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7"/>
  </p:notesMasterIdLst>
  <p:sldIdLst>
    <p:sldId id="256" r:id="rId2"/>
    <p:sldId id="257" r:id="rId3"/>
    <p:sldId id="268" r:id="rId4"/>
    <p:sldId id="272" r:id="rId5"/>
    <p:sldId id="270" r:id="rId6"/>
    <p:sldId id="269" r:id="rId7"/>
    <p:sldId id="271" r:id="rId8"/>
    <p:sldId id="258" r:id="rId9"/>
    <p:sldId id="259" r:id="rId10"/>
    <p:sldId id="260" r:id="rId11"/>
    <p:sldId id="274" r:id="rId12"/>
    <p:sldId id="261" r:id="rId13"/>
    <p:sldId id="283" r:id="rId14"/>
    <p:sldId id="262" r:id="rId15"/>
    <p:sldId id="276" r:id="rId16"/>
    <p:sldId id="279" r:id="rId17"/>
    <p:sldId id="278" r:id="rId18"/>
    <p:sldId id="265" r:id="rId19"/>
    <p:sldId id="284" r:id="rId20"/>
    <p:sldId id="285" r:id="rId21"/>
    <p:sldId id="280" r:id="rId22"/>
    <p:sldId id="281" r:id="rId23"/>
    <p:sldId id="282" r:id="rId24"/>
    <p:sldId id="286" r:id="rId25"/>
    <p:sldId id="264" r:id="rId26"/>
  </p:sldIdLst>
  <p:sldSz cx="9144000" cy="5143500" type="screen16x9"/>
  <p:notesSz cx="6858000" cy="9144000"/>
  <p:embeddedFontLst>
    <p:embeddedFont>
      <p:font typeface="Fira Code" panose="020B0809050000020004" pitchFamily="49" charset="0"/>
      <p:regular r:id="rId28"/>
      <p:bold r:id="rId29"/>
    </p:embeddedFont>
    <p:embeddedFont>
      <p:font typeface="Open Sans" panose="020B0606030504020204" pitchFamily="34" charset="0"/>
      <p:regular r:id="rId30"/>
      <p:bold r:id="rId31"/>
      <p:italic r:id="rId32"/>
      <p:boldItalic r:id="rId33"/>
    </p:embeddedFont>
    <p:embeddedFont>
      <p:font typeface="Righteous" panose="020B0604020202020204" charset="0"/>
      <p:regular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4660"/>
  </p:normalViewPr>
  <p:slideViewPr>
    <p:cSldViewPr snapToGrid="0">
      <p:cViewPr varScale="1">
        <p:scale>
          <a:sx n="123" d="100"/>
          <a:sy n="123"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3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c38eeaae0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c38eeaae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c38eeaae0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c38eeaae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74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ad68f57b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ad68f57b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ad68f57b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ad68f57b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3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ad68f57b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ad68f57b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32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51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ad68f57b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ad68f57b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258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ad68f57b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ad68f57b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53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bcca9e534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bcca9e534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520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8c38eeaae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8c38eeaae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97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6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78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9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ca9e53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ca9e5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7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bcca9e534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bcca9e534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8d78bd21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d78bd21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6300" y="1288975"/>
            <a:ext cx="5891400" cy="792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823850" y="1953225"/>
            <a:ext cx="5496300" cy="53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703775" y="1261200"/>
            <a:ext cx="6856800" cy="2961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Google Shape;53;p13"/>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5"/>
        <p:cNvGrpSpPr/>
        <p:nvPr/>
      </p:nvGrpSpPr>
      <p:grpSpPr>
        <a:xfrm>
          <a:off x="0" y="0"/>
          <a:ext cx="0" cy="0"/>
          <a:chOff x="0" y="0"/>
          <a:chExt cx="0" cy="0"/>
        </a:xfrm>
      </p:grpSpPr>
      <p:sp>
        <p:nvSpPr>
          <p:cNvPr id="56" name="Google Shape;56;p14"/>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title" hasCustomPrompt="1"/>
          </p:nvPr>
        </p:nvSpPr>
        <p:spPr>
          <a:xfrm>
            <a:off x="771706" y="1397275"/>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58" name="Google Shape;58;p14"/>
          <p:cNvSpPr txBox="1">
            <a:spLocks noGrp="1"/>
          </p:cNvSpPr>
          <p:nvPr>
            <p:ph type="title" idx="2"/>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title" idx="3"/>
          </p:nvPr>
        </p:nvSpPr>
        <p:spPr>
          <a:xfrm>
            <a:off x="749175" y="19072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0" name="Google Shape;60;p14"/>
          <p:cNvSpPr txBox="1">
            <a:spLocks noGrp="1"/>
          </p:cNvSpPr>
          <p:nvPr>
            <p:ph type="subTitle" idx="1"/>
          </p:nvPr>
        </p:nvSpPr>
        <p:spPr>
          <a:xfrm>
            <a:off x="749175" y="225132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4"/>
          <p:cNvSpPr txBox="1">
            <a:spLocks noGrp="1"/>
          </p:cNvSpPr>
          <p:nvPr>
            <p:ph type="title" idx="4" hasCustomPrompt="1"/>
          </p:nvPr>
        </p:nvSpPr>
        <p:spPr>
          <a:xfrm>
            <a:off x="3350869" y="1397275"/>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62" name="Google Shape;62;p14"/>
          <p:cNvSpPr txBox="1">
            <a:spLocks noGrp="1"/>
          </p:cNvSpPr>
          <p:nvPr>
            <p:ph type="title" idx="5"/>
          </p:nvPr>
        </p:nvSpPr>
        <p:spPr>
          <a:xfrm>
            <a:off x="3328339" y="19072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 name="Google Shape;63;p14"/>
          <p:cNvSpPr txBox="1">
            <a:spLocks noGrp="1"/>
          </p:cNvSpPr>
          <p:nvPr>
            <p:ph type="subTitle" idx="6"/>
          </p:nvPr>
        </p:nvSpPr>
        <p:spPr>
          <a:xfrm>
            <a:off x="3328339" y="225132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4"/>
          <p:cNvSpPr txBox="1">
            <a:spLocks noGrp="1"/>
          </p:cNvSpPr>
          <p:nvPr>
            <p:ph type="title" idx="7" hasCustomPrompt="1"/>
          </p:nvPr>
        </p:nvSpPr>
        <p:spPr>
          <a:xfrm>
            <a:off x="5930044" y="1397275"/>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a:spLocks noGrp="1"/>
          </p:cNvSpPr>
          <p:nvPr>
            <p:ph type="title" idx="8"/>
          </p:nvPr>
        </p:nvSpPr>
        <p:spPr>
          <a:xfrm>
            <a:off x="5907514" y="19072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 name="Google Shape;66;p14"/>
          <p:cNvSpPr txBox="1">
            <a:spLocks noGrp="1"/>
          </p:cNvSpPr>
          <p:nvPr>
            <p:ph type="subTitle" idx="9"/>
          </p:nvPr>
        </p:nvSpPr>
        <p:spPr>
          <a:xfrm>
            <a:off x="5907514" y="225132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4"/>
          <p:cNvSpPr txBox="1">
            <a:spLocks noGrp="1"/>
          </p:cNvSpPr>
          <p:nvPr>
            <p:ph type="title" idx="13" hasCustomPrompt="1"/>
          </p:nvPr>
        </p:nvSpPr>
        <p:spPr>
          <a:xfrm>
            <a:off x="771706" y="2948100"/>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68" name="Google Shape;68;p14"/>
          <p:cNvSpPr txBox="1">
            <a:spLocks noGrp="1"/>
          </p:cNvSpPr>
          <p:nvPr>
            <p:ph type="title" idx="14"/>
          </p:nvPr>
        </p:nvSpPr>
        <p:spPr>
          <a:xfrm>
            <a:off x="749175" y="3458050"/>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9" name="Google Shape;69;p14"/>
          <p:cNvSpPr txBox="1">
            <a:spLocks noGrp="1"/>
          </p:cNvSpPr>
          <p:nvPr>
            <p:ph type="subTitle" idx="15"/>
          </p:nvPr>
        </p:nvSpPr>
        <p:spPr>
          <a:xfrm>
            <a:off x="749175" y="3802150"/>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title" idx="16" hasCustomPrompt="1"/>
          </p:nvPr>
        </p:nvSpPr>
        <p:spPr>
          <a:xfrm>
            <a:off x="3350869" y="2948100"/>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71" name="Google Shape;71;p14"/>
          <p:cNvSpPr txBox="1">
            <a:spLocks noGrp="1"/>
          </p:cNvSpPr>
          <p:nvPr>
            <p:ph type="title" idx="17"/>
          </p:nvPr>
        </p:nvSpPr>
        <p:spPr>
          <a:xfrm>
            <a:off x="3328339" y="3458050"/>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 name="Google Shape;72;p14"/>
          <p:cNvSpPr txBox="1">
            <a:spLocks noGrp="1"/>
          </p:cNvSpPr>
          <p:nvPr>
            <p:ph type="subTitle" idx="18"/>
          </p:nvPr>
        </p:nvSpPr>
        <p:spPr>
          <a:xfrm>
            <a:off x="3328339" y="3802150"/>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4"/>
          <p:cNvSpPr txBox="1">
            <a:spLocks noGrp="1"/>
          </p:cNvSpPr>
          <p:nvPr>
            <p:ph type="title" idx="19" hasCustomPrompt="1"/>
          </p:nvPr>
        </p:nvSpPr>
        <p:spPr>
          <a:xfrm>
            <a:off x="5930044" y="2948100"/>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74" name="Google Shape;74;p14"/>
          <p:cNvSpPr txBox="1">
            <a:spLocks noGrp="1"/>
          </p:cNvSpPr>
          <p:nvPr>
            <p:ph type="title" idx="20"/>
          </p:nvPr>
        </p:nvSpPr>
        <p:spPr>
          <a:xfrm>
            <a:off x="5907514" y="3458050"/>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 name="Google Shape;75;p14"/>
          <p:cNvSpPr txBox="1">
            <a:spLocks noGrp="1"/>
          </p:cNvSpPr>
          <p:nvPr>
            <p:ph type="subTitle" idx="21"/>
          </p:nvPr>
        </p:nvSpPr>
        <p:spPr>
          <a:xfrm>
            <a:off x="5907514" y="3802150"/>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p:cSld name="TITLE_AND_BODY_1">
    <p:spTree>
      <p:nvGrpSpPr>
        <p:cNvPr id="1" name="Shape 76"/>
        <p:cNvGrpSpPr/>
        <p:nvPr/>
      </p:nvGrpSpPr>
      <p:grpSpPr>
        <a:xfrm>
          <a:off x="0" y="0"/>
          <a:ext cx="0" cy="0"/>
          <a:chOff x="0" y="0"/>
          <a:chExt cx="0" cy="0"/>
        </a:xfrm>
      </p:grpSpPr>
      <p:sp>
        <p:nvSpPr>
          <p:cNvPr id="77" name="Google Shape;77;p15"/>
          <p:cNvSpPr/>
          <p:nvPr/>
        </p:nvSpPr>
        <p:spPr>
          <a:xfrm>
            <a:off x="0" y="0"/>
            <a:ext cx="4569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a:spLocks noGrp="1"/>
          </p:cNvSpPr>
          <p:nvPr>
            <p:ph type="title"/>
          </p:nvPr>
        </p:nvSpPr>
        <p:spPr>
          <a:xfrm>
            <a:off x="920250" y="1270075"/>
            <a:ext cx="272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5"/>
          <p:cNvSpPr txBox="1">
            <a:spLocks noGrp="1"/>
          </p:cNvSpPr>
          <p:nvPr>
            <p:ph type="body" idx="1"/>
          </p:nvPr>
        </p:nvSpPr>
        <p:spPr>
          <a:xfrm>
            <a:off x="920250" y="2045125"/>
            <a:ext cx="2729400" cy="188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80" name="Google Shape;80;p15"/>
          <p:cNvSpPr txBox="1">
            <a:spLocks noGrp="1"/>
          </p:cNvSpPr>
          <p:nvPr>
            <p:ph type="body" idx="2"/>
          </p:nvPr>
        </p:nvSpPr>
        <p:spPr>
          <a:xfrm>
            <a:off x="5490150" y="2045125"/>
            <a:ext cx="2729400" cy="188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accent5"/>
              </a:buClr>
              <a:buSzPts val="1800"/>
              <a:buChar char="●"/>
              <a:defRPr>
                <a:solidFill>
                  <a:schemeClr val="accent5"/>
                </a:solidFill>
              </a:defRPr>
            </a:lvl1pPr>
            <a:lvl2pPr marL="914400" lvl="1" indent="-342900" rtl="0">
              <a:spcBef>
                <a:spcPts val="1600"/>
              </a:spcBef>
              <a:spcAft>
                <a:spcPts val="0"/>
              </a:spcAft>
              <a:buClr>
                <a:schemeClr val="accent5"/>
              </a:buClr>
              <a:buSzPts val="1800"/>
              <a:buChar char="○"/>
              <a:defRPr sz="1800">
                <a:solidFill>
                  <a:schemeClr val="accent5"/>
                </a:solidFill>
              </a:defRPr>
            </a:lvl2pPr>
            <a:lvl3pPr marL="1371600" lvl="2" indent="-342900" rtl="0">
              <a:spcBef>
                <a:spcPts val="1600"/>
              </a:spcBef>
              <a:spcAft>
                <a:spcPts val="0"/>
              </a:spcAft>
              <a:buClr>
                <a:schemeClr val="accent5"/>
              </a:buClr>
              <a:buSzPts val="1800"/>
              <a:buChar char="■"/>
              <a:defRPr sz="1800">
                <a:solidFill>
                  <a:schemeClr val="accent5"/>
                </a:solidFill>
              </a:defRPr>
            </a:lvl3pPr>
            <a:lvl4pPr marL="1828800" lvl="3" indent="-342900" rtl="0">
              <a:spcBef>
                <a:spcPts val="1600"/>
              </a:spcBef>
              <a:spcAft>
                <a:spcPts val="0"/>
              </a:spcAft>
              <a:buClr>
                <a:schemeClr val="accent5"/>
              </a:buClr>
              <a:buSzPts val="1800"/>
              <a:buChar char="●"/>
              <a:defRPr sz="1800">
                <a:solidFill>
                  <a:schemeClr val="accent5"/>
                </a:solidFill>
              </a:defRPr>
            </a:lvl4pPr>
            <a:lvl5pPr marL="2286000" lvl="4" indent="-342900" rtl="0">
              <a:spcBef>
                <a:spcPts val="1600"/>
              </a:spcBef>
              <a:spcAft>
                <a:spcPts val="0"/>
              </a:spcAft>
              <a:buClr>
                <a:schemeClr val="accent5"/>
              </a:buClr>
              <a:buSzPts val="1800"/>
              <a:buChar char="○"/>
              <a:defRPr sz="1800">
                <a:solidFill>
                  <a:schemeClr val="accent5"/>
                </a:solidFill>
              </a:defRPr>
            </a:lvl5pPr>
            <a:lvl6pPr marL="2743200" lvl="5" indent="-342900" rtl="0">
              <a:spcBef>
                <a:spcPts val="1600"/>
              </a:spcBef>
              <a:spcAft>
                <a:spcPts val="0"/>
              </a:spcAft>
              <a:buClr>
                <a:schemeClr val="accent5"/>
              </a:buClr>
              <a:buSzPts val="1800"/>
              <a:buChar char="■"/>
              <a:defRPr sz="1800">
                <a:solidFill>
                  <a:schemeClr val="accent5"/>
                </a:solidFill>
              </a:defRPr>
            </a:lvl6pPr>
            <a:lvl7pPr marL="3200400" lvl="6" indent="-342900" rtl="0">
              <a:spcBef>
                <a:spcPts val="1600"/>
              </a:spcBef>
              <a:spcAft>
                <a:spcPts val="0"/>
              </a:spcAft>
              <a:buClr>
                <a:schemeClr val="accent5"/>
              </a:buClr>
              <a:buSzPts val="1800"/>
              <a:buChar char="●"/>
              <a:defRPr sz="1800">
                <a:solidFill>
                  <a:schemeClr val="accent5"/>
                </a:solidFill>
              </a:defRPr>
            </a:lvl7pPr>
            <a:lvl8pPr marL="3657600" lvl="7" indent="-342900" rtl="0">
              <a:spcBef>
                <a:spcPts val="1600"/>
              </a:spcBef>
              <a:spcAft>
                <a:spcPts val="0"/>
              </a:spcAft>
              <a:buClr>
                <a:schemeClr val="accent5"/>
              </a:buClr>
              <a:buSzPts val="1800"/>
              <a:buChar char="○"/>
              <a:defRPr sz="1800">
                <a:solidFill>
                  <a:schemeClr val="accent5"/>
                </a:solidFill>
              </a:defRPr>
            </a:lvl8pPr>
            <a:lvl9pPr marL="4114800" lvl="8" indent="-342900" rtl="0">
              <a:spcBef>
                <a:spcPts val="1600"/>
              </a:spcBef>
              <a:spcAft>
                <a:spcPts val="1600"/>
              </a:spcAft>
              <a:buClr>
                <a:schemeClr val="accent5"/>
              </a:buClr>
              <a:buSzPts val="1800"/>
              <a:buChar char="■"/>
              <a:defRPr sz="1800">
                <a:solidFill>
                  <a:schemeClr val="accent5"/>
                </a:solidFill>
              </a:defRPr>
            </a:lvl9pPr>
          </a:lstStyle>
          <a:p>
            <a:endParaRPr/>
          </a:p>
        </p:txBody>
      </p:sp>
      <p:sp>
        <p:nvSpPr>
          <p:cNvPr id="81" name="Google Shape;81;p15"/>
          <p:cNvSpPr txBox="1">
            <a:spLocks noGrp="1"/>
          </p:cNvSpPr>
          <p:nvPr>
            <p:ph type="title" idx="3"/>
          </p:nvPr>
        </p:nvSpPr>
        <p:spPr>
          <a:xfrm>
            <a:off x="5490150" y="1270075"/>
            <a:ext cx="2729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p:cSld name="TITLE_ONLY_1_1">
    <p:spTree>
      <p:nvGrpSpPr>
        <p:cNvPr id="1"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6"/>
          <p:cNvSpPr txBox="1">
            <a:spLocks noGrp="1"/>
          </p:cNvSpPr>
          <p:nvPr>
            <p:ph type="title" idx="2"/>
          </p:nvPr>
        </p:nvSpPr>
        <p:spPr>
          <a:xfrm>
            <a:off x="852688"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16"/>
          <p:cNvSpPr txBox="1">
            <a:spLocks noGrp="1"/>
          </p:cNvSpPr>
          <p:nvPr>
            <p:ph type="subTitle" idx="1"/>
          </p:nvPr>
        </p:nvSpPr>
        <p:spPr>
          <a:xfrm>
            <a:off x="852688"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idx="3"/>
          </p:nvPr>
        </p:nvSpPr>
        <p:spPr>
          <a:xfrm>
            <a:off x="3411589"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 name="Google Shape;88;p16"/>
          <p:cNvSpPr txBox="1">
            <a:spLocks noGrp="1"/>
          </p:cNvSpPr>
          <p:nvPr>
            <p:ph type="subTitle" idx="4"/>
          </p:nvPr>
        </p:nvSpPr>
        <p:spPr>
          <a:xfrm>
            <a:off x="3411589"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6"/>
          <p:cNvSpPr txBox="1">
            <a:spLocks noGrp="1"/>
          </p:cNvSpPr>
          <p:nvPr>
            <p:ph type="title" idx="5"/>
          </p:nvPr>
        </p:nvSpPr>
        <p:spPr>
          <a:xfrm>
            <a:off x="5970500"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0" name="Google Shape;90;p16"/>
          <p:cNvSpPr txBox="1">
            <a:spLocks noGrp="1"/>
          </p:cNvSpPr>
          <p:nvPr>
            <p:ph type="subTitle" idx="6"/>
          </p:nvPr>
        </p:nvSpPr>
        <p:spPr>
          <a:xfrm>
            <a:off x="5970500"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1">
  <p:cSld name="TITLE_ONLY_1_1_1">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227150" y="2581800"/>
            <a:ext cx="27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 name="Google Shape;93;p17"/>
          <p:cNvSpPr txBox="1">
            <a:spLocks noGrp="1"/>
          </p:cNvSpPr>
          <p:nvPr>
            <p:ph type="body" idx="1"/>
          </p:nvPr>
        </p:nvSpPr>
        <p:spPr>
          <a:xfrm>
            <a:off x="1227150" y="3280650"/>
            <a:ext cx="2729400" cy="1887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4" name="Google Shape;94;p17"/>
          <p:cNvSpPr txBox="1">
            <a:spLocks noGrp="1"/>
          </p:cNvSpPr>
          <p:nvPr>
            <p:ph type="body" idx="2"/>
          </p:nvPr>
        </p:nvSpPr>
        <p:spPr>
          <a:xfrm>
            <a:off x="5187450" y="3280650"/>
            <a:ext cx="2729400" cy="1887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5" name="Google Shape;95;p17"/>
          <p:cNvSpPr txBox="1">
            <a:spLocks noGrp="1"/>
          </p:cNvSpPr>
          <p:nvPr>
            <p:ph type="title" idx="3"/>
          </p:nvPr>
        </p:nvSpPr>
        <p:spPr>
          <a:xfrm>
            <a:off x="5187450" y="2581800"/>
            <a:ext cx="27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1">
  <p:cSld name="SECTION_HEADER_1">
    <p:spTree>
      <p:nvGrpSpPr>
        <p:cNvPr id="1"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3770750" y="2560525"/>
            <a:ext cx="4229400" cy="8418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48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9" name="Google Shape;99;p18"/>
          <p:cNvSpPr txBox="1">
            <a:spLocks noGrp="1"/>
          </p:cNvSpPr>
          <p:nvPr>
            <p:ph type="title" idx="2" hasCustomPrompt="1"/>
          </p:nvPr>
        </p:nvSpPr>
        <p:spPr>
          <a:xfrm>
            <a:off x="5488278" y="945225"/>
            <a:ext cx="2511900" cy="78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00" name="Google Shape;100;p18"/>
          <p:cNvSpPr txBox="1">
            <a:spLocks noGrp="1"/>
          </p:cNvSpPr>
          <p:nvPr>
            <p:ph type="subTitle" idx="1"/>
          </p:nvPr>
        </p:nvSpPr>
        <p:spPr>
          <a:xfrm>
            <a:off x="4821078" y="3591825"/>
            <a:ext cx="3179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p:cSld name="TITLE_ONLY_1_2">
    <p:spTree>
      <p:nvGrpSpPr>
        <p:cNvPr id="1" name="Shape 101"/>
        <p:cNvGrpSpPr/>
        <p:nvPr/>
      </p:nvGrpSpPr>
      <p:grpSpPr>
        <a:xfrm>
          <a:off x="0" y="0"/>
          <a:ext cx="0" cy="0"/>
          <a:chOff x="0" y="0"/>
          <a:chExt cx="0" cy="0"/>
        </a:xfrm>
      </p:grpSpPr>
      <p:sp>
        <p:nvSpPr>
          <p:cNvPr id="102" name="Google Shape;102;p19"/>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title" hasCustomPrompt="1"/>
          </p:nvPr>
        </p:nvSpPr>
        <p:spPr>
          <a:xfrm>
            <a:off x="848834"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04" name="Google Shape;104;p19"/>
          <p:cNvSpPr txBox="1">
            <a:spLocks noGrp="1"/>
          </p:cNvSpPr>
          <p:nvPr>
            <p:ph type="title" idx="2"/>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9"/>
          <p:cNvSpPr txBox="1">
            <a:spLocks noGrp="1"/>
          </p:cNvSpPr>
          <p:nvPr>
            <p:ph type="title" idx="3"/>
          </p:nvPr>
        </p:nvSpPr>
        <p:spPr>
          <a:xfrm>
            <a:off x="832859"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 name="Google Shape;106;p19"/>
          <p:cNvSpPr txBox="1">
            <a:spLocks noGrp="1"/>
          </p:cNvSpPr>
          <p:nvPr>
            <p:ph type="subTitle" idx="1"/>
          </p:nvPr>
        </p:nvSpPr>
        <p:spPr>
          <a:xfrm>
            <a:off x="832859"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9"/>
          <p:cNvSpPr txBox="1">
            <a:spLocks noGrp="1"/>
          </p:cNvSpPr>
          <p:nvPr>
            <p:ph type="title" idx="4" hasCustomPrompt="1"/>
          </p:nvPr>
        </p:nvSpPr>
        <p:spPr>
          <a:xfrm>
            <a:off x="2753786"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08" name="Google Shape;108;p19"/>
          <p:cNvSpPr txBox="1">
            <a:spLocks noGrp="1"/>
          </p:cNvSpPr>
          <p:nvPr>
            <p:ph type="title" idx="5"/>
          </p:nvPr>
        </p:nvSpPr>
        <p:spPr>
          <a:xfrm>
            <a:off x="2737811"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9" name="Google Shape;109;p19"/>
          <p:cNvSpPr txBox="1">
            <a:spLocks noGrp="1"/>
          </p:cNvSpPr>
          <p:nvPr>
            <p:ph type="subTitle" idx="6"/>
          </p:nvPr>
        </p:nvSpPr>
        <p:spPr>
          <a:xfrm>
            <a:off x="2737811"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9"/>
          <p:cNvSpPr txBox="1">
            <a:spLocks noGrp="1"/>
          </p:cNvSpPr>
          <p:nvPr>
            <p:ph type="title" idx="7" hasCustomPrompt="1"/>
          </p:nvPr>
        </p:nvSpPr>
        <p:spPr>
          <a:xfrm>
            <a:off x="4658747"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11" name="Google Shape;111;p19"/>
          <p:cNvSpPr txBox="1">
            <a:spLocks noGrp="1"/>
          </p:cNvSpPr>
          <p:nvPr>
            <p:ph type="title" idx="8"/>
          </p:nvPr>
        </p:nvSpPr>
        <p:spPr>
          <a:xfrm>
            <a:off x="4642772"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2" name="Google Shape;112;p19"/>
          <p:cNvSpPr txBox="1">
            <a:spLocks noGrp="1"/>
          </p:cNvSpPr>
          <p:nvPr>
            <p:ph type="subTitle" idx="9"/>
          </p:nvPr>
        </p:nvSpPr>
        <p:spPr>
          <a:xfrm>
            <a:off x="4642772"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9"/>
          <p:cNvSpPr txBox="1">
            <a:spLocks noGrp="1"/>
          </p:cNvSpPr>
          <p:nvPr>
            <p:ph type="title" idx="13" hasCustomPrompt="1"/>
          </p:nvPr>
        </p:nvSpPr>
        <p:spPr>
          <a:xfrm>
            <a:off x="6563716" y="1778275"/>
            <a:ext cx="17316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4800"/>
              <a:buNone/>
              <a:defRPr sz="4800">
                <a:solidFill>
                  <a:srgbClr val="FDDCAE"/>
                </a:solidFill>
              </a:defRPr>
            </a:lvl1pPr>
            <a:lvl2pPr lvl="1" algn="ctr" rtl="0">
              <a:spcBef>
                <a:spcPts val="0"/>
              </a:spcBef>
              <a:spcAft>
                <a:spcPts val="0"/>
              </a:spcAft>
              <a:buClr>
                <a:srgbClr val="FDDCAE"/>
              </a:buClr>
              <a:buSzPts val="4800"/>
              <a:buNone/>
              <a:defRPr sz="4800">
                <a:solidFill>
                  <a:srgbClr val="FDDCAE"/>
                </a:solidFill>
              </a:defRPr>
            </a:lvl2pPr>
            <a:lvl3pPr lvl="2" algn="ctr" rtl="0">
              <a:spcBef>
                <a:spcPts val="0"/>
              </a:spcBef>
              <a:spcAft>
                <a:spcPts val="0"/>
              </a:spcAft>
              <a:buClr>
                <a:srgbClr val="FDDCAE"/>
              </a:buClr>
              <a:buSzPts val="4800"/>
              <a:buNone/>
              <a:defRPr sz="4800">
                <a:solidFill>
                  <a:srgbClr val="FDDCAE"/>
                </a:solidFill>
              </a:defRPr>
            </a:lvl3pPr>
            <a:lvl4pPr lvl="3" algn="ctr" rtl="0">
              <a:spcBef>
                <a:spcPts val="0"/>
              </a:spcBef>
              <a:spcAft>
                <a:spcPts val="0"/>
              </a:spcAft>
              <a:buClr>
                <a:srgbClr val="FDDCAE"/>
              </a:buClr>
              <a:buSzPts val="4800"/>
              <a:buNone/>
              <a:defRPr sz="4800">
                <a:solidFill>
                  <a:srgbClr val="FDDCAE"/>
                </a:solidFill>
              </a:defRPr>
            </a:lvl4pPr>
            <a:lvl5pPr lvl="4" algn="ctr" rtl="0">
              <a:spcBef>
                <a:spcPts val="0"/>
              </a:spcBef>
              <a:spcAft>
                <a:spcPts val="0"/>
              </a:spcAft>
              <a:buClr>
                <a:srgbClr val="FDDCAE"/>
              </a:buClr>
              <a:buSzPts val="4800"/>
              <a:buNone/>
              <a:defRPr sz="4800">
                <a:solidFill>
                  <a:srgbClr val="FDDCAE"/>
                </a:solidFill>
              </a:defRPr>
            </a:lvl5pPr>
            <a:lvl6pPr lvl="5" algn="ctr" rtl="0">
              <a:spcBef>
                <a:spcPts val="0"/>
              </a:spcBef>
              <a:spcAft>
                <a:spcPts val="0"/>
              </a:spcAft>
              <a:buClr>
                <a:srgbClr val="FDDCAE"/>
              </a:buClr>
              <a:buSzPts val="4800"/>
              <a:buNone/>
              <a:defRPr sz="4800">
                <a:solidFill>
                  <a:srgbClr val="FDDCAE"/>
                </a:solidFill>
              </a:defRPr>
            </a:lvl6pPr>
            <a:lvl7pPr lvl="6" algn="ctr" rtl="0">
              <a:spcBef>
                <a:spcPts val="0"/>
              </a:spcBef>
              <a:spcAft>
                <a:spcPts val="0"/>
              </a:spcAft>
              <a:buClr>
                <a:srgbClr val="FDDCAE"/>
              </a:buClr>
              <a:buSzPts val="4800"/>
              <a:buNone/>
              <a:defRPr sz="4800">
                <a:solidFill>
                  <a:srgbClr val="FDDCAE"/>
                </a:solidFill>
              </a:defRPr>
            </a:lvl7pPr>
            <a:lvl8pPr lvl="7" algn="ctr" rtl="0">
              <a:spcBef>
                <a:spcPts val="0"/>
              </a:spcBef>
              <a:spcAft>
                <a:spcPts val="0"/>
              </a:spcAft>
              <a:buClr>
                <a:srgbClr val="FDDCAE"/>
              </a:buClr>
              <a:buSzPts val="4800"/>
              <a:buNone/>
              <a:defRPr sz="4800">
                <a:solidFill>
                  <a:srgbClr val="FDDCAE"/>
                </a:solidFill>
              </a:defRPr>
            </a:lvl8pPr>
            <a:lvl9pPr lvl="8" algn="ctr" rtl="0">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a:spLocks noGrp="1"/>
          </p:cNvSpPr>
          <p:nvPr>
            <p:ph type="title" idx="14"/>
          </p:nvPr>
        </p:nvSpPr>
        <p:spPr>
          <a:xfrm>
            <a:off x="6547741" y="2974025"/>
            <a:ext cx="176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5" name="Google Shape;115;p19"/>
          <p:cNvSpPr txBox="1">
            <a:spLocks noGrp="1"/>
          </p:cNvSpPr>
          <p:nvPr>
            <p:ph type="subTitle" idx="15"/>
          </p:nvPr>
        </p:nvSpPr>
        <p:spPr>
          <a:xfrm>
            <a:off x="6547741" y="3318125"/>
            <a:ext cx="1763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_HEADER_1_1">
    <p:spTree>
      <p:nvGrpSpPr>
        <p:cNvPr id="1" name="Shape 116"/>
        <p:cNvGrpSpPr/>
        <p:nvPr/>
      </p:nvGrpSpPr>
      <p:grpSpPr>
        <a:xfrm>
          <a:off x="0" y="0"/>
          <a:ext cx="0" cy="0"/>
          <a:chOff x="0" y="0"/>
          <a:chExt cx="0" cy="0"/>
        </a:xfrm>
      </p:grpSpPr>
      <p:sp>
        <p:nvSpPr>
          <p:cNvPr id="117" name="Google Shape;117;p20"/>
          <p:cNvSpPr/>
          <p:nvPr/>
        </p:nvSpPr>
        <p:spPr>
          <a:xfrm>
            <a:off x="0" y="-10200"/>
            <a:ext cx="9170700" cy="184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txBox="1">
            <a:spLocks noGrp="1"/>
          </p:cNvSpPr>
          <p:nvPr>
            <p:ph type="title"/>
          </p:nvPr>
        </p:nvSpPr>
        <p:spPr>
          <a:xfrm>
            <a:off x="2457300" y="2560525"/>
            <a:ext cx="4229400" cy="84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3316050" y="945225"/>
            <a:ext cx="2511900" cy="7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0" name="Google Shape;120;p20"/>
          <p:cNvSpPr txBox="1">
            <a:spLocks noGrp="1"/>
          </p:cNvSpPr>
          <p:nvPr>
            <p:ph type="subTitle" idx="1"/>
          </p:nvPr>
        </p:nvSpPr>
        <p:spPr>
          <a:xfrm>
            <a:off x="2982450" y="3603801"/>
            <a:ext cx="31791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ix Columns">
  <p:cSld name="TITLE_ONLY_1_3">
    <p:spTree>
      <p:nvGrpSpPr>
        <p:cNvPr id="1" name="Shape 121"/>
        <p:cNvGrpSpPr/>
        <p:nvPr/>
      </p:nvGrpSpPr>
      <p:grpSpPr>
        <a:xfrm>
          <a:off x="0" y="0"/>
          <a:ext cx="0" cy="0"/>
          <a:chOff x="0" y="0"/>
          <a:chExt cx="0" cy="0"/>
        </a:xfrm>
      </p:grpSpPr>
      <p:sp>
        <p:nvSpPr>
          <p:cNvPr id="122" name="Google Shape;122;p21"/>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21"/>
          <p:cNvSpPr txBox="1">
            <a:spLocks noGrp="1"/>
          </p:cNvSpPr>
          <p:nvPr>
            <p:ph type="title" idx="2"/>
          </p:nvPr>
        </p:nvSpPr>
        <p:spPr>
          <a:xfrm>
            <a:off x="844405" y="1907225"/>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5" name="Google Shape;125;p21"/>
          <p:cNvSpPr txBox="1">
            <a:spLocks noGrp="1"/>
          </p:cNvSpPr>
          <p:nvPr>
            <p:ph type="subTitle" idx="1"/>
          </p:nvPr>
        </p:nvSpPr>
        <p:spPr>
          <a:xfrm>
            <a:off x="844405" y="2251325"/>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1"/>
          <p:cNvSpPr txBox="1">
            <a:spLocks noGrp="1"/>
          </p:cNvSpPr>
          <p:nvPr>
            <p:ph type="title" idx="3"/>
          </p:nvPr>
        </p:nvSpPr>
        <p:spPr>
          <a:xfrm>
            <a:off x="3433645" y="1907225"/>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7" name="Google Shape;127;p21"/>
          <p:cNvSpPr txBox="1">
            <a:spLocks noGrp="1"/>
          </p:cNvSpPr>
          <p:nvPr>
            <p:ph type="subTitle" idx="4"/>
          </p:nvPr>
        </p:nvSpPr>
        <p:spPr>
          <a:xfrm>
            <a:off x="3433645" y="2251325"/>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1"/>
          <p:cNvSpPr txBox="1">
            <a:spLocks noGrp="1"/>
          </p:cNvSpPr>
          <p:nvPr>
            <p:ph type="title" idx="5"/>
          </p:nvPr>
        </p:nvSpPr>
        <p:spPr>
          <a:xfrm>
            <a:off x="6022895" y="1907225"/>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9" name="Google Shape;129;p21"/>
          <p:cNvSpPr txBox="1">
            <a:spLocks noGrp="1"/>
          </p:cNvSpPr>
          <p:nvPr>
            <p:ph type="subTitle" idx="6"/>
          </p:nvPr>
        </p:nvSpPr>
        <p:spPr>
          <a:xfrm>
            <a:off x="6022895" y="2251325"/>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1"/>
          <p:cNvSpPr txBox="1">
            <a:spLocks noGrp="1"/>
          </p:cNvSpPr>
          <p:nvPr>
            <p:ph type="title" idx="7"/>
          </p:nvPr>
        </p:nvSpPr>
        <p:spPr>
          <a:xfrm>
            <a:off x="844405" y="3610450"/>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1" name="Google Shape;131;p21"/>
          <p:cNvSpPr txBox="1">
            <a:spLocks noGrp="1"/>
          </p:cNvSpPr>
          <p:nvPr>
            <p:ph type="subTitle" idx="8"/>
          </p:nvPr>
        </p:nvSpPr>
        <p:spPr>
          <a:xfrm>
            <a:off x="844405" y="3954550"/>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1"/>
          <p:cNvSpPr txBox="1">
            <a:spLocks noGrp="1"/>
          </p:cNvSpPr>
          <p:nvPr>
            <p:ph type="title" idx="9"/>
          </p:nvPr>
        </p:nvSpPr>
        <p:spPr>
          <a:xfrm>
            <a:off x="3433645" y="3610450"/>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3" name="Google Shape;133;p21"/>
          <p:cNvSpPr txBox="1">
            <a:spLocks noGrp="1"/>
          </p:cNvSpPr>
          <p:nvPr>
            <p:ph type="subTitle" idx="13"/>
          </p:nvPr>
        </p:nvSpPr>
        <p:spPr>
          <a:xfrm>
            <a:off x="3433645" y="3954550"/>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1"/>
          <p:cNvSpPr txBox="1">
            <a:spLocks noGrp="1"/>
          </p:cNvSpPr>
          <p:nvPr>
            <p:ph type="title" idx="14"/>
          </p:nvPr>
        </p:nvSpPr>
        <p:spPr>
          <a:xfrm>
            <a:off x="6022895" y="3610450"/>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5" name="Google Shape;135;p21"/>
          <p:cNvSpPr txBox="1">
            <a:spLocks noGrp="1"/>
          </p:cNvSpPr>
          <p:nvPr>
            <p:ph type="subTitle" idx="15"/>
          </p:nvPr>
        </p:nvSpPr>
        <p:spPr>
          <a:xfrm>
            <a:off x="6022895" y="3954550"/>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176992" y="2560534"/>
            <a:ext cx="3537600" cy="841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1176992" y="945225"/>
            <a:ext cx="2511900" cy="789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a:spLocks noGrp="1"/>
          </p:cNvSpPr>
          <p:nvPr>
            <p:ph type="subTitle" idx="1"/>
          </p:nvPr>
        </p:nvSpPr>
        <p:spPr>
          <a:xfrm>
            <a:off x="1176992" y="3591825"/>
            <a:ext cx="3179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hree Columns 1">
  <p:cSld name="TITLE_ONLY_1_1_2">
    <p:spTree>
      <p:nvGrpSpPr>
        <p:cNvPr id="1" name="Shape 136"/>
        <p:cNvGrpSpPr/>
        <p:nvPr/>
      </p:nvGrpSpPr>
      <p:grpSpPr>
        <a:xfrm>
          <a:off x="0" y="0"/>
          <a:ext cx="0" cy="0"/>
          <a:chOff x="0" y="0"/>
          <a:chExt cx="0" cy="0"/>
        </a:xfrm>
      </p:grpSpPr>
      <p:sp>
        <p:nvSpPr>
          <p:cNvPr id="137" name="Google Shape;137;p22"/>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22"/>
          <p:cNvSpPr txBox="1">
            <a:spLocks noGrp="1"/>
          </p:cNvSpPr>
          <p:nvPr>
            <p:ph type="title" idx="2"/>
          </p:nvPr>
        </p:nvSpPr>
        <p:spPr>
          <a:xfrm>
            <a:off x="886469" y="274562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0" name="Google Shape;140;p22"/>
          <p:cNvSpPr txBox="1">
            <a:spLocks noGrp="1"/>
          </p:cNvSpPr>
          <p:nvPr>
            <p:ph type="body" idx="1"/>
          </p:nvPr>
        </p:nvSpPr>
        <p:spPr>
          <a:xfrm>
            <a:off x="886475" y="3334275"/>
            <a:ext cx="2320800" cy="1591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1" name="Google Shape;141;p22"/>
          <p:cNvSpPr txBox="1">
            <a:spLocks noGrp="1"/>
          </p:cNvSpPr>
          <p:nvPr>
            <p:ph type="title" idx="3"/>
          </p:nvPr>
        </p:nvSpPr>
        <p:spPr>
          <a:xfrm>
            <a:off x="3411594" y="274562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2" name="Google Shape;142;p22"/>
          <p:cNvSpPr txBox="1">
            <a:spLocks noGrp="1"/>
          </p:cNvSpPr>
          <p:nvPr>
            <p:ph type="body" idx="4"/>
          </p:nvPr>
        </p:nvSpPr>
        <p:spPr>
          <a:xfrm>
            <a:off x="3411600" y="3334275"/>
            <a:ext cx="2320800" cy="1591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3" name="Google Shape;143;p22"/>
          <p:cNvSpPr txBox="1">
            <a:spLocks noGrp="1"/>
          </p:cNvSpPr>
          <p:nvPr>
            <p:ph type="title" idx="5"/>
          </p:nvPr>
        </p:nvSpPr>
        <p:spPr>
          <a:xfrm>
            <a:off x="5936719" y="274562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 name="Google Shape;144;p22"/>
          <p:cNvSpPr txBox="1">
            <a:spLocks noGrp="1"/>
          </p:cNvSpPr>
          <p:nvPr>
            <p:ph type="body" idx="6"/>
          </p:nvPr>
        </p:nvSpPr>
        <p:spPr>
          <a:xfrm>
            <a:off x="5936725" y="3334275"/>
            <a:ext cx="2320800" cy="1591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3">
  <p:cSld name="SECTION_HEADER_1_1_1">
    <p:spTree>
      <p:nvGrpSpPr>
        <p:cNvPr id="1"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txBox="1">
            <a:spLocks noGrp="1"/>
          </p:cNvSpPr>
          <p:nvPr>
            <p:ph type="title"/>
          </p:nvPr>
        </p:nvSpPr>
        <p:spPr>
          <a:xfrm>
            <a:off x="1165031" y="2560525"/>
            <a:ext cx="4387200" cy="841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3"/>
          <p:cNvSpPr txBox="1">
            <a:spLocks noGrp="1"/>
          </p:cNvSpPr>
          <p:nvPr>
            <p:ph type="title" idx="2" hasCustomPrompt="1"/>
          </p:nvPr>
        </p:nvSpPr>
        <p:spPr>
          <a:xfrm>
            <a:off x="1165031" y="945225"/>
            <a:ext cx="2511900" cy="789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a:spLocks noGrp="1"/>
          </p:cNvSpPr>
          <p:nvPr>
            <p:ph type="subTitle" idx="1"/>
          </p:nvPr>
        </p:nvSpPr>
        <p:spPr>
          <a:xfrm>
            <a:off x="1165031" y="3591825"/>
            <a:ext cx="3179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hree Columns 2">
  <p:cSld name="TITLE_ONLY_1_3_1">
    <p:spTree>
      <p:nvGrpSpPr>
        <p:cNvPr id="1" name="Shape 150"/>
        <p:cNvGrpSpPr/>
        <p:nvPr/>
      </p:nvGrpSpPr>
      <p:grpSpPr>
        <a:xfrm>
          <a:off x="0" y="0"/>
          <a:ext cx="0" cy="0"/>
          <a:chOff x="0" y="0"/>
          <a:chExt cx="0" cy="0"/>
        </a:xfrm>
      </p:grpSpPr>
      <p:sp>
        <p:nvSpPr>
          <p:cNvPr id="151" name="Google Shape;151;p24"/>
          <p:cNvSpPr/>
          <p:nvPr/>
        </p:nvSpPr>
        <p:spPr>
          <a:xfrm>
            <a:off x="0" y="3459250"/>
            <a:ext cx="9144000" cy="1223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4"/>
          <p:cNvSpPr txBox="1">
            <a:spLocks noGrp="1"/>
          </p:cNvSpPr>
          <p:nvPr>
            <p:ph type="title" idx="2"/>
          </p:nvPr>
        </p:nvSpPr>
        <p:spPr>
          <a:xfrm>
            <a:off x="844405" y="3762850"/>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5" name="Google Shape;155;p24"/>
          <p:cNvSpPr txBox="1">
            <a:spLocks noGrp="1"/>
          </p:cNvSpPr>
          <p:nvPr>
            <p:ph type="subTitle" idx="1"/>
          </p:nvPr>
        </p:nvSpPr>
        <p:spPr>
          <a:xfrm>
            <a:off x="844405" y="4106950"/>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4"/>
          <p:cNvSpPr txBox="1">
            <a:spLocks noGrp="1"/>
          </p:cNvSpPr>
          <p:nvPr>
            <p:ph type="title" idx="3"/>
          </p:nvPr>
        </p:nvSpPr>
        <p:spPr>
          <a:xfrm>
            <a:off x="3433645" y="3762850"/>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7" name="Google Shape;157;p24"/>
          <p:cNvSpPr txBox="1">
            <a:spLocks noGrp="1"/>
          </p:cNvSpPr>
          <p:nvPr>
            <p:ph type="subTitle" idx="4"/>
          </p:nvPr>
        </p:nvSpPr>
        <p:spPr>
          <a:xfrm>
            <a:off x="3433645" y="4106950"/>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4"/>
          <p:cNvSpPr txBox="1">
            <a:spLocks noGrp="1"/>
          </p:cNvSpPr>
          <p:nvPr>
            <p:ph type="title" idx="5"/>
          </p:nvPr>
        </p:nvSpPr>
        <p:spPr>
          <a:xfrm>
            <a:off x="6022895" y="3762850"/>
            <a:ext cx="227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9" name="Google Shape;159;p24"/>
          <p:cNvSpPr txBox="1">
            <a:spLocks noGrp="1"/>
          </p:cNvSpPr>
          <p:nvPr>
            <p:ph type="subTitle" idx="6"/>
          </p:nvPr>
        </p:nvSpPr>
        <p:spPr>
          <a:xfrm>
            <a:off x="6022895" y="4106950"/>
            <a:ext cx="2276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3">
  <p:cSld name="TITLE_ONLY_1_3_1_1">
    <p:spTree>
      <p:nvGrpSpPr>
        <p:cNvPr id="1" name="Shape 160"/>
        <p:cNvGrpSpPr/>
        <p:nvPr/>
      </p:nvGrpSpPr>
      <p:grpSpPr>
        <a:xfrm>
          <a:off x="0" y="0"/>
          <a:ext cx="0" cy="0"/>
          <a:chOff x="0" y="0"/>
          <a:chExt cx="0" cy="0"/>
        </a:xfrm>
      </p:grpSpPr>
      <p:sp>
        <p:nvSpPr>
          <p:cNvPr id="161" name="Google Shape;161;p25"/>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25"/>
          <p:cNvSpPr txBox="1">
            <a:spLocks noGrp="1"/>
          </p:cNvSpPr>
          <p:nvPr>
            <p:ph type="title" idx="2"/>
          </p:nvPr>
        </p:nvSpPr>
        <p:spPr>
          <a:xfrm>
            <a:off x="6114800" y="1503225"/>
            <a:ext cx="2222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 name="Google Shape;164;p25"/>
          <p:cNvSpPr txBox="1">
            <a:spLocks noGrp="1"/>
          </p:cNvSpPr>
          <p:nvPr>
            <p:ph type="subTitle" idx="1"/>
          </p:nvPr>
        </p:nvSpPr>
        <p:spPr>
          <a:xfrm>
            <a:off x="6114800" y="1847325"/>
            <a:ext cx="2222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5" name="Google Shape;165;p25"/>
          <p:cNvSpPr txBox="1">
            <a:spLocks noGrp="1"/>
          </p:cNvSpPr>
          <p:nvPr>
            <p:ph type="title" idx="3"/>
          </p:nvPr>
        </p:nvSpPr>
        <p:spPr>
          <a:xfrm>
            <a:off x="6114800" y="2545650"/>
            <a:ext cx="2222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5"/>
          <p:cNvSpPr txBox="1">
            <a:spLocks noGrp="1"/>
          </p:cNvSpPr>
          <p:nvPr>
            <p:ph type="subTitle" idx="4"/>
          </p:nvPr>
        </p:nvSpPr>
        <p:spPr>
          <a:xfrm>
            <a:off x="6114800" y="2889750"/>
            <a:ext cx="2222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25"/>
          <p:cNvSpPr txBox="1">
            <a:spLocks noGrp="1"/>
          </p:cNvSpPr>
          <p:nvPr>
            <p:ph type="title" idx="5"/>
          </p:nvPr>
        </p:nvSpPr>
        <p:spPr>
          <a:xfrm>
            <a:off x="6114800" y="3588075"/>
            <a:ext cx="22221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168" name="Google Shape;168;p25"/>
          <p:cNvSpPr txBox="1">
            <a:spLocks noGrp="1"/>
          </p:cNvSpPr>
          <p:nvPr>
            <p:ph type="subTitle" idx="6"/>
          </p:nvPr>
        </p:nvSpPr>
        <p:spPr>
          <a:xfrm>
            <a:off x="6114800" y="3932175"/>
            <a:ext cx="2222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4">
  <p:cSld name="SECTION_HEADER_1_1_2">
    <p:spTree>
      <p:nvGrpSpPr>
        <p:cNvPr id="1"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txBox="1">
            <a:spLocks noGrp="1"/>
          </p:cNvSpPr>
          <p:nvPr>
            <p:ph type="title"/>
          </p:nvPr>
        </p:nvSpPr>
        <p:spPr>
          <a:xfrm>
            <a:off x="2457300" y="2560525"/>
            <a:ext cx="4229400" cy="84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26"/>
          <p:cNvSpPr txBox="1">
            <a:spLocks noGrp="1"/>
          </p:cNvSpPr>
          <p:nvPr>
            <p:ph type="title" idx="2" hasCustomPrompt="1"/>
          </p:nvPr>
        </p:nvSpPr>
        <p:spPr>
          <a:xfrm>
            <a:off x="3316050" y="945225"/>
            <a:ext cx="2511900" cy="7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73" name="Google Shape;173;p26"/>
          <p:cNvSpPr txBox="1">
            <a:spLocks noGrp="1"/>
          </p:cNvSpPr>
          <p:nvPr>
            <p:ph type="subTitle" idx="1"/>
          </p:nvPr>
        </p:nvSpPr>
        <p:spPr>
          <a:xfrm>
            <a:off x="2982450" y="3603801"/>
            <a:ext cx="31791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5">
  <p:cSld name="SECTION_HEADER_1_1_1_1">
    <p:spTree>
      <p:nvGrpSpPr>
        <p:cNvPr id="1"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txBox="1">
            <a:spLocks noGrp="1"/>
          </p:cNvSpPr>
          <p:nvPr>
            <p:ph type="title"/>
          </p:nvPr>
        </p:nvSpPr>
        <p:spPr>
          <a:xfrm>
            <a:off x="3746799" y="2560525"/>
            <a:ext cx="4229400" cy="8418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48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77" name="Google Shape;177;p27"/>
          <p:cNvSpPr txBox="1">
            <a:spLocks noGrp="1"/>
          </p:cNvSpPr>
          <p:nvPr>
            <p:ph type="title" idx="2" hasCustomPrompt="1"/>
          </p:nvPr>
        </p:nvSpPr>
        <p:spPr>
          <a:xfrm>
            <a:off x="5464327" y="945225"/>
            <a:ext cx="2511900" cy="78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78" name="Google Shape;178;p27"/>
          <p:cNvSpPr txBox="1">
            <a:spLocks noGrp="1"/>
          </p:cNvSpPr>
          <p:nvPr>
            <p:ph type="subTitle" idx="1"/>
          </p:nvPr>
        </p:nvSpPr>
        <p:spPr>
          <a:xfrm>
            <a:off x="4797127" y="3603801"/>
            <a:ext cx="3179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Four Columns 1">
  <p:cSld name="TITLE_ONLY_1_2_1">
    <p:spTree>
      <p:nvGrpSpPr>
        <p:cNvPr id="1" name="Shape 179"/>
        <p:cNvGrpSpPr/>
        <p:nvPr/>
      </p:nvGrpSpPr>
      <p:grpSpPr>
        <a:xfrm>
          <a:off x="0" y="0"/>
          <a:ext cx="0" cy="0"/>
          <a:chOff x="0" y="0"/>
          <a:chExt cx="0" cy="0"/>
        </a:xfrm>
      </p:grpSpPr>
      <p:sp>
        <p:nvSpPr>
          <p:cNvPr id="180" name="Google Shape;180;p28"/>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8"/>
          <p:cNvSpPr txBox="1">
            <a:spLocks noGrp="1"/>
          </p:cNvSpPr>
          <p:nvPr>
            <p:ph type="title" idx="2"/>
          </p:nvPr>
        </p:nvSpPr>
        <p:spPr>
          <a:xfrm>
            <a:off x="2091548" y="1878275"/>
            <a:ext cx="218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28"/>
          <p:cNvSpPr txBox="1">
            <a:spLocks noGrp="1"/>
          </p:cNvSpPr>
          <p:nvPr>
            <p:ph type="subTitle" idx="1"/>
          </p:nvPr>
        </p:nvSpPr>
        <p:spPr>
          <a:xfrm>
            <a:off x="2091548" y="2190150"/>
            <a:ext cx="21837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4" name="Google Shape;184;p28"/>
          <p:cNvSpPr txBox="1">
            <a:spLocks noGrp="1"/>
          </p:cNvSpPr>
          <p:nvPr>
            <p:ph type="title" idx="3"/>
          </p:nvPr>
        </p:nvSpPr>
        <p:spPr>
          <a:xfrm>
            <a:off x="2091548" y="3334950"/>
            <a:ext cx="218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28"/>
          <p:cNvSpPr txBox="1">
            <a:spLocks noGrp="1"/>
          </p:cNvSpPr>
          <p:nvPr>
            <p:ph type="subTitle" idx="4"/>
          </p:nvPr>
        </p:nvSpPr>
        <p:spPr>
          <a:xfrm>
            <a:off x="2091548" y="3646825"/>
            <a:ext cx="21837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 name="Google Shape;186;p28"/>
          <p:cNvSpPr txBox="1">
            <a:spLocks noGrp="1"/>
          </p:cNvSpPr>
          <p:nvPr>
            <p:ph type="title" idx="5"/>
          </p:nvPr>
        </p:nvSpPr>
        <p:spPr>
          <a:xfrm>
            <a:off x="5993373" y="1878275"/>
            <a:ext cx="218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7" name="Google Shape;187;p28"/>
          <p:cNvSpPr txBox="1">
            <a:spLocks noGrp="1"/>
          </p:cNvSpPr>
          <p:nvPr>
            <p:ph type="subTitle" idx="6"/>
          </p:nvPr>
        </p:nvSpPr>
        <p:spPr>
          <a:xfrm>
            <a:off x="5993373" y="2190150"/>
            <a:ext cx="21837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28"/>
          <p:cNvSpPr txBox="1">
            <a:spLocks noGrp="1"/>
          </p:cNvSpPr>
          <p:nvPr>
            <p:ph type="title" idx="7"/>
          </p:nvPr>
        </p:nvSpPr>
        <p:spPr>
          <a:xfrm>
            <a:off x="5993373" y="3334950"/>
            <a:ext cx="218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9" name="Google Shape;189;p28"/>
          <p:cNvSpPr txBox="1">
            <a:spLocks noGrp="1"/>
          </p:cNvSpPr>
          <p:nvPr>
            <p:ph type="subTitle" idx="8"/>
          </p:nvPr>
        </p:nvSpPr>
        <p:spPr>
          <a:xfrm>
            <a:off x="5993373" y="3646825"/>
            <a:ext cx="21837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 Credits">
  <p:cSld name="SECTION_HEADER_1_1_1_2">
    <p:spTree>
      <p:nvGrpSpPr>
        <p:cNvPr id="1" name="Shape 190"/>
        <p:cNvGrpSpPr/>
        <p:nvPr/>
      </p:nvGrpSpPr>
      <p:grpSpPr>
        <a:xfrm>
          <a:off x="0" y="0"/>
          <a:ext cx="0" cy="0"/>
          <a:chOff x="0" y="0"/>
          <a:chExt cx="0" cy="0"/>
        </a:xfrm>
      </p:grpSpPr>
      <p:sp>
        <p:nvSpPr>
          <p:cNvPr id="191" name="Google Shape;191;p29"/>
          <p:cNvSpPr/>
          <p:nvPr/>
        </p:nvSpPr>
        <p:spPr>
          <a:xfrm>
            <a:off x="0" y="1564125"/>
            <a:ext cx="7116300" cy="363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1159050" y="672000"/>
            <a:ext cx="4387200" cy="841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3" name="Google Shape;193;p29"/>
          <p:cNvSpPr txBox="1">
            <a:spLocks noGrp="1"/>
          </p:cNvSpPr>
          <p:nvPr>
            <p:ph type="subTitle" idx="1"/>
          </p:nvPr>
        </p:nvSpPr>
        <p:spPr>
          <a:xfrm>
            <a:off x="1159050" y="1954650"/>
            <a:ext cx="2946900" cy="149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94" name="Google Shape;194;p29"/>
          <p:cNvSpPr txBox="1"/>
          <p:nvPr/>
        </p:nvSpPr>
        <p:spPr>
          <a:xfrm>
            <a:off x="1159050" y="3206775"/>
            <a:ext cx="3148800" cy="101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4"/>
                </a:solidFill>
                <a:latin typeface="Open Sans"/>
                <a:ea typeface="Open Sans"/>
                <a:cs typeface="Open Sans"/>
                <a:sym typeface="Open Sans"/>
              </a:rPr>
              <a:t>CREDITS: This presentation template was created by </a:t>
            </a:r>
            <a:r>
              <a:rPr lang="en" sz="1000" b="1">
                <a:solidFill>
                  <a:schemeClr val="accent4"/>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accent4"/>
                </a:solidFill>
                <a:latin typeface="Open Sans"/>
                <a:ea typeface="Open Sans"/>
                <a:cs typeface="Open Sans"/>
                <a:sym typeface="Open Sans"/>
              </a:rPr>
              <a:t>, including icons by </a:t>
            </a:r>
            <a:r>
              <a:rPr lang="en" sz="1000" b="1">
                <a:solidFill>
                  <a:schemeClr val="accent4"/>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accent4"/>
                </a:solidFill>
                <a:latin typeface="Open Sans"/>
                <a:ea typeface="Open Sans"/>
                <a:cs typeface="Open Sans"/>
                <a:sym typeface="Open Sans"/>
              </a:rPr>
              <a:t>, and infographics &amp; images by </a:t>
            </a:r>
            <a:r>
              <a:rPr lang="en" sz="1000" b="1">
                <a:solidFill>
                  <a:schemeClr val="accent4"/>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accent4"/>
                </a:solidFill>
                <a:latin typeface="Open Sans"/>
                <a:ea typeface="Open Sans"/>
                <a:cs typeface="Open Sans"/>
                <a:sym typeface="Open Sans"/>
              </a:rPr>
              <a:t>. </a:t>
            </a:r>
            <a:endParaRPr sz="1000">
              <a:solidFill>
                <a:schemeClr val="accent4"/>
              </a:solidFill>
              <a:latin typeface="Open Sans"/>
              <a:ea typeface="Open Sans"/>
              <a:cs typeface="Open Sans"/>
              <a:sym typeface="Open Sans"/>
            </a:endParaRPr>
          </a:p>
          <a:p>
            <a:pPr marL="0" lvl="0" indent="0" algn="l" rtl="0">
              <a:spcBef>
                <a:spcPts val="300"/>
              </a:spcBef>
              <a:spcAft>
                <a:spcPts val="0"/>
              </a:spcAft>
              <a:buNone/>
            </a:pPr>
            <a:endParaRPr sz="1000" b="1">
              <a:solidFill>
                <a:schemeClr val="accent4"/>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703775" y="1261200"/>
            <a:ext cx="3631800" cy="330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sz="1300"/>
            </a:lvl1pPr>
            <a:lvl2pPr marL="914400" lvl="1" indent="-311150">
              <a:spcBef>
                <a:spcPts val="1600"/>
              </a:spcBef>
              <a:spcAft>
                <a:spcPts val="0"/>
              </a:spcAft>
              <a:buSzPts val="1300"/>
              <a:buChar char="○"/>
              <a:defRPr sz="1300"/>
            </a:lvl2pPr>
            <a:lvl3pPr marL="1371600" lvl="2" indent="-311150">
              <a:spcBef>
                <a:spcPts val="1600"/>
              </a:spcBef>
              <a:spcAft>
                <a:spcPts val="0"/>
              </a:spcAft>
              <a:buSzPts val="1300"/>
              <a:buChar char="■"/>
              <a:defRPr sz="1300"/>
            </a:lvl3pPr>
            <a:lvl4pPr marL="1828800" lvl="3" indent="-311150">
              <a:spcBef>
                <a:spcPts val="1600"/>
              </a:spcBef>
              <a:spcAft>
                <a:spcPts val="0"/>
              </a:spcAft>
              <a:buSzPts val="1300"/>
              <a:buChar char="●"/>
              <a:defRPr sz="1300"/>
            </a:lvl4pPr>
            <a:lvl5pPr marL="2286000" lvl="4" indent="-311150">
              <a:spcBef>
                <a:spcPts val="1600"/>
              </a:spcBef>
              <a:spcAft>
                <a:spcPts val="0"/>
              </a:spcAft>
              <a:buSzPts val="1300"/>
              <a:buChar char="○"/>
              <a:defRPr sz="1300"/>
            </a:lvl5pPr>
            <a:lvl6pPr marL="2743200" lvl="5" indent="-311150">
              <a:spcBef>
                <a:spcPts val="1600"/>
              </a:spcBef>
              <a:spcAft>
                <a:spcPts val="0"/>
              </a:spcAft>
              <a:buSzPts val="1300"/>
              <a:buChar char="■"/>
              <a:defRPr sz="1300"/>
            </a:lvl6pPr>
            <a:lvl7pPr marL="3200400" lvl="6" indent="-311150">
              <a:spcBef>
                <a:spcPts val="1600"/>
              </a:spcBef>
              <a:spcAft>
                <a:spcPts val="0"/>
              </a:spcAft>
              <a:buSzPts val="1300"/>
              <a:buChar char="●"/>
              <a:defRPr sz="1300"/>
            </a:lvl7pPr>
            <a:lvl8pPr marL="3657600" lvl="7" indent="-311150">
              <a:spcBef>
                <a:spcPts val="1600"/>
              </a:spcBef>
              <a:spcAft>
                <a:spcPts val="0"/>
              </a:spcAft>
              <a:buSzPts val="1300"/>
              <a:buChar char="○"/>
              <a:defRPr sz="1300"/>
            </a:lvl8pPr>
            <a:lvl9pPr marL="4114800" lvl="8" indent="-311150">
              <a:spcBef>
                <a:spcPts val="1600"/>
              </a:spcBef>
              <a:spcAft>
                <a:spcPts val="1600"/>
              </a:spcAft>
              <a:buSzPts val="1300"/>
              <a:buChar char="■"/>
              <a:defRPr sz="1300"/>
            </a:lvl9pPr>
          </a:lstStyle>
          <a:p>
            <a:endParaRPr/>
          </a:p>
        </p:txBody>
      </p:sp>
      <p:sp>
        <p:nvSpPr>
          <p:cNvPr id="22" name="Google Shape;22;p5"/>
          <p:cNvSpPr txBox="1">
            <a:spLocks noGrp="1"/>
          </p:cNvSpPr>
          <p:nvPr>
            <p:ph type="body" idx="2"/>
          </p:nvPr>
        </p:nvSpPr>
        <p:spPr>
          <a:xfrm>
            <a:off x="4808424" y="1261200"/>
            <a:ext cx="3631800" cy="330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sz="1300"/>
            </a:lvl1pPr>
            <a:lvl2pPr marL="914400" lvl="1" indent="-311150">
              <a:spcBef>
                <a:spcPts val="1600"/>
              </a:spcBef>
              <a:spcAft>
                <a:spcPts val="0"/>
              </a:spcAft>
              <a:buSzPts val="1300"/>
              <a:buChar char="○"/>
              <a:defRPr sz="1300"/>
            </a:lvl2pPr>
            <a:lvl3pPr marL="1371600" lvl="2" indent="-311150">
              <a:spcBef>
                <a:spcPts val="1600"/>
              </a:spcBef>
              <a:spcAft>
                <a:spcPts val="0"/>
              </a:spcAft>
              <a:buSzPts val="1300"/>
              <a:buChar char="■"/>
              <a:defRPr sz="1300"/>
            </a:lvl3pPr>
            <a:lvl4pPr marL="1828800" lvl="3" indent="-311150">
              <a:spcBef>
                <a:spcPts val="1600"/>
              </a:spcBef>
              <a:spcAft>
                <a:spcPts val="0"/>
              </a:spcAft>
              <a:buSzPts val="1300"/>
              <a:buChar char="●"/>
              <a:defRPr sz="1300"/>
            </a:lvl4pPr>
            <a:lvl5pPr marL="2286000" lvl="4" indent="-311150">
              <a:spcBef>
                <a:spcPts val="1600"/>
              </a:spcBef>
              <a:spcAft>
                <a:spcPts val="0"/>
              </a:spcAft>
              <a:buSzPts val="1300"/>
              <a:buChar char="○"/>
              <a:defRPr sz="1300"/>
            </a:lvl5pPr>
            <a:lvl6pPr marL="2743200" lvl="5" indent="-311150">
              <a:spcBef>
                <a:spcPts val="1600"/>
              </a:spcBef>
              <a:spcAft>
                <a:spcPts val="0"/>
              </a:spcAft>
              <a:buSzPts val="1300"/>
              <a:buChar char="■"/>
              <a:defRPr sz="1300"/>
            </a:lvl6pPr>
            <a:lvl7pPr marL="3200400" lvl="6" indent="-311150">
              <a:spcBef>
                <a:spcPts val="1600"/>
              </a:spcBef>
              <a:spcAft>
                <a:spcPts val="0"/>
              </a:spcAft>
              <a:buSzPts val="1300"/>
              <a:buChar char="●"/>
              <a:defRPr sz="1300"/>
            </a:lvl7pPr>
            <a:lvl8pPr marL="3657600" lvl="7" indent="-311150">
              <a:spcBef>
                <a:spcPts val="1600"/>
              </a:spcBef>
              <a:spcAft>
                <a:spcPts val="0"/>
              </a:spcAft>
              <a:buSzPts val="1300"/>
              <a:buChar char="○"/>
              <a:defRPr sz="1300"/>
            </a:lvl8pPr>
            <a:lvl9pPr marL="4114800" lvl="8" indent="-311150">
              <a:spcBef>
                <a:spcPts val="1600"/>
              </a:spcBef>
              <a:spcAft>
                <a:spcPts val="1600"/>
              </a:spcAft>
              <a:buSzPts val="1300"/>
              <a:buChar char="■"/>
              <a:defRPr sz="1300"/>
            </a:lvl9pPr>
          </a:lstStyle>
          <a:p>
            <a:endParaRPr/>
          </a:p>
        </p:txBody>
      </p:sp>
      <p:sp>
        <p:nvSpPr>
          <p:cNvPr id="23" name="Google Shape;23;p5"/>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2596500" y="3728336"/>
            <a:ext cx="3951000" cy="918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30" name="Google Shape;30;p7"/>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p:nvPr/>
        </p:nvSpPr>
        <p:spPr>
          <a:xfrm rot="-5400000">
            <a:off x="7381825" y="3381450"/>
            <a:ext cx="3058500" cy="465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p:nvPr/>
        </p:nvSpPr>
        <p:spPr>
          <a:xfrm>
            <a:off x="0" y="0"/>
            <a:ext cx="5325000" cy="183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35" name="Google Shape;35;p8"/>
          <p:cNvSpPr txBox="1">
            <a:spLocks noGrp="1"/>
          </p:cNvSpPr>
          <p:nvPr>
            <p:ph type="title"/>
          </p:nvPr>
        </p:nvSpPr>
        <p:spPr>
          <a:xfrm>
            <a:off x="680525" y="445025"/>
            <a:ext cx="439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orient="horz" pos="5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499650"/>
            <a:ext cx="4572000" cy="2971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subTitle" idx="1"/>
          </p:nvPr>
        </p:nvSpPr>
        <p:spPr>
          <a:xfrm>
            <a:off x="680525" y="1350288"/>
            <a:ext cx="3145500" cy="7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9" name="Google Shape;39;p9"/>
          <p:cNvSpPr txBox="1">
            <a:spLocks noGrp="1"/>
          </p:cNvSpPr>
          <p:nvPr>
            <p:ph type="body" idx="2"/>
          </p:nvPr>
        </p:nvSpPr>
        <p:spPr>
          <a:xfrm>
            <a:off x="680525" y="2330152"/>
            <a:ext cx="3194700" cy="2135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983550" y="677650"/>
            <a:ext cx="7176900" cy="14292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4800"/>
              <a:buFont typeface="Righteous"/>
              <a:buNone/>
              <a:defRPr sz="4800">
                <a:latin typeface="Righteous"/>
                <a:ea typeface="Righteous"/>
                <a:cs typeface="Righteous"/>
                <a:sym typeface="Righteous"/>
              </a:defRPr>
            </a:lvl1pPr>
          </a:lstStyle>
          <a:p>
            <a:endParaRPr/>
          </a:p>
        </p:txBody>
      </p:sp>
      <p:sp>
        <p:nvSpPr>
          <p:cNvPr id="44" name="Google Shape;44;p10"/>
          <p:cNvSpPr/>
          <p:nvPr/>
        </p:nvSpPr>
        <p:spPr>
          <a:xfrm>
            <a:off x="5256100" y="4115625"/>
            <a:ext cx="3888000" cy="47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p:nvPr/>
        </p:nvSpPr>
        <p:spPr>
          <a:xfrm>
            <a:off x="1469700" y="2415175"/>
            <a:ext cx="6204600" cy="2728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1"/>
          <p:cNvSpPr/>
          <p:nvPr/>
        </p:nvSpPr>
        <p:spPr>
          <a:xfrm>
            <a:off x="1469700" y="-27525"/>
            <a:ext cx="6204600" cy="884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cs.google.com/document/d/1b690zsy4Ha14ZCAor_LfvpXglU4HOgBInqbkyeSpqNw/edit" TargetMode="Externa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18.jpeg"/><Relationship Id="rId1" Type="http://schemas.openxmlformats.org/officeDocument/2006/relationships/slideLayout" Target="../slideLayouts/slideLayout19.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1021589" y="439846"/>
            <a:ext cx="6732396" cy="4298608"/>
          </a:xfrm>
          <a:custGeom>
            <a:avLst/>
            <a:gdLst/>
            <a:ahLst/>
            <a:cxnLst/>
            <a:rect l="l" t="t" r="r" b="b"/>
            <a:pathLst>
              <a:path w="267477" h="170783" extrusionOk="0">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30"/>
          <p:cNvGrpSpPr/>
          <p:nvPr/>
        </p:nvGrpSpPr>
        <p:grpSpPr>
          <a:xfrm>
            <a:off x="7111505" y="2523971"/>
            <a:ext cx="349823" cy="349788"/>
            <a:chOff x="7111505" y="2523971"/>
            <a:chExt cx="349823" cy="349788"/>
          </a:xfrm>
        </p:grpSpPr>
        <p:sp>
          <p:nvSpPr>
            <p:cNvPr id="201" name="Google Shape;201;p30"/>
            <p:cNvSpPr/>
            <p:nvPr/>
          </p:nvSpPr>
          <p:spPr>
            <a:xfrm>
              <a:off x="7111505" y="2523971"/>
              <a:ext cx="349823" cy="349788"/>
            </a:xfrm>
            <a:custGeom>
              <a:avLst/>
              <a:gdLst/>
              <a:ahLst/>
              <a:cxnLst/>
              <a:rect l="l" t="t" r="r" b="b"/>
              <a:pathLst>
                <a:path w="20380" h="20378" extrusionOk="0">
                  <a:moveTo>
                    <a:pt x="10189" y="0"/>
                  </a:moveTo>
                  <a:cubicBezTo>
                    <a:pt x="4562" y="0"/>
                    <a:pt x="1" y="4562"/>
                    <a:pt x="1" y="10189"/>
                  </a:cubicBezTo>
                  <a:cubicBezTo>
                    <a:pt x="1" y="15816"/>
                    <a:pt x="4562" y="20377"/>
                    <a:pt x="10189" y="20377"/>
                  </a:cubicBezTo>
                  <a:cubicBezTo>
                    <a:pt x="12166" y="20377"/>
                    <a:pt x="14005" y="19805"/>
                    <a:pt x="15567" y="18831"/>
                  </a:cubicBezTo>
                  <a:cubicBezTo>
                    <a:pt x="16506" y="19146"/>
                    <a:pt x="17763" y="19390"/>
                    <a:pt x="19413" y="19390"/>
                  </a:cubicBezTo>
                  <a:cubicBezTo>
                    <a:pt x="19638" y="19390"/>
                    <a:pt x="19871" y="19385"/>
                    <a:pt x="20111" y="19376"/>
                  </a:cubicBezTo>
                  <a:lnTo>
                    <a:pt x="18125" y="16569"/>
                  </a:lnTo>
                  <a:cubicBezTo>
                    <a:pt x="19584" y="14763"/>
                    <a:pt x="20380" y="12510"/>
                    <a:pt x="20378" y="10189"/>
                  </a:cubicBezTo>
                  <a:cubicBezTo>
                    <a:pt x="20378" y="4562"/>
                    <a:pt x="15816" y="0"/>
                    <a:pt x="10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7340486" y="2677614"/>
              <a:ext cx="38656" cy="37197"/>
            </a:xfrm>
            <a:custGeom>
              <a:avLst/>
              <a:gdLst/>
              <a:ahLst/>
              <a:cxnLst/>
              <a:rect l="l" t="t" r="r" b="b"/>
              <a:pathLst>
                <a:path w="2252" h="2167" extrusionOk="0">
                  <a:moveTo>
                    <a:pt x="1083" y="1"/>
                  </a:moveTo>
                  <a:cubicBezTo>
                    <a:pt x="486" y="1"/>
                    <a:pt x="1" y="486"/>
                    <a:pt x="1" y="1083"/>
                  </a:cubicBezTo>
                  <a:cubicBezTo>
                    <a:pt x="1" y="1522"/>
                    <a:pt x="264" y="1916"/>
                    <a:pt x="670" y="2085"/>
                  </a:cubicBezTo>
                  <a:cubicBezTo>
                    <a:pt x="804" y="2140"/>
                    <a:pt x="944" y="2167"/>
                    <a:pt x="1084" y="2167"/>
                  </a:cubicBezTo>
                  <a:cubicBezTo>
                    <a:pt x="1365" y="2167"/>
                    <a:pt x="1643" y="2057"/>
                    <a:pt x="1849" y="1849"/>
                  </a:cubicBezTo>
                  <a:cubicBezTo>
                    <a:pt x="2160" y="1539"/>
                    <a:pt x="2252" y="1074"/>
                    <a:pt x="2085" y="668"/>
                  </a:cubicBezTo>
                  <a:cubicBezTo>
                    <a:pt x="1916" y="264"/>
                    <a:pt x="1522" y="1"/>
                    <a:pt x="1083" y="1"/>
                  </a:cubicBezTo>
                  <a:close/>
                </a:path>
              </a:pathLst>
            </a:custGeom>
            <a:solidFill>
              <a:srgbClr val="D1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7267792" y="2677614"/>
              <a:ext cx="38673" cy="37197"/>
            </a:xfrm>
            <a:custGeom>
              <a:avLst/>
              <a:gdLst/>
              <a:ahLst/>
              <a:cxnLst/>
              <a:rect l="l" t="t" r="r" b="b"/>
              <a:pathLst>
                <a:path w="2253" h="2167" extrusionOk="0">
                  <a:moveTo>
                    <a:pt x="1084" y="1"/>
                  </a:moveTo>
                  <a:cubicBezTo>
                    <a:pt x="485" y="1"/>
                    <a:pt x="2" y="486"/>
                    <a:pt x="2" y="1083"/>
                  </a:cubicBezTo>
                  <a:cubicBezTo>
                    <a:pt x="0" y="1522"/>
                    <a:pt x="265" y="1916"/>
                    <a:pt x="669" y="2085"/>
                  </a:cubicBezTo>
                  <a:cubicBezTo>
                    <a:pt x="804" y="2140"/>
                    <a:pt x="944" y="2167"/>
                    <a:pt x="1084" y="2167"/>
                  </a:cubicBezTo>
                  <a:cubicBezTo>
                    <a:pt x="1366" y="2167"/>
                    <a:pt x="1643" y="2057"/>
                    <a:pt x="1850" y="1849"/>
                  </a:cubicBezTo>
                  <a:cubicBezTo>
                    <a:pt x="2161" y="1540"/>
                    <a:pt x="2253" y="1074"/>
                    <a:pt x="2086" y="668"/>
                  </a:cubicBezTo>
                  <a:cubicBezTo>
                    <a:pt x="1917" y="264"/>
                    <a:pt x="1523" y="1"/>
                    <a:pt x="1084" y="1"/>
                  </a:cubicBezTo>
                  <a:close/>
                </a:path>
              </a:pathLst>
            </a:custGeom>
            <a:solidFill>
              <a:srgbClr val="D1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7195116" y="2677614"/>
              <a:ext cx="38673" cy="37197"/>
            </a:xfrm>
            <a:custGeom>
              <a:avLst/>
              <a:gdLst/>
              <a:ahLst/>
              <a:cxnLst/>
              <a:rect l="l" t="t" r="r" b="b"/>
              <a:pathLst>
                <a:path w="2253" h="2167" extrusionOk="0">
                  <a:moveTo>
                    <a:pt x="1084" y="1"/>
                  </a:moveTo>
                  <a:cubicBezTo>
                    <a:pt x="485" y="1"/>
                    <a:pt x="0" y="484"/>
                    <a:pt x="0" y="1083"/>
                  </a:cubicBezTo>
                  <a:cubicBezTo>
                    <a:pt x="0" y="1522"/>
                    <a:pt x="264" y="1916"/>
                    <a:pt x="670" y="2085"/>
                  </a:cubicBezTo>
                  <a:cubicBezTo>
                    <a:pt x="803" y="2140"/>
                    <a:pt x="944" y="2167"/>
                    <a:pt x="1083" y="2167"/>
                  </a:cubicBezTo>
                  <a:cubicBezTo>
                    <a:pt x="1365" y="2167"/>
                    <a:pt x="1643" y="2057"/>
                    <a:pt x="1850" y="1849"/>
                  </a:cubicBezTo>
                  <a:cubicBezTo>
                    <a:pt x="2159" y="1540"/>
                    <a:pt x="2253" y="1074"/>
                    <a:pt x="2084" y="668"/>
                  </a:cubicBezTo>
                  <a:cubicBezTo>
                    <a:pt x="1918" y="264"/>
                    <a:pt x="1523" y="1"/>
                    <a:pt x="1084" y="1"/>
                  </a:cubicBezTo>
                  <a:close/>
                </a:path>
              </a:pathLst>
            </a:custGeom>
            <a:solidFill>
              <a:srgbClr val="D1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0"/>
          <p:cNvGrpSpPr/>
          <p:nvPr/>
        </p:nvGrpSpPr>
        <p:grpSpPr>
          <a:xfrm>
            <a:off x="1516675" y="2313019"/>
            <a:ext cx="4150753" cy="2313683"/>
            <a:chOff x="1516675" y="2313019"/>
            <a:chExt cx="4150753" cy="2313683"/>
          </a:xfrm>
        </p:grpSpPr>
        <p:sp>
          <p:nvSpPr>
            <p:cNvPr id="206" name="Google Shape;206;p30"/>
            <p:cNvSpPr/>
            <p:nvPr/>
          </p:nvSpPr>
          <p:spPr>
            <a:xfrm>
              <a:off x="4764618" y="3736250"/>
              <a:ext cx="902810" cy="890452"/>
            </a:xfrm>
            <a:custGeom>
              <a:avLst/>
              <a:gdLst/>
              <a:ahLst/>
              <a:cxnLst/>
              <a:rect l="l" t="t" r="r" b="b"/>
              <a:pathLst>
                <a:path w="52596" h="51876" extrusionOk="0">
                  <a:moveTo>
                    <a:pt x="26295" y="11626"/>
                  </a:moveTo>
                  <a:cubicBezTo>
                    <a:pt x="30216" y="11626"/>
                    <a:pt x="34121" y="13228"/>
                    <a:pt x="36948" y="16375"/>
                  </a:cubicBezTo>
                  <a:cubicBezTo>
                    <a:pt x="42230" y="22256"/>
                    <a:pt x="41744" y="31306"/>
                    <a:pt x="35862" y="36588"/>
                  </a:cubicBezTo>
                  <a:cubicBezTo>
                    <a:pt x="33128" y="39044"/>
                    <a:pt x="29709" y="40253"/>
                    <a:pt x="26302" y="40253"/>
                  </a:cubicBezTo>
                  <a:cubicBezTo>
                    <a:pt x="22381" y="40253"/>
                    <a:pt x="18475" y="38651"/>
                    <a:pt x="15649" y="35504"/>
                  </a:cubicBezTo>
                  <a:cubicBezTo>
                    <a:pt x="10367" y="29621"/>
                    <a:pt x="10852" y="20573"/>
                    <a:pt x="16735" y="15291"/>
                  </a:cubicBezTo>
                  <a:cubicBezTo>
                    <a:pt x="19469" y="12835"/>
                    <a:pt x="22888" y="11626"/>
                    <a:pt x="26295" y="11626"/>
                  </a:cubicBezTo>
                  <a:close/>
                  <a:moveTo>
                    <a:pt x="29555" y="0"/>
                  </a:moveTo>
                  <a:cubicBezTo>
                    <a:pt x="29151" y="0"/>
                    <a:pt x="28776" y="257"/>
                    <a:pt x="28644" y="662"/>
                  </a:cubicBezTo>
                  <a:lnTo>
                    <a:pt x="27733" y="3455"/>
                  </a:lnTo>
                  <a:cubicBezTo>
                    <a:pt x="27249" y="3423"/>
                    <a:pt x="26766" y="3408"/>
                    <a:pt x="26283" y="3408"/>
                  </a:cubicBezTo>
                  <a:cubicBezTo>
                    <a:pt x="22784" y="3408"/>
                    <a:pt x="19327" y="4224"/>
                    <a:pt x="16189" y="5799"/>
                  </a:cubicBezTo>
                  <a:lnTo>
                    <a:pt x="14171" y="3553"/>
                  </a:lnTo>
                  <a:cubicBezTo>
                    <a:pt x="13982" y="3343"/>
                    <a:pt x="13721" y="3235"/>
                    <a:pt x="13458" y="3235"/>
                  </a:cubicBezTo>
                  <a:cubicBezTo>
                    <a:pt x="13230" y="3235"/>
                    <a:pt x="13002" y="3316"/>
                    <a:pt x="12819" y="3481"/>
                  </a:cubicBezTo>
                  <a:lnTo>
                    <a:pt x="5652" y="9916"/>
                  </a:lnTo>
                  <a:cubicBezTo>
                    <a:pt x="5259" y="10269"/>
                    <a:pt x="5226" y="10876"/>
                    <a:pt x="5580" y="11269"/>
                  </a:cubicBezTo>
                  <a:lnTo>
                    <a:pt x="7537" y="13447"/>
                  </a:lnTo>
                  <a:cubicBezTo>
                    <a:pt x="5284" y="16824"/>
                    <a:pt x="4034" y="20696"/>
                    <a:pt x="3805" y="24623"/>
                  </a:cubicBezTo>
                  <a:lnTo>
                    <a:pt x="849" y="25247"/>
                  </a:lnTo>
                  <a:cubicBezTo>
                    <a:pt x="331" y="25358"/>
                    <a:pt x="0" y="25865"/>
                    <a:pt x="109" y="26382"/>
                  </a:cubicBezTo>
                  <a:lnTo>
                    <a:pt x="2100" y="35807"/>
                  </a:lnTo>
                  <a:cubicBezTo>
                    <a:pt x="2195" y="36257"/>
                    <a:pt x="2594" y="36567"/>
                    <a:pt x="3037" y="36567"/>
                  </a:cubicBezTo>
                  <a:cubicBezTo>
                    <a:pt x="3103" y="36567"/>
                    <a:pt x="3169" y="36560"/>
                    <a:pt x="3236" y="36546"/>
                  </a:cubicBezTo>
                  <a:lnTo>
                    <a:pt x="6106" y="35939"/>
                  </a:lnTo>
                  <a:cubicBezTo>
                    <a:pt x="7880" y="39521"/>
                    <a:pt x="10574" y="42566"/>
                    <a:pt x="13911" y="44766"/>
                  </a:cubicBezTo>
                  <a:lnTo>
                    <a:pt x="12975" y="47633"/>
                  </a:lnTo>
                  <a:cubicBezTo>
                    <a:pt x="12811" y="48136"/>
                    <a:pt x="13086" y="48677"/>
                    <a:pt x="13588" y="48841"/>
                  </a:cubicBezTo>
                  <a:lnTo>
                    <a:pt x="22744" y="51828"/>
                  </a:lnTo>
                  <a:cubicBezTo>
                    <a:pt x="22843" y="51860"/>
                    <a:pt x="22943" y="51876"/>
                    <a:pt x="23041" y="51876"/>
                  </a:cubicBezTo>
                  <a:cubicBezTo>
                    <a:pt x="23445" y="51876"/>
                    <a:pt x="23820" y="51619"/>
                    <a:pt x="23953" y="51215"/>
                  </a:cubicBezTo>
                  <a:lnTo>
                    <a:pt x="24864" y="48423"/>
                  </a:lnTo>
                  <a:cubicBezTo>
                    <a:pt x="25346" y="48454"/>
                    <a:pt x="25827" y="48469"/>
                    <a:pt x="26308" y="48469"/>
                  </a:cubicBezTo>
                  <a:cubicBezTo>
                    <a:pt x="29808" y="48469"/>
                    <a:pt x="33267" y="47654"/>
                    <a:pt x="36407" y="46078"/>
                  </a:cubicBezTo>
                  <a:lnTo>
                    <a:pt x="38424" y="48323"/>
                  </a:lnTo>
                  <a:cubicBezTo>
                    <a:pt x="38613" y="48534"/>
                    <a:pt x="38874" y="48641"/>
                    <a:pt x="39137" y="48641"/>
                  </a:cubicBezTo>
                  <a:cubicBezTo>
                    <a:pt x="39365" y="48641"/>
                    <a:pt x="39593" y="48560"/>
                    <a:pt x="39776" y="48396"/>
                  </a:cubicBezTo>
                  <a:lnTo>
                    <a:pt x="46943" y="41961"/>
                  </a:lnTo>
                  <a:cubicBezTo>
                    <a:pt x="47336" y="41607"/>
                    <a:pt x="47369" y="41002"/>
                    <a:pt x="47015" y="40608"/>
                  </a:cubicBezTo>
                  <a:lnTo>
                    <a:pt x="45059" y="38429"/>
                  </a:lnTo>
                  <a:cubicBezTo>
                    <a:pt x="47311" y="35052"/>
                    <a:pt x="48561" y="31183"/>
                    <a:pt x="48790" y="27253"/>
                  </a:cubicBezTo>
                  <a:lnTo>
                    <a:pt x="51746" y="26629"/>
                  </a:lnTo>
                  <a:cubicBezTo>
                    <a:pt x="52264" y="26520"/>
                    <a:pt x="52595" y="26013"/>
                    <a:pt x="52486" y="25495"/>
                  </a:cubicBezTo>
                  <a:lnTo>
                    <a:pt x="50495" y="16071"/>
                  </a:lnTo>
                  <a:cubicBezTo>
                    <a:pt x="50400" y="15619"/>
                    <a:pt x="50002" y="15310"/>
                    <a:pt x="49560" y="15310"/>
                  </a:cubicBezTo>
                  <a:cubicBezTo>
                    <a:pt x="49494" y="15310"/>
                    <a:pt x="49428" y="15317"/>
                    <a:pt x="49361" y="15331"/>
                  </a:cubicBezTo>
                  <a:lnTo>
                    <a:pt x="46491" y="15938"/>
                  </a:lnTo>
                  <a:cubicBezTo>
                    <a:pt x="44717" y="12356"/>
                    <a:pt x="42023" y="9309"/>
                    <a:pt x="38686" y="7111"/>
                  </a:cubicBezTo>
                  <a:lnTo>
                    <a:pt x="39622" y="4244"/>
                  </a:lnTo>
                  <a:cubicBezTo>
                    <a:pt x="39786" y="3742"/>
                    <a:pt x="39511" y="3200"/>
                    <a:pt x="39007" y="3037"/>
                  </a:cubicBezTo>
                  <a:lnTo>
                    <a:pt x="29851" y="48"/>
                  </a:lnTo>
                  <a:cubicBezTo>
                    <a:pt x="29753" y="15"/>
                    <a:pt x="29653" y="0"/>
                    <a:pt x="29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1516675" y="2313019"/>
              <a:ext cx="559819" cy="552095"/>
            </a:xfrm>
            <a:custGeom>
              <a:avLst/>
              <a:gdLst/>
              <a:ahLst/>
              <a:cxnLst/>
              <a:rect l="l" t="t" r="r" b="b"/>
              <a:pathLst>
                <a:path w="32614" h="32164" extrusionOk="0">
                  <a:moveTo>
                    <a:pt x="16304" y="7207"/>
                  </a:moveTo>
                  <a:cubicBezTo>
                    <a:pt x="18736" y="7207"/>
                    <a:pt x="21158" y="8201"/>
                    <a:pt x="22910" y="10153"/>
                  </a:cubicBezTo>
                  <a:cubicBezTo>
                    <a:pt x="26186" y="13800"/>
                    <a:pt x="25885" y="19410"/>
                    <a:pt x="22238" y="22686"/>
                  </a:cubicBezTo>
                  <a:cubicBezTo>
                    <a:pt x="20543" y="24209"/>
                    <a:pt x="18424" y="24958"/>
                    <a:pt x="16312" y="24958"/>
                  </a:cubicBezTo>
                  <a:cubicBezTo>
                    <a:pt x="13880" y="24958"/>
                    <a:pt x="11458" y="23964"/>
                    <a:pt x="9704" y="22012"/>
                  </a:cubicBezTo>
                  <a:cubicBezTo>
                    <a:pt x="6430" y="18366"/>
                    <a:pt x="6731" y="12755"/>
                    <a:pt x="10377" y="9479"/>
                  </a:cubicBezTo>
                  <a:cubicBezTo>
                    <a:pt x="12072" y="7957"/>
                    <a:pt x="14192" y="7207"/>
                    <a:pt x="16304" y="7207"/>
                  </a:cubicBezTo>
                  <a:close/>
                  <a:moveTo>
                    <a:pt x="18327" y="0"/>
                  </a:moveTo>
                  <a:cubicBezTo>
                    <a:pt x="18076" y="0"/>
                    <a:pt x="17843" y="160"/>
                    <a:pt x="17762" y="410"/>
                  </a:cubicBezTo>
                  <a:lnTo>
                    <a:pt x="17196" y="2142"/>
                  </a:lnTo>
                  <a:cubicBezTo>
                    <a:pt x="16896" y="2123"/>
                    <a:pt x="16597" y="2113"/>
                    <a:pt x="16298" y="2113"/>
                  </a:cubicBezTo>
                  <a:cubicBezTo>
                    <a:pt x="14129" y="2113"/>
                    <a:pt x="11985" y="2618"/>
                    <a:pt x="10040" y="3596"/>
                  </a:cubicBezTo>
                  <a:lnTo>
                    <a:pt x="8789" y="2203"/>
                  </a:lnTo>
                  <a:cubicBezTo>
                    <a:pt x="8672" y="2073"/>
                    <a:pt x="8510" y="2006"/>
                    <a:pt x="8347" y="2006"/>
                  </a:cubicBezTo>
                  <a:cubicBezTo>
                    <a:pt x="8206" y="2006"/>
                    <a:pt x="8064" y="2056"/>
                    <a:pt x="7951" y="2158"/>
                  </a:cubicBezTo>
                  <a:lnTo>
                    <a:pt x="3508" y="6148"/>
                  </a:lnTo>
                  <a:cubicBezTo>
                    <a:pt x="3263" y="6367"/>
                    <a:pt x="3243" y="6743"/>
                    <a:pt x="3463" y="6988"/>
                  </a:cubicBezTo>
                  <a:lnTo>
                    <a:pt x="4675" y="8337"/>
                  </a:lnTo>
                  <a:cubicBezTo>
                    <a:pt x="3302" y="10401"/>
                    <a:pt x="2503" y="12792"/>
                    <a:pt x="2361" y="15267"/>
                  </a:cubicBezTo>
                  <a:lnTo>
                    <a:pt x="528" y="15654"/>
                  </a:lnTo>
                  <a:cubicBezTo>
                    <a:pt x="207" y="15722"/>
                    <a:pt x="1" y="16037"/>
                    <a:pt x="70" y="16357"/>
                  </a:cubicBezTo>
                  <a:lnTo>
                    <a:pt x="1304" y="22201"/>
                  </a:lnTo>
                  <a:cubicBezTo>
                    <a:pt x="1362" y="22479"/>
                    <a:pt x="1608" y="22671"/>
                    <a:pt x="1883" y="22671"/>
                  </a:cubicBezTo>
                  <a:cubicBezTo>
                    <a:pt x="1924" y="22671"/>
                    <a:pt x="1965" y="22667"/>
                    <a:pt x="2007" y="22658"/>
                  </a:cubicBezTo>
                  <a:lnTo>
                    <a:pt x="3787" y="22282"/>
                  </a:lnTo>
                  <a:cubicBezTo>
                    <a:pt x="4887" y="24504"/>
                    <a:pt x="6556" y="26393"/>
                    <a:pt x="8626" y="27756"/>
                  </a:cubicBezTo>
                  <a:lnTo>
                    <a:pt x="8046" y="29533"/>
                  </a:lnTo>
                  <a:cubicBezTo>
                    <a:pt x="7945" y="29845"/>
                    <a:pt x="8115" y="30181"/>
                    <a:pt x="8427" y="30282"/>
                  </a:cubicBezTo>
                  <a:lnTo>
                    <a:pt x="14104" y="32134"/>
                  </a:lnTo>
                  <a:cubicBezTo>
                    <a:pt x="14165" y="32154"/>
                    <a:pt x="14227" y="32164"/>
                    <a:pt x="14289" y="32164"/>
                  </a:cubicBezTo>
                  <a:cubicBezTo>
                    <a:pt x="14539" y="32164"/>
                    <a:pt x="14771" y="32004"/>
                    <a:pt x="14852" y="31753"/>
                  </a:cubicBezTo>
                  <a:lnTo>
                    <a:pt x="15419" y="30023"/>
                  </a:lnTo>
                  <a:cubicBezTo>
                    <a:pt x="15718" y="30042"/>
                    <a:pt x="16016" y="30052"/>
                    <a:pt x="16315" y="30052"/>
                  </a:cubicBezTo>
                  <a:cubicBezTo>
                    <a:pt x="18485" y="30052"/>
                    <a:pt x="20629" y="29546"/>
                    <a:pt x="22575" y="28569"/>
                  </a:cubicBezTo>
                  <a:lnTo>
                    <a:pt x="23826" y="29961"/>
                  </a:lnTo>
                  <a:cubicBezTo>
                    <a:pt x="23943" y="30092"/>
                    <a:pt x="24105" y="30158"/>
                    <a:pt x="24268" y="30158"/>
                  </a:cubicBezTo>
                  <a:cubicBezTo>
                    <a:pt x="24409" y="30158"/>
                    <a:pt x="24551" y="30108"/>
                    <a:pt x="24665" y="30006"/>
                  </a:cubicBezTo>
                  <a:lnTo>
                    <a:pt x="29108" y="26015"/>
                  </a:lnTo>
                  <a:cubicBezTo>
                    <a:pt x="29351" y="25797"/>
                    <a:pt x="29372" y="25421"/>
                    <a:pt x="29153" y="25178"/>
                  </a:cubicBezTo>
                  <a:lnTo>
                    <a:pt x="27940" y="23828"/>
                  </a:lnTo>
                  <a:cubicBezTo>
                    <a:pt x="29314" y="21764"/>
                    <a:pt x="30113" y="19373"/>
                    <a:pt x="30255" y="16898"/>
                  </a:cubicBezTo>
                  <a:lnTo>
                    <a:pt x="32088" y="16510"/>
                  </a:lnTo>
                  <a:cubicBezTo>
                    <a:pt x="32408" y="16443"/>
                    <a:pt x="32613" y="16128"/>
                    <a:pt x="32546" y="15806"/>
                  </a:cubicBezTo>
                  <a:lnTo>
                    <a:pt x="31311" y="9964"/>
                  </a:lnTo>
                  <a:cubicBezTo>
                    <a:pt x="31252" y="9684"/>
                    <a:pt x="31005" y="9493"/>
                    <a:pt x="30730" y="9493"/>
                  </a:cubicBezTo>
                  <a:cubicBezTo>
                    <a:pt x="30690" y="9493"/>
                    <a:pt x="30648" y="9497"/>
                    <a:pt x="30607" y="9505"/>
                  </a:cubicBezTo>
                  <a:lnTo>
                    <a:pt x="28827" y="9881"/>
                  </a:lnTo>
                  <a:cubicBezTo>
                    <a:pt x="27727" y="7661"/>
                    <a:pt x="26058" y="5772"/>
                    <a:pt x="23988" y="4409"/>
                  </a:cubicBezTo>
                  <a:lnTo>
                    <a:pt x="24568" y="2632"/>
                  </a:lnTo>
                  <a:cubicBezTo>
                    <a:pt x="24670" y="2320"/>
                    <a:pt x="24500" y="1984"/>
                    <a:pt x="24188" y="1883"/>
                  </a:cubicBezTo>
                  <a:lnTo>
                    <a:pt x="18511" y="30"/>
                  </a:lnTo>
                  <a:cubicBezTo>
                    <a:pt x="18450" y="10"/>
                    <a:pt x="18388" y="0"/>
                    <a:pt x="18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30"/>
            <p:cNvGrpSpPr/>
            <p:nvPr/>
          </p:nvGrpSpPr>
          <p:grpSpPr>
            <a:xfrm>
              <a:off x="3270233" y="3897000"/>
              <a:ext cx="306653" cy="306618"/>
              <a:chOff x="3270233" y="3897000"/>
              <a:chExt cx="306653" cy="306618"/>
            </a:xfrm>
          </p:grpSpPr>
          <p:sp>
            <p:nvSpPr>
              <p:cNvPr id="209" name="Google Shape;209;p30"/>
              <p:cNvSpPr/>
              <p:nvPr/>
            </p:nvSpPr>
            <p:spPr>
              <a:xfrm>
                <a:off x="3270233" y="3897000"/>
                <a:ext cx="306653" cy="306618"/>
              </a:xfrm>
              <a:custGeom>
                <a:avLst/>
                <a:gdLst/>
                <a:ahLst/>
                <a:cxnLst/>
                <a:rect l="l" t="t" r="r" b="b"/>
                <a:pathLst>
                  <a:path w="17865" h="17863" extrusionOk="0">
                    <a:moveTo>
                      <a:pt x="8934" y="1"/>
                    </a:moveTo>
                    <a:cubicBezTo>
                      <a:pt x="3999" y="1"/>
                      <a:pt x="2" y="3999"/>
                      <a:pt x="2" y="8932"/>
                    </a:cubicBezTo>
                    <a:cubicBezTo>
                      <a:pt x="1" y="10968"/>
                      <a:pt x="697" y="12941"/>
                      <a:pt x="1976" y="14525"/>
                    </a:cubicBezTo>
                    <a:lnTo>
                      <a:pt x="235" y="16985"/>
                    </a:lnTo>
                    <a:cubicBezTo>
                      <a:pt x="444" y="16993"/>
                      <a:pt x="646" y="16997"/>
                      <a:pt x="842" y="16997"/>
                    </a:cubicBezTo>
                    <a:cubicBezTo>
                      <a:pt x="2291" y="16997"/>
                      <a:pt x="3395" y="16784"/>
                      <a:pt x="4219" y="16507"/>
                    </a:cubicBezTo>
                    <a:cubicBezTo>
                      <a:pt x="5633" y="17393"/>
                      <a:pt x="7266" y="17863"/>
                      <a:pt x="8934" y="17863"/>
                    </a:cubicBezTo>
                    <a:cubicBezTo>
                      <a:pt x="13866" y="17863"/>
                      <a:pt x="17865" y="13865"/>
                      <a:pt x="17865" y="8932"/>
                    </a:cubicBezTo>
                    <a:cubicBezTo>
                      <a:pt x="17865" y="3999"/>
                      <a:pt x="13866" y="1"/>
                      <a:pt x="89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3342274" y="4031677"/>
                <a:ext cx="33884" cy="32596"/>
              </a:xfrm>
              <a:custGeom>
                <a:avLst/>
                <a:gdLst/>
                <a:ahLst/>
                <a:cxnLst/>
                <a:rect l="l" t="t" r="r" b="b"/>
                <a:pathLst>
                  <a:path w="1974" h="1899" extrusionOk="0">
                    <a:moveTo>
                      <a:pt x="1024" y="0"/>
                    </a:moveTo>
                    <a:cubicBezTo>
                      <a:pt x="640" y="0"/>
                      <a:pt x="294" y="231"/>
                      <a:pt x="147" y="587"/>
                    </a:cubicBezTo>
                    <a:cubicBezTo>
                      <a:pt x="0" y="941"/>
                      <a:pt x="81" y="1349"/>
                      <a:pt x="353" y="1621"/>
                    </a:cubicBezTo>
                    <a:cubicBezTo>
                      <a:pt x="534" y="1803"/>
                      <a:pt x="778" y="1899"/>
                      <a:pt x="1025" y="1899"/>
                    </a:cubicBezTo>
                    <a:cubicBezTo>
                      <a:pt x="1147" y="1899"/>
                      <a:pt x="1270" y="1875"/>
                      <a:pt x="1387" y="1827"/>
                    </a:cubicBezTo>
                    <a:cubicBezTo>
                      <a:pt x="1743" y="1680"/>
                      <a:pt x="1974" y="1334"/>
                      <a:pt x="1974" y="950"/>
                    </a:cubicBezTo>
                    <a:cubicBezTo>
                      <a:pt x="1974" y="424"/>
                      <a:pt x="1549" y="0"/>
                      <a:pt x="1024" y="0"/>
                    </a:cubicBezTo>
                    <a:close/>
                  </a:path>
                </a:pathLst>
              </a:custGeom>
              <a:solidFill>
                <a:srgbClr val="D1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3405973" y="4031677"/>
                <a:ext cx="33918" cy="32596"/>
              </a:xfrm>
              <a:custGeom>
                <a:avLst/>
                <a:gdLst/>
                <a:ahLst/>
                <a:cxnLst/>
                <a:rect l="l" t="t" r="r" b="b"/>
                <a:pathLst>
                  <a:path w="1976" h="1899" extrusionOk="0">
                    <a:moveTo>
                      <a:pt x="1026" y="0"/>
                    </a:moveTo>
                    <a:cubicBezTo>
                      <a:pt x="642" y="0"/>
                      <a:pt x="295" y="231"/>
                      <a:pt x="147" y="587"/>
                    </a:cubicBezTo>
                    <a:cubicBezTo>
                      <a:pt x="1" y="941"/>
                      <a:pt x="82" y="1349"/>
                      <a:pt x="353" y="1621"/>
                    </a:cubicBezTo>
                    <a:cubicBezTo>
                      <a:pt x="536" y="1803"/>
                      <a:pt x="779" y="1899"/>
                      <a:pt x="1026" y="1899"/>
                    </a:cubicBezTo>
                    <a:cubicBezTo>
                      <a:pt x="1148" y="1899"/>
                      <a:pt x="1271" y="1875"/>
                      <a:pt x="1389" y="1827"/>
                    </a:cubicBezTo>
                    <a:cubicBezTo>
                      <a:pt x="1743" y="1680"/>
                      <a:pt x="1976" y="1334"/>
                      <a:pt x="1976" y="950"/>
                    </a:cubicBezTo>
                    <a:cubicBezTo>
                      <a:pt x="1976" y="424"/>
                      <a:pt x="1550" y="0"/>
                      <a:pt x="1026" y="0"/>
                    </a:cubicBezTo>
                    <a:close/>
                  </a:path>
                </a:pathLst>
              </a:custGeom>
              <a:solidFill>
                <a:srgbClr val="D1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3469707" y="4031677"/>
                <a:ext cx="33884" cy="32596"/>
              </a:xfrm>
              <a:custGeom>
                <a:avLst/>
                <a:gdLst/>
                <a:ahLst/>
                <a:cxnLst/>
                <a:rect l="l" t="t" r="r" b="b"/>
                <a:pathLst>
                  <a:path w="1974" h="1899" extrusionOk="0">
                    <a:moveTo>
                      <a:pt x="1024" y="0"/>
                    </a:moveTo>
                    <a:cubicBezTo>
                      <a:pt x="640" y="0"/>
                      <a:pt x="294" y="231"/>
                      <a:pt x="147" y="587"/>
                    </a:cubicBezTo>
                    <a:cubicBezTo>
                      <a:pt x="0" y="941"/>
                      <a:pt x="82" y="1349"/>
                      <a:pt x="353" y="1621"/>
                    </a:cubicBezTo>
                    <a:cubicBezTo>
                      <a:pt x="535" y="1803"/>
                      <a:pt x="778" y="1899"/>
                      <a:pt x="1025" y="1899"/>
                    </a:cubicBezTo>
                    <a:cubicBezTo>
                      <a:pt x="1147" y="1899"/>
                      <a:pt x="1270" y="1875"/>
                      <a:pt x="1387" y="1827"/>
                    </a:cubicBezTo>
                    <a:cubicBezTo>
                      <a:pt x="1743" y="1680"/>
                      <a:pt x="1974" y="1334"/>
                      <a:pt x="1974" y="950"/>
                    </a:cubicBezTo>
                    <a:cubicBezTo>
                      <a:pt x="1974" y="424"/>
                      <a:pt x="1550" y="0"/>
                      <a:pt x="1024" y="0"/>
                    </a:cubicBezTo>
                    <a:close/>
                  </a:path>
                </a:pathLst>
              </a:custGeom>
              <a:solidFill>
                <a:srgbClr val="D1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3" name="Google Shape;213;p30"/>
          <p:cNvSpPr/>
          <p:nvPr/>
        </p:nvSpPr>
        <p:spPr>
          <a:xfrm>
            <a:off x="2945574" y="4966620"/>
            <a:ext cx="353874" cy="77345"/>
          </a:xfrm>
          <a:custGeom>
            <a:avLst/>
            <a:gdLst/>
            <a:ahLst/>
            <a:cxnLst/>
            <a:rect l="l" t="t" r="r" b="b"/>
            <a:pathLst>
              <a:path w="20616" h="4506" extrusionOk="0">
                <a:moveTo>
                  <a:pt x="13200" y="1"/>
                </a:moveTo>
                <a:lnTo>
                  <a:pt x="12589" y="2804"/>
                </a:lnTo>
                <a:lnTo>
                  <a:pt x="1" y="3161"/>
                </a:lnTo>
                <a:lnTo>
                  <a:pt x="1756" y="4506"/>
                </a:lnTo>
                <a:lnTo>
                  <a:pt x="20615" y="3910"/>
                </a:lnTo>
                <a:lnTo>
                  <a:pt x="132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818862" y="5022715"/>
            <a:ext cx="97360" cy="25696"/>
          </a:xfrm>
          <a:custGeom>
            <a:avLst/>
            <a:gdLst/>
            <a:ahLst/>
            <a:cxnLst/>
            <a:rect l="l" t="t" r="r" b="b"/>
            <a:pathLst>
              <a:path w="5672" h="1497" extrusionOk="0">
                <a:moveTo>
                  <a:pt x="5672" y="1"/>
                </a:moveTo>
                <a:lnTo>
                  <a:pt x="258" y="155"/>
                </a:lnTo>
                <a:lnTo>
                  <a:pt x="1" y="1497"/>
                </a:lnTo>
                <a:lnTo>
                  <a:pt x="1" y="1497"/>
                </a:lnTo>
                <a:lnTo>
                  <a:pt x="4896" y="1358"/>
                </a:lnTo>
                <a:lnTo>
                  <a:pt x="56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30"/>
          <p:cNvGrpSpPr/>
          <p:nvPr/>
        </p:nvGrpSpPr>
        <p:grpSpPr>
          <a:xfrm>
            <a:off x="2076510" y="2536605"/>
            <a:ext cx="4977901" cy="2606900"/>
            <a:chOff x="2076510" y="2536605"/>
            <a:chExt cx="4977901" cy="2606900"/>
          </a:xfrm>
        </p:grpSpPr>
        <p:sp>
          <p:nvSpPr>
            <p:cNvPr id="216" name="Google Shape;216;p30"/>
            <p:cNvSpPr/>
            <p:nvPr/>
          </p:nvSpPr>
          <p:spPr>
            <a:xfrm>
              <a:off x="2818862" y="4881464"/>
              <a:ext cx="480586" cy="166947"/>
            </a:xfrm>
            <a:custGeom>
              <a:avLst/>
              <a:gdLst/>
              <a:ahLst/>
              <a:cxnLst/>
              <a:rect l="l" t="t" r="r" b="b"/>
              <a:pathLst>
                <a:path w="27998" h="9726" extrusionOk="0">
                  <a:moveTo>
                    <a:pt x="1859" y="1"/>
                  </a:moveTo>
                  <a:lnTo>
                    <a:pt x="1" y="9726"/>
                  </a:lnTo>
                  <a:lnTo>
                    <a:pt x="4896" y="9587"/>
                  </a:lnTo>
                  <a:lnTo>
                    <a:pt x="6235" y="7246"/>
                  </a:lnTo>
                  <a:lnTo>
                    <a:pt x="9138" y="9467"/>
                  </a:lnTo>
                  <a:lnTo>
                    <a:pt x="27997" y="8871"/>
                  </a:lnTo>
                  <a:lnTo>
                    <a:pt x="11999" y="436"/>
                  </a:lnTo>
                  <a:lnTo>
                    <a:pt x="18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584113" y="3520795"/>
              <a:ext cx="509371" cy="1410929"/>
            </a:xfrm>
            <a:custGeom>
              <a:avLst/>
              <a:gdLst/>
              <a:ahLst/>
              <a:cxnLst/>
              <a:rect l="l" t="t" r="r" b="b"/>
              <a:pathLst>
                <a:path w="29675" h="82198" extrusionOk="0">
                  <a:moveTo>
                    <a:pt x="17906" y="1"/>
                  </a:moveTo>
                  <a:lnTo>
                    <a:pt x="1484" y="7205"/>
                  </a:lnTo>
                  <a:cubicBezTo>
                    <a:pt x="0" y="11721"/>
                    <a:pt x="13271" y="51150"/>
                    <a:pt x="13271" y="51150"/>
                  </a:cubicBezTo>
                  <a:lnTo>
                    <a:pt x="14409" y="82197"/>
                  </a:lnTo>
                  <a:lnTo>
                    <a:pt x="29675" y="81180"/>
                  </a:lnTo>
                  <a:lnTo>
                    <a:pt x="28494" y="44956"/>
                  </a:lnTo>
                  <a:cubicBezTo>
                    <a:pt x="28361" y="42959"/>
                    <a:pt x="17906" y="1"/>
                    <a:pt x="17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2076510" y="4738291"/>
              <a:ext cx="425383" cy="353582"/>
            </a:xfrm>
            <a:custGeom>
              <a:avLst/>
              <a:gdLst/>
              <a:ahLst/>
              <a:cxnLst/>
              <a:rect l="l" t="t" r="r" b="b"/>
              <a:pathLst>
                <a:path w="24782" h="20599" extrusionOk="0">
                  <a:moveTo>
                    <a:pt x="6410" y="0"/>
                  </a:moveTo>
                  <a:lnTo>
                    <a:pt x="0" y="7548"/>
                  </a:lnTo>
                  <a:lnTo>
                    <a:pt x="4328" y="9838"/>
                  </a:lnTo>
                  <a:lnTo>
                    <a:pt x="6647" y="8460"/>
                  </a:lnTo>
                  <a:lnTo>
                    <a:pt x="8079" y="11824"/>
                  </a:lnTo>
                  <a:lnTo>
                    <a:pt x="24781" y="20599"/>
                  </a:lnTo>
                  <a:lnTo>
                    <a:pt x="15018" y="5376"/>
                  </a:lnTo>
                  <a:lnTo>
                    <a:pt x="64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2200304" y="4906319"/>
              <a:ext cx="301589" cy="185554"/>
            </a:xfrm>
            <a:custGeom>
              <a:avLst/>
              <a:gdLst/>
              <a:ahLst/>
              <a:cxnLst/>
              <a:rect l="l" t="t" r="r" b="b"/>
              <a:pathLst>
                <a:path w="17570" h="10810" extrusionOk="0">
                  <a:moveTo>
                    <a:pt x="0" y="0"/>
                  </a:moveTo>
                  <a:lnTo>
                    <a:pt x="867" y="2035"/>
                  </a:lnTo>
                  <a:lnTo>
                    <a:pt x="17569" y="10810"/>
                  </a:lnTo>
                  <a:lnTo>
                    <a:pt x="17569" y="10810"/>
                  </a:lnTo>
                  <a:lnTo>
                    <a:pt x="13045" y="3754"/>
                  </a:lnTo>
                  <a:lnTo>
                    <a:pt x="11131" y="589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2076510" y="4849949"/>
              <a:ext cx="97343" cy="57211"/>
            </a:xfrm>
            <a:custGeom>
              <a:avLst/>
              <a:gdLst/>
              <a:ahLst/>
              <a:cxnLst/>
              <a:rect l="l" t="t" r="r" b="b"/>
              <a:pathLst>
                <a:path w="5671" h="3333" extrusionOk="0">
                  <a:moveTo>
                    <a:pt x="885" y="1"/>
                  </a:moveTo>
                  <a:lnTo>
                    <a:pt x="0" y="1043"/>
                  </a:lnTo>
                  <a:lnTo>
                    <a:pt x="4328" y="3333"/>
                  </a:lnTo>
                  <a:lnTo>
                    <a:pt x="5671" y="2534"/>
                  </a:lnTo>
                  <a:lnTo>
                    <a:pt x="8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144947" y="3543058"/>
              <a:ext cx="747570" cy="1343350"/>
            </a:xfrm>
            <a:custGeom>
              <a:avLst/>
              <a:gdLst/>
              <a:ahLst/>
              <a:cxnLst/>
              <a:rect l="l" t="t" r="r" b="b"/>
              <a:pathLst>
                <a:path w="43552" h="78261" extrusionOk="0">
                  <a:moveTo>
                    <a:pt x="21775" y="0"/>
                  </a:moveTo>
                  <a:cubicBezTo>
                    <a:pt x="18259" y="3200"/>
                    <a:pt x="14534" y="41444"/>
                    <a:pt x="14534" y="41444"/>
                  </a:cubicBezTo>
                  <a:lnTo>
                    <a:pt x="0" y="71623"/>
                  </a:lnTo>
                  <a:lnTo>
                    <a:pt x="13785" y="78261"/>
                  </a:lnTo>
                  <a:lnTo>
                    <a:pt x="30991" y="44505"/>
                  </a:lnTo>
                  <a:cubicBezTo>
                    <a:pt x="31858" y="42701"/>
                    <a:pt x="43552" y="1825"/>
                    <a:pt x="43552" y="1825"/>
                  </a:cubicBezTo>
                  <a:lnTo>
                    <a:pt x="21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2741104" y="3057855"/>
              <a:ext cx="627690" cy="621991"/>
            </a:xfrm>
            <a:custGeom>
              <a:avLst/>
              <a:gdLst/>
              <a:ahLst/>
              <a:cxnLst/>
              <a:rect l="l" t="t" r="r" b="b"/>
              <a:pathLst>
                <a:path w="36568" h="36236" extrusionOk="0">
                  <a:moveTo>
                    <a:pt x="11613" y="1"/>
                  </a:moveTo>
                  <a:lnTo>
                    <a:pt x="1" y="5296"/>
                  </a:lnTo>
                  <a:lnTo>
                    <a:pt x="9615" y="28387"/>
                  </a:lnTo>
                  <a:lnTo>
                    <a:pt x="32392" y="36236"/>
                  </a:lnTo>
                  <a:lnTo>
                    <a:pt x="36568" y="24682"/>
                  </a:lnTo>
                  <a:lnTo>
                    <a:pt x="17543" y="18127"/>
                  </a:lnTo>
                  <a:lnTo>
                    <a:pt x="11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2428873" y="2953286"/>
              <a:ext cx="553194" cy="758264"/>
            </a:xfrm>
            <a:custGeom>
              <a:avLst/>
              <a:gdLst/>
              <a:ahLst/>
              <a:cxnLst/>
              <a:rect l="l" t="t" r="r" b="b"/>
              <a:pathLst>
                <a:path w="32228" h="44175" extrusionOk="0">
                  <a:moveTo>
                    <a:pt x="22651" y="1"/>
                  </a:moveTo>
                  <a:cubicBezTo>
                    <a:pt x="22637" y="1"/>
                    <a:pt x="22624" y="1"/>
                    <a:pt x="22610" y="1"/>
                  </a:cubicBezTo>
                  <a:lnTo>
                    <a:pt x="7283" y="2274"/>
                  </a:lnTo>
                  <a:cubicBezTo>
                    <a:pt x="564" y="3753"/>
                    <a:pt x="0" y="10047"/>
                    <a:pt x="489" y="13765"/>
                  </a:cubicBezTo>
                  <a:lnTo>
                    <a:pt x="2564" y="29291"/>
                  </a:lnTo>
                  <a:lnTo>
                    <a:pt x="2554" y="44175"/>
                  </a:lnTo>
                  <a:lnTo>
                    <a:pt x="32228" y="44167"/>
                  </a:lnTo>
                  <a:lnTo>
                    <a:pt x="30881" y="14199"/>
                  </a:lnTo>
                  <a:cubicBezTo>
                    <a:pt x="31211" y="9654"/>
                    <a:pt x="30477" y="6751"/>
                    <a:pt x="28502" y="3665"/>
                  </a:cubicBezTo>
                  <a:cubicBezTo>
                    <a:pt x="28061" y="2976"/>
                    <a:pt x="27027" y="1768"/>
                    <a:pt x="25988" y="1002"/>
                  </a:cubicBezTo>
                  <a:cubicBezTo>
                    <a:pt x="25365" y="543"/>
                    <a:pt x="23739" y="1"/>
                    <a:pt x="22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643796" y="2820154"/>
              <a:ext cx="150194" cy="226990"/>
            </a:xfrm>
            <a:custGeom>
              <a:avLst/>
              <a:gdLst/>
              <a:ahLst/>
              <a:cxnLst/>
              <a:rect l="l" t="t" r="r" b="b"/>
              <a:pathLst>
                <a:path w="8750" h="13224" extrusionOk="0">
                  <a:moveTo>
                    <a:pt x="64" y="0"/>
                  </a:moveTo>
                  <a:lnTo>
                    <a:pt x="13" y="8287"/>
                  </a:lnTo>
                  <a:cubicBezTo>
                    <a:pt x="0" y="9393"/>
                    <a:pt x="2532" y="12328"/>
                    <a:pt x="5421" y="13130"/>
                  </a:cubicBezTo>
                  <a:cubicBezTo>
                    <a:pt x="5650" y="13193"/>
                    <a:pt x="5879" y="13223"/>
                    <a:pt x="6102" y="13223"/>
                  </a:cubicBezTo>
                  <a:cubicBezTo>
                    <a:pt x="7529" y="13223"/>
                    <a:pt x="8750" y="11997"/>
                    <a:pt x="8655" y="10479"/>
                  </a:cubicBezTo>
                  <a:lnTo>
                    <a:pt x="8159" y="2604"/>
                  </a:lnTo>
                  <a:lnTo>
                    <a:pt x="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680340" y="2803744"/>
              <a:ext cx="107195" cy="119365"/>
            </a:xfrm>
            <a:custGeom>
              <a:avLst/>
              <a:gdLst/>
              <a:ahLst/>
              <a:cxnLst/>
              <a:rect l="l" t="t" r="r" b="b"/>
              <a:pathLst>
                <a:path w="6245" h="6954" extrusionOk="0">
                  <a:moveTo>
                    <a:pt x="1" y="0"/>
                  </a:moveTo>
                  <a:lnTo>
                    <a:pt x="105" y="1424"/>
                  </a:lnTo>
                  <a:cubicBezTo>
                    <a:pt x="105" y="1424"/>
                    <a:pt x="789" y="3835"/>
                    <a:pt x="6244" y="6953"/>
                  </a:cubicBezTo>
                  <a:lnTo>
                    <a:pt x="6016" y="3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2950638" y="3187382"/>
              <a:ext cx="7656" cy="239314"/>
            </a:xfrm>
            <a:custGeom>
              <a:avLst/>
              <a:gdLst/>
              <a:ahLst/>
              <a:cxnLst/>
              <a:rect l="l" t="t" r="r" b="b"/>
              <a:pathLst>
                <a:path w="446" h="13942" extrusionOk="0">
                  <a:moveTo>
                    <a:pt x="301" y="0"/>
                  </a:moveTo>
                  <a:cubicBezTo>
                    <a:pt x="237" y="0"/>
                    <a:pt x="194" y="63"/>
                    <a:pt x="194" y="125"/>
                  </a:cubicBezTo>
                  <a:lnTo>
                    <a:pt x="2" y="13813"/>
                  </a:lnTo>
                  <a:cubicBezTo>
                    <a:pt x="1" y="13883"/>
                    <a:pt x="57" y="13940"/>
                    <a:pt x="126" y="13941"/>
                  </a:cubicBezTo>
                  <a:lnTo>
                    <a:pt x="127" y="13941"/>
                  </a:lnTo>
                  <a:cubicBezTo>
                    <a:pt x="196" y="13941"/>
                    <a:pt x="252" y="13885"/>
                    <a:pt x="252" y="13816"/>
                  </a:cubicBezTo>
                  <a:lnTo>
                    <a:pt x="445" y="129"/>
                  </a:lnTo>
                  <a:cubicBezTo>
                    <a:pt x="445" y="60"/>
                    <a:pt x="391" y="2"/>
                    <a:pt x="321" y="2"/>
                  </a:cubicBezTo>
                  <a:cubicBezTo>
                    <a:pt x="314" y="1"/>
                    <a:pt x="307"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2635385" y="2940309"/>
              <a:ext cx="130317" cy="155996"/>
            </a:xfrm>
            <a:custGeom>
              <a:avLst/>
              <a:gdLst/>
              <a:ahLst/>
              <a:cxnLst/>
              <a:rect l="l" t="t" r="r" b="b"/>
              <a:pathLst>
                <a:path w="7592" h="9088" extrusionOk="0">
                  <a:moveTo>
                    <a:pt x="511" y="0"/>
                  </a:moveTo>
                  <a:lnTo>
                    <a:pt x="0" y="2386"/>
                  </a:lnTo>
                  <a:lnTo>
                    <a:pt x="6097" y="9087"/>
                  </a:lnTo>
                  <a:lnTo>
                    <a:pt x="7592" y="6010"/>
                  </a:lnTo>
                  <a:lnTo>
                    <a:pt x="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2765685" y="2939348"/>
              <a:ext cx="51306" cy="142246"/>
            </a:xfrm>
            <a:custGeom>
              <a:avLst/>
              <a:gdLst/>
              <a:ahLst/>
              <a:cxnLst/>
              <a:rect l="l" t="t" r="r" b="b"/>
              <a:pathLst>
                <a:path w="2989" h="8287" extrusionOk="0">
                  <a:moveTo>
                    <a:pt x="1320" y="0"/>
                  </a:moveTo>
                  <a:lnTo>
                    <a:pt x="1400" y="1087"/>
                  </a:lnTo>
                  <a:lnTo>
                    <a:pt x="1" y="6066"/>
                  </a:lnTo>
                  <a:lnTo>
                    <a:pt x="2255" y="8287"/>
                  </a:lnTo>
                  <a:lnTo>
                    <a:pt x="2988" y="860"/>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2639934" y="2624490"/>
              <a:ext cx="254059" cy="257612"/>
            </a:xfrm>
            <a:custGeom>
              <a:avLst/>
              <a:gdLst/>
              <a:ahLst/>
              <a:cxnLst/>
              <a:rect l="l" t="t" r="r" b="b"/>
              <a:pathLst>
                <a:path w="14801" h="15008" extrusionOk="0">
                  <a:moveTo>
                    <a:pt x="1" y="0"/>
                  </a:moveTo>
                  <a:lnTo>
                    <a:pt x="274" y="13963"/>
                  </a:lnTo>
                  <a:lnTo>
                    <a:pt x="10250" y="14983"/>
                  </a:lnTo>
                  <a:cubicBezTo>
                    <a:pt x="10401" y="14999"/>
                    <a:pt x="10551" y="15008"/>
                    <a:pt x="10701" y="15008"/>
                  </a:cubicBezTo>
                  <a:cubicBezTo>
                    <a:pt x="11940" y="15008"/>
                    <a:pt x="13122" y="14446"/>
                    <a:pt x="13904" y="13468"/>
                  </a:cubicBezTo>
                  <a:cubicBezTo>
                    <a:pt x="14568" y="12638"/>
                    <a:pt x="14801" y="11541"/>
                    <a:pt x="14687" y="10485"/>
                  </a:cubicBezTo>
                  <a:lnTo>
                    <a:pt x="13058" y="143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2532498" y="2536605"/>
              <a:ext cx="368292" cy="257338"/>
            </a:xfrm>
            <a:custGeom>
              <a:avLst/>
              <a:gdLst/>
              <a:ahLst/>
              <a:cxnLst/>
              <a:rect l="l" t="t" r="r" b="b"/>
              <a:pathLst>
                <a:path w="21456" h="14992" extrusionOk="0">
                  <a:moveTo>
                    <a:pt x="11425" y="0"/>
                  </a:moveTo>
                  <a:cubicBezTo>
                    <a:pt x="9383" y="0"/>
                    <a:pt x="7210" y="694"/>
                    <a:pt x="5165" y="2673"/>
                  </a:cubicBezTo>
                  <a:cubicBezTo>
                    <a:pt x="1" y="7668"/>
                    <a:pt x="6452" y="14925"/>
                    <a:pt x="6452" y="14925"/>
                  </a:cubicBezTo>
                  <a:cubicBezTo>
                    <a:pt x="6452" y="14925"/>
                    <a:pt x="6693" y="14992"/>
                    <a:pt x="7053" y="14992"/>
                  </a:cubicBezTo>
                  <a:cubicBezTo>
                    <a:pt x="8181" y="14992"/>
                    <a:pt x="10476" y="14338"/>
                    <a:pt x="10185" y="8939"/>
                  </a:cubicBezTo>
                  <a:cubicBezTo>
                    <a:pt x="10033" y="6155"/>
                    <a:pt x="21456" y="10201"/>
                    <a:pt x="20288" y="3818"/>
                  </a:cubicBezTo>
                  <a:cubicBezTo>
                    <a:pt x="20288" y="3818"/>
                    <a:pt x="16217" y="0"/>
                    <a:pt x="1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2604162" y="2713920"/>
              <a:ext cx="96364" cy="91301"/>
            </a:xfrm>
            <a:custGeom>
              <a:avLst/>
              <a:gdLst/>
              <a:ahLst/>
              <a:cxnLst/>
              <a:rect l="l" t="t" r="r" b="b"/>
              <a:pathLst>
                <a:path w="5614" h="5319" extrusionOk="0">
                  <a:moveTo>
                    <a:pt x="2759" y="0"/>
                  </a:moveTo>
                  <a:cubicBezTo>
                    <a:pt x="1419" y="0"/>
                    <a:pt x="267" y="1008"/>
                    <a:pt x="117" y="2370"/>
                  </a:cubicBezTo>
                  <a:cubicBezTo>
                    <a:pt x="0" y="3439"/>
                    <a:pt x="539" y="4473"/>
                    <a:pt x="1481" y="4990"/>
                  </a:cubicBezTo>
                  <a:cubicBezTo>
                    <a:pt x="1882" y="5210"/>
                    <a:pt x="2322" y="5318"/>
                    <a:pt x="2760" y="5318"/>
                  </a:cubicBezTo>
                  <a:cubicBezTo>
                    <a:pt x="3353" y="5318"/>
                    <a:pt x="3942" y="5120"/>
                    <a:pt x="4425" y="4732"/>
                  </a:cubicBezTo>
                  <a:cubicBezTo>
                    <a:pt x="5262" y="4060"/>
                    <a:pt x="5613" y="2948"/>
                    <a:pt x="5312" y="1916"/>
                  </a:cubicBezTo>
                  <a:cubicBezTo>
                    <a:pt x="5011" y="884"/>
                    <a:pt x="4119" y="133"/>
                    <a:pt x="3050" y="16"/>
                  </a:cubicBezTo>
                  <a:cubicBezTo>
                    <a:pt x="2952" y="6"/>
                    <a:pt x="2855" y="0"/>
                    <a:pt x="2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2861826" y="2682164"/>
              <a:ext cx="47993" cy="75989"/>
            </a:xfrm>
            <a:custGeom>
              <a:avLst/>
              <a:gdLst/>
              <a:ahLst/>
              <a:cxnLst/>
              <a:rect l="l" t="t" r="r" b="b"/>
              <a:pathLst>
                <a:path w="2796" h="4427" extrusionOk="0">
                  <a:moveTo>
                    <a:pt x="0" y="1"/>
                  </a:moveTo>
                  <a:lnTo>
                    <a:pt x="331" y="4426"/>
                  </a:lnTo>
                  <a:lnTo>
                    <a:pt x="1738" y="4359"/>
                  </a:lnTo>
                  <a:cubicBezTo>
                    <a:pt x="2423" y="4326"/>
                    <a:pt x="2796" y="3731"/>
                    <a:pt x="2434" y="3247"/>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2830586" y="2713473"/>
              <a:ext cx="15775" cy="13251"/>
            </a:xfrm>
            <a:custGeom>
              <a:avLst/>
              <a:gdLst/>
              <a:ahLst/>
              <a:cxnLst/>
              <a:rect l="l" t="t" r="r" b="b"/>
              <a:pathLst>
                <a:path w="919" h="772" extrusionOk="0">
                  <a:moveTo>
                    <a:pt x="409" y="1"/>
                  </a:moveTo>
                  <a:cubicBezTo>
                    <a:pt x="216" y="1"/>
                    <a:pt x="49" y="146"/>
                    <a:pt x="28" y="343"/>
                  </a:cubicBezTo>
                  <a:cubicBezTo>
                    <a:pt x="1" y="589"/>
                    <a:pt x="199" y="771"/>
                    <a:pt x="412" y="771"/>
                  </a:cubicBezTo>
                  <a:cubicBezTo>
                    <a:pt x="494" y="771"/>
                    <a:pt x="578" y="745"/>
                    <a:pt x="652" y="685"/>
                  </a:cubicBezTo>
                  <a:cubicBezTo>
                    <a:pt x="918" y="471"/>
                    <a:pt x="794" y="41"/>
                    <a:pt x="452" y="3"/>
                  </a:cubicBezTo>
                  <a:cubicBezTo>
                    <a:pt x="438" y="2"/>
                    <a:pt x="423"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2803276" y="2687571"/>
              <a:ext cx="36201" cy="22589"/>
            </a:xfrm>
            <a:custGeom>
              <a:avLst/>
              <a:gdLst/>
              <a:ahLst/>
              <a:cxnLst/>
              <a:rect l="l" t="t" r="r" b="b"/>
              <a:pathLst>
                <a:path w="2109" h="1316" extrusionOk="0">
                  <a:moveTo>
                    <a:pt x="1802" y="0"/>
                  </a:moveTo>
                  <a:cubicBezTo>
                    <a:pt x="1755" y="0"/>
                    <a:pt x="1708" y="12"/>
                    <a:pt x="1665" y="38"/>
                  </a:cubicBezTo>
                  <a:lnTo>
                    <a:pt x="230" y="815"/>
                  </a:lnTo>
                  <a:cubicBezTo>
                    <a:pt x="1" y="940"/>
                    <a:pt x="68" y="1286"/>
                    <a:pt x="327" y="1314"/>
                  </a:cubicBezTo>
                  <a:cubicBezTo>
                    <a:pt x="337" y="1315"/>
                    <a:pt x="347" y="1316"/>
                    <a:pt x="357" y="1316"/>
                  </a:cubicBezTo>
                  <a:cubicBezTo>
                    <a:pt x="401" y="1316"/>
                    <a:pt x="443" y="1305"/>
                    <a:pt x="483" y="1283"/>
                  </a:cubicBezTo>
                  <a:lnTo>
                    <a:pt x="1920" y="506"/>
                  </a:lnTo>
                  <a:cubicBezTo>
                    <a:pt x="2055" y="439"/>
                    <a:pt x="2109" y="274"/>
                    <a:pt x="2037" y="139"/>
                  </a:cubicBezTo>
                  <a:cubicBezTo>
                    <a:pt x="1989" y="51"/>
                    <a:pt x="1896" y="0"/>
                    <a:pt x="1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2822587" y="2773688"/>
              <a:ext cx="58824" cy="17251"/>
            </a:xfrm>
            <a:custGeom>
              <a:avLst/>
              <a:gdLst/>
              <a:ahLst/>
              <a:cxnLst/>
              <a:rect l="l" t="t" r="r" b="b"/>
              <a:pathLst>
                <a:path w="3427" h="1005" extrusionOk="0">
                  <a:moveTo>
                    <a:pt x="100" y="1"/>
                  </a:moveTo>
                  <a:cubicBezTo>
                    <a:pt x="76" y="1"/>
                    <a:pt x="51" y="11"/>
                    <a:pt x="33" y="30"/>
                  </a:cubicBezTo>
                  <a:cubicBezTo>
                    <a:pt x="1" y="68"/>
                    <a:pt x="5" y="122"/>
                    <a:pt x="41" y="155"/>
                  </a:cubicBezTo>
                  <a:cubicBezTo>
                    <a:pt x="567" y="617"/>
                    <a:pt x="1066" y="849"/>
                    <a:pt x="1509" y="946"/>
                  </a:cubicBezTo>
                  <a:cubicBezTo>
                    <a:pt x="1698" y="987"/>
                    <a:pt x="1876" y="1005"/>
                    <a:pt x="2043" y="1005"/>
                  </a:cubicBezTo>
                  <a:cubicBezTo>
                    <a:pt x="2830" y="1005"/>
                    <a:pt x="3345" y="622"/>
                    <a:pt x="3353" y="615"/>
                  </a:cubicBezTo>
                  <a:cubicBezTo>
                    <a:pt x="3426" y="557"/>
                    <a:pt x="3372" y="456"/>
                    <a:pt x="3300" y="456"/>
                  </a:cubicBezTo>
                  <a:cubicBezTo>
                    <a:pt x="3283" y="456"/>
                    <a:pt x="3265" y="462"/>
                    <a:pt x="3247" y="475"/>
                  </a:cubicBezTo>
                  <a:cubicBezTo>
                    <a:pt x="3215" y="499"/>
                    <a:pt x="2757" y="836"/>
                    <a:pt x="2052" y="836"/>
                  </a:cubicBezTo>
                  <a:cubicBezTo>
                    <a:pt x="1531" y="836"/>
                    <a:pt x="876" y="652"/>
                    <a:pt x="158" y="23"/>
                  </a:cubicBezTo>
                  <a:cubicBezTo>
                    <a:pt x="141" y="8"/>
                    <a:pt x="121"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3128364" y="2716374"/>
              <a:ext cx="1082579" cy="1077069"/>
            </a:xfrm>
            <a:custGeom>
              <a:avLst/>
              <a:gdLst/>
              <a:ahLst/>
              <a:cxnLst/>
              <a:rect l="l" t="t" r="r" b="b"/>
              <a:pathLst>
                <a:path w="63069" h="62748" extrusionOk="0">
                  <a:moveTo>
                    <a:pt x="26509" y="0"/>
                  </a:moveTo>
                  <a:cubicBezTo>
                    <a:pt x="23190" y="0"/>
                    <a:pt x="20081" y="2850"/>
                    <a:pt x="19837" y="6170"/>
                  </a:cubicBezTo>
                  <a:cubicBezTo>
                    <a:pt x="19716" y="7756"/>
                    <a:pt x="20172" y="9333"/>
                    <a:pt x="21119" y="10611"/>
                  </a:cubicBezTo>
                  <a:cubicBezTo>
                    <a:pt x="21837" y="11584"/>
                    <a:pt x="21954" y="12876"/>
                    <a:pt x="21422" y="13962"/>
                  </a:cubicBezTo>
                  <a:lnTo>
                    <a:pt x="21262" y="14288"/>
                  </a:lnTo>
                  <a:cubicBezTo>
                    <a:pt x="20799" y="15239"/>
                    <a:pt x="19895" y="15797"/>
                    <a:pt x="18914" y="15797"/>
                  </a:cubicBezTo>
                  <a:cubicBezTo>
                    <a:pt x="18859" y="15797"/>
                    <a:pt x="18803" y="15795"/>
                    <a:pt x="18748" y="15792"/>
                  </a:cubicBezTo>
                  <a:lnTo>
                    <a:pt x="2959" y="14754"/>
                  </a:lnTo>
                  <a:lnTo>
                    <a:pt x="1" y="59790"/>
                  </a:lnTo>
                  <a:lnTo>
                    <a:pt x="18539" y="61008"/>
                  </a:lnTo>
                  <a:cubicBezTo>
                    <a:pt x="18492" y="60404"/>
                    <a:pt x="18277" y="59827"/>
                    <a:pt x="17918" y="59340"/>
                  </a:cubicBezTo>
                  <a:cubicBezTo>
                    <a:pt x="17007" y="58108"/>
                    <a:pt x="16550" y="56598"/>
                    <a:pt x="16624" y="55067"/>
                  </a:cubicBezTo>
                  <a:cubicBezTo>
                    <a:pt x="16789" y="51658"/>
                    <a:pt x="19900" y="48728"/>
                    <a:pt x="23300" y="48728"/>
                  </a:cubicBezTo>
                  <a:cubicBezTo>
                    <a:pt x="23372" y="48728"/>
                    <a:pt x="23444" y="48729"/>
                    <a:pt x="23517" y="48732"/>
                  </a:cubicBezTo>
                  <a:cubicBezTo>
                    <a:pt x="27283" y="48871"/>
                    <a:pt x="30167" y="52089"/>
                    <a:pt x="29921" y="55824"/>
                  </a:cubicBezTo>
                  <a:cubicBezTo>
                    <a:pt x="29821" y="57390"/>
                    <a:pt x="29167" y="58872"/>
                    <a:pt x="28075" y="60003"/>
                  </a:cubicBezTo>
                  <a:cubicBezTo>
                    <a:pt x="27655" y="60440"/>
                    <a:pt x="27365" y="60986"/>
                    <a:pt x="27239" y="61579"/>
                  </a:cubicBezTo>
                  <a:lnTo>
                    <a:pt x="45037" y="62747"/>
                  </a:lnTo>
                  <a:lnTo>
                    <a:pt x="46204" y="44988"/>
                  </a:lnTo>
                  <a:cubicBezTo>
                    <a:pt x="46282" y="43798"/>
                    <a:pt x="47072" y="42773"/>
                    <a:pt x="48203" y="42394"/>
                  </a:cubicBezTo>
                  <a:lnTo>
                    <a:pt x="48384" y="42333"/>
                  </a:lnTo>
                  <a:cubicBezTo>
                    <a:pt x="48721" y="42220"/>
                    <a:pt x="49069" y="42165"/>
                    <a:pt x="49414" y="42165"/>
                  </a:cubicBezTo>
                  <a:cubicBezTo>
                    <a:pt x="50242" y="42165"/>
                    <a:pt x="51053" y="42482"/>
                    <a:pt x="51669" y="43075"/>
                  </a:cubicBezTo>
                  <a:cubicBezTo>
                    <a:pt x="52799" y="44166"/>
                    <a:pt x="54281" y="44819"/>
                    <a:pt x="55848" y="44921"/>
                  </a:cubicBezTo>
                  <a:cubicBezTo>
                    <a:pt x="55997" y="44931"/>
                    <a:pt x="56144" y="44935"/>
                    <a:pt x="56291" y="44935"/>
                  </a:cubicBezTo>
                  <a:cubicBezTo>
                    <a:pt x="59831" y="44935"/>
                    <a:pt x="62801" y="42136"/>
                    <a:pt x="62939" y="38525"/>
                  </a:cubicBezTo>
                  <a:cubicBezTo>
                    <a:pt x="63068" y="35125"/>
                    <a:pt x="60168" y="31885"/>
                    <a:pt x="56777" y="31636"/>
                  </a:cubicBezTo>
                  <a:cubicBezTo>
                    <a:pt x="56609" y="31623"/>
                    <a:pt x="56442" y="31617"/>
                    <a:pt x="56275" y="31617"/>
                  </a:cubicBezTo>
                  <a:cubicBezTo>
                    <a:pt x="54859" y="31617"/>
                    <a:pt x="53477" y="32069"/>
                    <a:pt x="52332" y="32918"/>
                  </a:cubicBezTo>
                  <a:cubicBezTo>
                    <a:pt x="51764" y="33337"/>
                    <a:pt x="51088" y="33551"/>
                    <a:pt x="50407" y="33551"/>
                  </a:cubicBezTo>
                  <a:cubicBezTo>
                    <a:pt x="49922" y="33551"/>
                    <a:pt x="49435" y="33442"/>
                    <a:pt x="48983" y="33221"/>
                  </a:cubicBezTo>
                  <a:lnTo>
                    <a:pt x="48811" y="33136"/>
                  </a:lnTo>
                  <a:cubicBezTo>
                    <a:pt x="47739" y="32612"/>
                    <a:pt x="47090" y="31492"/>
                    <a:pt x="47168" y="30302"/>
                  </a:cubicBezTo>
                  <a:lnTo>
                    <a:pt x="47995" y="17711"/>
                  </a:lnTo>
                  <a:lnTo>
                    <a:pt x="32946" y="16723"/>
                  </a:lnTo>
                  <a:cubicBezTo>
                    <a:pt x="31902" y="16655"/>
                    <a:pt x="31005" y="15962"/>
                    <a:pt x="30673" y="14971"/>
                  </a:cubicBezTo>
                  <a:lnTo>
                    <a:pt x="30534" y="14559"/>
                  </a:lnTo>
                  <a:cubicBezTo>
                    <a:pt x="30150" y="13411"/>
                    <a:pt x="30435" y="12146"/>
                    <a:pt x="31276" y="11276"/>
                  </a:cubicBezTo>
                  <a:cubicBezTo>
                    <a:pt x="32367" y="10145"/>
                    <a:pt x="33020" y="8664"/>
                    <a:pt x="33122" y="7096"/>
                  </a:cubicBezTo>
                  <a:cubicBezTo>
                    <a:pt x="33367" y="3363"/>
                    <a:pt x="30487" y="148"/>
                    <a:pt x="26726" y="4"/>
                  </a:cubicBezTo>
                  <a:cubicBezTo>
                    <a:pt x="26653" y="2"/>
                    <a:pt x="26581" y="0"/>
                    <a:pt x="26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3260569" y="3658681"/>
              <a:ext cx="107230" cy="55718"/>
            </a:xfrm>
            <a:custGeom>
              <a:avLst/>
              <a:gdLst/>
              <a:ahLst/>
              <a:cxnLst/>
              <a:rect l="l" t="t" r="r" b="b"/>
              <a:pathLst>
                <a:path w="6247" h="3246" extrusionOk="0">
                  <a:moveTo>
                    <a:pt x="227" y="0"/>
                  </a:moveTo>
                  <a:lnTo>
                    <a:pt x="1" y="1579"/>
                  </a:lnTo>
                  <a:cubicBezTo>
                    <a:pt x="1" y="1579"/>
                    <a:pt x="4850" y="3245"/>
                    <a:pt x="5724" y="3245"/>
                  </a:cubicBezTo>
                  <a:cubicBezTo>
                    <a:pt x="5758" y="3245"/>
                    <a:pt x="5786" y="3243"/>
                    <a:pt x="5807" y="3237"/>
                  </a:cubicBezTo>
                  <a:cubicBezTo>
                    <a:pt x="6247" y="3131"/>
                    <a:pt x="5679" y="1997"/>
                    <a:pt x="5389" y="1641"/>
                  </a:cubicBezTo>
                  <a:cubicBezTo>
                    <a:pt x="5292" y="1523"/>
                    <a:pt x="5164" y="1432"/>
                    <a:pt x="5019" y="1381"/>
                  </a:cubicBez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3260483" y="3556378"/>
              <a:ext cx="128858" cy="135003"/>
            </a:xfrm>
            <a:custGeom>
              <a:avLst/>
              <a:gdLst/>
              <a:ahLst/>
              <a:cxnLst/>
              <a:rect l="l" t="t" r="r" b="b"/>
              <a:pathLst>
                <a:path w="7507" h="7865" extrusionOk="0">
                  <a:moveTo>
                    <a:pt x="1" y="1"/>
                  </a:moveTo>
                  <a:lnTo>
                    <a:pt x="355" y="5967"/>
                  </a:lnTo>
                  <a:cubicBezTo>
                    <a:pt x="355" y="5967"/>
                    <a:pt x="5884" y="7865"/>
                    <a:pt x="6884" y="7865"/>
                  </a:cubicBezTo>
                  <a:cubicBezTo>
                    <a:pt x="6922" y="7865"/>
                    <a:pt x="6954" y="7862"/>
                    <a:pt x="6979" y="7856"/>
                  </a:cubicBezTo>
                  <a:cubicBezTo>
                    <a:pt x="7506" y="7728"/>
                    <a:pt x="6773" y="6773"/>
                    <a:pt x="6464" y="6402"/>
                  </a:cubicBezTo>
                  <a:cubicBezTo>
                    <a:pt x="6386" y="6308"/>
                    <a:pt x="6285" y="6236"/>
                    <a:pt x="6169" y="6194"/>
                  </a:cubicBezTo>
                  <a:lnTo>
                    <a:pt x="4904" y="5732"/>
                  </a:lnTo>
                  <a:lnTo>
                    <a:pt x="4904" y="5732"/>
                  </a:lnTo>
                  <a:cubicBezTo>
                    <a:pt x="5046" y="5760"/>
                    <a:pt x="5169" y="5775"/>
                    <a:pt x="5265" y="5775"/>
                  </a:cubicBezTo>
                  <a:cubicBezTo>
                    <a:pt x="5340" y="5775"/>
                    <a:pt x="5399" y="5766"/>
                    <a:pt x="5441" y="5747"/>
                  </a:cubicBezTo>
                  <a:cubicBezTo>
                    <a:pt x="5651" y="5647"/>
                    <a:pt x="5718" y="5421"/>
                    <a:pt x="5717" y="5172"/>
                  </a:cubicBezTo>
                  <a:cubicBezTo>
                    <a:pt x="5712" y="4630"/>
                    <a:pt x="5386" y="4141"/>
                    <a:pt x="4918" y="3867"/>
                  </a:cubicBezTo>
                  <a:lnTo>
                    <a:pt x="1539" y="1885"/>
                  </a:lnTo>
                  <a:cubicBezTo>
                    <a:pt x="1305" y="1728"/>
                    <a:pt x="1099" y="1528"/>
                    <a:pt x="934" y="1299"/>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3154644" y="3536793"/>
              <a:ext cx="183683" cy="193553"/>
            </a:xfrm>
            <a:custGeom>
              <a:avLst/>
              <a:gdLst/>
              <a:ahLst/>
              <a:cxnLst/>
              <a:rect l="l" t="t" r="r" b="b"/>
              <a:pathLst>
                <a:path w="10701" h="11276" extrusionOk="0">
                  <a:moveTo>
                    <a:pt x="3612" y="0"/>
                  </a:moveTo>
                  <a:cubicBezTo>
                    <a:pt x="3612" y="0"/>
                    <a:pt x="0" y="1850"/>
                    <a:pt x="2346" y="7203"/>
                  </a:cubicBezTo>
                  <a:cubicBezTo>
                    <a:pt x="2509" y="7572"/>
                    <a:pt x="2774" y="7888"/>
                    <a:pt x="3109" y="8114"/>
                  </a:cubicBezTo>
                  <a:lnTo>
                    <a:pt x="5961" y="10036"/>
                  </a:lnTo>
                  <a:cubicBezTo>
                    <a:pt x="6022" y="10065"/>
                    <a:pt x="6087" y="10087"/>
                    <a:pt x="6153" y="10103"/>
                  </a:cubicBezTo>
                  <a:cubicBezTo>
                    <a:pt x="6800" y="10251"/>
                    <a:pt x="10033" y="11276"/>
                    <a:pt x="10460" y="11276"/>
                  </a:cubicBezTo>
                  <a:cubicBezTo>
                    <a:pt x="10472" y="11276"/>
                    <a:pt x="10482" y="11275"/>
                    <a:pt x="10490" y="11273"/>
                  </a:cubicBezTo>
                  <a:cubicBezTo>
                    <a:pt x="10640" y="11237"/>
                    <a:pt x="10700" y="10813"/>
                    <a:pt x="10605" y="10597"/>
                  </a:cubicBezTo>
                  <a:cubicBezTo>
                    <a:pt x="10502" y="10363"/>
                    <a:pt x="10209" y="10081"/>
                    <a:pt x="9838" y="9810"/>
                  </a:cubicBezTo>
                  <a:lnTo>
                    <a:pt x="6719" y="8604"/>
                  </a:lnTo>
                  <a:lnTo>
                    <a:pt x="7034" y="5140"/>
                  </a:lnTo>
                  <a:lnTo>
                    <a:pt x="6167" y="1142"/>
                  </a:lnTo>
                  <a:lnTo>
                    <a:pt x="3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3210327" y="3514152"/>
              <a:ext cx="106303" cy="72505"/>
            </a:xfrm>
            <a:custGeom>
              <a:avLst/>
              <a:gdLst/>
              <a:ahLst/>
              <a:cxnLst/>
              <a:rect l="l" t="t" r="r" b="b"/>
              <a:pathLst>
                <a:path w="6193" h="4224" extrusionOk="0">
                  <a:moveTo>
                    <a:pt x="4412" y="1"/>
                  </a:moveTo>
                  <a:cubicBezTo>
                    <a:pt x="4092" y="1"/>
                    <a:pt x="3757" y="48"/>
                    <a:pt x="3436" y="166"/>
                  </a:cubicBezTo>
                  <a:lnTo>
                    <a:pt x="1" y="1297"/>
                  </a:lnTo>
                  <a:lnTo>
                    <a:pt x="4304" y="4224"/>
                  </a:lnTo>
                  <a:lnTo>
                    <a:pt x="4304" y="4224"/>
                  </a:lnTo>
                  <a:lnTo>
                    <a:pt x="3442" y="3118"/>
                  </a:lnTo>
                  <a:cubicBezTo>
                    <a:pt x="3258" y="2884"/>
                    <a:pt x="3265" y="2536"/>
                    <a:pt x="3485" y="2335"/>
                  </a:cubicBezTo>
                  <a:cubicBezTo>
                    <a:pt x="3733" y="2107"/>
                    <a:pt x="4119" y="1941"/>
                    <a:pt x="4402" y="1746"/>
                  </a:cubicBezTo>
                  <a:lnTo>
                    <a:pt x="5962" y="948"/>
                  </a:lnTo>
                  <a:cubicBezTo>
                    <a:pt x="6162" y="845"/>
                    <a:pt x="6193" y="569"/>
                    <a:pt x="6018" y="428"/>
                  </a:cubicBezTo>
                  <a:cubicBezTo>
                    <a:pt x="5785" y="240"/>
                    <a:pt x="5137" y="1"/>
                    <a:pt x="4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3268585" y="3626892"/>
              <a:ext cx="78084" cy="29301"/>
            </a:xfrm>
            <a:custGeom>
              <a:avLst/>
              <a:gdLst/>
              <a:ahLst/>
              <a:cxnLst/>
              <a:rect l="l" t="t" r="r" b="b"/>
              <a:pathLst>
                <a:path w="4549" h="1707" extrusionOk="0">
                  <a:moveTo>
                    <a:pt x="88" y="0"/>
                  </a:moveTo>
                  <a:cubicBezTo>
                    <a:pt x="53" y="0"/>
                    <a:pt x="20" y="22"/>
                    <a:pt x="8" y="57"/>
                  </a:cubicBezTo>
                  <a:cubicBezTo>
                    <a:pt x="0" y="77"/>
                    <a:pt x="2" y="99"/>
                    <a:pt x="11" y="119"/>
                  </a:cubicBezTo>
                  <a:cubicBezTo>
                    <a:pt x="20" y="139"/>
                    <a:pt x="38" y="157"/>
                    <a:pt x="59" y="164"/>
                  </a:cubicBezTo>
                  <a:lnTo>
                    <a:pt x="4398" y="1701"/>
                  </a:lnTo>
                  <a:cubicBezTo>
                    <a:pt x="4409" y="1705"/>
                    <a:pt x="4420" y="1707"/>
                    <a:pt x="4429" y="1707"/>
                  </a:cubicBezTo>
                  <a:cubicBezTo>
                    <a:pt x="4514" y="1707"/>
                    <a:pt x="4549" y="1577"/>
                    <a:pt x="4454" y="1543"/>
                  </a:cubicBezTo>
                  <a:lnTo>
                    <a:pt x="116" y="5"/>
                  </a:lnTo>
                  <a:cubicBezTo>
                    <a:pt x="106" y="2"/>
                    <a:pt x="97" y="0"/>
                    <a:pt x="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3264929" y="3654682"/>
              <a:ext cx="88177" cy="33060"/>
            </a:xfrm>
            <a:custGeom>
              <a:avLst/>
              <a:gdLst/>
              <a:ahLst/>
              <a:cxnLst/>
              <a:rect l="l" t="t" r="r" b="b"/>
              <a:pathLst>
                <a:path w="5137" h="1926" extrusionOk="0">
                  <a:moveTo>
                    <a:pt x="88" y="1"/>
                  </a:moveTo>
                  <a:cubicBezTo>
                    <a:pt x="54" y="1"/>
                    <a:pt x="21" y="23"/>
                    <a:pt x="9" y="57"/>
                  </a:cubicBezTo>
                  <a:cubicBezTo>
                    <a:pt x="1" y="77"/>
                    <a:pt x="2" y="101"/>
                    <a:pt x="12" y="119"/>
                  </a:cubicBezTo>
                  <a:cubicBezTo>
                    <a:pt x="20" y="141"/>
                    <a:pt x="38" y="157"/>
                    <a:pt x="60" y="165"/>
                  </a:cubicBezTo>
                  <a:lnTo>
                    <a:pt x="5010" y="1920"/>
                  </a:lnTo>
                  <a:cubicBezTo>
                    <a:pt x="5020" y="1924"/>
                    <a:pt x="5030" y="1925"/>
                    <a:pt x="5040" y="1925"/>
                  </a:cubicBezTo>
                  <a:cubicBezTo>
                    <a:pt x="5075" y="1925"/>
                    <a:pt x="5109" y="1904"/>
                    <a:pt x="5121" y="1870"/>
                  </a:cubicBezTo>
                  <a:cubicBezTo>
                    <a:pt x="5137" y="1825"/>
                    <a:pt x="5112" y="1775"/>
                    <a:pt x="5066" y="1761"/>
                  </a:cubicBezTo>
                  <a:lnTo>
                    <a:pt x="116" y="6"/>
                  </a:lnTo>
                  <a:cubicBezTo>
                    <a:pt x="107" y="2"/>
                    <a:pt x="98" y="1"/>
                    <a:pt x="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3261135" y="3683107"/>
              <a:ext cx="67149" cy="25439"/>
            </a:xfrm>
            <a:custGeom>
              <a:avLst/>
              <a:gdLst/>
              <a:ahLst/>
              <a:cxnLst/>
              <a:rect l="l" t="t" r="r" b="b"/>
              <a:pathLst>
                <a:path w="3912" h="1482" extrusionOk="0">
                  <a:moveTo>
                    <a:pt x="86" y="1"/>
                  </a:moveTo>
                  <a:cubicBezTo>
                    <a:pt x="52" y="1"/>
                    <a:pt x="20" y="22"/>
                    <a:pt x="8" y="56"/>
                  </a:cubicBezTo>
                  <a:cubicBezTo>
                    <a:pt x="0" y="76"/>
                    <a:pt x="2" y="100"/>
                    <a:pt x="11" y="120"/>
                  </a:cubicBezTo>
                  <a:cubicBezTo>
                    <a:pt x="21" y="140"/>
                    <a:pt x="38" y="156"/>
                    <a:pt x="60" y="164"/>
                  </a:cubicBezTo>
                  <a:lnTo>
                    <a:pt x="3765" y="1477"/>
                  </a:lnTo>
                  <a:cubicBezTo>
                    <a:pt x="3775" y="1481"/>
                    <a:pt x="3784" y="1482"/>
                    <a:pt x="3793" y="1482"/>
                  </a:cubicBezTo>
                  <a:cubicBezTo>
                    <a:pt x="3876" y="1482"/>
                    <a:pt x="3911" y="1354"/>
                    <a:pt x="3821" y="1318"/>
                  </a:cubicBezTo>
                  <a:lnTo>
                    <a:pt x="116" y="6"/>
                  </a:lnTo>
                  <a:cubicBezTo>
                    <a:pt x="106" y="2"/>
                    <a:pt x="96" y="1"/>
                    <a:pt x="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2442348" y="3057855"/>
              <a:ext cx="792525" cy="676747"/>
            </a:xfrm>
            <a:custGeom>
              <a:avLst/>
              <a:gdLst/>
              <a:ahLst/>
              <a:cxnLst/>
              <a:rect l="l" t="t" r="r" b="b"/>
              <a:pathLst>
                <a:path w="46171" h="39426" extrusionOk="0">
                  <a:moveTo>
                    <a:pt x="6844" y="1"/>
                  </a:moveTo>
                  <a:cubicBezTo>
                    <a:pt x="5475" y="1"/>
                    <a:pt x="4096" y="458"/>
                    <a:pt x="2953" y="1403"/>
                  </a:cubicBezTo>
                  <a:cubicBezTo>
                    <a:pt x="439" y="3483"/>
                    <a:pt x="0" y="7169"/>
                    <a:pt x="1955" y="9779"/>
                  </a:cubicBezTo>
                  <a:lnTo>
                    <a:pt x="23053" y="35938"/>
                  </a:lnTo>
                  <a:lnTo>
                    <a:pt x="44169" y="39426"/>
                  </a:lnTo>
                  <a:lnTo>
                    <a:pt x="46171" y="27306"/>
                  </a:lnTo>
                  <a:lnTo>
                    <a:pt x="29589" y="24568"/>
                  </a:lnTo>
                  <a:lnTo>
                    <a:pt x="11766" y="2483"/>
                  </a:lnTo>
                  <a:cubicBezTo>
                    <a:pt x="10563" y="854"/>
                    <a:pt x="8713" y="1"/>
                    <a:pt x="68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2524654" y="3286973"/>
              <a:ext cx="416526" cy="398794"/>
            </a:xfrm>
            <a:custGeom>
              <a:avLst/>
              <a:gdLst/>
              <a:ahLst/>
              <a:cxnLst/>
              <a:rect l="l" t="t" r="r" b="b"/>
              <a:pathLst>
                <a:path w="24266" h="23233" extrusionOk="0">
                  <a:moveTo>
                    <a:pt x="142" y="0"/>
                  </a:moveTo>
                  <a:cubicBezTo>
                    <a:pt x="114" y="0"/>
                    <a:pt x="86" y="10"/>
                    <a:pt x="63" y="29"/>
                  </a:cubicBezTo>
                  <a:cubicBezTo>
                    <a:pt x="9" y="72"/>
                    <a:pt x="1" y="150"/>
                    <a:pt x="44" y="205"/>
                  </a:cubicBezTo>
                  <a:lnTo>
                    <a:pt x="18119" y="22448"/>
                  </a:lnTo>
                  <a:lnTo>
                    <a:pt x="18152" y="22487"/>
                  </a:lnTo>
                  <a:lnTo>
                    <a:pt x="24120" y="23232"/>
                  </a:lnTo>
                  <a:lnTo>
                    <a:pt x="24138" y="23232"/>
                  </a:lnTo>
                  <a:cubicBezTo>
                    <a:pt x="24203" y="23232"/>
                    <a:pt x="24258" y="23181"/>
                    <a:pt x="24262" y="23114"/>
                  </a:cubicBezTo>
                  <a:cubicBezTo>
                    <a:pt x="24266" y="23048"/>
                    <a:pt x="24217" y="22991"/>
                    <a:pt x="24152" y="22983"/>
                  </a:cubicBezTo>
                  <a:lnTo>
                    <a:pt x="18283" y="22248"/>
                  </a:lnTo>
                  <a:lnTo>
                    <a:pt x="239" y="47"/>
                  </a:lnTo>
                  <a:cubicBezTo>
                    <a:pt x="215" y="16"/>
                    <a:pt x="178"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2731492" y="3209353"/>
              <a:ext cx="481118" cy="313639"/>
            </a:xfrm>
            <a:custGeom>
              <a:avLst/>
              <a:gdLst/>
              <a:ahLst/>
              <a:cxnLst/>
              <a:rect l="l" t="t" r="r" b="b"/>
              <a:pathLst>
                <a:path w="28029" h="18272" extrusionOk="0">
                  <a:moveTo>
                    <a:pt x="143" y="0"/>
                  </a:moveTo>
                  <a:cubicBezTo>
                    <a:pt x="116" y="0"/>
                    <a:pt x="89" y="9"/>
                    <a:pt x="66" y="26"/>
                  </a:cubicBezTo>
                  <a:cubicBezTo>
                    <a:pt x="11" y="69"/>
                    <a:pt x="0" y="148"/>
                    <a:pt x="44" y="203"/>
                  </a:cubicBezTo>
                  <a:lnTo>
                    <a:pt x="12194" y="15926"/>
                  </a:lnTo>
                  <a:lnTo>
                    <a:pt x="12225" y="15967"/>
                  </a:lnTo>
                  <a:lnTo>
                    <a:pt x="27878" y="18269"/>
                  </a:lnTo>
                  <a:cubicBezTo>
                    <a:pt x="27885" y="18271"/>
                    <a:pt x="27891" y="18271"/>
                    <a:pt x="27897" y="18271"/>
                  </a:cubicBezTo>
                  <a:cubicBezTo>
                    <a:pt x="27964" y="18271"/>
                    <a:pt x="28019" y="18220"/>
                    <a:pt x="28023" y="18154"/>
                  </a:cubicBezTo>
                  <a:cubicBezTo>
                    <a:pt x="28028" y="18089"/>
                    <a:pt x="27981" y="18029"/>
                    <a:pt x="27916" y="18021"/>
                  </a:cubicBezTo>
                  <a:lnTo>
                    <a:pt x="12362" y="15734"/>
                  </a:lnTo>
                  <a:lnTo>
                    <a:pt x="242" y="50"/>
                  </a:lnTo>
                  <a:cubicBezTo>
                    <a:pt x="218" y="17"/>
                    <a:pt x="180" y="0"/>
                    <a:pt x="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2632622" y="2747975"/>
              <a:ext cx="37437" cy="20323"/>
            </a:xfrm>
            <a:custGeom>
              <a:avLst/>
              <a:gdLst/>
              <a:ahLst/>
              <a:cxnLst/>
              <a:rect l="l" t="t" r="r" b="b"/>
              <a:pathLst>
                <a:path w="2181" h="1184" extrusionOk="0">
                  <a:moveTo>
                    <a:pt x="1069" y="1"/>
                  </a:moveTo>
                  <a:cubicBezTo>
                    <a:pt x="547" y="1"/>
                    <a:pt x="78" y="405"/>
                    <a:pt x="55" y="425"/>
                  </a:cubicBezTo>
                  <a:cubicBezTo>
                    <a:pt x="0" y="473"/>
                    <a:pt x="46" y="550"/>
                    <a:pt x="103" y="550"/>
                  </a:cubicBezTo>
                  <a:cubicBezTo>
                    <a:pt x="118" y="550"/>
                    <a:pt x="134" y="545"/>
                    <a:pt x="149" y="531"/>
                  </a:cubicBezTo>
                  <a:cubicBezTo>
                    <a:pt x="155" y="527"/>
                    <a:pt x="599" y="148"/>
                    <a:pt x="1070" y="148"/>
                  </a:cubicBezTo>
                  <a:cubicBezTo>
                    <a:pt x="1094" y="148"/>
                    <a:pt x="1117" y="149"/>
                    <a:pt x="1141" y="151"/>
                  </a:cubicBezTo>
                  <a:cubicBezTo>
                    <a:pt x="541" y="464"/>
                    <a:pt x="670" y="1057"/>
                    <a:pt x="672" y="1063"/>
                  </a:cubicBezTo>
                  <a:cubicBezTo>
                    <a:pt x="680" y="1097"/>
                    <a:pt x="710" y="1118"/>
                    <a:pt x="743" y="1118"/>
                  </a:cubicBezTo>
                  <a:cubicBezTo>
                    <a:pt x="745" y="1118"/>
                    <a:pt x="747" y="1118"/>
                    <a:pt x="750" y="1118"/>
                  </a:cubicBezTo>
                  <a:cubicBezTo>
                    <a:pt x="751" y="1117"/>
                    <a:pt x="754" y="1117"/>
                    <a:pt x="757" y="1117"/>
                  </a:cubicBezTo>
                  <a:cubicBezTo>
                    <a:pt x="796" y="1107"/>
                    <a:pt x="820" y="1068"/>
                    <a:pt x="810" y="1031"/>
                  </a:cubicBezTo>
                  <a:cubicBezTo>
                    <a:pt x="804" y="1006"/>
                    <a:pt x="683" y="446"/>
                    <a:pt x="1361" y="209"/>
                  </a:cubicBezTo>
                  <a:cubicBezTo>
                    <a:pt x="1653" y="329"/>
                    <a:pt x="1881" y="633"/>
                    <a:pt x="2034" y="1134"/>
                  </a:cubicBezTo>
                  <a:cubicBezTo>
                    <a:pt x="2042" y="1164"/>
                    <a:pt x="2071" y="1184"/>
                    <a:pt x="2102" y="1184"/>
                  </a:cubicBezTo>
                  <a:cubicBezTo>
                    <a:pt x="2104" y="1184"/>
                    <a:pt x="2106" y="1184"/>
                    <a:pt x="2108" y="1184"/>
                  </a:cubicBezTo>
                  <a:cubicBezTo>
                    <a:pt x="2113" y="1184"/>
                    <a:pt x="2118" y="1182"/>
                    <a:pt x="2121" y="1180"/>
                  </a:cubicBezTo>
                  <a:cubicBezTo>
                    <a:pt x="2158" y="1170"/>
                    <a:pt x="2180" y="1131"/>
                    <a:pt x="2169" y="1093"/>
                  </a:cubicBezTo>
                  <a:cubicBezTo>
                    <a:pt x="2004" y="552"/>
                    <a:pt x="1750" y="218"/>
                    <a:pt x="1417" y="81"/>
                  </a:cubicBezTo>
                  <a:cubicBezTo>
                    <a:pt x="1408" y="70"/>
                    <a:pt x="1394" y="63"/>
                    <a:pt x="1378" y="62"/>
                  </a:cubicBezTo>
                  <a:cubicBezTo>
                    <a:pt x="1360" y="56"/>
                    <a:pt x="1344" y="42"/>
                    <a:pt x="1324" y="35"/>
                  </a:cubicBezTo>
                  <a:cubicBezTo>
                    <a:pt x="1239" y="11"/>
                    <a:pt x="1153" y="1"/>
                    <a:pt x="1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3414333" y="3559742"/>
              <a:ext cx="70754" cy="49143"/>
            </a:xfrm>
            <a:custGeom>
              <a:avLst/>
              <a:gdLst/>
              <a:ahLst/>
              <a:cxnLst/>
              <a:rect l="l" t="t" r="r" b="b"/>
              <a:pathLst>
                <a:path w="4122" h="2863" extrusionOk="0">
                  <a:moveTo>
                    <a:pt x="863" y="0"/>
                  </a:moveTo>
                  <a:cubicBezTo>
                    <a:pt x="408" y="0"/>
                    <a:pt x="1" y="85"/>
                    <a:pt x="106" y="412"/>
                  </a:cubicBezTo>
                  <a:cubicBezTo>
                    <a:pt x="328" y="1097"/>
                    <a:pt x="2632" y="2863"/>
                    <a:pt x="2632" y="2863"/>
                  </a:cubicBezTo>
                  <a:lnTo>
                    <a:pt x="4122" y="1624"/>
                  </a:lnTo>
                  <a:lnTo>
                    <a:pt x="2133" y="273"/>
                  </a:lnTo>
                  <a:cubicBezTo>
                    <a:pt x="1986" y="158"/>
                    <a:pt x="1812" y="83"/>
                    <a:pt x="1627" y="58"/>
                  </a:cubicBezTo>
                  <a:cubicBezTo>
                    <a:pt x="1421" y="30"/>
                    <a:pt x="1134" y="0"/>
                    <a:pt x="8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3437471" y="3546783"/>
              <a:ext cx="70754" cy="49143"/>
            </a:xfrm>
            <a:custGeom>
              <a:avLst/>
              <a:gdLst/>
              <a:ahLst/>
              <a:cxnLst/>
              <a:rect l="l" t="t" r="r" b="b"/>
              <a:pathLst>
                <a:path w="4122" h="2863" extrusionOk="0">
                  <a:moveTo>
                    <a:pt x="866" y="1"/>
                  </a:moveTo>
                  <a:cubicBezTo>
                    <a:pt x="410" y="1"/>
                    <a:pt x="0" y="86"/>
                    <a:pt x="106" y="413"/>
                  </a:cubicBezTo>
                  <a:cubicBezTo>
                    <a:pt x="328" y="1097"/>
                    <a:pt x="2632" y="2863"/>
                    <a:pt x="2632" y="2863"/>
                  </a:cubicBezTo>
                  <a:lnTo>
                    <a:pt x="4122" y="1625"/>
                  </a:lnTo>
                  <a:lnTo>
                    <a:pt x="2133" y="274"/>
                  </a:lnTo>
                  <a:cubicBezTo>
                    <a:pt x="1986" y="157"/>
                    <a:pt x="1811" y="83"/>
                    <a:pt x="1627" y="58"/>
                  </a:cubicBezTo>
                  <a:cubicBezTo>
                    <a:pt x="1422" y="30"/>
                    <a:pt x="1136" y="1"/>
                    <a:pt x="8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3460627" y="3533823"/>
              <a:ext cx="70737" cy="49178"/>
            </a:xfrm>
            <a:custGeom>
              <a:avLst/>
              <a:gdLst/>
              <a:ahLst/>
              <a:cxnLst/>
              <a:rect l="l" t="t" r="r" b="b"/>
              <a:pathLst>
                <a:path w="4121" h="2865" extrusionOk="0">
                  <a:moveTo>
                    <a:pt x="862" y="1"/>
                  </a:moveTo>
                  <a:cubicBezTo>
                    <a:pt x="407" y="1"/>
                    <a:pt x="0" y="87"/>
                    <a:pt x="107" y="413"/>
                  </a:cubicBezTo>
                  <a:cubicBezTo>
                    <a:pt x="328" y="1098"/>
                    <a:pt x="2632" y="2864"/>
                    <a:pt x="2632" y="2864"/>
                  </a:cubicBezTo>
                  <a:lnTo>
                    <a:pt x="4121" y="1625"/>
                  </a:lnTo>
                  <a:lnTo>
                    <a:pt x="2132" y="274"/>
                  </a:lnTo>
                  <a:cubicBezTo>
                    <a:pt x="1985" y="159"/>
                    <a:pt x="1810" y="84"/>
                    <a:pt x="1626" y="59"/>
                  </a:cubicBezTo>
                  <a:cubicBezTo>
                    <a:pt x="1420" y="31"/>
                    <a:pt x="1133" y="1"/>
                    <a:pt x="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3423568" y="3520863"/>
              <a:ext cx="128205" cy="103076"/>
            </a:xfrm>
            <a:custGeom>
              <a:avLst/>
              <a:gdLst/>
              <a:ahLst/>
              <a:cxnLst/>
              <a:rect l="l" t="t" r="r" b="b"/>
              <a:pathLst>
                <a:path w="7469" h="6005" extrusionOk="0">
                  <a:moveTo>
                    <a:pt x="4369" y="1"/>
                  </a:moveTo>
                  <a:cubicBezTo>
                    <a:pt x="3914" y="1"/>
                    <a:pt x="3506" y="87"/>
                    <a:pt x="3612" y="413"/>
                  </a:cubicBezTo>
                  <a:cubicBezTo>
                    <a:pt x="3834" y="1098"/>
                    <a:pt x="5913" y="2538"/>
                    <a:pt x="5913" y="2538"/>
                  </a:cubicBezTo>
                  <a:lnTo>
                    <a:pt x="863" y="3572"/>
                  </a:lnTo>
                  <a:cubicBezTo>
                    <a:pt x="550" y="4418"/>
                    <a:pt x="915" y="4034"/>
                    <a:pt x="1" y="5875"/>
                  </a:cubicBezTo>
                  <a:cubicBezTo>
                    <a:pt x="1" y="5875"/>
                    <a:pt x="332" y="6005"/>
                    <a:pt x="952" y="6005"/>
                  </a:cubicBezTo>
                  <a:cubicBezTo>
                    <a:pt x="1623" y="6005"/>
                    <a:pt x="2630" y="5853"/>
                    <a:pt x="3921" y="5223"/>
                  </a:cubicBezTo>
                  <a:cubicBezTo>
                    <a:pt x="5444" y="4480"/>
                    <a:pt x="6667" y="3608"/>
                    <a:pt x="7169" y="2658"/>
                  </a:cubicBezTo>
                  <a:cubicBezTo>
                    <a:pt x="7468" y="2092"/>
                    <a:pt x="7280" y="1390"/>
                    <a:pt x="6751" y="1031"/>
                  </a:cubicBezTo>
                  <a:lnTo>
                    <a:pt x="5637" y="274"/>
                  </a:lnTo>
                  <a:cubicBezTo>
                    <a:pt x="5492" y="159"/>
                    <a:pt x="5317" y="84"/>
                    <a:pt x="5133" y="59"/>
                  </a:cubicBezTo>
                  <a:cubicBezTo>
                    <a:pt x="4927" y="31"/>
                    <a:pt x="4640" y="1"/>
                    <a:pt x="4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3468128" y="3548001"/>
              <a:ext cx="31206" cy="18590"/>
            </a:xfrm>
            <a:custGeom>
              <a:avLst/>
              <a:gdLst/>
              <a:ahLst/>
              <a:cxnLst/>
              <a:rect l="l" t="t" r="r" b="b"/>
              <a:pathLst>
                <a:path w="1818" h="1083" extrusionOk="0">
                  <a:moveTo>
                    <a:pt x="80" y="0"/>
                  </a:moveTo>
                  <a:cubicBezTo>
                    <a:pt x="37" y="0"/>
                    <a:pt x="1" y="45"/>
                    <a:pt x="19" y="91"/>
                  </a:cubicBezTo>
                  <a:cubicBezTo>
                    <a:pt x="25" y="105"/>
                    <a:pt x="35" y="116"/>
                    <a:pt x="47" y="124"/>
                  </a:cubicBezTo>
                  <a:lnTo>
                    <a:pt x="1682" y="1071"/>
                  </a:lnTo>
                  <a:cubicBezTo>
                    <a:pt x="1695" y="1079"/>
                    <a:pt x="1707" y="1082"/>
                    <a:pt x="1719" y="1082"/>
                  </a:cubicBezTo>
                  <a:cubicBezTo>
                    <a:pt x="1779" y="1082"/>
                    <a:pt x="1817" y="992"/>
                    <a:pt x="1749" y="955"/>
                  </a:cubicBezTo>
                  <a:lnTo>
                    <a:pt x="114" y="10"/>
                  </a:lnTo>
                  <a:cubicBezTo>
                    <a:pt x="103" y="3"/>
                    <a:pt x="92"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3489447" y="3534527"/>
              <a:ext cx="31172" cy="18590"/>
            </a:xfrm>
            <a:custGeom>
              <a:avLst/>
              <a:gdLst/>
              <a:ahLst/>
              <a:cxnLst/>
              <a:rect l="l" t="t" r="r" b="b"/>
              <a:pathLst>
                <a:path w="1816" h="1083" extrusionOk="0">
                  <a:moveTo>
                    <a:pt x="80" y="1"/>
                  </a:moveTo>
                  <a:cubicBezTo>
                    <a:pt x="37" y="1"/>
                    <a:pt x="0" y="46"/>
                    <a:pt x="19" y="91"/>
                  </a:cubicBezTo>
                  <a:cubicBezTo>
                    <a:pt x="24" y="105"/>
                    <a:pt x="35" y="116"/>
                    <a:pt x="47" y="124"/>
                  </a:cubicBezTo>
                  <a:lnTo>
                    <a:pt x="1682" y="1071"/>
                  </a:lnTo>
                  <a:cubicBezTo>
                    <a:pt x="1694" y="1079"/>
                    <a:pt x="1707" y="1082"/>
                    <a:pt x="1718" y="1082"/>
                  </a:cubicBezTo>
                  <a:cubicBezTo>
                    <a:pt x="1777" y="1082"/>
                    <a:pt x="1815" y="992"/>
                    <a:pt x="1747" y="956"/>
                  </a:cubicBezTo>
                  <a:lnTo>
                    <a:pt x="114" y="10"/>
                  </a:lnTo>
                  <a:cubicBezTo>
                    <a:pt x="103" y="4"/>
                    <a:pt x="91" y="1"/>
                    <a:pt x="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3442707" y="3560944"/>
              <a:ext cx="30794" cy="18538"/>
            </a:xfrm>
            <a:custGeom>
              <a:avLst/>
              <a:gdLst/>
              <a:ahLst/>
              <a:cxnLst/>
              <a:rect l="l" t="t" r="r" b="b"/>
              <a:pathLst>
                <a:path w="1794" h="1080" extrusionOk="0">
                  <a:moveTo>
                    <a:pt x="82" y="0"/>
                  </a:moveTo>
                  <a:cubicBezTo>
                    <a:pt x="38" y="0"/>
                    <a:pt x="1" y="45"/>
                    <a:pt x="20" y="92"/>
                  </a:cubicBezTo>
                  <a:cubicBezTo>
                    <a:pt x="26" y="105"/>
                    <a:pt x="35" y="117"/>
                    <a:pt x="48" y="123"/>
                  </a:cubicBezTo>
                  <a:lnTo>
                    <a:pt x="1684" y="1070"/>
                  </a:lnTo>
                  <a:cubicBezTo>
                    <a:pt x="1695" y="1077"/>
                    <a:pt x="1706" y="1080"/>
                    <a:pt x="1717" y="1080"/>
                  </a:cubicBezTo>
                  <a:cubicBezTo>
                    <a:pt x="1740" y="1080"/>
                    <a:pt x="1762" y="1068"/>
                    <a:pt x="1775" y="1047"/>
                  </a:cubicBezTo>
                  <a:cubicBezTo>
                    <a:pt x="1793" y="1016"/>
                    <a:pt x="1783" y="975"/>
                    <a:pt x="1750" y="956"/>
                  </a:cubicBezTo>
                  <a:lnTo>
                    <a:pt x="115" y="10"/>
                  </a:lnTo>
                  <a:cubicBezTo>
                    <a:pt x="104" y="3"/>
                    <a:pt x="93" y="0"/>
                    <a:pt x="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4273184" y="3064601"/>
              <a:ext cx="472999" cy="595814"/>
            </a:xfrm>
            <a:custGeom>
              <a:avLst/>
              <a:gdLst/>
              <a:ahLst/>
              <a:cxnLst/>
              <a:rect l="l" t="t" r="r" b="b"/>
              <a:pathLst>
                <a:path w="27556" h="34711" extrusionOk="0">
                  <a:moveTo>
                    <a:pt x="22172" y="1"/>
                  </a:moveTo>
                  <a:cubicBezTo>
                    <a:pt x="20343" y="1"/>
                    <a:pt x="18601" y="1068"/>
                    <a:pt x="17827" y="2853"/>
                  </a:cubicBezTo>
                  <a:lnTo>
                    <a:pt x="10552" y="19623"/>
                  </a:lnTo>
                  <a:lnTo>
                    <a:pt x="2337" y="26302"/>
                  </a:lnTo>
                  <a:cubicBezTo>
                    <a:pt x="308" y="27951"/>
                    <a:pt x="0" y="30933"/>
                    <a:pt x="1649" y="32963"/>
                  </a:cubicBezTo>
                  <a:cubicBezTo>
                    <a:pt x="2547" y="34068"/>
                    <a:pt x="3896" y="34710"/>
                    <a:pt x="5321" y="34710"/>
                  </a:cubicBezTo>
                  <a:cubicBezTo>
                    <a:pt x="5323" y="34710"/>
                    <a:pt x="5325" y="34710"/>
                    <a:pt x="5326" y="34710"/>
                  </a:cubicBezTo>
                  <a:cubicBezTo>
                    <a:pt x="6414" y="34710"/>
                    <a:pt x="7467" y="34336"/>
                    <a:pt x="8309" y="33649"/>
                  </a:cubicBezTo>
                  <a:lnTo>
                    <a:pt x="18318" y="25512"/>
                  </a:lnTo>
                  <a:lnTo>
                    <a:pt x="26515" y="6622"/>
                  </a:lnTo>
                  <a:cubicBezTo>
                    <a:pt x="27555" y="4222"/>
                    <a:pt x="26454" y="1435"/>
                    <a:pt x="24055" y="394"/>
                  </a:cubicBezTo>
                  <a:cubicBezTo>
                    <a:pt x="23441" y="127"/>
                    <a:pt x="22801" y="1"/>
                    <a:pt x="22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4551480" y="3679056"/>
              <a:ext cx="458374" cy="371262"/>
            </a:xfrm>
            <a:custGeom>
              <a:avLst/>
              <a:gdLst/>
              <a:ahLst/>
              <a:cxnLst/>
              <a:rect l="l" t="t" r="r" b="b"/>
              <a:pathLst>
                <a:path w="26704" h="21629" extrusionOk="0">
                  <a:moveTo>
                    <a:pt x="25893" y="0"/>
                  </a:moveTo>
                  <a:cubicBezTo>
                    <a:pt x="25893" y="0"/>
                    <a:pt x="15163" y="1714"/>
                    <a:pt x="7092" y="1714"/>
                  </a:cubicBezTo>
                  <a:cubicBezTo>
                    <a:pt x="4166" y="1714"/>
                    <a:pt x="1590" y="1489"/>
                    <a:pt x="1" y="876"/>
                  </a:cubicBezTo>
                  <a:lnTo>
                    <a:pt x="1" y="876"/>
                  </a:lnTo>
                  <a:cubicBezTo>
                    <a:pt x="1" y="876"/>
                    <a:pt x="817" y="15186"/>
                    <a:pt x="1748" y="21629"/>
                  </a:cubicBezTo>
                  <a:lnTo>
                    <a:pt x="26704" y="19791"/>
                  </a:lnTo>
                  <a:lnTo>
                    <a:pt x="25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4479833" y="4893171"/>
              <a:ext cx="278554" cy="169298"/>
            </a:xfrm>
            <a:custGeom>
              <a:avLst/>
              <a:gdLst/>
              <a:ahLst/>
              <a:cxnLst/>
              <a:rect l="l" t="t" r="r" b="b"/>
              <a:pathLst>
                <a:path w="16228" h="9863" extrusionOk="0">
                  <a:moveTo>
                    <a:pt x="10081" y="0"/>
                  </a:moveTo>
                  <a:lnTo>
                    <a:pt x="0" y="9863"/>
                  </a:lnTo>
                  <a:lnTo>
                    <a:pt x="8730" y="9863"/>
                  </a:lnTo>
                  <a:lnTo>
                    <a:pt x="16228" y="6487"/>
                  </a:lnTo>
                  <a:lnTo>
                    <a:pt x="16228" y="381"/>
                  </a:lnTo>
                  <a:lnTo>
                    <a:pt x="10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4524462" y="3038527"/>
              <a:ext cx="556009" cy="691406"/>
            </a:xfrm>
            <a:custGeom>
              <a:avLst/>
              <a:gdLst/>
              <a:ahLst/>
              <a:cxnLst/>
              <a:rect l="l" t="t" r="r" b="b"/>
              <a:pathLst>
                <a:path w="32392" h="40280" extrusionOk="0">
                  <a:moveTo>
                    <a:pt x="22665" y="0"/>
                  </a:moveTo>
                  <a:lnTo>
                    <a:pt x="8118" y="97"/>
                  </a:lnTo>
                  <a:cubicBezTo>
                    <a:pt x="7077" y="233"/>
                    <a:pt x="6052" y="653"/>
                    <a:pt x="5119" y="1325"/>
                  </a:cubicBezTo>
                  <a:cubicBezTo>
                    <a:pt x="4481" y="1785"/>
                    <a:pt x="4124" y="2061"/>
                    <a:pt x="3467" y="2768"/>
                  </a:cubicBezTo>
                  <a:cubicBezTo>
                    <a:pt x="1" y="6495"/>
                    <a:pt x="2155" y="20292"/>
                    <a:pt x="3108" y="27228"/>
                  </a:cubicBezTo>
                  <a:lnTo>
                    <a:pt x="1575" y="38192"/>
                  </a:lnTo>
                  <a:lnTo>
                    <a:pt x="11213" y="39886"/>
                  </a:lnTo>
                  <a:cubicBezTo>
                    <a:pt x="12376" y="40092"/>
                    <a:pt x="13553" y="40218"/>
                    <a:pt x="14735" y="40260"/>
                  </a:cubicBezTo>
                  <a:cubicBezTo>
                    <a:pt x="14938" y="40267"/>
                    <a:pt x="15141" y="40273"/>
                    <a:pt x="15345" y="40276"/>
                  </a:cubicBezTo>
                  <a:cubicBezTo>
                    <a:pt x="15462" y="40278"/>
                    <a:pt x="15579" y="40279"/>
                    <a:pt x="15696" y="40279"/>
                  </a:cubicBezTo>
                  <a:cubicBezTo>
                    <a:pt x="17987" y="40279"/>
                    <a:pt x="20260" y="39875"/>
                    <a:pt x="22445" y="39182"/>
                  </a:cubicBezTo>
                  <a:lnTo>
                    <a:pt x="27465" y="37315"/>
                  </a:lnTo>
                  <a:lnTo>
                    <a:pt x="25969" y="27039"/>
                  </a:lnTo>
                  <a:lnTo>
                    <a:pt x="31396" y="11456"/>
                  </a:lnTo>
                  <a:cubicBezTo>
                    <a:pt x="32392" y="7387"/>
                    <a:pt x="29950" y="2462"/>
                    <a:pt x="22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4714376" y="2807383"/>
              <a:ext cx="144855" cy="258213"/>
            </a:xfrm>
            <a:custGeom>
              <a:avLst/>
              <a:gdLst/>
              <a:ahLst/>
              <a:cxnLst/>
              <a:rect l="l" t="t" r="r" b="b"/>
              <a:pathLst>
                <a:path w="8439" h="15043" extrusionOk="0">
                  <a:moveTo>
                    <a:pt x="6362" y="0"/>
                  </a:moveTo>
                  <a:lnTo>
                    <a:pt x="0" y="1281"/>
                  </a:lnTo>
                  <a:lnTo>
                    <a:pt x="1110" y="6644"/>
                  </a:lnTo>
                  <a:cubicBezTo>
                    <a:pt x="946" y="9328"/>
                    <a:pt x="1064" y="9257"/>
                    <a:pt x="629" y="12373"/>
                  </a:cubicBezTo>
                  <a:cubicBezTo>
                    <a:pt x="295" y="14751"/>
                    <a:pt x="2065" y="15043"/>
                    <a:pt x="3573" y="15043"/>
                  </a:cubicBezTo>
                  <a:cubicBezTo>
                    <a:pt x="3862" y="15043"/>
                    <a:pt x="4141" y="15032"/>
                    <a:pt x="4394" y="15023"/>
                  </a:cubicBezTo>
                  <a:cubicBezTo>
                    <a:pt x="5999" y="14969"/>
                    <a:pt x="8439" y="13842"/>
                    <a:pt x="8097" y="12346"/>
                  </a:cubicBezTo>
                  <a:lnTo>
                    <a:pt x="6537" y="5329"/>
                  </a:lnTo>
                  <a:lnTo>
                    <a:pt x="63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4731214" y="2877433"/>
              <a:ext cx="112997" cy="100724"/>
            </a:xfrm>
            <a:custGeom>
              <a:avLst/>
              <a:gdLst/>
              <a:ahLst/>
              <a:cxnLst/>
              <a:rect l="l" t="t" r="r" b="b"/>
              <a:pathLst>
                <a:path w="6583" h="5868" extrusionOk="0">
                  <a:moveTo>
                    <a:pt x="2185" y="1"/>
                  </a:moveTo>
                  <a:cubicBezTo>
                    <a:pt x="2080" y="1"/>
                    <a:pt x="1988" y="46"/>
                    <a:pt x="1910" y="148"/>
                  </a:cubicBezTo>
                  <a:cubicBezTo>
                    <a:pt x="1007" y="1337"/>
                    <a:pt x="1" y="3426"/>
                    <a:pt x="2055" y="4780"/>
                  </a:cubicBezTo>
                  <a:cubicBezTo>
                    <a:pt x="2993" y="5400"/>
                    <a:pt x="5478" y="5713"/>
                    <a:pt x="6583" y="5868"/>
                  </a:cubicBezTo>
                  <a:lnTo>
                    <a:pt x="5993" y="2716"/>
                  </a:lnTo>
                  <a:cubicBezTo>
                    <a:pt x="4364" y="2328"/>
                    <a:pt x="2939" y="1"/>
                    <a:pt x="2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4789352" y="2991615"/>
              <a:ext cx="91472" cy="138779"/>
            </a:xfrm>
            <a:custGeom>
              <a:avLst/>
              <a:gdLst/>
              <a:ahLst/>
              <a:cxnLst/>
              <a:rect l="l" t="t" r="r" b="b"/>
              <a:pathLst>
                <a:path w="5329" h="8085" extrusionOk="0">
                  <a:moveTo>
                    <a:pt x="5050" y="0"/>
                  </a:moveTo>
                  <a:lnTo>
                    <a:pt x="1" y="4152"/>
                  </a:lnTo>
                  <a:lnTo>
                    <a:pt x="1019" y="8084"/>
                  </a:lnTo>
                  <a:lnTo>
                    <a:pt x="5328" y="2712"/>
                  </a:lnTo>
                  <a:lnTo>
                    <a:pt x="5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4703630" y="2994018"/>
              <a:ext cx="91472" cy="138779"/>
            </a:xfrm>
            <a:custGeom>
              <a:avLst/>
              <a:gdLst/>
              <a:ahLst/>
              <a:cxnLst/>
              <a:rect l="l" t="t" r="r" b="b"/>
              <a:pathLst>
                <a:path w="5329" h="8085" extrusionOk="0">
                  <a:moveTo>
                    <a:pt x="279" y="1"/>
                  </a:moveTo>
                  <a:lnTo>
                    <a:pt x="1" y="2712"/>
                  </a:lnTo>
                  <a:lnTo>
                    <a:pt x="4311" y="8085"/>
                  </a:lnTo>
                  <a:lnTo>
                    <a:pt x="5328" y="4150"/>
                  </a:lnTo>
                  <a:lnTo>
                    <a:pt x="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4476366" y="3702315"/>
              <a:ext cx="351917" cy="1197413"/>
            </a:xfrm>
            <a:custGeom>
              <a:avLst/>
              <a:gdLst/>
              <a:ahLst/>
              <a:cxnLst/>
              <a:rect l="l" t="t" r="r" b="b"/>
              <a:pathLst>
                <a:path w="20502" h="69759" extrusionOk="0">
                  <a:moveTo>
                    <a:pt x="4725" y="1"/>
                  </a:moveTo>
                  <a:cubicBezTo>
                    <a:pt x="4561" y="1"/>
                    <a:pt x="4457" y="74"/>
                    <a:pt x="4420" y="232"/>
                  </a:cubicBezTo>
                  <a:cubicBezTo>
                    <a:pt x="1" y="19422"/>
                    <a:pt x="10285" y="69376"/>
                    <a:pt x="10285" y="69376"/>
                  </a:cubicBezTo>
                  <a:lnTo>
                    <a:pt x="16430" y="69758"/>
                  </a:lnTo>
                  <a:lnTo>
                    <a:pt x="20501" y="14059"/>
                  </a:lnTo>
                  <a:cubicBezTo>
                    <a:pt x="20501" y="14059"/>
                    <a:pt x="6985" y="1"/>
                    <a:pt x="4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4780684" y="3679056"/>
              <a:ext cx="327697" cy="1220672"/>
            </a:xfrm>
            <a:custGeom>
              <a:avLst/>
              <a:gdLst/>
              <a:ahLst/>
              <a:cxnLst/>
              <a:rect l="l" t="t" r="r" b="b"/>
              <a:pathLst>
                <a:path w="19091" h="71114" extrusionOk="0">
                  <a:moveTo>
                    <a:pt x="12540" y="0"/>
                  </a:moveTo>
                  <a:lnTo>
                    <a:pt x="0" y="15414"/>
                  </a:lnTo>
                  <a:lnTo>
                    <a:pt x="2130" y="71113"/>
                  </a:lnTo>
                  <a:lnTo>
                    <a:pt x="8270" y="70731"/>
                  </a:lnTo>
                  <a:cubicBezTo>
                    <a:pt x="8270" y="70731"/>
                    <a:pt x="19090" y="23875"/>
                    <a:pt x="12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93637" y="4893136"/>
              <a:ext cx="164750" cy="78461"/>
            </a:xfrm>
            <a:custGeom>
              <a:avLst/>
              <a:gdLst/>
              <a:ahLst/>
              <a:cxnLst/>
              <a:rect l="l" t="t" r="r" b="b"/>
              <a:pathLst>
                <a:path w="9598" h="4571" extrusionOk="0">
                  <a:moveTo>
                    <a:pt x="3453" y="1"/>
                  </a:moveTo>
                  <a:lnTo>
                    <a:pt x="0" y="4548"/>
                  </a:lnTo>
                  <a:cubicBezTo>
                    <a:pt x="0" y="4548"/>
                    <a:pt x="168" y="4570"/>
                    <a:pt x="476" y="4570"/>
                  </a:cubicBezTo>
                  <a:cubicBezTo>
                    <a:pt x="1744" y="4570"/>
                    <a:pt x="5400" y="4198"/>
                    <a:pt x="9598" y="383"/>
                  </a:cubicBezTo>
                  <a:lnTo>
                    <a:pt x="3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703339" y="4935637"/>
              <a:ext cx="55048" cy="126832"/>
            </a:xfrm>
            <a:custGeom>
              <a:avLst/>
              <a:gdLst/>
              <a:ahLst/>
              <a:cxnLst/>
              <a:rect l="l" t="t" r="r" b="b"/>
              <a:pathLst>
                <a:path w="3207" h="7389" extrusionOk="0">
                  <a:moveTo>
                    <a:pt x="3207" y="1"/>
                  </a:moveTo>
                  <a:lnTo>
                    <a:pt x="1" y="2852"/>
                  </a:lnTo>
                  <a:lnTo>
                    <a:pt x="1" y="7389"/>
                  </a:lnTo>
                  <a:lnTo>
                    <a:pt x="3207" y="7389"/>
                  </a:lnTo>
                  <a:lnTo>
                    <a:pt x="32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817228" y="4893171"/>
              <a:ext cx="271224" cy="169298"/>
            </a:xfrm>
            <a:custGeom>
              <a:avLst/>
              <a:gdLst/>
              <a:ahLst/>
              <a:cxnLst/>
              <a:rect l="l" t="t" r="r" b="b"/>
              <a:pathLst>
                <a:path w="15801" h="9863" extrusionOk="0">
                  <a:moveTo>
                    <a:pt x="6147" y="0"/>
                  </a:moveTo>
                  <a:lnTo>
                    <a:pt x="4" y="384"/>
                  </a:lnTo>
                  <a:lnTo>
                    <a:pt x="1" y="6487"/>
                  </a:lnTo>
                  <a:lnTo>
                    <a:pt x="7071" y="9863"/>
                  </a:lnTo>
                  <a:lnTo>
                    <a:pt x="15801" y="9863"/>
                  </a:lnTo>
                  <a:lnTo>
                    <a:pt x="6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817125" y="4892828"/>
              <a:ext cx="164853" cy="78461"/>
            </a:xfrm>
            <a:custGeom>
              <a:avLst/>
              <a:gdLst/>
              <a:ahLst/>
              <a:cxnLst/>
              <a:rect l="l" t="t" r="r" b="b"/>
              <a:pathLst>
                <a:path w="9604" h="4571" extrusionOk="0">
                  <a:moveTo>
                    <a:pt x="6139" y="0"/>
                  </a:moveTo>
                  <a:lnTo>
                    <a:pt x="0" y="102"/>
                  </a:lnTo>
                  <a:cubicBezTo>
                    <a:pt x="4678" y="4351"/>
                    <a:pt x="8689" y="4571"/>
                    <a:pt x="9467" y="4571"/>
                  </a:cubicBezTo>
                  <a:cubicBezTo>
                    <a:pt x="9557" y="4571"/>
                    <a:pt x="9604" y="4568"/>
                    <a:pt x="9604" y="4568"/>
                  </a:cubicBezTo>
                  <a:lnTo>
                    <a:pt x="61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817228" y="4935637"/>
              <a:ext cx="55048" cy="126832"/>
            </a:xfrm>
            <a:custGeom>
              <a:avLst/>
              <a:gdLst/>
              <a:ahLst/>
              <a:cxnLst/>
              <a:rect l="l" t="t" r="r" b="b"/>
              <a:pathLst>
                <a:path w="3207" h="7389" extrusionOk="0">
                  <a:moveTo>
                    <a:pt x="1" y="1"/>
                  </a:moveTo>
                  <a:lnTo>
                    <a:pt x="1" y="7389"/>
                  </a:lnTo>
                  <a:lnTo>
                    <a:pt x="3206" y="7389"/>
                  </a:lnTo>
                  <a:lnTo>
                    <a:pt x="3206" y="285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634867" y="2607582"/>
              <a:ext cx="271070" cy="342991"/>
            </a:xfrm>
            <a:custGeom>
              <a:avLst/>
              <a:gdLst/>
              <a:ahLst/>
              <a:cxnLst/>
              <a:rect l="l" t="t" r="r" b="b"/>
              <a:pathLst>
                <a:path w="15792" h="19982" extrusionOk="0">
                  <a:moveTo>
                    <a:pt x="7767" y="1"/>
                  </a:moveTo>
                  <a:cubicBezTo>
                    <a:pt x="4074" y="1"/>
                    <a:pt x="611" y="875"/>
                    <a:pt x="807" y="2580"/>
                  </a:cubicBezTo>
                  <a:cubicBezTo>
                    <a:pt x="963" y="3935"/>
                    <a:pt x="1" y="10703"/>
                    <a:pt x="3740" y="16932"/>
                  </a:cubicBezTo>
                  <a:cubicBezTo>
                    <a:pt x="4984" y="19002"/>
                    <a:pt x="6757" y="19982"/>
                    <a:pt x="8515" y="19982"/>
                  </a:cubicBezTo>
                  <a:cubicBezTo>
                    <a:pt x="10945" y="19982"/>
                    <a:pt x="13343" y="18108"/>
                    <a:pt x="14266" y="14648"/>
                  </a:cubicBezTo>
                  <a:cubicBezTo>
                    <a:pt x="15791" y="8930"/>
                    <a:pt x="13840" y="885"/>
                    <a:pt x="13007" y="648"/>
                  </a:cubicBezTo>
                  <a:cubicBezTo>
                    <a:pt x="11481" y="215"/>
                    <a:pt x="9596" y="1"/>
                    <a:pt x="7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4720744" y="2765157"/>
              <a:ext cx="15843" cy="13423"/>
            </a:xfrm>
            <a:custGeom>
              <a:avLst/>
              <a:gdLst/>
              <a:ahLst/>
              <a:cxnLst/>
              <a:rect l="l" t="t" r="r" b="b"/>
              <a:pathLst>
                <a:path w="923" h="782" extrusionOk="0">
                  <a:moveTo>
                    <a:pt x="414" y="1"/>
                  </a:moveTo>
                  <a:cubicBezTo>
                    <a:pt x="400" y="1"/>
                    <a:pt x="385" y="2"/>
                    <a:pt x="370" y="3"/>
                  </a:cubicBezTo>
                  <a:cubicBezTo>
                    <a:pt x="157" y="25"/>
                    <a:pt x="1" y="217"/>
                    <a:pt x="23" y="431"/>
                  </a:cubicBezTo>
                  <a:cubicBezTo>
                    <a:pt x="45" y="649"/>
                    <a:pt x="227" y="781"/>
                    <a:pt x="413" y="781"/>
                  </a:cubicBezTo>
                  <a:cubicBezTo>
                    <a:pt x="522" y="781"/>
                    <a:pt x="633" y="736"/>
                    <a:pt x="714" y="637"/>
                  </a:cubicBezTo>
                  <a:cubicBezTo>
                    <a:pt x="923" y="378"/>
                    <a:pt x="734" y="1"/>
                    <a:pt x="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4823047" y="2753279"/>
              <a:ext cx="15860" cy="13406"/>
            </a:xfrm>
            <a:custGeom>
              <a:avLst/>
              <a:gdLst/>
              <a:ahLst/>
              <a:cxnLst/>
              <a:rect l="l" t="t" r="r" b="b"/>
              <a:pathLst>
                <a:path w="924" h="781" extrusionOk="0">
                  <a:moveTo>
                    <a:pt x="415" y="0"/>
                  </a:moveTo>
                  <a:cubicBezTo>
                    <a:pt x="400" y="0"/>
                    <a:pt x="386" y="1"/>
                    <a:pt x="371" y="3"/>
                  </a:cubicBezTo>
                  <a:cubicBezTo>
                    <a:pt x="156" y="24"/>
                    <a:pt x="0" y="215"/>
                    <a:pt x="23" y="430"/>
                  </a:cubicBezTo>
                  <a:cubicBezTo>
                    <a:pt x="45" y="648"/>
                    <a:pt x="228" y="780"/>
                    <a:pt x="414" y="780"/>
                  </a:cubicBezTo>
                  <a:cubicBezTo>
                    <a:pt x="523" y="780"/>
                    <a:pt x="633" y="735"/>
                    <a:pt x="713" y="636"/>
                  </a:cubicBezTo>
                  <a:cubicBezTo>
                    <a:pt x="924" y="377"/>
                    <a:pt x="734" y="0"/>
                    <a:pt x="415" y="0"/>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4774917" y="2819261"/>
              <a:ext cx="28666" cy="14676"/>
            </a:xfrm>
            <a:custGeom>
              <a:avLst/>
              <a:gdLst/>
              <a:ahLst/>
              <a:cxnLst/>
              <a:rect l="l" t="t" r="r" b="b"/>
              <a:pathLst>
                <a:path w="1670" h="855" extrusionOk="0">
                  <a:moveTo>
                    <a:pt x="1670" y="1"/>
                  </a:moveTo>
                  <a:lnTo>
                    <a:pt x="1" y="520"/>
                  </a:lnTo>
                  <a:cubicBezTo>
                    <a:pt x="303" y="763"/>
                    <a:pt x="557" y="855"/>
                    <a:pt x="769" y="855"/>
                  </a:cubicBezTo>
                  <a:cubicBezTo>
                    <a:pt x="1418" y="855"/>
                    <a:pt x="1670" y="1"/>
                    <a:pt x="1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4439358" y="2591979"/>
              <a:ext cx="246816" cy="286106"/>
            </a:xfrm>
            <a:custGeom>
              <a:avLst/>
              <a:gdLst/>
              <a:ahLst/>
              <a:cxnLst/>
              <a:rect l="l" t="t" r="r" b="b"/>
              <a:pathLst>
                <a:path w="14379" h="16668" extrusionOk="0">
                  <a:moveTo>
                    <a:pt x="8749" y="0"/>
                  </a:moveTo>
                  <a:cubicBezTo>
                    <a:pt x="7980" y="0"/>
                    <a:pt x="7138" y="167"/>
                    <a:pt x="6225" y="573"/>
                  </a:cubicBezTo>
                  <a:cubicBezTo>
                    <a:pt x="993" y="2897"/>
                    <a:pt x="3261" y="9829"/>
                    <a:pt x="3350" y="11560"/>
                  </a:cubicBezTo>
                  <a:cubicBezTo>
                    <a:pt x="3438" y="13273"/>
                    <a:pt x="1689" y="15275"/>
                    <a:pt x="55" y="15275"/>
                  </a:cubicBezTo>
                  <a:cubicBezTo>
                    <a:pt x="37" y="15275"/>
                    <a:pt x="19" y="15275"/>
                    <a:pt x="1" y="15275"/>
                  </a:cubicBezTo>
                  <a:lnTo>
                    <a:pt x="1" y="15275"/>
                  </a:lnTo>
                  <a:cubicBezTo>
                    <a:pt x="1" y="15275"/>
                    <a:pt x="1368" y="16668"/>
                    <a:pt x="3361" y="16668"/>
                  </a:cubicBezTo>
                  <a:cubicBezTo>
                    <a:pt x="4547" y="16668"/>
                    <a:pt x="5953" y="16175"/>
                    <a:pt x="7425" y="14604"/>
                  </a:cubicBezTo>
                  <a:cubicBezTo>
                    <a:pt x="11241" y="10530"/>
                    <a:pt x="9453" y="4123"/>
                    <a:pt x="11512" y="4123"/>
                  </a:cubicBezTo>
                  <a:cubicBezTo>
                    <a:pt x="11584" y="4123"/>
                    <a:pt x="11660" y="4131"/>
                    <a:pt x="11742" y="4147"/>
                  </a:cubicBezTo>
                  <a:cubicBezTo>
                    <a:pt x="12258" y="4248"/>
                    <a:pt x="12674" y="4287"/>
                    <a:pt x="13009" y="4287"/>
                  </a:cubicBezTo>
                  <a:cubicBezTo>
                    <a:pt x="14243" y="4287"/>
                    <a:pt x="14378" y="3751"/>
                    <a:pt x="14378" y="3751"/>
                  </a:cubicBezTo>
                  <a:cubicBezTo>
                    <a:pt x="14378" y="3751"/>
                    <a:pt x="12388" y="0"/>
                    <a:pt x="8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4541335" y="2580548"/>
              <a:ext cx="282141" cy="199354"/>
            </a:xfrm>
            <a:custGeom>
              <a:avLst/>
              <a:gdLst/>
              <a:ahLst/>
              <a:cxnLst/>
              <a:rect l="l" t="t" r="r" b="b"/>
              <a:pathLst>
                <a:path w="16437" h="11614" extrusionOk="0">
                  <a:moveTo>
                    <a:pt x="12426" y="0"/>
                  </a:moveTo>
                  <a:lnTo>
                    <a:pt x="12426" y="0"/>
                  </a:lnTo>
                  <a:cubicBezTo>
                    <a:pt x="1" y="1956"/>
                    <a:pt x="6568" y="11613"/>
                    <a:pt x="6568" y="11613"/>
                  </a:cubicBezTo>
                  <a:cubicBezTo>
                    <a:pt x="16437" y="6109"/>
                    <a:pt x="12426" y="0"/>
                    <a:pt x="12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742492" y="2580136"/>
              <a:ext cx="191767" cy="169848"/>
            </a:xfrm>
            <a:custGeom>
              <a:avLst/>
              <a:gdLst/>
              <a:ahLst/>
              <a:cxnLst/>
              <a:rect l="l" t="t" r="r" b="b"/>
              <a:pathLst>
                <a:path w="11172" h="9895" extrusionOk="0">
                  <a:moveTo>
                    <a:pt x="1521" y="1"/>
                  </a:moveTo>
                  <a:cubicBezTo>
                    <a:pt x="1228" y="1"/>
                    <a:pt x="924" y="10"/>
                    <a:pt x="607" y="29"/>
                  </a:cubicBezTo>
                  <a:cubicBezTo>
                    <a:pt x="607" y="29"/>
                    <a:pt x="1" y="8682"/>
                    <a:pt x="8487" y="9895"/>
                  </a:cubicBezTo>
                  <a:cubicBezTo>
                    <a:pt x="8487" y="9895"/>
                    <a:pt x="11172" y="1"/>
                    <a:pt x="1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4650968" y="2769809"/>
              <a:ext cx="50620" cy="13749"/>
            </a:xfrm>
            <a:custGeom>
              <a:avLst/>
              <a:gdLst/>
              <a:ahLst/>
              <a:cxnLst/>
              <a:rect l="l" t="t" r="r" b="b"/>
              <a:pathLst>
                <a:path w="2949" h="801" extrusionOk="0">
                  <a:moveTo>
                    <a:pt x="2843" y="1"/>
                  </a:moveTo>
                  <a:lnTo>
                    <a:pt x="0" y="440"/>
                  </a:lnTo>
                  <a:lnTo>
                    <a:pt x="106" y="801"/>
                  </a:lnTo>
                  <a:lnTo>
                    <a:pt x="2949" y="361"/>
                  </a:lnTo>
                  <a:lnTo>
                    <a:pt x="2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856279" y="2741899"/>
              <a:ext cx="48886" cy="15243"/>
            </a:xfrm>
            <a:custGeom>
              <a:avLst/>
              <a:gdLst/>
              <a:ahLst/>
              <a:cxnLst/>
              <a:rect l="l" t="t" r="r" b="b"/>
              <a:pathLst>
                <a:path w="2848" h="888" extrusionOk="0">
                  <a:moveTo>
                    <a:pt x="2830" y="1"/>
                  </a:moveTo>
                  <a:lnTo>
                    <a:pt x="0" y="513"/>
                  </a:lnTo>
                  <a:lnTo>
                    <a:pt x="17" y="887"/>
                  </a:lnTo>
                  <a:lnTo>
                    <a:pt x="2847" y="375"/>
                  </a:lnTo>
                  <a:lnTo>
                    <a:pt x="28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624002" y="2779885"/>
              <a:ext cx="63819" cy="59511"/>
            </a:xfrm>
            <a:custGeom>
              <a:avLst/>
              <a:gdLst/>
              <a:ahLst/>
              <a:cxnLst/>
              <a:rect l="l" t="t" r="r" b="b"/>
              <a:pathLst>
                <a:path w="3718" h="3467" extrusionOk="0">
                  <a:moveTo>
                    <a:pt x="1888" y="1"/>
                  </a:moveTo>
                  <a:cubicBezTo>
                    <a:pt x="1775" y="1"/>
                    <a:pt x="1661" y="12"/>
                    <a:pt x="1548" y="34"/>
                  </a:cubicBezTo>
                  <a:cubicBezTo>
                    <a:pt x="609" y="222"/>
                    <a:pt x="0" y="1136"/>
                    <a:pt x="189" y="2073"/>
                  </a:cubicBezTo>
                  <a:cubicBezTo>
                    <a:pt x="326" y="2761"/>
                    <a:pt x="865" y="3298"/>
                    <a:pt x="1553" y="3434"/>
                  </a:cubicBezTo>
                  <a:cubicBezTo>
                    <a:pt x="1664" y="3456"/>
                    <a:pt x="1777" y="3467"/>
                    <a:pt x="1888" y="3467"/>
                  </a:cubicBezTo>
                  <a:cubicBezTo>
                    <a:pt x="2459" y="3467"/>
                    <a:pt x="3004" y="3183"/>
                    <a:pt x="3329" y="2694"/>
                  </a:cubicBezTo>
                  <a:cubicBezTo>
                    <a:pt x="3718" y="2111"/>
                    <a:pt x="3718" y="1351"/>
                    <a:pt x="3328" y="769"/>
                  </a:cubicBezTo>
                  <a:cubicBezTo>
                    <a:pt x="3002" y="282"/>
                    <a:pt x="2458" y="1"/>
                    <a:pt x="18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861119" y="2748799"/>
              <a:ext cx="63837" cy="59511"/>
            </a:xfrm>
            <a:custGeom>
              <a:avLst/>
              <a:gdLst/>
              <a:ahLst/>
              <a:cxnLst/>
              <a:rect l="l" t="t" r="r" b="b"/>
              <a:pathLst>
                <a:path w="3719" h="3467" extrusionOk="0">
                  <a:moveTo>
                    <a:pt x="1888" y="0"/>
                  </a:moveTo>
                  <a:cubicBezTo>
                    <a:pt x="1775" y="0"/>
                    <a:pt x="1662" y="12"/>
                    <a:pt x="1548" y="34"/>
                  </a:cubicBezTo>
                  <a:cubicBezTo>
                    <a:pt x="609" y="221"/>
                    <a:pt x="0" y="1134"/>
                    <a:pt x="188" y="2073"/>
                  </a:cubicBezTo>
                  <a:cubicBezTo>
                    <a:pt x="325" y="2761"/>
                    <a:pt x="863" y="3298"/>
                    <a:pt x="1551" y="3434"/>
                  </a:cubicBezTo>
                  <a:cubicBezTo>
                    <a:pt x="1663" y="3456"/>
                    <a:pt x="1776" y="3466"/>
                    <a:pt x="1887" y="3466"/>
                  </a:cubicBezTo>
                  <a:cubicBezTo>
                    <a:pt x="2460" y="3466"/>
                    <a:pt x="3004" y="3182"/>
                    <a:pt x="3330" y="2694"/>
                  </a:cubicBezTo>
                  <a:cubicBezTo>
                    <a:pt x="3718" y="2111"/>
                    <a:pt x="3718" y="1351"/>
                    <a:pt x="3326" y="769"/>
                  </a:cubicBezTo>
                  <a:cubicBezTo>
                    <a:pt x="3001" y="282"/>
                    <a:pt x="2458" y="0"/>
                    <a:pt x="1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692628" y="2725901"/>
              <a:ext cx="174860" cy="79096"/>
            </a:xfrm>
            <a:custGeom>
              <a:avLst/>
              <a:gdLst/>
              <a:ahLst/>
              <a:cxnLst/>
              <a:rect l="l" t="t" r="r" b="b"/>
              <a:pathLst>
                <a:path w="10187" h="4608" extrusionOk="0">
                  <a:moveTo>
                    <a:pt x="7954" y="397"/>
                  </a:moveTo>
                  <a:cubicBezTo>
                    <a:pt x="8582" y="397"/>
                    <a:pt x="9178" y="771"/>
                    <a:pt x="9430" y="1388"/>
                  </a:cubicBezTo>
                  <a:cubicBezTo>
                    <a:pt x="9762" y="2203"/>
                    <a:pt x="9370" y="3133"/>
                    <a:pt x="8556" y="3465"/>
                  </a:cubicBezTo>
                  <a:lnTo>
                    <a:pt x="8558" y="3466"/>
                  </a:lnTo>
                  <a:cubicBezTo>
                    <a:pt x="8361" y="3546"/>
                    <a:pt x="8157" y="3584"/>
                    <a:pt x="7957" y="3584"/>
                  </a:cubicBezTo>
                  <a:cubicBezTo>
                    <a:pt x="7328" y="3584"/>
                    <a:pt x="6733" y="3211"/>
                    <a:pt x="6480" y="2593"/>
                  </a:cubicBezTo>
                  <a:cubicBezTo>
                    <a:pt x="6149" y="1778"/>
                    <a:pt x="6542" y="846"/>
                    <a:pt x="7353" y="515"/>
                  </a:cubicBezTo>
                  <a:cubicBezTo>
                    <a:pt x="7550" y="435"/>
                    <a:pt x="7754" y="397"/>
                    <a:pt x="7954" y="397"/>
                  </a:cubicBezTo>
                  <a:close/>
                  <a:moveTo>
                    <a:pt x="2072" y="964"/>
                  </a:moveTo>
                  <a:cubicBezTo>
                    <a:pt x="2105" y="964"/>
                    <a:pt x="2139" y="965"/>
                    <a:pt x="2172" y="967"/>
                  </a:cubicBezTo>
                  <a:cubicBezTo>
                    <a:pt x="3047" y="1016"/>
                    <a:pt x="3725" y="1769"/>
                    <a:pt x="3676" y="2646"/>
                  </a:cubicBezTo>
                  <a:cubicBezTo>
                    <a:pt x="3628" y="3495"/>
                    <a:pt x="2925" y="4150"/>
                    <a:pt x="2085" y="4150"/>
                  </a:cubicBezTo>
                  <a:cubicBezTo>
                    <a:pt x="2057" y="4150"/>
                    <a:pt x="2028" y="4150"/>
                    <a:pt x="1999" y="4148"/>
                  </a:cubicBezTo>
                  <a:lnTo>
                    <a:pt x="1999" y="4150"/>
                  </a:lnTo>
                  <a:cubicBezTo>
                    <a:pt x="1115" y="4108"/>
                    <a:pt x="434" y="3354"/>
                    <a:pt x="483" y="2471"/>
                  </a:cubicBezTo>
                  <a:cubicBezTo>
                    <a:pt x="529" y="1620"/>
                    <a:pt x="1233" y="964"/>
                    <a:pt x="2072" y="964"/>
                  </a:cubicBezTo>
                  <a:close/>
                  <a:moveTo>
                    <a:pt x="7955" y="0"/>
                  </a:moveTo>
                  <a:cubicBezTo>
                    <a:pt x="7705" y="0"/>
                    <a:pt x="7450" y="48"/>
                    <a:pt x="7203" y="148"/>
                  </a:cubicBezTo>
                  <a:cubicBezTo>
                    <a:pt x="6505" y="431"/>
                    <a:pt x="6063" y="1075"/>
                    <a:pt x="5987" y="1782"/>
                  </a:cubicBezTo>
                  <a:cubicBezTo>
                    <a:pt x="5698" y="1620"/>
                    <a:pt x="5415" y="1555"/>
                    <a:pt x="5149" y="1555"/>
                  </a:cubicBezTo>
                  <a:cubicBezTo>
                    <a:pt x="4689" y="1555"/>
                    <a:pt x="4279" y="1749"/>
                    <a:pt x="3982" y="1977"/>
                  </a:cubicBezTo>
                  <a:cubicBezTo>
                    <a:pt x="3742" y="1201"/>
                    <a:pt x="3046" y="615"/>
                    <a:pt x="2196" y="571"/>
                  </a:cubicBezTo>
                  <a:cubicBezTo>
                    <a:pt x="2158" y="569"/>
                    <a:pt x="2121" y="568"/>
                    <a:pt x="2084" y="568"/>
                  </a:cubicBezTo>
                  <a:cubicBezTo>
                    <a:pt x="1034" y="568"/>
                    <a:pt x="158" y="1389"/>
                    <a:pt x="97" y="2448"/>
                  </a:cubicBezTo>
                  <a:cubicBezTo>
                    <a:pt x="0" y="3612"/>
                    <a:pt x="918" y="4607"/>
                    <a:pt x="2081" y="4607"/>
                  </a:cubicBezTo>
                  <a:cubicBezTo>
                    <a:pt x="2093" y="4607"/>
                    <a:pt x="2104" y="4607"/>
                    <a:pt x="2116" y="4607"/>
                  </a:cubicBezTo>
                  <a:cubicBezTo>
                    <a:pt x="3296" y="4587"/>
                    <a:pt x="4199" y="3552"/>
                    <a:pt x="4060" y="2381"/>
                  </a:cubicBezTo>
                  <a:cubicBezTo>
                    <a:pt x="4248" y="2211"/>
                    <a:pt x="4650" y="1910"/>
                    <a:pt x="5151" y="1910"/>
                  </a:cubicBezTo>
                  <a:cubicBezTo>
                    <a:pt x="5409" y="1910"/>
                    <a:pt x="5692" y="1990"/>
                    <a:pt x="5987" y="2206"/>
                  </a:cubicBezTo>
                  <a:cubicBezTo>
                    <a:pt x="6002" y="2390"/>
                    <a:pt x="6046" y="2571"/>
                    <a:pt x="6113" y="2743"/>
                  </a:cubicBezTo>
                  <a:cubicBezTo>
                    <a:pt x="6438" y="3492"/>
                    <a:pt x="7168" y="3941"/>
                    <a:pt x="7938" y="3941"/>
                  </a:cubicBezTo>
                  <a:cubicBezTo>
                    <a:pt x="8189" y="3941"/>
                    <a:pt x="8445" y="3893"/>
                    <a:pt x="8692" y="3792"/>
                  </a:cubicBezTo>
                  <a:cubicBezTo>
                    <a:pt x="9693" y="3384"/>
                    <a:pt x="10186" y="2248"/>
                    <a:pt x="9798" y="1237"/>
                  </a:cubicBezTo>
                  <a:lnTo>
                    <a:pt x="9799" y="1237"/>
                  </a:lnTo>
                  <a:cubicBezTo>
                    <a:pt x="9484" y="466"/>
                    <a:pt x="8740" y="0"/>
                    <a:pt x="7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4739642" y="2844099"/>
              <a:ext cx="58515" cy="21765"/>
            </a:xfrm>
            <a:custGeom>
              <a:avLst/>
              <a:gdLst/>
              <a:ahLst/>
              <a:cxnLst/>
              <a:rect l="l" t="t" r="r" b="b"/>
              <a:pathLst>
                <a:path w="3409" h="1268" extrusionOk="0">
                  <a:moveTo>
                    <a:pt x="118" y="1"/>
                  </a:moveTo>
                  <a:cubicBezTo>
                    <a:pt x="59" y="1"/>
                    <a:pt x="0" y="61"/>
                    <a:pt x="35" y="133"/>
                  </a:cubicBezTo>
                  <a:cubicBezTo>
                    <a:pt x="42" y="144"/>
                    <a:pt x="516" y="984"/>
                    <a:pt x="1628" y="1211"/>
                  </a:cubicBezTo>
                  <a:cubicBezTo>
                    <a:pt x="1803" y="1246"/>
                    <a:pt x="1994" y="1267"/>
                    <a:pt x="2201" y="1267"/>
                  </a:cubicBezTo>
                  <a:cubicBezTo>
                    <a:pt x="2535" y="1267"/>
                    <a:pt x="2912" y="1213"/>
                    <a:pt x="3335" y="1081"/>
                  </a:cubicBezTo>
                  <a:cubicBezTo>
                    <a:pt x="3382" y="1066"/>
                    <a:pt x="3408" y="1016"/>
                    <a:pt x="3394" y="969"/>
                  </a:cubicBezTo>
                  <a:cubicBezTo>
                    <a:pt x="3382" y="930"/>
                    <a:pt x="3346" y="905"/>
                    <a:pt x="3308" y="905"/>
                  </a:cubicBezTo>
                  <a:cubicBezTo>
                    <a:pt x="3299" y="905"/>
                    <a:pt x="3289" y="907"/>
                    <a:pt x="3280" y="910"/>
                  </a:cubicBezTo>
                  <a:cubicBezTo>
                    <a:pt x="2869" y="1037"/>
                    <a:pt x="2505" y="1090"/>
                    <a:pt x="2185" y="1090"/>
                  </a:cubicBezTo>
                  <a:cubicBezTo>
                    <a:pt x="789" y="1090"/>
                    <a:pt x="222" y="97"/>
                    <a:pt x="193" y="45"/>
                  </a:cubicBezTo>
                  <a:cubicBezTo>
                    <a:pt x="174" y="14"/>
                    <a:pt x="146"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326447" y="2846948"/>
              <a:ext cx="1116600" cy="1096723"/>
            </a:xfrm>
            <a:custGeom>
              <a:avLst/>
              <a:gdLst/>
              <a:ahLst/>
              <a:cxnLst/>
              <a:rect l="l" t="t" r="r" b="b"/>
              <a:pathLst>
                <a:path w="65051" h="63893" extrusionOk="0">
                  <a:moveTo>
                    <a:pt x="33827" y="0"/>
                  </a:moveTo>
                  <a:cubicBezTo>
                    <a:pt x="30878" y="0"/>
                    <a:pt x="27968" y="2172"/>
                    <a:pt x="27302" y="5074"/>
                  </a:cubicBezTo>
                  <a:cubicBezTo>
                    <a:pt x="26950" y="6600"/>
                    <a:pt x="27157" y="8202"/>
                    <a:pt x="27887" y="9589"/>
                  </a:cubicBezTo>
                  <a:cubicBezTo>
                    <a:pt x="28441" y="10642"/>
                    <a:pt x="28362" y="11917"/>
                    <a:pt x="27682" y="12893"/>
                  </a:cubicBezTo>
                  <a:lnTo>
                    <a:pt x="27479" y="13186"/>
                  </a:lnTo>
                  <a:cubicBezTo>
                    <a:pt x="26964" y="13927"/>
                    <a:pt x="26173" y="14333"/>
                    <a:pt x="25350" y="14333"/>
                  </a:cubicBezTo>
                  <a:cubicBezTo>
                    <a:pt x="25170" y="14333"/>
                    <a:pt x="24987" y="14314"/>
                    <a:pt x="24806" y="14274"/>
                  </a:cubicBezTo>
                  <a:lnTo>
                    <a:pt x="9599" y="10909"/>
                  </a:lnTo>
                  <a:lnTo>
                    <a:pt x="6278" y="25921"/>
                  </a:lnTo>
                  <a:cubicBezTo>
                    <a:pt x="6358" y="25927"/>
                    <a:pt x="6438" y="25930"/>
                    <a:pt x="6519" y="25930"/>
                  </a:cubicBezTo>
                  <a:cubicBezTo>
                    <a:pt x="7032" y="25930"/>
                    <a:pt x="7538" y="25806"/>
                    <a:pt x="7994" y="25567"/>
                  </a:cubicBezTo>
                  <a:cubicBezTo>
                    <a:pt x="8938" y="25069"/>
                    <a:pt x="9983" y="24814"/>
                    <a:pt x="11038" y="24814"/>
                  </a:cubicBezTo>
                  <a:cubicBezTo>
                    <a:pt x="11474" y="24814"/>
                    <a:pt x="11912" y="24857"/>
                    <a:pt x="12345" y="24946"/>
                  </a:cubicBezTo>
                  <a:cubicBezTo>
                    <a:pt x="15708" y="25629"/>
                    <a:pt x="18126" y="29228"/>
                    <a:pt x="17480" y="32599"/>
                  </a:cubicBezTo>
                  <a:cubicBezTo>
                    <a:pt x="16876" y="35759"/>
                    <a:pt x="14116" y="37927"/>
                    <a:pt x="11046" y="37927"/>
                  </a:cubicBezTo>
                  <a:cubicBezTo>
                    <a:pt x="10577" y="37927"/>
                    <a:pt x="10101" y="37876"/>
                    <a:pt x="9624" y="37771"/>
                  </a:cubicBezTo>
                  <a:cubicBezTo>
                    <a:pt x="8114" y="37439"/>
                    <a:pt x="6771" y="36582"/>
                    <a:pt x="5833" y="35351"/>
                  </a:cubicBezTo>
                  <a:cubicBezTo>
                    <a:pt x="5470" y="34877"/>
                    <a:pt x="4981" y="34514"/>
                    <a:pt x="4423" y="34303"/>
                  </a:cubicBezTo>
                  <a:lnTo>
                    <a:pt x="0" y="54293"/>
                  </a:lnTo>
                  <a:lnTo>
                    <a:pt x="17858" y="58243"/>
                  </a:lnTo>
                  <a:cubicBezTo>
                    <a:pt x="17903" y="57649"/>
                    <a:pt x="17780" y="57055"/>
                    <a:pt x="17502" y="56527"/>
                  </a:cubicBezTo>
                  <a:cubicBezTo>
                    <a:pt x="16800" y="55193"/>
                    <a:pt x="16580" y="53657"/>
                    <a:pt x="16883" y="52179"/>
                  </a:cubicBezTo>
                  <a:cubicBezTo>
                    <a:pt x="17490" y="49184"/>
                    <a:pt x="20412" y="46938"/>
                    <a:pt x="23425" y="46938"/>
                  </a:cubicBezTo>
                  <a:cubicBezTo>
                    <a:pt x="23795" y="46938"/>
                    <a:pt x="24166" y="46972"/>
                    <a:pt x="24535" y="47042"/>
                  </a:cubicBezTo>
                  <a:cubicBezTo>
                    <a:pt x="28178" y="47740"/>
                    <a:pt x="30504" y="51300"/>
                    <a:pt x="29708" y="54899"/>
                  </a:cubicBezTo>
                  <a:cubicBezTo>
                    <a:pt x="29376" y="56409"/>
                    <a:pt x="28519" y="57752"/>
                    <a:pt x="27288" y="58689"/>
                  </a:cubicBezTo>
                  <a:cubicBezTo>
                    <a:pt x="26814" y="59051"/>
                    <a:pt x="26451" y="59540"/>
                    <a:pt x="26240" y="60098"/>
                  </a:cubicBezTo>
                  <a:lnTo>
                    <a:pt x="43385" y="63892"/>
                  </a:lnTo>
                  <a:lnTo>
                    <a:pt x="47169" y="46783"/>
                  </a:lnTo>
                  <a:cubicBezTo>
                    <a:pt x="47424" y="45637"/>
                    <a:pt x="48344" y="44757"/>
                    <a:pt x="49502" y="44556"/>
                  </a:cubicBezTo>
                  <a:lnTo>
                    <a:pt x="49686" y="44524"/>
                  </a:lnTo>
                  <a:cubicBezTo>
                    <a:pt x="49867" y="44493"/>
                    <a:pt x="50049" y="44478"/>
                    <a:pt x="50230" y="44478"/>
                  </a:cubicBezTo>
                  <a:cubicBezTo>
                    <a:pt x="51217" y="44478"/>
                    <a:pt x="52162" y="44936"/>
                    <a:pt x="52773" y="45737"/>
                  </a:cubicBezTo>
                  <a:cubicBezTo>
                    <a:pt x="53711" y="46967"/>
                    <a:pt x="55054" y="47825"/>
                    <a:pt x="56564" y="48156"/>
                  </a:cubicBezTo>
                  <a:cubicBezTo>
                    <a:pt x="57041" y="48262"/>
                    <a:pt x="57518" y="48312"/>
                    <a:pt x="57987" y="48312"/>
                  </a:cubicBezTo>
                  <a:cubicBezTo>
                    <a:pt x="61054" y="48312"/>
                    <a:pt x="63811" y="46147"/>
                    <a:pt x="64419" y="42991"/>
                  </a:cubicBezTo>
                  <a:cubicBezTo>
                    <a:pt x="65051" y="39702"/>
                    <a:pt x="62712" y="36117"/>
                    <a:pt x="59450" y="35367"/>
                  </a:cubicBezTo>
                  <a:cubicBezTo>
                    <a:pt x="58963" y="35254"/>
                    <a:pt x="58469" y="35198"/>
                    <a:pt x="57976" y="35198"/>
                  </a:cubicBezTo>
                  <a:cubicBezTo>
                    <a:pt x="56923" y="35198"/>
                    <a:pt x="55878" y="35453"/>
                    <a:pt x="54934" y="35952"/>
                  </a:cubicBezTo>
                  <a:cubicBezTo>
                    <a:pt x="54467" y="36196"/>
                    <a:pt x="53958" y="36317"/>
                    <a:pt x="53450" y="36317"/>
                  </a:cubicBezTo>
                  <a:cubicBezTo>
                    <a:pt x="52810" y="36317"/>
                    <a:pt x="52173" y="36125"/>
                    <a:pt x="51628" y="35746"/>
                  </a:cubicBezTo>
                  <a:lnTo>
                    <a:pt x="51475" y="35640"/>
                  </a:lnTo>
                  <a:cubicBezTo>
                    <a:pt x="50509" y="34969"/>
                    <a:pt x="50046" y="33784"/>
                    <a:pt x="50299" y="32637"/>
                  </a:cubicBezTo>
                  <a:lnTo>
                    <a:pt x="52984" y="20508"/>
                  </a:lnTo>
                  <a:lnTo>
                    <a:pt x="38486" y="17300"/>
                  </a:lnTo>
                  <a:cubicBezTo>
                    <a:pt x="37480" y="17077"/>
                    <a:pt x="36709" y="16269"/>
                    <a:pt x="36535" y="15255"/>
                  </a:cubicBezTo>
                  <a:lnTo>
                    <a:pt x="36461" y="14834"/>
                  </a:lnTo>
                  <a:cubicBezTo>
                    <a:pt x="36259" y="13661"/>
                    <a:pt x="36725" y="12470"/>
                    <a:pt x="37674" y="11748"/>
                  </a:cubicBezTo>
                  <a:cubicBezTo>
                    <a:pt x="38904" y="10810"/>
                    <a:pt x="39761" y="9467"/>
                    <a:pt x="40093" y="7959"/>
                  </a:cubicBezTo>
                  <a:cubicBezTo>
                    <a:pt x="40889" y="4363"/>
                    <a:pt x="38566" y="803"/>
                    <a:pt x="34926" y="104"/>
                  </a:cubicBezTo>
                  <a:cubicBezTo>
                    <a:pt x="34562" y="34"/>
                    <a:pt x="34194" y="0"/>
                    <a:pt x="33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5137493" y="3324067"/>
              <a:ext cx="81671" cy="36544"/>
            </a:xfrm>
            <a:custGeom>
              <a:avLst/>
              <a:gdLst/>
              <a:ahLst/>
              <a:cxnLst/>
              <a:rect l="l" t="t" r="r" b="b"/>
              <a:pathLst>
                <a:path w="4758" h="2129" extrusionOk="0">
                  <a:moveTo>
                    <a:pt x="4757" y="0"/>
                  </a:moveTo>
                  <a:lnTo>
                    <a:pt x="2121" y="276"/>
                  </a:lnTo>
                  <a:cubicBezTo>
                    <a:pt x="1915" y="282"/>
                    <a:pt x="1715" y="343"/>
                    <a:pt x="1542" y="454"/>
                  </a:cubicBezTo>
                  <a:cubicBezTo>
                    <a:pt x="1024" y="783"/>
                    <a:pt x="1" y="1513"/>
                    <a:pt x="512" y="1833"/>
                  </a:cubicBezTo>
                  <a:cubicBezTo>
                    <a:pt x="907" y="2078"/>
                    <a:pt x="2165" y="2129"/>
                    <a:pt x="3141" y="2129"/>
                  </a:cubicBezTo>
                  <a:cubicBezTo>
                    <a:pt x="3833" y="2129"/>
                    <a:pt x="4383" y="2103"/>
                    <a:pt x="4383" y="2103"/>
                  </a:cubicBezTo>
                  <a:lnTo>
                    <a:pt x="47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5147775" y="3296723"/>
              <a:ext cx="81688" cy="36527"/>
            </a:xfrm>
            <a:custGeom>
              <a:avLst/>
              <a:gdLst/>
              <a:ahLst/>
              <a:cxnLst/>
              <a:rect l="l" t="t" r="r" b="b"/>
              <a:pathLst>
                <a:path w="4759" h="2128" extrusionOk="0">
                  <a:moveTo>
                    <a:pt x="4759" y="0"/>
                  </a:moveTo>
                  <a:lnTo>
                    <a:pt x="2121" y="275"/>
                  </a:lnTo>
                  <a:cubicBezTo>
                    <a:pt x="1915" y="281"/>
                    <a:pt x="1715" y="342"/>
                    <a:pt x="1542" y="453"/>
                  </a:cubicBezTo>
                  <a:cubicBezTo>
                    <a:pt x="1024" y="782"/>
                    <a:pt x="1" y="1512"/>
                    <a:pt x="512" y="1832"/>
                  </a:cubicBezTo>
                  <a:cubicBezTo>
                    <a:pt x="906" y="2077"/>
                    <a:pt x="2158" y="2128"/>
                    <a:pt x="3134" y="2128"/>
                  </a:cubicBezTo>
                  <a:cubicBezTo>
                    <a:pt x="3830" y="2128"/>
                    <a:pt x="4384" y="2102"/>
                    <a:pt x="4384" y="2102"/>
                  </a:cubicBezTo>
                  <a:lnTo>
                    <a:pt x="4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158057" y="3269345"/>
              <a:ext cx="81688" cy="36544"/>
            </a:xfrm>
            <a:custGeom>
              <a:avLst/>
              <a:gdLst/>
              <a:ahLst/>
              <a:cxnLst/>
              <a:rect l="l" t="t" r="r" b="b"/>
              <a:pathLst>
                <a:path w="4759" h="2129" extrusionOk="0">
                  <a:moveTo>
                    <a:pt x="4759" y="1"/>
                  </a:moveTo>
                  <a:lnTo>
                    <a:pt x="2122" y="277"/>
                  </a:lnTo>
                  <a:cubicBezTo>
                    <a:pt x="1916" y="282"/>
                    <a:pt x="1717" y="343"/>
                    <a:pt x="1544" y="453"/>
                  </a:cubicBezTo>
                  <a:cubicBezTo>
                    <a:pt x="1026" y="784"/>
                    <a:pt x="1" y="1514"/>
                    <a:pt x="514" y="1832"/>
                  </a:cubicBezTo>
                  <a:cubicBezTo>
                    <a:pt x="906" y="2077"/>
                    <a:pt x="2159" y="2128"/>
                    <a:pt x="3134" y="2128"/>
                  </a:cubicBezTo>
                  <a:cubicBezTo>
                    <a:pt x="3830" y="2128"/>
                    <a:pt x="4384" y="2102"/>
                    <a:pt x="4384" y="2102"/>
                  </a:cubicBezTo>
                  <a:lnTo>
                    <a:pt x="4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5168373" y="3243940"/>
              <a:ext cx="91970" cy="152563"/>
            </a:xfrm>
            <a:custGeom>
              <a:avLst/>
              <a:gdLst/>
              <a:ahLst/>
              <a:cxnLst/>
              <a:rect l="l" t="t" r="r" b="b"/>
              <a:pathLst>
                <a:path w="5358" h="8888" extrusionOk="0">
                  <a:moveTo>
                    <a:pt x="3744" y="1"/>
                  </a:moveTo>
                  <a:cubicBezTo>
                    <a:pt x="3695" y="1"/>
                    <a:pt x="3646" y="3"/>
                    <a:pt x="3596" y="8"/>
                  </a:cubicBezTo>
                  <a:lnTo>
                    <a:pt x="2120" y="163"/>
                  </a:lnTo>
                  <a:cubicBezTo>
                    <a:pt x="1914" y="169"/>
                    <a:pt x="1715" y="230"/>
                    <a:pt x="1542" y="339"/>
                  </a:cubicBezTo>
                  <a:cubicBezTo>
                    <a:pt x="1024" y="670"/>
                    <a:pt x="0" y="1400"/>
                    <a:pt x="512" y="1720"/>
                  </a:cubicBezTo>
                  <a:cubicBezTo>
                    <a:pt x="811" y="1905"/>
                    <a:pt x="1524" y="1957"/>
                    <a:pt x="2224" y="1957"/>
                  </a:cubicBezTo>
                  <a:cubicBezTo>
                    <a:pt x="3102" y="1957"/>
                    <a:pt x="3961" y="1876"/>
                    <a:pt x="3961" y="1876"/>
                  </a:cubicBezTo>
                  <a:lnTo>
                    <a:pt x="3961" y="1876"/>
                  </a:lnTo>
                  <a:lnTo>
                    <a:pt x="440" y="6336"/>
                  </a:lnTo>
                  <a:cubicBezTo>
                    <a:pt x="777" y="7272"/>
                    <a:pt x="813" y="6688"/>
                    <a:pt x="1350" y="8888"/>
                  </a:cubicBezTo>
                  <a:cubicBezTo>
                    <a:pt x="1350" y="8888"/>
                    <a:pt x="2958" y="8342"/>
                    <a:pt x="4191" y="5554"/>
                  </a:cubicBezTo>
                  <a:cubicBezTo>
                    <a:pt x="4946" y="3844"/>
                    <a:pt x="5357" y="2239"/>
                    <a:pt x="5105" y="1083"/>
                  </a:cubicBezTo>
                  <a:cubicBezTo>
                    <a:pt x="4966" y="441"/>
                    <a:pt x="4388" y="1"/>
                    <a:pt x="37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5177024" y="3295195"/>
              <a:ext cx="38570" cy="8771"/>
            </a:xfrm>
            <a:custGeom>
              <a:avLst/>
              <a:gdLst/>
              <a:ahLst/>
              <a:cxnLst/>
              <a:rect l="l" t="t" r="r" b="b"/>
              <a:pathLst>
                <a:path w="2247" h="511" extrusionOk="0">
                  <a:moveTo>
                    <a:pt x="2147" y="1"/>
                  </a:moveTo>
                  <a:cubicBezTo>
                    <a:pt x="2143" y="1"/>
                    <a:pt x="2139" y="1"/>
                    <a:pt x="2134" y="2"/>
                  </a:cubicBezTo>
                  <a:lnTo>
                    <a:pt x="84" y="365"/>
                  </a:lnTo>
                  <a:cubicBezTo>
                    <a:pt x="16" y="378"/>
                    <a:pt x="0" y="470"/>
                    <a:pt x="63" y="503"/>
                  </a:cubicBezTo>
                  <a:cubicBezTo>
                    <a:pt x="73" y="507"/>
                    <a:pt x="85" y="510"/>
                    <a:pt x="97" y="510"/>
                  </a:cubicBezTo>
                  <a:cubicBezTo>
                    <a:pt x="101" y="510"/>
                    <a:pt x="105" y="510"/>
                    <a:pt x="109" y="509"/>
                  </a:cubicBezTo>
                  <a:lnTo>
                    <a:pt x="2161" y="145"/>
                  </a:lnTo>
                  <a:cubicBezTo>
                    <a:pt x="2247" y="126"/>
                    <a:pt x="2230" y="1"/>
                    <a:pt x="2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5185400" y="3268692"/>
              <a:ext cx="38656" cy="8788"/>
            </a:xfrm>
            <a:custGeom>
              <a:avLst/>
              <a:gdLst/>
              <a:ahLst/>
              <a:cxnLst/>
              <a:rect l="l" t="t" r="r" b="b"/>
              <a:pathLst>
                <a:path w="2252" h="512" extrusionOk="0">
                  <a:moveTo>
                    <a:pt x="2149" y="0"/>
                  </a:moveTo>
                  <a:cubicBezTo>
                    <a:pt x="2144" y="0"/>
                    <a:pt x="2140" y="1"/>
                    <a:pt x="2135" y="2"/>
                  </a:cubicBezTo>
                  <a:lnTo>
                    <a:pt x="85" y="367"/>
                  </a:lnTo>
                  <a:cubicBezTo>
                    <a:pt x="15" y="377"/>
                    <a:pt x="0" y="471"/>
                    <a:pt x="63" y="502"/>
                  </a:cubicBezTo>
                  <a:cubicBezTo>
                    <a:pt x="73" y="508"/>
                    <a:pt x="85" y="511"/>
                    <a:pt x="97" y="511"/>
                  </a:cubicBezTo>
                  <a:cubicBezTo>
                    <a:pt x="102" y="511"/>
                    <a:pt x="106" y="511"/>
                    <a:pt x="110" y="510"/>
                  </a:cubicBezTo>
                  <a:lnTo>
                    <a:pt x="2161" y="145"/>
                  </a:lnTo>
                  <a:cubicBezTo>
                    <a:pt x="2251" y="129"/>
                    <a:pt x="2234" y="0"/>
                    <a:pt x="2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5164802" y="3324170"/>
              <a:ext cx="38656" cy="8771"/>
            </a:xfrm>
            <a:custGeom>
              <a:avLst/>
              <a:gdLst/>
              <a:ahLst/>
              <a:cxnLst/>
              <a:rect l="l" t="t" r="r" b="b"/>
              <a:pathLst>
                <a:path w="2252" h="511" extrusionOk="0">
                  <a:moveTo>
                    <a:pt x="2152" y="0"/>
                  </a:moveTo>
                  <a:cubicBezTo>
                    <a:pt x="2147" y="0"/>
                    <a:pt x="2142" y="1"/>
                    <a:pt x="2136" y="2"/>
                  </a:cubicBezTo>
                  <a:lnTo>
                    <a:pt x="85" y="365"/>
                  </a:lnTo>
                  <a:cubicBezTo>
                    <a:pt x="16" y="378"/>
                    <a:pt x="1" y="470"/>
                    <a:pt x="63" y="503"/>
                  </a:cubicBezTo>
                  <a:cubicBezTo>
                    <a:pt x="73" y="507"/>
                    <a:pt x="85" y="510"/>
                    <a:pt x="97" y="510"/>
                  </a:cubicBezTo>
                  <a:cubicBezTo>
                    <a:pt x="102" y="510"/>
                    <a:pt x="106" y="510"/>
                    <a:pt x="110" y="509"/>
                  </a:cubicBezTo>
                  <a:lnTo>
                    <a:pt x="2161" y="145"/>
                  </a:lnTo>
                  <a:cubicBezTo>
                    <a:pt x="2251" y="129"/>
                    <a:pt x="2234"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4350083" y="3576289"/>
              <a:ext cx="68626" cy="53023"/>
            </a:xfrm>
            <a:custGeom>
              <a:avLst/>
              <a:gdLst/>
              <a:ahLst/>
              <a:cxnLst/>
              <a:rect l="l" t="t" r="r" b="b"/>
              <a:pathLst>
                <a:path w="3998" h="3089" extrusionOk="0">
                  <a:moveTo>
                    <a:pt x="419" y="0"/>
                  </a:moveTo>
                  <a:lnTo>
                    <a:pt x="1" y="1949"/>
                  </a:lnTo>
                  <a:cubicBezTo>
                    <a:pt x="1" y="1949"/>
                    <a:pt x="2461" y="3088"/>
                    <a:pt x="3326" y="3088"/>
                  </a:cubicBezTo>
                  <a:cubicBezTo>
                    <a:pt x="3369" y="3088"/>
                    <a:pt x="3408" y="3085"/>
                    <a:pt x="3442" y="3080"/>
                  </a:cubicBezTo>
                  <a:cubicBezTo>
                    <a:pt x="3998" y="2984"/>
                    <a:pt x="3370" y="1992"/>
                    <a:pt x="3038" y="1524"/>
                  </a:cubicBezTo>
                  <a:cubicBezTo>
                    <a:pt x="2927" y="1368"/>
                    <a:pt x="2776" y="1245"/>
                    <a:pt x="2600" y="1167"/>
                  </a:cubicBezTo>
                  <a:lnTo>
                    <a:pt x="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4350838" y="3548997"/>
              <a:ext cx="68591" cy="53023"/>
            </a:xfrm>
            <a:custGeom>
              <a:avLst/>
              <a:gdLst/>
              <a:ahLst/>
              <a:cxnLst/>
              <a:rect l="l" t="t" r="r" b="b"/>
              <a:pathLst>
                <a:path w="3996" h="3089" extrusionOk="0">
                  <a:moveTo>
                    <a:pt x="417" y="0"/>
                  </a:moveTo>
                  <a:lnTo>
                    <a:pt x="0" y="1949"/>
                  </a:lnTo>
                  <a:cubicBezTo>
                    <a:pt x="0" y="1949"/>
                    <a:pt x="2460" y="3089"/>
                    <a:pt x="3324" y="3089"/>
                  </a:cubicBezTo>
                  <a:cubicBezTo>
                    <a:pt x="3367" y="3089"/>
                    <a:pt x="3406" y="3086"/>
                    <a:pt x="3440" y="3080"/>
                  </a:cubicBezTo>
                  <a:cubicBezTo>
                    <a:pt x="3996" y="2985"/>
                    <a:pt x="3369" y="1994"/>
                    <a:pt x="3036" y="1526"/>
                  </a:cubicBezTo>
                  <a:cubicBezTo>
                    <a:pt x="2926" y="1369"/>
                    <a:pt x="2774" y="1245"/>
                    <a:pt x="2599" y="1169"/>
                  </a:cubicBezTo>
                  <a:lnTo>
                    <a:pt x="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351593" y="3521739"/>
              <a:ext cx="68591" cy="53006"/>
            </a:xfrm>
            <a:custGeom>
              <a:avLst/>
              <a:gdLst/>
              <a:ahLst/>
              <a:cxnLst/>
              <a:rect l="l" t="t" r="r" b="b"/>
              <a:pathLst>
                <a:path w="3996" h="3088" extrusionOk="0">
                  <a:moveTo>
                    <a:pt x="417" y="0"/>
                  </a:moveTo>
                  <a:lnTo>
                    <a:pt x="0" y="1947"/>
                  </a:lnTo>
                  <a:cubicBezTo>
                    <a:pt x="0" y="1947"/>
                    <a:pt x="2458" y="3087"/>
                    <a:pt x="3322" y="3087"/>
                  </a:cubicBezTo>
                  <a:cubicBezTo>
                    <a:pt x="3366" y="3087"/>
                    <a:pt x="3405" y="3084"/>
                    <a:pt x="3440" y="3078"/>
                  </a:cubicBezTo>
                  <a:cubicBezTo>
                    <a:pt x="3995" y="2985"/>
                    <a:pt x="3368" y="1992"/>
                    <a:pt x="3038" y="1524"/>
                  </a:cubicBezTo>
                  <a:cubicBezTo>
                    <a:pt x="2925" y="1368"/>
                    <a:pt x="2774" y="1245"/>
                    <a:pt x="2599" y="1167"/>
                  </a:cubicBezTo>
                  <a:lnTo>
                    <a:pt x="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4332763" y="3500609"/>
              <a:ext cx="88177" cy="148014"/>
            </a:xfrm>
            <a:custGeom>
              <a:avLst/>
              <a:gdLst/>
              <a:ahLst/>
              <a:cxnLst/>
              <a:rect l="l" t="t" r="r" b="b"/>
              <a:pathLst>
                <a:path w="5137" h="8623" extrusionOk="0">
                  <a:moveTo>
                    <a:pt x="1897" y="0"/>
                  </a:moveTo>
                  <a:cubicBezTo>
                    <a:pt x="1485" y="0"/>
                    <a:pt x="1083" y="194"/>
                    <a:pt x="835" y="553"/>
                  </a:cubicBezTo>
                  <a:cubicBezTo>
                    <a:pt x="209" y="1464"/>
                    <a:pt x="0" y="2996"/>
                    <a:pt x="50" y="4738"/>
                  </a:cubicBezTo>
                  <a:cubicBezTo>
                    <a:pt x="133" y="7584"/>
                    <a:pt x="1330" y="8623"/>
                    <a:pt x="1330" y="8623"/>
                  </a:cubicBezTo>
                  <a:cubicBezTo>
                    <a:pt x="2570" y="6910"/>
                    <a:pt x="2395" y="7428"/>
                    <a:pt x="3016" y="6737"/>
                  </a:cubicBezTo>
                  <a:lnTo>
                    <a:pt x="1545" y="1640"/>
                  </a:lnTo>
                  <a:lnTo>
                    <a:pt x="1545" y="1640"/>
                  </a:lnTo>
                  <a:cubicBezTo>
                    <a:pt x="1545" y="1640"/>
                    <a:pt x="3631" y="2730"/>
                    <a:pt x="4462" y="2730"/>
                  </a:cubicBezTo>
                  <a:cubicBezTo>
                    <a:pt x="4505" y="2730"/>
                    <a:pt x="4545" y="2727"/>
                    <a:pt x="4581" y="2721"/>
                  </a:cubicBezTo>
                  <a:cubicBezTo>
                    <a:pt x="5136" y="2626"/>
                    <a:pt x="4509" y="1634"/>
                    <a:pt x="4178" y="1166"/>
                  </a:cubicBezTo>
                  <a:cubicBezTo>
                    <a:pt x="4066" y="1010"/>
                    <a:pt x="3915" y="887"/>
                    <a:pt x="3740" y="810"/>
                  </a:cubicBezTo>
                  <a:lnTo>
                    <a:pt x="2518" y="156"/>
                  </a:lnTo>
                  <a:cubicBezTo>
                    <a:pt x="2322" y="51"/>
                    <a:pt x="2108" y="0"/>
                    <a:pt x="1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4369823" y="3553082"/>
              <a:ext cx="31515" cy="20169"/>
            </a:xfrm>
            <a:custGeom>
              <a:avLst/>
              <a:gdLst/>
              <a:ahLst/>
              <a:cxnLst/>
              <a:rect l="l" t="t" r="r" b="b"/>
              <a:pathLst>
                <a:path w="1836" h="1175" extrusionOk="0">
                  <a:moveTo>
                    <a:pt x="99" y="0"/>
                  </a:moveTo>
                  <a:cubicBezTo>
                    <a:pt x="40" y="0"/>
                    <a:pt x="1" y="87"/>
                    <a:pt x="64" y="127"/>
                  </a:cubicBezTo>
                  <a:lnTo>
                    <a:pt x="1709" y="1165"/>
                  </a:lnTo>
                  <a:cubicBezTo>
                    <a:pt x="1719" y="1171"/>
                    <a:pt x="1732" y="1175"/>
                    <a:pt x="1745" y="1175"/>
                  </a:cubicBezTo>
                  <a:cubicBezTo>
                    <a:pt x="1747" y="1175"/>
                    <a:pt x="1750" y="1174"/>
                    <a:pt x="1752" y="1174"/>
                  </a:cubicBezTo>
                  <a:cubicBezTo>
                    <a:pt x="1816" y="1168"/>
                    <a:pt x="1835" y="1084"/>
                    <a:pt x="1781" y="1049"/>
                  </a:cubicBezTo>
                  <a:lnTo>
                    <a:pt x="136" y="12"/>
                  </a:lnTo>
                  <a:cubicBezTo>
                    <a:pt x="123" y="4"/>
                    <a:pt x="111"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4371865" y="3527180"/>
              <a:ext cx="31584" cy="20238"/>
            </a:xfrm>
            <a:custGeom>
              <a:avLst/>
              <a:gdLst/>
              <a:ahLst/>
              <a:cxnLst/>
              <a:rect l="l" t="t" r="r" b="b"/>
              <a:pathLst>
                <a:path w="1840" h="1179" extrusionOk="0">
                  <a:moveTo>
                    <a:pt x="101" y="1"/>
                  </a:moveTo>
                  <a:cubicBezTo>
                    <a:pt x="41" y="1"/>
                    <a:pt x="0" y="91"/>
                    <a:pt x="67" y="129"/>
                  </a:cubicBezTo>
                  <a:lnTo>
                    <a:pt x="1711" y="1167"/>
                  </a:lnTo>
                  <a:cubicBezTo>
                    <a:pt x="1722" y="1174"/>
                    <a:pt x="1736" y="1178"/>
                    <a:pt x="1749" y="1178"/>
                  </a:cubicBezTo>
                  <a:cubicBezTo>
                    <a:pt x="1751" y="1178"/>
                    <a:pt x="1753" y="1178"/>
                    <a:pt x="1755" y="1178"/>
                  </a:cubicBezTo>
                  <a:cubicBezTo>
                    <a:pt x="1819" y="1172"/>
                    <a:pt x="1839" y="1086"/>
                    <a:pt x="1783" y="1051"/>
                  </a:cubicBezTo>
                  <a:lnTo>
                    <a:pt x="140" y="14"/>
                  </a:lnTo>
                  <a:cubicBezTo>
                    <a:pt x="127" y="5"/>
                    <a:pt x="113"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4370543" y="3582417"/>
              <a:ext cx="31137" cy="20186"/>
            </a:xfrm>
            <a:custGeom>
              <a:avLst/>
              <a:gdLst/>
              <a:ahLst/>
              <a:cxnLst/>
              <a:rect l="l" t="t" r="r" b="b"/>
              <a:pathLst>
                <a:path w="1814" h="1176" extrusionOk="0">
                  <a:moveTo>
                    <a:pt x="79" y="1"/>
                  </a:moveTo>
                  <a:cubicBezTo>
                    <a:pt x="56" y="1"/>
                    <a:pt x="34" y="12"/>
                    <a:pt x="21" y="33"/>
                  </a:cubicBezTo>
                  <a:cubicBezTo>
                    <a:pt x="1" y="64"/>
                    <a:pt x="10" y="106"/>
                    <a:pt x="43" y="127"/>
                  </a:cubicBezTo>
                  <a:lnTo>
                    <a:pt x="1687" y="1164"/>
                  </a:lnTo>
                  <a:cubicBezTo>
                    <a:pt x="1698" y="1171"/>
                    <a:pt x="1710" y="1175"/>
                    <a:pt x="1723" y="1175"/>
                  </a:cubicBezTo>
                  <a:cubicBezTo>
                    <a:pt x="1725" y="1175"/>
                    <a:pt x="1727" y="1175"/>
                    <a:pt x="1729" y="1175"/>
                  </a:cubicBezTo>
                  <a:cubicBezTo>
                    <a:pt x="1793" y="1167"/>
                    <a:pt x="1813" y="1085"/>
                    <a:pt x="1759" y="1049"/>
                  </a:cubicBezTo>
                  <a:lnTo>
                    <a:pt x="115" y="11"/>
                  </a:lnTo>
                  <a:cubicBezTo>
                    <a:pt x="103" y="4"/>
                    <a:pt x="91" y="1"/>
                    <a:pt x="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4640858" y="2800637"/>
              <a:ext cx="29610" cy="15346"/>
            </a:xfrm>
            <a:custGeom>
              <a:avLst/>
              <a:gdLst/>
              <a:ahLst/>
              <a:cxnLst/>
              <a:rect l="l" t="t" r="r" b="b"/>
              <a:pathLst>
                <a:path w="1725" h="894" extrusionOk="0">
                  <a:moveTo>
                    <a:pt x="852" y="1"/>
                  </a:moveTo>
                  <a:cubicBezTo>
                    <a:pt x="431" y="1"/>
                    <a:pt x="60" y="347"/>
                    <a:pt x="42" y="364"/>
                  </a:cubicBezTo>
                  <a:cubicBezTo>
                    <a:pt x="1" y="404"/>
                    <a:pt x="37" y="461"/>
                    <a:pt x="81" y="461"/>
                  </a:cubicBezTo>
                  <a:cubicBezTo>
                    <a:pt x="93" y="461"/>
                    <a:pt x="106" y="456"/>
                    <a:pt x="118" y="445"/>
                  </a:cubicBezTo>
                  <a:cubicBezTo>
                    <a:pt x="123" y="440"/>
                    <a:pt x="473" y="116"/>
                    <a:pt x="851" y="116"/>
                  </a:cubicBezTo>
                  <a:cubicBezTo>
                    <a:pt x="862" y="116"/>
                    <a:pt x="872" y="117"/>
                    <a:pt x="883" y="117"/>
                  </a:cubicBezTo>
                  <a:cubicBezTo>
                    <a:pt x="422" y="381"/>
                    <a:pt x="541" y="839"/>
                    <a:pt x="543" y="846"/>
                  </a:cubicBezTo>
                  <a:cubicBezTo>
                    <a:pt x="550" y="870"/>
                    <a:pt x="572" y="885"/>
                    <a:pt x="598" y="885"/>
                  </a:cubicBezTo>
                  <a:cubicBezTo>
                    <a:pt x="600" y="885"/>
                    <a:pt x="603" y="885"/>
                    <a:pt x="605" y="885"/>
                  </a:cubicBezTo>
                  <a:lnTo>
                    <a:pt x="611" y="883"/>
                  </a:lnTo>
                  <a:cubicBezTo>
                    <a:pt x="641" y="874"/>
                    <a:pt x="660" y="844"/>
                    <a:pt x="650" y="814"/>
                  </a:cubicBezTo>
                  <a:cubicBezTo>
                    <a:pt x="645" y="794"/>
                    <a:pt x="533" y="360"/>
                    <a:pt x="1056" y="155"/>
                  </a:cubicBezTo>
                  <a:cubicBezTo>
                    <a:pt x="1288" y="240"/>
                    <a:pt x="1475" y="471"/>
                    <a:pt x="1610" y="857"/>
                  </a:cubicBezTo>
                  <a:cubicBezTo>
                    <a:pt x="1618" y="879"/>
                    <a:pt x="1638" y="893"/>
                    <a:pt x="1661" y="893"/>
                  </a:cubicBezTo>
                  <a:cubicBezTo>
                    <a:pt x="1664" y="893"/>
                    <a:pt x="1667" y="893"/>
                    <a:pt x="1670" y="892"/>
                  </a:cubicBezTo>
                  <a:cubicBezTo>
                    <a:pt x="1675" y="892"/>
                    <a:pt x="1678" y="892"/>
                    <a:pt x="1681" y="891"/>
                  </a:cubicBezTo>
                  <a:cubicBezTo>
                    <a:pt x="1709" y="880"/>
                    <a:pt x="1725" y="849"/>
                    <a:pt x="1716" y="821"/>
                  </a:cubicBezTo>
                  <a:cubicBezTo>
                    <a:pt x="1569" y="404"/>
                    <a:pt x="1360" y="151"/>
                    <a:pt x="1096" y="53"/>
                  </a:cubicBezTo>
                  <a:cubicBezTo>
                    <a:pt x="1087" y="45"/>
                    <a:pt x="1078" y="41"/>
                    <a:pt x="1065" y="41"/>
                  </a:cubicBezTo>
                  <a:cubicBezTo>
                    <a:pt x="1051" y="36"/>
                    <a:pt x="1037" y="25"/>
                    <a:pt x="1021" y="20"/>
                  </a:cubicBezTo>
                  <a:cubicBezTo>
                    <a:pt x="965" y="7"/>
                    <a:pt x="908" y="1"/>
                    <a:pt x="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4883211" y="2766633"/>
              <a:ext cx="29558" cy="15363"/>
            </a:xfrm>
            <a:custGeom>
              <a:avLst/>
              <a:gdLst/>
              <a:ahLst/>
              <a:cxnLst/>
              <a:rect l="l" t="t" r="r" b="b"/>
              <a:pathLst>
                <a:path w="1722" h="895" extrusionOk="0">
                  <a:moveTo>
                    <a:pt x="874" y="0"/>
                  </a:moveTo>
                  <a:cubicBezTo>
                    <a:pt x="819" y="0"/>
                    <a:pt x="762" y="6"/>
                    <a:pt x="706" y="20"/>
                  </a:cubicBezTo>
                  <a:cubicBezTo>
                    <a:pt x="688" y="25"/>
                    <a:pt x="676" y="36"/>
                    <a:pt x="660" y="40"/>
                  </a:cubicBezTo>
                  <a:cubicBezTo>
                    <a:pt x="649" y="40"/>
                    <a:pt x="639" y="45"/>
                    <a:pt x="631" y="53"/>
                  </a:cubicBezTo>
                  <a:cubicBezTo>
                    <a:pt x="367" y="151"/>
                    <a:pt x="158" y="404"/>
                    <a:pt x="11" y="820"/>
                  </a:cubicBezTo>
                  <a:cubicBezTo>
                    <a:pt x="0" y="849"/>
                    <a:pt x="16" y="881"/>
                    <a:pt x="46" y="891"/>
                  </a:cubicBezTo>
                  <a:cubicBezTo>
                    <a:pt x="49" y="892"/>
                    <a:pt x="52" y="892"/>
                    <a:pt x="55" y="894"/>
                  </a:cubicBezTo>
                  <a:cubicBezTo>
                    <a:pt x="57" y="894"/>
                    <a:pt x="60" y="894"/>
                    <a:pt x="62" y="894"/>
                  </a:cubicBezTo>
                  <a:cubicBezTo>
                    <a:pt x="86" y="894"/>
                    <a:pt x="107" y="879"/>
                    <a:pt x="116" y="856"/>
                  </a:cubicBezTo>
                  <a:cubicBezTo>
                    <a:pt x="250" y="471"/>
                    <a:pt x="437" y="240"/>
                    <a:pt x="670" y="154"/>
                  </a:cubicBezTo>
                  <a:cubicBezTo>
                    <a:pt x="1192" y="360"/>
                    <a:pt x="1082" y="794"/>
                    <a:pt x="1075" y="814"/>
                  </a:cubicBezTo>
                  <a:cubicBezTo>
                    <a:pt x="1068" y="844"/>
                    <a:pt x="1085" y="875"/>
                    <a:pt x="1114" y="883"/>
                  </a:cubicBezTo>
                  <a:cubicBezTo>
                    <a:pt x="1117" y="883"/>
                    <a:pt x="1119" y="884"/>
                    <a:pt x="1122" y="884"/>
                  </a:cubicBezTo>
                  <a:cubicBezTo>
                    <a:pt x="1125" y="885"/>
                    <a:pt x="1128" y="885"/>
                    <a:pt x="1131" y="885"/>
                  </a:cubicBezTo>
                  <a:cubicBezTo>
                    <a:pt x="1154" y="885"/>
                    <a:pt x="1176" y="869"/>
                    <a:pt x="1183" y="845"/>
                  </a:cubicBezTo>
                  <a:cubicBezTo>
                    <a:pt x="1185" y="841"/>
                    <a:pt x="1305" y="381"/>
                    <a:pt x="844" y="117"/>
                  </a:cubicBezTo>
                  <a:cubicBezTo>
                    <a:pt x="855" y="116"/>
                    <a:pt x="865" y="116"/>
                    <a:pt x="875" y="116"/>
                  </a:cubicBezTo>
                  <a:cubicBezTo>
                    <a:pt x="1252" y="116"/>
                    <a:pt x="1604" y="441"/>
                    <a:pt x="1609" y="444"/>
                  </a:cubicBezTo>
                  <a:cubicBezTo>
                    <a:pt x="1620" y="454"/>
                    <a:pt x="1633" y="458"/>
                    <a:pt x="1644" y="458"/>
                  </a:cubicBezTo>
                  <a:cubicBezTo>
                    <a:pt x="1687" y="458"/>
                    <a:pt x="1722" y="404"/>
                    <a:pt x="1685" y="363"/>
                  </a:cubicBezTo>
                  <a:cubicBezTo>
                    <a:pt x="1667" y="347"/>
                    <a:pt x="1295"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94862" y="3935329"/>
              <a:ext cx="4308" cy="437862"/>
            </a:xfrm>
            <a:custGeom>
              <a:avLst/>
              <a:gdLst/>
              <a:ahLst/>
              <a:cxnLst/>
              <a:rect l="l" t="t" r="r" b="b"/>
              <a:pathLst>
                <a:path w="251" h="25509" extrusionOk="0">
                  <a:moveTo>
                    <a:pt x="126" y="0"/>
                  </a:moveTo>
                  <a:cubicBezTo>
                    <a:pt x="57" y="0"/>
                    <a:pt x="1" y="56"/>
                    <a:pt x="1" y="126"/>
                  </a:cubicBezTo>
                  <a:lnTo>
                    <a:pt x="1" y="25383"/>
                  </a:lnTo>
                  <a:cubicBezTo>
                    <a:pt x="1" y="25452"/>
                    <a:pt x="57" y="25508"/>
                    <a:pt x="126" y="25508"/>
                  </a:cubicBezTo>
                  <a:cubicBezTo>
                    <a:pt x="194" y="25508"/>
                    <a:pt x="251" y="25452"/>
                    <a:pt x="251" y="25383"/>
                  </a:cubicBezTo>
                  <a:lnTo>
                    <a:pt x="251" y="126"/>
                  </a:lnTo>
                  <a:cubicBezTo>
                    <a:pt x="251" y="56"/>
                    <a:pt x="194" y="0"/>
                    <a:pt x="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6418585" y="2724133"/>
              <a:ext cx="635826" cy="562360"/>
            </a:xfrm>
            <a:custGeom>
              <a:avLst/>
              <a:gdLst/>
              <a:ahLst/>
              <a:cxnLst/>
              <a:rect l="l" t="t" r="r" b="b"/>
              <a:pathLst>
                <a:path w="37042" h="32762" extrusionOk="0">
                  <a:moveTo>
                    <a:pt x="25103" y="0"/>
                  </a:moveTo>
                  <a:lnTo>
                    <a:pt x="7852" y="9112"/>
                  </a:lnTo>
                  <a:cubicBezTo>
                    <a:pt x="7852" y="9112"/>
                    <a:pt x="0" y="12108"/>
                    <a:pt x="4456" y="24597"/>
                  </a:cubicBezTo>
                  <a:cubicBezTo>
                    <a:pt x="6618" y="30658"/>
                    <a:pt x="11480" y="32761"/>
                    <a:pt x="16593" y="32761"/>
                  </a:cubicBezTo>
                  <a:cubicBezTo>
                    <a:pt x="22019" y="32761"/>
                    <a:pt x="27728" y="30393"/>
                    <a:pt x="30798" y="27872"/>
                  </a:cubicBezTo>
                  <a:cubicBezTo>
                    <a:pt x="37042" y="22744"/>
                    <a:pt x="26402" y="13132"/>
                    <a:pt x="26429" y="8033"/>
                  </a:cubicBezTo>
                  <a:cubicBezTo>
                    <a:pt x="26449" y="4092"/>
                    <a:pt x="25103" y="0"/>
                    <a:pt x="25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6393456" y="3964750"/>
              <a:ext cx="287033" cy="998505"/>
            </a:xfrm>
            <a:custGeom>
              <a:avLst/>
              <a:gdLst/>
              <a:ahLst/>
              <a:cxnLst/>
              <a:rect l="l" t="t" r="r" b="b"/>
              <a:pathLst>
                <a:path w="16722" h="58171" extrusionOk="0">
                  <a:moveTo>
                    <a:pt x="16721" y="0"/>
                  </a:moveTo>
                  <a:lnTo>
                    <a:pt x="871" y="139"/>
                  </a:lnTo>
                  <a:cubicBezTo>
                    <a:pt x="1207" y="4089"/>
                    <a:pt x="1" y="23211"/>
                    <a:pt x="466" y="26451"/>
                  </a:cubicBezTo>
                  <a:cubicBezTo>
                    <a:pt x="742" y="28370"/>
                    <a:pt x="2489" y="55324"/>
                    <a:pt x="2851" y="58004"/>
                  </a:cubicBezTo>
                  <a:cubicBezTo>
                    <a:pt x="2867" y="58118"/>
                    <a:pt x="3302" y="58171"/>
                    <a:pt x="3958" y="58171"/>
                  </a:cubicBezTo>
                  <a:cubicBezTo>
                    <a:pt x="6071" y="58171"/>
                    <a:pt x="10473" y="57621"/>
                    <a:pt x="10511" y="56786"/>
                  </a:cubicBezTo>
                  <a:cubicBezTo>
                    <a:pt x="10575" y="55400"/>
                    <a:pt x="12843" y="30641"/>
                    <a:pt x="12572" y="26828"/>
                  </a:cubicBezTo>
                  <a:cubicBezTo>
                    <a:pt x="12430" y="24835"/>
                    <a:pt x="16448" y="3835"/>
                    <a:pt x="16721" y="0"/>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6192179" y="4915743"/>
              <a:ext cx="428747" cy="218528"/>
            </a:xfrm>
            <a:custGeom>
              <a:avLst/>
              <a:gdLst/>
              <a:ahLst/>
              <a:cxnLst/>
              <a:rect l="l" t="t" r="r" b="b"/>
              <a:pathLst>
                <a:path w="24978" h="12731" extrusionOk="0">
                  <a:moveTo>
                    <a:pt x="22316" y="1"/>
                  </a:moveTo>
                  <a:lnTo>
                    <a:pt x="13346" y="1423"/>
                  </a:lnTo>
                  <a:lnTo>
                    <a:pt x="0" y="12730"/>
                  </a:lnTo>
                  <a:lnTo>
                    <a:pt x="16827" y="11732"/>
                  </a:lnTo>
                  <a:lnTo>
                    <a:pt x="19179" y="8871"/>
                  </a:lnTo>
                  <a:lnTo>
                    <a:pt x="20611" y="11492"/>
                  </a:lnTo>
                  <a:lnTo>
                    <a:pt x="24978" y="11214"/>
                  </a:lnTo>
                  <a:lnTo>
                    <a:pt x="223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6192179" y="5044274"/>
              <a:ext cx="313261" cy="89996"/>
            </a:xfrm>
            <a:custGeom>
              <a:avLst/>
              <a:gdLst/>
              <a:ahLst/>
              <a:cxnLst/>
              <a:rect l="l" t="t" r="r" b="b"/>
              <a:pathLst>
                <a:path w="18250" h="5243" extrusionOk="0">
                  <a:moveTo>
                    <a:pt x="6187" y="1"/>
                  </a:moveTo>
                  <a:lnTo>
                    <a:pt x="0" y="5242"/>
                  </a:lnTo>
                  <a:lnTo>
                    <a:pt x="0" y="5242"/>
                  </a:lnTo>
                  <a:lnTo>
                    <a:pt x="16827" y="4244"/>
                  </a:lnTo>
                  <a:lnTo>
                    <a:pt x="18249" y="2514"/>
                  </a:lnTo>
                  <a:lnTo>
                    <a:pt x="18249" y="2514"/>
                  </a:lnTo>
                  <a:lnTo>
                    <a:pt x="7020" y="3227"/>
                  </a:lnTo>
                  <a:lnTo>
                    <a:pt x="6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531720" y="5081660"/>
              <a:ext cx="89207" cy="31343"/>
            </a:xfrm>
            <a:custGeom>
              <a:avLst/>
              <a:gdLst/>
              <a:ahLst/>
              <a:cxnLst/>
              <a:rect l="l" t="t" r="r" b="b"/>
              <a:pathLst>
                <a:path w="5197" h="1826" extrusionOk="0">
                  <a:moveTo>
                    <a:pt x="4829" y="1"/>
                  </a:moveTo>
                  <a:lnTo>
                    <a:pt x="0" y="308"/>
                  </a:lnTo>
                  <a:lnTo>
                    <a:pt x="830" y="1826"/>
                  </a:lnTo>
                  <a:lnTo>
                    <a:pt x="5197" y="1548"/>
                  </a:lnTo>
                  <a:lnTo>
                    <a:pt x="4829" y="1"/>
                  </a:lnTo>
                  <a:close/>
                </a:path>
              </a:pathLst>
            </a:custGeom>
            <a:solidFill>
              <a:srgbClr val="4D3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364275" y="4917991"/>
              <a:ext cx="187304" cy="73998"/>
            </a:xfrm>
            <a:custGeom>
              <a:avLst/>
              <a:gdLst/>
              <a:ahLst/>
              <a:cxnLst/>
              <a:rect l="l" t="t" r="r" b="b"/>
              <a:pathLst>
                <a:path w="10912" h="4311" extrusionOk="0">
                  <a:moveTo>
                    <a:pt x="4612" y="1"/>
                  </a:moveTo>
                  <a:lnTo>
                    <a:pt x="0" y="4107"/>
                  </a:lnTo>
                  <a:cubicBezTo>
                    <a:pt x="758" y="4248"/>
                    <a:pt x="1481" y="4310"/>
                    <a:pt x="2166" y="4310"/>
                  </a:cubicBezTo>
                  <a:cubicBezTo>
                    <a:pt x="7782" y="4310"/>
                    <a:pt x="10911" y="90"/>
                    <a:pt x="10911" y="90"/>
                  </a:cubicBezTo>
                  <a:lnTo>
                    <a:pt x="4612"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994713" y="3042938"/>
              <a:ext cx="648974" cy="461721"/>
            </a:xfrm>
            <a:custGeom>
              <a:avLst/>
              <a:gdLst/>
              <a:ahLst/>
              <a:cxnLst/>
              <a:rect l="l" t="t" r="r" b="b"/>
              <a:pathLst>
                <a:path w="37808" h="26899" extrusionOk="0">
                  <a:moveTo>
                    <a:pt x="30702" y="1"/>
                  </a:moveTo>
                  <a:cubicBezTo>
                    <a:pt x="30171" y="1"/>
                    <a:pt x="29618" y="348"/>
                    <a:pt x="28866" y="1144"/>
                  </a:cubicBezTo>
                  <a:lnTo>
                    <a:pt x="14287" y="18495"/>
                  </a:lnTo>
                  <a:lnTo>
                    <a:pt x="418" y="21155"/>
                  </a:lnTo>
                  <a:lnTo>
                    <a:pt x="0" y="26899"/>
                  </a:lnTo>
                  <a:lnTo>
                    <a:pt x="0" y="26899"/>
                  </a:lnTo>
                  <a:lnTo>
                    <a:pt x="18570" y="26294"/>
                  </a:lnTo>
                  <a:lnTo>
                    <a:pt x="36036" y="7804"/>
                  </a:lnTo>
                  <a:cubicBezTo>
                    <a:pt x="37808" y="5927"/>
                    <a:pt x="36329" y="4633"/>
                    <a:pt x="34452" y="2860"/>
                  </a:cubicBezTo>
                  <a:lnTo>
                    <a:pt x="33181" y="1659"/>
                  </a:lnTo>
                  <a:cubicBezTo>
                    <a:pt x="32101" y="639"/>
                    <a:pt x="31421" y="1"/>
                    <a:pt x="30702"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6288303" y="3226055"/>
              <a:ext cx="168595" cy="146761"/>
            </a:xfrm>
            <a:custGeom>
              <a:avLst/>
              <a:gdLst/>
              <a:ahLst/>
              <a:cxnLst/>
              <a:rect l="l" t="t" r="r" b="b"/>
              <a:pathLst>
                <a:path w="9822" h="8550" extrusionOk="0">
                  <a:moveTo>
                    <a:pt x="1973" y="0"/>
                  </a:moveTo>
                  <a:cubicBezTo>
                    <a:pt x="1972" y="1"/>
                    <a:pt x="0" y="3641"/>
                    <a:pt x="3345" y="3641"/>
                  </a:cubicBezTo>
                  <a:cubicBezTo>
                    <a:pt x="3377" y="3641"/>
                    <a:pt x="3410" y="3641"/>
                    <a:pt x="3444" y="3640"/>
                  </a:cubicBezTo>
                  <a:lnTo>
                    <a:pt x="3444" y="3640"/>
                  </a:lnTo>
                  <a:cubicBezTo>
                    <a:pt x="3444" y="3640"/>
                    <a:pt x="3048" y="6432"/>
                    <a:pt x="5647" y="6432"/>
                  </a:cubicBezTo>
                  <a:cubicBezTo>
                    <a:pt x="5833" y="6432"/>
                    <a:pt x="6034" y="6418"/>
                    <a:pt x="6252" y="6387"/>
                  </a:cubicBezTo>
                  <a:cubicBezTo>
                    <a:pt x="6252" y="6387"/>
                    <a:pt x="6371" y="8549"/>
                    <a:pt x="7865" y="8549"/>
                  </a:cubicBezTo>
                  <a:cubicBezTo>
                    <a:pt x="8355" y="8549"/>
                    <a:pt x="8992" y="8317"/>
                    <a:pt x="9821" y="7701"/>
                  </a:cubicBezTo>
                  <a:lnTo>
                    <a:pt x="19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6323783" y="3022701"/>
              <a:ext cx="337927" cy="336503"/>
            </a:xfrm>
            <a:custGeom>
              <a:avLst/>
              <a:gdLst/>
              <a:ahLst/>
              <a:cxnLst/>
              <a:rect l="l" t="t" r="r" b="b"/>
              <a:pathLst>
                <a:path w="19687" h="19604" extrusionOk="0">
                  <a:moveTo>
                    <a:pt x="13233" y="1"/>
                  </a:moveTo>
                  <a:cubicBezTo>
                    <a:pt x="11971" y="1"/>
                    <a:pt x="10714" y="511"/>
                    <a:pt x="9796" y="1515"/>
                  </a:cubicBezTo>
                  <a:lnTo>
                    <a:pt x="1" y="12038"/>
                  </a:lnTo>
                  <a:lnTo>
                    <a:pt x="8052" y="19604"/>
                  </a:lnTo>
                  <a:lnTo>
                    <a:pt x="11919" y="15571"/>
                  </a:lnTo>
                  <a:lnTo>
                    <a:pt x="17952" y="8968"/>
                  </a:lnTo>
                  <a:cubicBezTo>
                    <a:pt x="19687" y="7069"/>
                    <a:pt x="19553" y="4125"/>
                    <a:pt x="17656" y="2392"/>
                  </a:cubicBezTo>
                  <a:lnTo>
                    <a:pt x="16370" y="1219"/>
                  </a:lnTo>
                  <a:cubicBezTo>
                    <a:pt x="15478" y="403"/>
                    <a:pt x="14353" y="1"/>
                    <a:pt x="13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03443" y="3406081"/>
              <a:ext cx="241357" cy="139311"/>
            </a:xfrm>
            <a:custGeom>
              <a:avLst/>
              <a:gdLst/>
              <a:ahLst/>
              <a:cxnLst/>
              <a:rect l="l" t="t" r="r" b="b"/>
              <a:pathLst>
                <a:path w="14061" h="8116" extrusionOk="0">
                  <a:moveTo>
                    <a:pt x="11561" y="0"/>
                  </a:moveTo>
                  <a:lnTo>
                    <a:pt x="5357" y="3029"/>
                  </a:lnTo>
                  <a:lnTo>
                    <a:pt x="861" y="4960"/>
                  </a:lnTo>
                  <a:cubicBezTo>
                    <a:pt x="314" y="5194"/>
                    <a:pt x="0" y="5774"/>
                    <a:pt x="103" y="6361"/>
                  </a:cubicBezTo>
                  <a:cubicBezTo>
                    <a:pt x="200" y="6919"/>
                    <a:pt x="652" y="7348"/>
                    <a:pt x="1215" y="7417"/>
                  </a:cubicBezTo>
                  <a:lnTo>
                    <a:pt x="6964" y="8106"/>
                  </a:lnTo>
                  <a:cubicBezTo>
                    <a:pt x="7014" y="8112"/>
                    <a:pt x="7065" y="8115"/>
                    <a:pt x="7115" y="8115"/>
                  </a:cubicBezTo>
                  <a:cubicBezTo>
                    <a:pt x="7265" y="8115"/>
                    <a:pt x="7414" y="8089"/>
                    <a:pt x="7555" y="8038"/>
                  </a:cubicBezTo>
                  <a:lnTo>
                    <a:pt x="14061" y="5649"/>
                  </a:lnTo>
                  <a:lnTo>
                    <a:pt x="11561"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5904133" y="3404210"/>
              <a:ext cx="104569" cy="35686"/>
            </a:xfrm>
            <a:custGeom>
              <a:avLst/>
              <a:gdLst/>
              <a:ahLst/>
              <a:cxnLst/>
              <a:rect l="l" t="t" r="r" b="b"/>
              <a:pathLst>
                <a:path w="6092" h="2079" extrusionOk="0">
                  <a:moveTo>
                    <a:pt x="467" y="0"/>
                  </a:moveTo>
                  <a:cubicBezTo>
                    <a:pt x="179" y="0"/>
                    <a:pt x="1" y="326"/>
                    <a:pt x="171" y="560"/>
                  </a:cubicBezTo>
                  <a:cubicBezTo>
                    <a:pt x="501" y="1014"/>
                    <a:pt x="1253" y="1632"/>
                    <a:pt x="2959" y="1985"/>
                  </a:cubicBezTo>
                  <a:cubicBezTo>
                    <a:pt x="3274" y="2050"/>
                    <a:pt x="3558" y="2079"/>
                    <a:pt x="3813" y="2079"/>
                  </a:cubicBezTo>
                  <a:cubicBezTo>
                    <a:pt x="5935" y="2079"/>
                    <a:pt x="6092" y="72"/>
                    <a:pt x="6092" y="72"/>
                  </a:cubicBezTo>
                  <a:lnTo>
                    <a:pt x="471" y="0"/>
                  </a:lnTo>
                  <a:cubicBezTo>
                    <a:pt x="470" y="0"/>
                    <a:pt x="468" y="0"/>
                    <a:pt x="467" y="0"/>
                  </a:cubicBezTo>
                  <a:close/>
                </a:path>
              </a:pathLst>
            </a:custGeom>
            <a:solidFill>
              <a:srgbClr val="BA6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5950479" y="3448770"/>
              <a:ext cx="22486" cy="43839"/>
            </a:xfrm>
            <a:custGeom>
              <a:avLst/>
              <a:gdLst/>
              <a:ahLst/>
              <a:cxnLst/>
              <a:rect l="l" t="t" r="r" b="b"/>
              <a:pathLst>
                <a:path w="1310" h="2554" extrusionOk="0">
                  <a:moveTo>
                    <a:pt x="1198" y="1"/>
                  </a:moveTo>
                  <a:cubicBezTo>
                    <a:pt x="1183" y="1"/>
                    <a:pt x="1168" y="5"/>
                    <a:pt x="1153" y="16"/>
                  </a:cubicBezTo>
                  <a:cubicBezTo>
                    <a:pt x="1141" y="24"/>
                    <a:pt x="0" y="863"/>
                    <a:pt x="868" y="2512"/>
                  </a:cubicBezTo>
                  <a:cubicBezTo>
                    <a:pt x="882" y="2537"/>
                    <a:pt x="908" y="2554"/>
                    <a:pt x="938" y="2554"/>
                  </a:cubicBezTo>
                  <a:cubicBezTo>
                    <a:pt x="996" y="2554"/>
                    <a:pt x="1033" y="2492"/>
                    <a:pt x="1006" y="2439"/>
                  </a:cubicBezTo>
                  <a:cubicBezTo>
                    <a:pt x="203" y="914"/>
                    <a:pt x="1201" y="173"/>
                    <a:pt x="1244" y="142"/>
                  </a:cubicBezTo>
                  <a:cubicBezTo>
                    <a:pt x="1310" y="92"/>
                    <a:pt x="1262" y="1"/>
                    <a:pt x="1198"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5942257" y="3458348"/>
              <a:ext cx="21147" cy="7759"/>
            </a:xfrm>
            <a:custGeom>
              <a:avLst/>
              <a:gdLst/>
              <a:ahLst/>
              <a:cxnLst/>
              <a:rect l="l" t="t" r="r" b="b"/>
              <a:pathLst>
                <a:path w="1232" h="452" extrusionOk="0">
                  <a:moveTo>
                    <a:pt x="113" y="1"/>
                  </a:moveTo>
                  <a:cubicBezTo>
                    <a:pt x="51" y="1"/>
                    <a:pt x="0" y="83"/>
                    <a:pt x="61" y="138"/>
                  </a:cubicBezTo>
                  <a:cubicBezTo>
                    <a:pt x="78" y="152"/>
                    <a:pt x="432" y="452"/>
                    <a:pt x="983" y="452"/>
                  </a:cubicBezTo>
                  <a:cubicBezTo>
                    <a:pt x="1041" y="452"/>
                    <a:pt x="1100" y="448"/>
                    <a:pt x="1158" y="442"/>
                  </a:cubicBezTo>
                  <a:cubicBezTo>
                    <a:pt x="1200" y="436"/>
                    <a:pt x="1231" y="398"/>
                    <a:pt x="1226" y="356"/>
                  </a:cubicBezTo>
                  <a:cubicBezTo>
                    <a:pt x="1222" y="317"/>
                    <a:pt x="1195" y="285"/>
                    <a:pt x="1153" y="285"/>
                  </a:cubicBezTo>
                  <a:cubicBezTo>
                    <a:pt x="1149" y="285"/>
                    <a:pt x="1144" y="285"/>
                    <a:pt x="1139" y="286"/>
                  </a:cubicBezTo>
                  <a:cubicBezTo>
                    <a:pt x="1084" y="293"/>
                    <a:pt x="1031" y="296"/>
                    <a:pt x="980" y="296"/>
                  </a:cubicBezTo>
                  <a:cubicBezTo>
                    <a:pt x="487" y="296"/>
                    <a:pt x="165" y="24"/>
                    <a:pt x="163" y="19"/>
                  </a:cubicBezTo>
                  <a:cubicBezTo>
                    <a:pt x="146" y="6"/>
                    <a:pt x="129" y="1"/>
                    <a:pt x="113"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829019" y="3508161"/>
              <a:ext cx="74324" cy="22864"/>
            </a:xfrm>
            <a:custGeom>
              <a:avLst/>
              <a:gdLst/>
              <a:ahLst/>
              <a:cxnLst/>
              <a:rect l="l" t="t" r="r" b="b"/>
              <a:pathLst>
                <a:path w="4330" h="1332" extrusionOk="0">
                  <a:moveTo>
                    <a:pt x="4216" y="1"/>
                  </a:moveTo>
                  <a:cubicBezTo>
                    <a:pt x="4209" y="1"/>
                    <a:pt x="4202" y="2"/>
                    <a:pt x="4195" y="3"/>
                  </a:cubicBezTo>
                  <a:lnTo>
                    <a:pt x="78" y="1173"/>
                  </a:lnTo>
                  <a:cubicBezTo>
                    <a:pt x="58" y="1180"/>
                    <a:pt x="39" y="1194"/>
                    <a:pt x="30" y="1212"/>
                  </a:cubicBezTo>
                  <a:cubicBezTo>
                    <a:pt x="1" y="1269"/>
                    <a:pt x="42" y="1331"/>
                    <a:pt x="100" y="1331"/>
                  </a:cubicBezTo>
                  <a:cubicBezTo>
                    <a:pt x="107" y="1331"/>
                    <a:pt x="115" y="1330"/>
                    <a:pt x="123" y="1328"/>
                  </a:cubicBezTo>
                  <a:lnTo>
                    <a:pt x="4240" y="158"/>
                  </a:lnTo>
                  <a:cubicBezTo>
                    <a:pt x="4330" y="128"/>
                    <a:pt x="4300" y="1"/>
                    <a:pt x="4216"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811408" y="3498034"/>
              <a:ext cx="63287" cy="20238"/>
            </a:xfrm>
            <a:custGeom>
              <a:avLst/>
              <a:gdLst/>
              <a:ahLst/>
              <a:cxnLst/>
              <a:rect l="l" t="t" r="r" b="b"/>
              <a:pathLst>
                <a:path w="3687" h="1179" extrusionOk="0">
                  <a:moveTo>
                    <a:pt x="3573" y="0"/>
                  </a:moveTo>
                  <a:cubicBezTo>
                    <a:pt x="3564" y="0"/>
                    <a:pt x="3556" y="1"/>
                    <a:pt x="3547" y="4"/>
                  </a:cubicBezTo>
                  <a:lnTo>
                    <a:pt x="79" y="1021"/>
                  </a:lnTo>
                  <a:cubicBezTo>
                    <a:pt x="57" y="1026"/>
                    <a:pt x="40" y="1041"/>
                    <a:pt x="29" y="1060"/>
                  </a:cubicBezTo>
                  <a:cubicBezTo>
                    <a:pt x="0" y="1116"/>
                    <a:pt x="42" y="1179"/>
                    <a:pt x="99" y="1179"/>
                  </a:cubicBezTo>
                  <a:cubicBezTo>
                    <a:pt x="107" y="1179"/>
                    <a:pt x="115" y="1178"/>
                    <a:pt x="123" y="1175"/>
                  </a:cubicBezTo>
                  <a:lnTo>
                    <a:pt x="3592" y="160"/>
                  </a:lnTo>
                  <a:cubicBezTo>
                    <a:pt x="3686" y="133"/>
                    <a:pt x="3658" y="0"/>
                    <a:pt x="3573" y="0"/>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876154" y="3519507"/>
              <a:ext cx="53555" cy="16375"/>
            </a:xfrm>
            <a:custGeom>
              <a:avLst/>
              <a:gdLst/>
              <a:ahLst/>
              <a:cxnLst/>
              <a:rect l="l" t="t" r="r" b="b"/>
              <a:pathLst>
                <a:path w="3120" h="954" extrusionOk="0">
                  <a:moveTo>
                    <a:pt x="3006" y="0"/>
                  </a:moveTo>
                  <a:cubicBezTo>
                    <a:pt x="2998" y="0"/>
                    <a:pt x="2990" y="1"/>
                    <a:pt x="2981" y="4"/>
                  </a:cubicBezTo>
                  <a:lnTo>
                    <a:pt x="79" y="796"/>
                  </a:lnTo>
                  <a:cubicBezTo>
                    <a:pt x="59" y="801"/>
                    <a:pt x="40" y="815"/>
                    <a:pt x="31" y="835"/>
                  </a:cubicBezTo>
                  <a:cubicBezTo>
                    <a:pt x="0" y="891"/>
                    <a:pt x="44" y="954"/>
                    <a:pt x="102" y="954"/>
                  </a:cubicBezTo>
                  <a:cubicBezTo>
                    <a:pt x="109" y="954"/>
                    <a:pt x="117" y="953"/>
                    <a:pt x="124" y="951"/>
                  </a:cubicBezTo>
                  <a:lnTo>
                    <a:pt x="3024" y="158"/>
                  </a:lnTo>
                  <a:cubicBezTo>
                    <a:pt x="3120" y="131"/>
                    <a:pt x="3090" y="0"/>
                    <a:pt x="3006" y="0"/>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6428215" y="4925149"/>
              <a:ext cx="428421" cy="218356"/>
            </a:xfrm>
            <a:custGeom>
              <a:avLst/>
              <a:gdLst/>
              <a:ahLst/>
              <a:cxnLst/>
              <a:rect l="l" t="t" r="r" b="b"/>
              <a:pathLst>
                <a:path w="24959" h="12721" extrusionOk="0">
                  <a:moveTo>
                    <a:pt x="20462" y="0"/>
                  </a:moveTo>
                  <a:lnTo>
                    <a:pt x="13205" y="1243"/>
                  </a:lnTo>
                  <a:lnTo>
                    <a:pt x="1" y="12721"/>
                  </a:lnTo>
                  <a:lnTo>
                    <a:pt x="1" y="12721"/>
                  </a:lnTo>
                  <a:lnTo>
                    <a:pt x="16815" y="11509"/>
                  </a:lnTo>
                  <a:lnTo>
                    <a:pt x="19130" y="8618"/>
                  </a:lnTo>
                  <a:lnTo>
                    <a:pt x="20596" y="11220"/>
                  </a:lnTo>
                  <a:lnTo>
                    <a:pt x="24958" y="10888"/>
                  </a:lnTo>
                  <a:lnTo>
                    <a:pt x="20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6428215" y="5052170"/>
              <a:ext cx="312660" cy="91335"/>
            </a:xfrm>
            <a:custGeom>
              <a:avLst/>
              <a:gdLst/>
              <a:ahLst/>
              <a:cxnLst/>
              <a:rect l="l" t="t" r="r" b="b"/>
              <a:pathLst>
                <a:path w="18215" h="5321" extrusionOk="0">
                  <a:moveTo>
                    <a:pt x="6121" y="1"/>
                  </a:moveTo>
                  <a:lnTo>
                    <a:pt x="1" y="5321"/>
                  </a:lnTo>
                  <a:lnTo>
                    <a:pt x="1" y="5321"/>
                  </a:lnTo>
                  <a:lnTo>
                    <a:pt x="16815" y="4109"/>
                  </a:lnTo>
                  <a:lnTo>
                    <a:pt x="18214" y="2360"/>
                  </a:lnTo>
                  <a:lnTo>
                    <a:pt x="18214" y="2360"/>
                  </a:lnTo>
                  <a:lnTo>
                    <a:pt x="6996" y="3216"/>
                  </a:lnTo>
                  <a:lnTo>
                    <a:pt x="6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767155" y="5085865"/>
              <a:ext cx="89481" cy="31875"/>
            </a:xfrm>
            <a:custGeom>
              <a:avLst/>
              <a:gdLst/>
              <a:ahLst/>
              <a:cxnLst/>
              <a:rect l="l" t="t" r="r" b="b"/>
              <a:pathLst>
                <a:path w="5213" h="1857" extrusionOk="0">
                  <a:moveTo>
                    <a:pt x="4582" y="0"/>
                  </a:moveTo>
                  <a:lnTo>
                    <a:pt x="0" y="350"/>
                  </a:lnTo>
                  <a:lnTo>
                    <a:pt x="850" y="1857"/>
                  </a:lnTo>
                  <a:lnTo>
                    <a:pt x="5212" y="1525"/>
                  </a:lnTo>
                  <a:lnTo>
                    <a:pt x="4582" y="0"/>
                  </a:ln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585034" y="4937165"/>
              <a:ext cx="194874" cy="80058"/>
            </a:xfrm>
            <a:custGeom>
              <a:avLst/>
              <a:gdLst/>
              <a:ahLst/>
              <a:cxnLst/>
              <a:rect l="l" t="t" r="r" b="b"/>
              <a:pathLst>
                <a:path w="11353" h="4664" extrusionOk="0">
                  <a:moveTo>
                    <a:pt x="11353" y="1"/>
                  </a:moveTo>
                  <a:lnTo>
                    <a:pt x="3475" y="1061"/>
                  </a:lnTo>
                  <a:lnTo>
                    <a:pt x="0" y="4080"/>
                  </a:lnTo>
                  <a:cubicBezTo>
                    <a:pt x="972" y="4491"/>
                    <a:pt x="1925" y="4664"/>
                    <a:pt x="2840" y="4664"/>
                  </a:cubicBezTo>
                  <a:cubicBezTo>
                    <a:pt x="7603" y="4664"/>
                    <a:pt x="11353" y="1"/>
                    <a:pt x="11353"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544439" y="3907865"/>
              <a:ext cx="276357" cy="1059046"/>
            </a:xfrm>
            <a:custGeom>
              <a:avLst/>
              <a:gdLst/>
              <a:ahLst/>
              <a:cxnLst/>
              <a:rect l="l" t="t" r="r" b="b"/>
              <a:pathLst>
                <a:path w="16100" h="61698" extrusionOk="0">
                  <a:moveTo>
                    <a:pt x="0" y="1"/>
                  </a:moveTo>
                  <a:lnTo>
                    <a:pt x="0" y="1"/>
                  </a:lnTo>
                  <a:cubicBezTo>
                    <a:pt x="461" y="3939"/>
                    <a:pt x="841" y="33971"/>
                    <a:pt x="1408" y="37195"/>
                  </a:cubicBezTo>
                  <a:cubicBezTo>
                    <a:pt x="1744" y="39105"/>
                    <a:pt x="5577" y="58908"/>
                    <a:pt x="6024" y="61574"/>
                  </a:cubicBezTo>
                  <a:cubicBezTo>
                    <a:pt x="6038" y="61659"/>
                    <a:pt x="6289" y="61698"/>
                    <a:pt x="6692" y="61698"/>
                  </a:cubicBezTo>
                  <a:cubicBezTo>
                    <a:pt x="8560" y="61698"/>
                    <a:pt x="13704" y="60866"/>
                    <a:pt x="13718" y="59966"/>
                  </a:cubicBezTo>
                  <a:cubicBezTo>
                    <a:pt x="13738" y="58580"/>
                    <a:pt x="12244" y="39958"/>
                    <a:pt x="11854" y="36155"/>
                  </a:cubicBezTo>
                  <a:cubicBezTo>
                    <a:pt x="11649" y="34166"/>
                    <a:pt x="15945" y="6291"/>
                    <a:pt x="16100" y="2449"/>
                  </a:cubicBezTo>
                  <a:lnTo>
                    <a:pt x="0"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344055" y="2994276"/>
              <a:ext cx="574787" cy="819921"/>
            </a:xfrm>
            <a:custGeom>
              <a:avLst/>
              <a:gdLst/>
              <a:ahLst/>
              <a:cxnLst/>
              <a:rect l="l" t="t" r="r" b="b"/>
              <a:pathLst>
                <a:path w="33486" h="47767" extrusionOk="0">
                  <a:moveTo>
                    <a:pt x="12693" y="1"/>
                  </a:moveTo>
                  <a:cubicBezTo>
                    <a:pt x="12306" y="1"/>
                    <a:pt x="11919" y="55"/>
                    <a:pt x="11548" y="173"/>
                  </a:cubicBezTo>
                  <a:cubicBezTo>
                    <a:pt x="10863" y="390"/>
                    <a:pt x="10239" y="756"/>
                    <a:pt x="9640" y="1401"/>
                  </a:cubicBezTo>
                  <a:cubicBezTo>
                    <a:pt x="6483" y="4798"/>
                    <a:pt x="1" y="17255"/>
                    <a:pt x="4816" y="26690"/>
                  </a:cubicBezTo>
                  <a:lnTo>
                    <a:pt x="2717" y="44177"/>
                  </a:lnTo>
                  <a:cubicBezTo>
                    <a:pt x="6297" y="46372"/>
                    <a:pt x="8394" y="47381"/>
                    <a:pt x="12478" y="47682"/>
                  </a:cubicBezTo>
                  <a:cubicBezTo>
                    <a:pt x="13237" y="47738"/>
                    <a:pt x="13997" y="47766"/>
                    <a:pt x="14757" y="47766"/>
                  </a:cubicBezTo>
                  <a:cubicBezTo>
                    <a:pt x="18125" y="47766"/>
                    <a:pt x="21481" y="47222"/>
                    <a:pt x="24707" y="46220"/>
                  </a:cubicBezTo>
                  <a:lnTo>
                    <a:pt x="30072" y="44556"/>
                  </a:lnTo>
                  <a:lnTo>
                    <a:pt x="28278" y="34732"/>
                  </a:lnTo>
                  <a:lnTo>
                    <a:pt x="31587" y="16840"/>
                  </a:lnTo>
                  <a:cubicBezTo>
                    <a:pt x="32404" y="13499"/>
                    <a:pt x="33485" y="5552"/>
                    <a:pt x="28297" y="2964"/>
                  </a:cubicBezTo>
                  <a:cubicBezTo>
                    <a:pt x="27334" y="2483"/>
                    <a:pt x="26292" y="2174"/>
                    <a:pt x="25231" y="2001"/>
                  </a:cubicBezTo>
                  <a:lnTo>
                    <a:pt x="13793" y="143"/>
                  </a:lnTo>
                  <a:cubicBezTo>
                    <a:pt x="13433" y="50"/>
                    <a:pt x="13062" y="1"/>
                    <a:pt x="1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6276785" y="3609572"/>
              <a:ext cx="665693" cy="619365"/>
            </a:xfrm>
            <a:custGeom>
              <a:avLst/>
              <a:gdLst/>
              <a:ahLst/>
              <a:cxnLst/>
              <a:rect l="l" t="t" r="r" b="b"/>
              <a:pathLst>
                <a:path w="38782" h="36083" extrusionOk="0">
                  <a:moveTo>
                    <a:pt x="32400" y="0"/>
                  </a:moveTo>
                  <a:lnTo>
                    <a:pt x="24231" y="2011"/>
                  </a:lnTo>
                  <a:cubicBezTo>
                    <a:pt x="21374" y="2715"/>
                    <a:pt x="18452" y="3067"/>
                    <a:pt x="15529" y="3067"/>
                  </a:cubicBezTo>
                  <a:cubicBezTo>
                    <a:pt x="12795" y="3067"/>
                    <a:pt x="10061" y="2759"/>
                    <a:pt x="7378" y="2142"/>
                  </a:cubicBezTo>
                  <a:cubicBezTo>
                    <a:pt x="7378" y="2142"/>
                    <a:pt x="3746" y="18859"/>
                    <a:pt x="1" y="30418"/>
                  </a:cubicBezTo>
                  <a:cubicBezTo>
                    <a:pt x="7993" y="34690"/>
                    <a:pt x="15123" y="36082"/>
                    <a:pt x="21022" y="36082"/>
                  </a:cubicBezTo>
                  <a:cubicBezTo>
                    <a:pt x="32055" y="36082"/>
                    <a:pt x="38782" y="31213"/>
                    <a:pt x="38782" y="31213"/>
                  </a:cubicBezTo>
                  <a:cubicBezTo>
                    <a:pt x="35395" y="9668"/>
                    <a:pt x="32400" y="0"/>
                    <a:pt x="324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600964" y="2847257"/>
              <a:ext cx="159188" cy="252909"/>
            </a:xfrm>
            <a:custGeom>
              <a:avLst/>
              <a:gdLst/>
              <a:ahLst/>
              <a:cxnLst/>
              <a:rect l="l" t="t" r="r" b="b"/>
              <a:pathLst>
                <a:path w="9274" h="14734" extrusionOk="0">
                  <a:moveTo>
                    <a:pt x="9030" y="0"/>
                  </a:moveTo>
                  <a:lnTo>
                    <a:pt x="1657" y="3740"/>
                  </a:lnTo>
                  <a:lnTo>
                    <a:pt x="281" y="11657"/>
                  </a:lnTo>
                  <a:cubicBezTo>
                    <a:pt x="0" y="13279"/>
                    <a:pt x="1259" y="14733"/>
                    <a:pt x="2839" y="14733"/>
                  </a:cubicBezTo>
                  <a:cubicBezTo>
                    <a:pt x="2977" y="14733"/>
                    <a:pt x="3118" y="14722"/>
                    <a:pt x="3261" y="14699"/>
                  </a:cubicBezTo>
                  <a:cubicBezTo>
                    <a:pt x="6274" y="14209"/>
                    <a:pt x="9163" y="11518"/>
                    <a:pt x="9273" y="10398"/>
                  </a:cubicBezTo>
                  <a:lnTo>
                    <a:pt x="9030"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6619279" y="2906992"/>
              <a:ext cx="113752" cy="62601"/>
            </a:xfrm>
            <a:custGeom>
              <a:avLst/>
              <a:gdLst/>
              <a:ahLst/>
              <a:cxnLst/>
              <a:rect l="l" t="t" r="r" b="b"/>
              <a:pathLst>
                <a:path w="6627" h="3647" extrusionOk="0">
                  <a:moveTo>
                    <a:pt x="6626" y="1"/>
                  </a:moveTo>
                  <a:lnTo>
                    <a:pt x="325" y="1302"/>
                  </a:lnTo>
                  <a:lnTo>
                    <a:pt x="1" y="3646"/>
                  </a:lnTo>
                  <a:cubicBezTo>
                    <a:pt x="5598" y="2501"/>
                    <a:pt x="6361" y="1431"/>
                    <a:pt x="6361" y="1431"/>
                  </a:cubicBezTo>
                  <a:lnTo>
                    <a:pt x="6626" y="1"/>
                  </a:lnTo>
                  <a:close/>
                </a:path>
              </a:pathLst>
            </a:custGeom>
            <a:solidFill>
              <a:srgbClr val="6E3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6513422" y="2694695"/>
              <a:ext cx="256617" cy="256823"/>
            </a:xfrm>
            <a:custGeom>
              <a:avLst/>
              <a:gdLst/>
              <a:ahLst/>
              <a:cxnLst/>
              <a:rect l="l" t="t" r="r" b="b"/>
              <a:pathLst>
                <a:path w="14950" h="14962" extrusionOk="0">
                  <a:moveTo>
                    <a:pt x="2293" y="1"/>
                  </a:moveTo>
                  <a:lnTo>
                    <a:pt x="324" y="8651"/>
                  </a:lnTo>
                  <a:cubicBezTo>
                    <a:pt x="1" y="9684"/>
                    <a:pt x="15" y="10824"/>
                    <a:pt x="514" y="11784"/>
                  </a:cubicBezTo>
                  <a:cubicBezTo>
                    <a:pt x="1174" y="13055"/>
                    <a:pt x="2439" y="13899"/>
                    <a:pt x="3865" y="14021"/>
                  </a:cubicBezTo>
                  <a:lnTo>
                    <a:pt x="14267" y="14961"/>
                  </a:lnTo>
                  <a:lnTo>
                    <a:pt x="14949" y="2114"/>
                  </a:lnTo>
                  <a:lnTo>
                    <a:pt x="2293"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6545967" y="2618465"/>
              <a:ext cx="363555" cy="244550"/>
            </a:xfrm>
            <a:custGeom>
              <a:avLst/>
              <a:gdLst/>
              <a:ahLst/>
              <a:cxnLst/>
              <a:rect l="l" t="t" r="r" b="b"/>
              <a:pathLst>
                <a:path w="21180" h="14247" extrusionOk="0">
                  <a:moveTo>
                    <a:pt x="10775" y="1"/>
                  </a:moveTo>
                  <a:cubicBezTo>
                    <a:pt x="7024" y="1"/>
                    <a:pt x="2551" y="1970"/>
                    <a:pt x="395" y="4442"/>
                  </a:cubicBezTo>
                  <a:cubicBezTo>
                    <a:pt x="1" y="4895"/>
                    <a:pt x="8915" y="13912"/>
                    <a:pt x="11794" y="13912"/>
                  </a:cubicBezTo>
                  <a:cubicBezTo>
                    <a:pt x="11888" y="13912"/>
                    <a:pt x="11975" y="13902"/>
                    <a:pt x="12055" y="13883"/>
                  </a:cubicBezTo>
                  <a:lnTo>
                    <a:pt x="13633" y="14246"/>
                  </a:lnTo>
                  <a:cubicBezTo>
                    <a:pt x="13633" y="14246"/>
                    <a:pt x="21179" y="9855"/>
                    <a:pt x="15969" y="2259"/>
                  </a:cubicBezTo>
                  <a:cubicBezTo>
                    <a:pt x="14871" y="659"/>
                    <a:pt x="12944" y="1"/>
                    <a:pt x="10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6556214" y="2764162"/>
              <a:ext cx="15929" cy="13475"/>
            </a:xfrm>
            <a:custGeom>
              <a:avLst/>
              <a:gdLst/>
              <a:ahLst/>
              <a:cxnLst/>
              <a:rect l="l" t="t" r="r" b="b"/>
              <a:pathLst>
                <a:path w="928" h="785" extrusionOk="0">
                  <a:moveTo>
                    <a:pt x="515" y="0"/>
                  </a:moveTo>
                  <a:cubicBezTo>
                    <a:pt x="189" y="0"/>
                    <a:pt x="1" y="386"/>
                    <a:pt x="218" y="645"/>
                  </a:cubicBezTo>
                  <a:cubicBezTo>
                    <a:pt x="299" y="741"/>
                    <a:pt x="407" y="785"/>
                    <a:pt x="515" y="785"/>
                  </a:cubicBezTo>
                  <a:cubicBezTo>
                    <a:pt x="704" y="785"/>
                    <a:pt x="889" y="648"/>
                    <a:pt x="909" y="426"/>
                  </a:cubicBezTo>
                  <a:cubicBezTo>
                    <a:pt x="927" y="209"/>
                    <a:pt x="767" y="21"/>
                    <a:pt x="551" y="2"/>
                  </a:cubicBezTo>
                  <a:cubicBezTo>
                    <a:pt x="539" y="1"/>
                    <a:pt x="527" y="0"/>
                    <a:pt x="5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526794" y="2827930"/>
              <a:ext cx="60644" cy="16599"/>
            </a:xfrm>
            <a:custGeom>
              <a:avLst/>
              <a:gdLst/>
              <a:ahLst/>
              <a:cxnLst/>
              <a:rect l="l" t="t" r="r" b="b"/>
              <a:pathLst>
                <a:path w="3533" h="967" extrusionOk="0">
                  <a:moveTo>
                    <a:pt x="3431" y="1"/>
                  </a:moveTo>
                  <a:cubicBezTo>
                    <a:pt x="3411" y="1"/>
                    <a:pt x="3390" y="7"/>
                    <a:pt x="3373" y="22"/>
                  </a:cubicBezTo>
                  <a:cubicBezTo>
                    <a:pt x="2650" y="615"/>
                    <a:pt x="1999" y="794"/>
                    <a:pt x="1477" y="794"/>
                  </a:cubicBezTo>
                  <a:cubicBezTo>
                    <a:pt x="711" y="794"/>
                    <a:pt x="222" y="409"/>
                    <a:pt x="189" y="382"/>
                  </a:cubicBezTo>
                  <a:cubicBezTo>
                    <a:pt x="170" y="366"/>
                    <a:pt x="150" y="360"/>
                    <a:pt x="131" y="360"/>
                  </a:cubicBezTo>
                  <a:cubicBezTo>
                    <a:pt x="58" y="360"/>
                    <a:pt x="0" y="460"/>
                    <a:pt x="74" y="521"/>
                  </a:cubicBezTo>
                  <a:cubicBezTo>
                    <a:pt x="83" y="529"/>
                    <a:pt x="634" y="967"/>
                    <a:pt x="1487" y="967"/>
                  </a:cubicBezTo>
                  <a:cubicBezTo>
                    <a:pt x="1635" y="967"/>
                    <a:pt x="1791" y="954"/>
                    <a:pt x="1955" y="923"/>
                  </a:cubicBezTo>
                  <a:cubicBezTo>
                    <a:pt x="2414" y="838"/>
                    <a:pt x="2935" y="616"/>
                    <a:pt x="3489" y="160"/>
                  </a:cubicBezTo>
                  <a:cubicBezTo>
                    <a:pt x="3528" y="129"/>
                    <a:pt x="3532" y="73"/>
                    <a:pt x="3501" y="34"/>
                  </a:cubicBezTo>
                  <a:cubicBezTo>
                    <a:pt x="3483" y="12"/>
                    <a:pt x="3457" y="1"/>
                    <a:pt x="3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6510109" y="2741933"/>
              <a:ext cx="32957" cy="66326"/>
            </a:xfrm>
            <a:custGeom>
              <a:avLst/>
              <a:gdLst/>
              <a:ahLst/>
              <a:cxnLst/>
              <a:rect l="l" t="t" r="r" b="b"/>
              <a:pathLst>
                <a:path w="1920" h="3864" extrusionOk="0">
                  <a:moveTo>
                    <a:pt x="1919" y="1"/>
                  </a:moveTo>
                  <a:lnTo>
                    <a:pt x="220" y="2105"/>
                  </a:lnTo>
                  <a:cubicBezTo>
                    <a:pt x="0" y="2376"/>
                    <a:pt x="14" y="2770"/>
                    <a:pt x="253" y="3025"/>
                  </a:cubicBezTo>
                  <a:lnTo>
                    <a:pt x="1039" y="3863"/>
                  </a:lnTo>
                  <a:lnTo>
                    <a:pt x="1919"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6693723" y="2805787"/>
              <a:ext cx="95781" cy="90185"/>
            </a:xfrm>
            <a:custGeom>
              <a:avLst/>
              <a:gdLst/>
              <a:ahLst/>
              <a:cxnLst/>
              <a:rect l="l" t="t" r="r" b="b"/>
              <a:pathLst>
                <a:path w="5580" h="5254" extrusionOk="0">
                  <a:moveTo>
                    <a:pt x="2665" y="1"/>
                  </a:moveTo>
                  <a:cubicBezTo>
                    <a:pt x="2294" y="1"/>
                    <a:pt x="1921" y="80"/>
                    <a:pt x="1570" y="241"/>
                  </a:cubicBezTo>
                  <a:cubicBezTo>
                    <a:pt x="604" y="684"/>
                    <a:pt x="1" y="1666"/>
                    <a:pt x="41" y="2728"/>
                  </a:cubicBezTo>
                  <a:cubicBezTo>
                    <a:pt x="82" y="3789"/>
                    <a:pt x="759" y="4722"/>
                    <a:pt x="1754" y="5090"/>
                  </a:cubicBezTo>
                  <a:cubicBezTo>
                    <a:pt x="2052" y="5200"/>
                    <a:pt x="2361" y="5254"/>
                    <a:pt x="2666" y="5254"/>
                  </a:cubicBezTo>
                  <a:cubicBezTo>
                    <a:pt x="3385" y="5254"/>
                    <a:pt x="4087" y="4959"/>
                    <a:pt x="4593" y="4413"/>
                  </a:cubicBezTo>
                  <a:cubicBezTo>
                    <a:pt x="5579" y="3349"/>
                    <a:pt x="5515" y="1686"/>
                    <a:pt x="4451" y="702"/>
                  </a:cubicBezTo>
                  <a:cubicBezTo>
                    <a:pt x="3955" y="242"/>
                    <a:pt x="3314" y="1"/>
                    <a:pt x="2665"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6730834" y="2826144"/>
              <a:ext cx="24391" cy="42758"/>
            </a:xfrm>
            <a:custGeom>
              <a:avLst/>
              <a:gdLst/>
              <a:ahLst/>
              <a:cxnLst/>
              <a:rect l="l" t="t" r="r" b="b"/>
              <a:pathLst>
                <a:path w="1421" h="2491" extrusionOk="0">
                  <a:moveTo>
                    <a:pt x="650" y="0"/>
                  </a:moveTo>
                  <a:cubicBezTo>
                    <a:pt x="587" y="0"/>
                    <a:pt x="535" y="84"/>
                    <a:pt x="597" y="141"/>
                  </a:cubicBezTo>
                  <a:cubicBezTo>
                    <a:pt x="601" y="147"/>
                    <a:pt x="1133" y="645"/>
                    <a:pt x="1147" y="1210"/>
                  </a:cubicBezTo>
                  <a:cubicBezTo>
                    <a:pt x="895" y="834"/>
                    <a:pt x="565" y="757"/>
                    <a:pt x="336" y="757"/>
                  </a:cubicBezTo>
                  <a:cubicBezTo>
                    <a:pt x="176" y="757"/>
                    <a:pt x="65" y="794"/>
                    <a:pt x="62" y="795"/>
                  </a:cubicBezTo>
                  <a:cubicBezTo>
                    <a:pt x="23" y="809"/>
                    <a:pt x="1" y="849"/>
                    <a:pt x="10" y="888"/>
                  </a:cubicBezTo>
                  <a:cubicBezTo>
                    <a:pt x="10" y="892"/>
                    <a:pt x="12" y="895"/>
                    <a:pt x="13" y="898"/>
                  </a:cubicBezTo>
                  <a:cubicBezTo>
                    <a:pt x="25" y="931"/>
                    <a:pt x="56" y="951"/>
                    <a:pt x="88" y="951"/>
                  </a:cubicBezTo>
                  <a:cubicBezTo>
                    <a:pt x="98" y="951"/>
                    <a:pt x="107" y="950"/>
                    <a:pt x="116" y="946"/>
                  </a:cubicBezTo>
                  <a:cubicBezTo>
                    <a:pt x="126" y="943"/>
                    <a:pt x="216" y="913"/>
                    <a:pt x="343" y="913"/>
                  </a:cubicBezTo>
                  <a:cubicBezTo>
                    <a:pt x="562" y="913"/>
                    <a:pt x="890" y="1001"/>
                    <a:pt x="1112" y="1464"/>
                  </a:cubicBezTo>
                  <a:cubicBezTo>
                    <a:pt x="1012" y="1807"/>
                    <a:pt x="698" y="2102"/>
                    <a:pt x="154" y="2336"/>
                  </a:cubicBezTo>
                  <a:cubicBezTo>
                    <a:pt x="118" y="2352"/>
                    <a:pt x="99" y="2391"/>
                    <a:pt x="107" y="2428"/>
                  </a:cubicBezTo>
                  <a:cubicBezTo>
                    <a:pt x="108" y="2433"/>
                    <a:pt x="110" y="2438"/>
                    <a:pt x="112" y="2442"/>
                  </a:cubicBezTo>
                  <a:cubicBezTo>
                    <a:pt x="124" y="2473"/>
                    <a:pt x="154" y="2491"/>
                    <a:pt x="185" y="2491"/>
                  </a:cubicBezTo>
                  <a:cubicBezTo>
                    <a:pt x="196" y="2491"/>
                    <a:pt x="207" y="2489"/>
                    <a:pt x="218" y="2484"/>
                  </a:cubicBezTo>
                  <a:cubicBezTo>
                    <a:pt x="804" y="2232"/>
                    <a:pt x="1147" y="1903"/>
                    <a:pt x="1261" y="1512"/>
                  </a:cubicBezTo>
                  <a:cubicBezTo>
                    <a:pt x="1272" y="1498"/>
                    <a:pt x="1278" y="1483"/>
                    <a:pt x="1277" y="1467"/>
                  </a:cubicBezTo>
                  <a:cubicBezTo>
                    <a:pt x="1283" y="1444"/>
                    <a:pt x="1297" y="1424"/>
                    <a:pt x="1300" y="1402"/>
                  </a:cubicBezTo>
                  <a:cubicBezTo>
                    <a:pt x="1420" y="687"/>
                    <a:pt x="734" y="49"/>
                    <a:pt x="704" y="23"/>
                  </a:cubicBezTo>
                  <a:cubicBezTo>
                    <a:pt x="687" y="7"/>
                    <a:pt x="668" y="0"/>
                    <a:pt x="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6238422" y="3359289"/>
              <a:ext cx="45676" cy="47873"/>
            </a:xfrm>
            <a:custGeom>
              <a:avLst/>
              <a:gdLst/>
              <a:ahLst/>
              <a:cxnLst/>
              <a:rect l="l" t="t" r="r" b="b"/>
              <a:pathLst>
                <a:path w="2661" h="2789" extrusionOk="0">
                  <a:moveTo>
                    <a:pt x="90" y="1"/>
                  </a:moveTo>
                  <a:cubicBezTo>
                    <a:pt x="43" y="1"/>
                    <a:pt x="0" y="61"/>
                    <a:pt x="44" y="107"/>
                  </a:cubicBezTo>
                  <a:lnTo>
                    <a:pt x="2545" y="2769"/>
                  </a:lnTo>
                  <a:cubicBezTo>
                    <a:pt x="2556" y="2781"/>
                    <a:pt x="2573" y="2789"/>
                    <a:pt x="2590" y="2789"/>
                  </a:cubicBezTo>
                  <a:cubicBezTo>
                    <a:pt x="2606" y="2789"/>
                    <a:pt x="2621" y="2783"/>
                    <a:pt x="2634" y="2772"/>
                  </a:cubicBezTo>
                  <a:cubicBezTo>
                    <a:pt x="2659" y="2747"/>
                    <a:pt x="2660" y="2708"/>
                    <a:pt x="2637" y="2683"/>
                  </a:cubicBezTo>
                  <a:lnTo>
                    <a:pt x="134" y="21"/>
                  </a:lnTo>
                  <a:cubicBezTo>
                    <a:pt x="121" y="7"/>
                    <a:pt x="105" y="1"/>
                    <a:pt x="90"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6556060" y="4236146"/>
              <a:ext cx="34313" cy="419839"/>
            </a:xfrm>
            <a:custGeom>
              <a:avLst/>
              <a:gdLst/>
              <a:ahLst/>
              <a:cxnLst/>
              <a:rect l="l" t="t" r="r" b="b"/>
              <a:pathLst>
                <a:path w="1999" h="24459" extrusionOk="0">
                  <a:moveTo>
                    <a:pt x="63" y="0"/>
                  </a:moveTo>
                  <a:cubicBezTo>
                    <a:pt x="29" y="0"/>
                    <a:pt x="0" y="29"/>
                    <a:pt x="0" y="63"/>
                  </a:cubicBezTo>
                  <a:lnTo>
                    <a:pt x="94" y="15265"/>
                  </a:lnTo>
                  <a:lnTo>
                    <a:pt x="1868" y="24409"/>
                  </a:lnTo>
                  <a:cubicBezTo>
                    <a:pt x="1874" y="24438"/>
                    <a:pt x="1901" y="24459"/>
                    <a:pt x="1930" y="24459"/>
                  </a:cubicBezTo>
                  <a:lnTo>
                    <a:pt x="1943" y="24459"/>
                  </a:lnTo>
                  <a:cubicBezTo>
                    <a:pt x="1977" y="24452"/>
                    <a:pt x="1999" y="24420"/>
                    <a:pt x="1993" y="24385"/>
                  </a:cubicBezTo>
                  <a:lnTo>
                    <a:pt x="217" y="15253"/>
                  </a:lnTo>
                  <a:lnTo>
                    <a:pt x="125" y="63"/>
                  </a:lnTo>
                  <a:cubicBezTo>
                    <a:pt x="125" y="29"/>
                    <a:pt x="97" y="0"/>
                    <a:pt x="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6672336" y="3152434"/>
              <a:ext cx="76436" cy="140719"/>
            </a:xfrm>
            <a:custGeom>
              <a:avLst/>
              <a:gdLst/>
              <a:ahLst/>
              <a:cxnLst/>
              <a:rect l="l" t="t" r="r" b="b"/>
              <a:pathLst>
                <a:path w="4453" h="8198" extrusionOk="0">
                  <a:moveTo>
                    <a:pt x="4381" y="0"/>
                  </a:moveTo>
                  <a:cubicBezTo>
                    <a:pt x="4358" y="0"/>
                    <a:pt x="4336" y="12"/>
                    <a:pt x="4325" y="34"/>
                  </a:cubicBezTo>
                  <a:lnTo>
                    <a:pt x="23" y="8105"/>
                  </a:lnTo>
                  <a:cubicBezTo>
                    <a:pt x="0" y="8147"/>
                    <a:pt x="31" y="8197"/>
                    <a:pt x="78" y="8197"/>
                  </a:cubicBezTo>
                  <a:cubicBezTo>
                    <a:pt x="101" y="8197"/>
                    <a:pt x="123" y="8185"/>
                    <a:pt x="134" y="8163"/>
                  </a:cubicBezTo>
                  <a:lnTo>
                    <a:pt x="4435" y="91"/>
                  </a:lnTo>
                  <a:cubicBezTo>
                    <a:pt x="4452" y="62"/>
                    <a:pt x="4440" y="23"/>
                    <a:pt x="4410" y="7"/>
                  </a:cubicBezTo>
                  <a:cubicBezTo>
                    <a:pt x="4401" y="2"/>
                    <a:pt x="4391" y="0"/>
                    <a:pt x="4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6405969" y="3164707"/>
              <a:ext cx="49641" cy="128446"/>
            </a:xfrm>
            <a:custGeom>
              <a:avLst/>
              <a:gdLst/>
              <a:ahLst/>
              <a:cxnLst/>
              <a:rect l="l" t="t" r="r" b="b"/>
              <a:pathLst>
                <a:path w="2892" h="7483" extrusionOk="0">
                  <a:moveTo>
                    <a:pt x="2808" y="0"/>
                  </a:moveTo>
                  <a:cubicBezTo>
                    <a:pt x="2784" y="0"/>
                    <a:pt x="2760" y="14"/>
                    <a:pt x="2751" y="46"/>
                  </a:cubicBezTo>
                  <a:lnTo>
                    <a:pt x="11" y="7398"/>
                  </a:lnTo>
                  <a:cubicBezTo>
                    <a:pt x="0" y="7429"/>
                    <a:pt x="16" y="7465"/>
                    <a:pt x="49" y="7478"/>
                  </a:cubicBezTo>
                  <a:cubicBezTo>
                    <a:pt x="55" y="7481"/>
                    <a:pt x="63" y="7482"/>
                    <a:pt x="71" y="7482"/>
                  </a:cubicBezTo>
                  <a:cubicBezTo>
                    <a:pt x="97" y="7482"/>
                    <a:pt x="121" y="7465"/>
                    <a:pt x="130" y="7440"/>
                  </a:cubicBezTo>
                  <a:lnTo>
                    <a:pt x="2868" y="89"/>
                  </a:lnTo>
                  <a:cubicBezTo>
                    <a:pt x="2891" y="38"/>
                    <a:pt x="2849" y="0"/>
                    <a:pt x="2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560559" y="2874309"/>
              <a:ext cx="896305" cy="1095487"/>
            </a:xfrm>
            <a:custGeom>
              <a:avLst/>
              <a:gdLst/>
              <a:ahLst/>
              <a:cxnLst/>
              <a:rect l="l" t="t" r="r" b="b"/>
              <a:pathLst>
                <a:path w="52217" h="63821" extrusionOk="0">
                  <a:moveTo>
                    <a:pt x="20318" y="0"/>
                  </a:moveTo>
                  <a:cubicBezTo>
                    <a:pt x="19836" y="0"/>
                    <a:pt x="19346" y="54"/>
                    <a:pt x="18855" y="165"/>
                  </a:cubicBezTo>
                  <a:cubicBezTo>
                    <a:pt x="15592" y="906"/>
                    <a:pt x="13245" y="4490"/>
                    <a:pt x="13871" y="7780"/>
                  </a:cubicBezTo>
                  <a:cubicBezTo>
                    <a:pt x="14159" y="9319"/>
                    <a:pt x="14992" y="10703"/>
                    <a:pt x="16219" y="11680"/>
                  </a:cubicBezTo>
                  <a:cubicBezTo>
                    <a:pt x="17148" y="12422"/>
                    <a:pt x="17588" y="13620"/>
                    <a:pt x="17358" y="14789"/>
                  </a:cubicBezTo>
                  <a:lnTo>
                    <a:pt x="17289" y="15140"/>
                  </a:lnTo>
                  <a:cubicBezTo>
                    <a:pt x="17078" y="16219"/>
                    <a:pt x="16289" y="17009"/>
                    <a:pt x="15280" y="17209"/>
                  </a:cubicBezTo>
                  <a:lnTo>
                    <a:pt x="1" y="20233"/>
                  </a:lnTo>
                  <a:lnTo>
                    <a:pt x="2986" y="35316"/>
                  </a:lnTo>
                  <a:cubicBezTo>
                    <a:pt x="3548" y="35119"/>
                    <a:pt x="4043" y="34767"/>
                    <a:pt x="4415" y="34302"/>
                  </a:cubicBezTo>
                  <a:cubicBezTo>
                    <a:pt x="5355" y="33122"/>
                    <a:pt x="6674" y="32303"/>
                    <a:pt x="8150" y="31987"/>
                  </a:cubicBezTo>
                  <a:cubicBezTo>
                    <a:pt x="8566" y="31897"/>
                    <a:pt x="8986" y="31854"/>
                    <a:pt x="9404" y="31854"/>
                  </a:cubicBezTo>
                  <a:cubicBezTo>
                    <a:pt x="12366" y="31854"/>
                    <a:pt x="15259" y="34002"/>
                    <a:pt x="15927" y="36934"/>
                  </a:cubicBezTo>
                  <a:cubicBezTo>
                    <a:pt x="16751" y="40551"/>
                    <a:pt x="14423" y="44110"/>
                    <a:pt x="10810" y="44826"/>
                  </a:cubicBezTo>
                  <a:cubicBezTo>
                    <a:pt x="10387" y="44910"/>
                    <a:pt x="9959" y="44952"/>
                    <a:pt x="9534" y="44952"/>
                  </a:cubicBezTo>
                  <a:cubicBezTo>
                    <a:pt x="8432" y="44952"/>
                    <a:pt x="7341" y="44673"/>
                    <a:pt x="6366" y="44132"/>
                  </a:cubicBezTo>
                  <a:cubicBezTo>
                    <a:pt x="5892" y="43870"/>
                    <a:pt x="5360" y="43733"/>
                    <a:pt x="4820" y="43733"/>
                  </a:cubicBezTo>
                  <a:cubicBezTo>
                    <a:pt x="4765" y="43733"/>
                    <a:pt x="4710" y="43734"/>
                    <a:pt x="4654" y="43737"/>
                  </a:cubicBezTo>
                  <a:lnTo>
                    <a:pt x="8631" y="63821"/>
                  </a:lnTo>
                  <a:lnTo>
                    <a:pt x="26571" y="60269"/>
                  </a:lnTo>
                  <a:cubicBezTo>
                    <a:pt x="26373" y="59707"/>
                    <a:pt x="26022" y="59211"/>
                    <a:pt x="25557" y="58840"/>
                  </a:cubicBezTo>
                  <a:cubicBezTo>
                    <a:pt x="24376" y="57899"/>
                    <a:pt x="23559" y="56581"/>
                    <a:pt x="23242" y="55105"/>
                  </a:cubicBezTo>
                  <a:cubicBezTo>
                    <a:pt x="22517" y="51751"/>
                    <a:pt x="24841" y="48091"/>
                    <a:pt x="28187" y="47328"/>
                  </a:cubicBezTo>
                  <a:cubicBezTo>
                    <a:pt x="28680" y="47216"/>
                    <a:pt x="29173" y="47162"/>
                    <a:pt x="29657" y="47162"/>
                  </a:cubicBezTo>
                  <a:cubicBezTo>
                    <a:pt x="32722" y="47162"/>
                    <a:pt x="35461" y="49323"/>
                    <a:pt x="36079" y="52445"/>
                  </a:cubicBezTo>
                  <a:cubicBezTo>
                    <a:pt x="36382" y="53961"/>
                    <a:pt x="36137" y="55537"/>
                    <a:pt x="35387" y="56890"/>
                  </a:cubicBezTo>
                  <a:cubicBezTo>
                    <a:pt x="35098" y="57412"/>
                    <a:pt x="34961" y="58005"/>
                    <a:pt x="34992" y="58601"/>
                  </a:cubicBezTo>
                  <a:lnTo>
                    <a:pt x="52216" y="55191"/>
                  </a:lnTo>
                  <a:lnTo>
                    <a:pt x="43586" y="11602"/>
                  </a:lnTo>
                  <a:lnTo>
                    <a:pt x="29022" y="14486"/>
                  </a:lnTo>
                  <a:cubicBezTo>
                    <a:pt x="28857" y="14519"/>
                    <a:pt x="28692" y="14535"/>
                    <a:pt x="28528" y="14535"/>
                  </a:cubicBezTo>
                  <a:cubicBezTo>
                    <a:pt x="27688" y="14535"/>
                    <a:pt x="26889" y="14117"/>
                    <a:pt x="26414" y="13397"/>
                  </a:cubicBezTo>
                  <a:lnTo>
                    <a:pt x="26178" y="13042"/>
                  </a:lnTo>
                  <a:cubicBezTo>
                    <a:pt x="25520" y="12048"/>
                    <a:pt x="25471" y="10770"/>
                    <a:pt x="26048" y="9728"/>
                  </a:cubicBezTo>
                  <a:cubicBezTo>
                    <a:pt x="26799" y="8376"/>
                    <a:pt x="27044" y="6802"/>
                    <a:pt x="26743" y="5285"/>
                  </a:cubicBezTo>
                  <a:cubicBezTo>
                    <a:pt x="26124" y="2163"/>
                    <a:pt x="23384" y="0"/>
                    <a:pt x="20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6300439" y="3299177"/>
              <a:ext cx="513371" cy="411565"/>
            </a:xfrm>
            <a:custGeom>
              <a:avLst/>
              <a:gdLst/>
              <a:ahLst/>
              <a:cxnLst/>
              <a:rect l="l" t="t" r="r" b="b"/>
              <a:pathLst>
                <a:path w="29908" h="23977" extrusionOk="0">
                  <a:moveTo>
                    <a:pt x="21218" y="1"/>
                  </a:moveTo>
                  <a:lnTo>
                    <a:pt x="15401" y="8656"/>
                  </a:lnTo>
                  <a:lnTo>
                    <a:pt x="0" y="19066"/>
                  </a:lnTo>
                  <a:lnTo>
                    <a:pt x="1666" y="23977"/>
                  </a:lnTo>
                  <a:lnTo>
                    <a:pt x="22941" y="14593"/>
                  </a:lnTo>
                  <a:lnTo>
                    <a:pt x="29908" y="5417"/>
                  </a:lnTo>
                  <a:lnTo>
                    <a:pt x="21218"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6172354" y="3735477"/>
              <a:ext cx="102561" cy="53280"/>
            </a:xfrm>
            <a:custGeom>
              <a:avLst/>
              <a:gdLst/>
              <a:ahLst/>
              <a:cxnLst/>
              <a:rect l="l" t="t" r="r" b="b"/>
              <a:pathLst>
                <a:path w="5975" h="3104" extrusionOk="0">
                  <a:moveTo>
                    <a:pt x="5757" y="0"/>
                  </a:moveTo>
                  <a:lnTo>
                    <a:pt x="1172" y="1320"/>
                  </a:lnTo>
                  <a:cubicBezTo>
                    <a:pt x="1035" y="1370"/>
                    <a:pt x="912" y="1456"/>
                    <a:pt x="820" y="1570"/>
                  </a:cubicBezTo>
                  <a:cubicBezTo>
                    <a:pt x="542" y="1910"/>
                    <a:pt x="1" y="2994"/>
                    <a:pt x="419" y="3096"/>
                  </a:cubicBezTo>
                  <a:cubicBezTo>
                    <a:pt x="439" y="3101"/>
                    <a:pt x="466" y="3103"/>
                    <a:pt x="499" y="3103"/>
                  </a:cubicBezTo>
                  <a:cubicBezTo>
                    <a:pt x="1338" y="3103"/>
                    <a:pt x="5974" y="1511"/>
                    <a:pt x="5974" y="1511"/>
                  </a:cubicBezTo>
                  <a:lnTo>
                    <a:pt x="5757"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6151704" y="3637637"/>
              <a:ext cx="123279" cy="129115"/>
            </a:xfrm>
            <a:custGeom>
              <a:avLst/>
              <a:gdLst/>
              <a:ahLst/>
              <a:cxnLst/>
              <a:rect l="l" t="t" r="r" b="b"/>
              <a:pathLst>
                <a:path w="7182" h="7522" extrusionOk="0">
                  <a:moveTo>
                    <a:pt x="7182" y="0"/>
                  </a:moveTo>
                  <a:lnTo>
                    <a:pt x="6288" y="1242"/>
                  </a:lnTo>
                  <a:cubicBezTo>
                    <a:pt x="6129" y="1462"/>
                    <a:pt x="5934" y="1652"/>
                    <a:pt x="5709" y="1802"/>
                  </a:cubicBezTo>
                  <a:lnTo>
                    <a:pt x="2477" y="3697"/>
                  </a:lnTo>
                  <a:cubicBezTo>
                    <a:pt x="2029" y="3959"/>
                    <a:pt x="1715" y="4427"/>
                    <a:pt x="1712" y="4945"/>
                  </a:cubicBezTo>
                  <a:cubicBezTo>
                    <a:pt x="1711" y="5184"/>
                    <a:pt x="1775" y="5399"/>
                    <a:pt x="1976" y="5496"/>
                  </a:cubicBezTo>
                  <a:cubicBezTo>
                    <a:pt x="2015" y="5515"/>
                    <a:pt x="2072" y="5523"/>
                    <a:pt x="2143" y="5523"/>
                  </a:cubicBezTo>
                  <a:cubicBezTo>
                    <a:pt x="2236" y="5523"/>
                    <a:pt x="2354" y="5508"/>
                    <a:pt x="2491" y="5481"/>
                  </a:cubicBezTo>
                  <a:lnTo>
                    <a:pt x="2491" y="5481"/>
                  </a:lnTo>
                  <a:lnTo>
                    <a:pt x="1280" y="5924"/>
                  </a:lnTo>
                  <a:cubicBezTo>
                    <a:pt x="1171" y="5964"/>
                    <a:pt x="1073" y="6033"/>
                    <a:pt x="999" y="6123"/>
                  </a:cubicBezTo>
                  <a:cubicBezTo>
                    <a:pt x="703" y="6477"/>
                    <a:pt x="1" y="7392"/>
                    <a:pt x="506" y="7513"/>
                  </a:cubicBezTo>
                  <a:cubicBezTo>
                    <a:pt x="530" y="7519"/>
                    <a:pt x="561" y="7522"/>
                    <a:pt x="598" y="7522"/>
                  </a:cubicBezTo>
                  <a:cubicBezTo>
                    <a:pt x="1554" y="7522"/>
                    <a:pt x="6842" y="5705"/>
                    <a:pt x="6842" y="5705"/>
                  </a:cubicBezTo>
                  <a:lnTo>
                    <a:pt x="7182"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6200521" y="3618910"/>
              <a:ext cx="175735" cy="185159"/>
            </a:xfrm>
            <a:custGeom>
              <a:avLst/>
              <a:gdLst/>
              <a:ahLst/>
              <a:cxnLst/>
              <a:rect l="l" t="t" r="r" b="b"/>
              <a:pathLst>
                <a:path w="10238" h="10787" extrusionOk="0">
                  <a:moveTo>
                    <a:pt x="6782" y="1"/>
                  </a:moveTo>
                  <a:lnTo>
                    <a:pt x="4338" y="1093"/>
                  </a:lnTo>
                  <a:lnTo>
                    <a:pt x="3508" y="4918"/>
                  </a:lnTo>
                  <a:lnTo>
                    <a:pt x="3810" y="8230"/>
                  </a:lnTo>
                  <a:lnTo>
                    <a:pt x="826" y="9383"/>
                  </a:lnTo>
                  <a:cubicBezTo>
                    <a:pt x="470" y="9642"/>
                    <a:pt x="191" y="9912"/>
                    <a:pt x="91" y="10138"/>
                  </a:cubicBezTo>
                  <a:cubicBezTo>
                    <a:pt x="1" y="10342"/>
                    <a:pt x="60" y="10748"/>
                    <a:pt x="204" y="10784"/>
                  </a:cubicBezTo>
                  <a:cubicBezTo>
                    <a:pt x="211" y="10785"/>
                    <a:pt x="220" y="10786"/>
                    <a:pt x="232" y="10786"/>
                  </a:cubicBezTo>
                  <a:cubicBezTo>
                    <a:pt x="639" y="10786"/>
                    <a:pt x="3733" y="9806"/>
                    <a:pt x="4352" y="9663"/>
                  </a:cubicBezTo>
                  <a:cubicBezTo>
                    <a:pt x="4414" y="9649"/>
                    <a:pt x="4477" y="9628"/>
                    <a:pt x="4534" y="9600"/>
                  </a:cubicBezTo>
                  <a:lnTo>
                    <a:pt x="7263" y="7760"/>
                  </a:lnTo>
                  <a:cubicBezTo>
                    <a:pt x="7584" y="7545"/>
                    <a:pt x="7837" y="7244"/>
                    <a:pt x="7993" y="6890"/>
                  </a:cubicBezTo>
                  <a:cubicBezTo>
                    <a:pt x="10238" y="1770"/>
                    <a:pt x="6782" y="1"/>
                    <a:pt x="6782"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6221274" y="3597230"/>
              <a:ext cx="101668" cy="69364"/>
            </a:xfrm>
            <a:custGeom>
              <a:avLst/>
              <a:gdLst/>
              <a:ahLst/>
              <a:cxnLst/>
              <a:rect l="l" t="t" r="r" b="b"/>
              <a:pathLst>
                <a:path w="5923" h="4041" extrusionOk="0">
                  <a:moveTo>
                    <a:pt x="1704" y="0"/>
                  </a:moveTo>
                  <a:cubicBezTo>
                    <a:pt x="1011" y="0"/>
                    <a:pt x="391" y="229"/>
                    <a:pt x="168" y="409"/>
                  </a:cubicBezTo>
                  <a:cubicBezTo>
                    <a:pt x="1" y="544"/>
                    <a:pt x="32" y="808"/>
                    <a:pt x="222" y="905"/>
                  </a:cubicBezTo>
                  <a:lnTo>
                    <a:pt x="1715" y="1671"/>
                  </a:lnTo>
                  <a:cubicBezTo>
                    <a:pt x="1984" y="1858"/>
                    <a:pt x="2353" y="2016"/>
                    <a:pt x="2592" y="2232"/>
                  </a:cubicBezTo>
                  <a:cubicBezTo>
                    <a:pt x="2803" y="2426"/>
                    <a:pt x="2807" y="2758"/>
                    <a:pt x="2633" y="2983"/>
                  </a:cubicBezTo>
                  <a:lnTo>
                    <a:pt x="1807" y="4041"/>
                  </a:lnTo>
                  <a:lnTo>
                    <a:pt x="5923" y="1240"/>
                  </a:lnTo>
                  <a:lnTo>
                    <a:pt x="2639" y="159"/>
                  </a:lnTo>
                  <a:cubicBezTo>
                    <a:pt x="2332" y="45"/>
                    <a:pt x="2011" y="0"/>
                    <a:pt x="1704" y="0"/>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6192471" y="3705078"/>
              <a:ext cx="74754" cy="28065"/>
            </a:xfrm>
            <a:custGeom>
              <a:avLst/>
              <a:gdLst/>
              <a:ahLst/>
              <a:cxnLst/>
              <a:rect l="l" t="t" r="r" b="b"/>
              <a:pathLst>
                <a:path w="4355" h="1635" extrusionOk="0">
                  <a:moveTo>
                    <a:pt x="4273" y="0"/>
                  </a:moveTo>
                  <a:cubicBezTo>
                    <a:pt x="4264" y="0"/>
                    <a:pt x="4254" y="2"/>
                    <a:pt x="4245" y="6"/>
                  </a:cubicBezTo>
                  <a:lnTo>
                    <a:pt x="95" y="1475"/>
                  </a:lnTo>
                  <a:cubicBezTo>
                    <a:pt x="0" y="1504"/>
                    <a:pt x="33" y="1635"/>
                    <a:pt x="115" y="1635"/>
                  </a:cubicBezTo>
                  <a:cubicBezTo>
                    <a:pt x="125" y="1635"/>
                    <a:pt x="137" y="1633"/>
                    <a:pt x="148" y="1628"/>
                  </a:cubicBezTo>
                  <a:lnTo>
                    <a:pt x="4298" y="157"/>
                  </a:lnTo>
                  <a:cubicBezTo>
                    <a:pt x="4320" y="149"/>
                    <a:pt x="4337" y="133"/>
                    <a:pt x="4345" y="113"/>
                  </a:cubicBezTo>
                  <a:cubicBezTo>
                    <a:pt x="4354" y="94"/>
                    <a:pt x="4354" y="73"/>
                    <a:pt x="4348" y="54"/>
                  </a:cubicBezTo>
                  <a:cubicBezTo>
                    <a:pt x="4336" y="21"/>
                    <a:pt x="4306" y="0"/>
                    <a:pt x="4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6185983" y="3731667"/>
              <a:ext cx="84726" cy="31584"/>
            </a:xfrm>
            <a:custGeom>
              <a:avLst/>
              <a:gdLst/>
              <a:ahLst/>
              <a:cxnLst/>
              <a:rect l="l" t="t" r="r" b="b"/>
              <a:pathLst>
                <a:path w="4936" h="1840" extrusionOk="0">
                  <a:moveTo>
                    <a:pt x="4854" y="1"/>
                  </a:moveTo>
                  <a:cubicBezTo>
                    <a:pt x="4845" y="1"/>
                    <a:pt x="4835" y="2"/>
                    <a:pt x="4826" y="6"/>
                  </a:cubicBezTo>
                  <a:lnTo>
                    <a:pt x="91" y="1683"/>
                  </a:lnTo>
                  <a:cubicBezTo>
                    <a:pt x="0" y="1715"/>
                    <a:pt x="35" y="1839"/>
                    <a:pt x="115" y="1839"/>
                  </a:cubicBezTo>
                  <a:cubicBezTo>
                    <a:pt x="124" y="1839"/>
                    <a:pt x="134" y="1838"/>
                    <a:pt x="144" y="1834"/>
                  </a:cubicBezTo>
                  <a:lnTo>
                    <a:pt x="4881" y="157"/>
                  </a:lnTo>
                  <a:cubicBezTo>
                    <a:pt x="4901" y="151"/>
                    <a:pt x="4918" y="135"/>
                    <a:pt x="4926" y="115"/>
                  </a:cubicBezTo>
                  <a:cubicBezTo>
                    <a:pt x="4935" y="95"/>
                    <a:pt x="4935" y="73"/>
                    <a:pt x="4929" y="54"/>
                  </a:cubicBezTo>
                  <a:cubicBezTo>
                    <a:pt x="4917" y="21"/>
                    <a:pt x="4886" y="1"/>
                    <a:pt x="4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6210117" y="3758856"/>
              <a:ext cx="64231" cy="24323"/>
            </a:xfrm>
            <a:custGeom>
              <a:avLst/>
              <a:gdLst/>
              <a:ahLst/>
              <a:cxnLst/>
              <a:rect l="l" t="t" r="r" b="b"/>
              <a:pathLst>
                <a:path w="3742" h="1417" extrusionOk="0">
                  <a:moveTo>
                    <a:pt x="3660" y="0"/>
                  </a:moveTo>
                  <a:cubicBezTo>
                    <a:pt x="3651" y="0"/>
                    <a:pt x="3641" y="2"/>
                    <a:pt x="3632" y="5"/>
                  </a:cubicBezTo>
                  <a:lnTo>
                    <a:pt x="88" y="1261"/>
                  </a:lnTo>
                  <a:cubicBezTo>
                    <a:pt x="0" y="1295"/>
                    <a:pt x="34" y="1417"/>
                    <a:pt x="115" y="1417"/>
                  </a:cubicBezTo>
                  <a:cubicBezTo>
                    <a:pt x="124" y="1417"/>
                    <a:pt x="133" y="1415"/>
                    <a:pt x="142" y="1412"/>
                  </a:cubicBezTo>
                  <a:lnTo>
                    <a:pt x="3685" y="156"/>
                  </a:lnTo>
                  <a:cubicBezTo>
                    <a:pt x="3707" y="149"/>
                    <a:pt x="3723" y="135"/>
                    <a:pt x="3732" y="114"/>
                  </a:cubicBezTo>
                  <a:cubicBezTo>
                    <a:pt x="3741" y="96"/>
                    <a:pt x="3741" y="74"/>
                    <a:pt x="3735" y="53"/>
                  </a:cubicBezTo>
                  <a:cubicBezTo>
                    <a:pt x="3723" y="21"/>
                    <a:pt x="3693" y="0"/>
                    <a:pt x="36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6854765" y="2836220"/>
              <a:ext cx="47049" cy="41917"/>
            </a:xfrm>
            <a:custGeom>
              <a:avLst/>
              <a:gdLst/>
              <a:ahLst/>
              <a:cxnLst/>
              <a:rect l="l" t="t" r="r" b="b"/>
              <a:pathLst>
                <a:path w="2741" h="2442" extrusionOk="0">
                  <a:moveTo>
                    <a:pt x="1314" y="0"/>
                  </a:moveTo>
                  <a:lnTo>
                    <a:pt x="1" y="2442"/>
                  </a:lnTo>
                  <a:lnTo>
                    <a:pt x="2740" y="2071"/>
                  </a:lnTo>
                  <a:lnTo>
                    <a:pt x="1314" y="0"/>
                  </a:lnTo>
                  <a:close/>
                </a:path>
              </a:pathLst>
            </a:custGeom>
            <a:solidFill>
              <a:srgbClr val="F7C7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6808179" y="2877502"/>
              <a:ext cx="47032" cy="41900"/>
            </a:xfrm>
            <a:custGeom>
              <a:avLst/>
              <a:gdLst/>
              <a:ahLst/>
              <a:cxnLst/>
              <a:rect l="l" t="t" r="r" b="b"/>
              <a:pathLst>
                <a:path w="2740" h="2441" extrusionOk="0">
                  <a:moveTo>
                    <a:pt x="2740" y="1"/>
                  </a:moveTo>
                  <a:lnTo>
                    <a:pt x="0" y="372"/>
                  </a:lnTo>
                  <a:lnTo>
                    <a:pt x="1426" y="2441"/>
                  </a:lnTo>
                  <a:lnTo>
                    <a:pt x="2740" y="1"/>
                  </a:lnTo>
                  <a:close/>
                </a:path>
              </a:pathLst>
            </a:custGeom>
            <a:solidFill>
              <a:srgbClr val="F7C7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6629663" y="3025705"/>
              <a:ext cx="175632" cy="86735"/>
            </a:xfrm>
            <a:custGeom>
              <a:avLst/>
              <a:gdLst/>
              <a:ahLst/>
              <a:cxnLst/>
              <a:rect l="l" t="t" r="r" b="b"/>
              <a:pathLst>
                <a:path w="10232" h="5053" extrusionOk="0">
                  <a:moveTo>
                    <a:pt x="7659" y="1"/>
                  </a:moveTo>
                  <a:cubicBezTo>
                    <a:pt x="7621" y="1"/>
                    <a:pt x="7600" y="2"/>
                    <a:pt x="7600" y="2"/>
                  </a:cubicBezTo>
                  <a:lnTo>
                    <a:pt x="1" y="4120"/>
                  </a:lnTo>
                  <a:cubicBezTo>
                    <a:pt x="1" y="4120"/>
                    <a:pt x="2560" y="5052"/>
                    <a:pt x="4608" y="5052"/>
                  </a:cubicBezTo>
                  <a:cubicBezTo>
                    <a:pt x="5408" y="5052"/>
                    <a:pt x="6130" y="4910"/>
                    <a:pt x="6592" y="4515"/>
                  </a:cubicBezTo>
                  <a:cubicBezTo>
                    <a:pt x="7993" y="3315"/>
                    <a:pt x="6304" y="3227"/>
                    <a:pt x="5776" y="3227"/>
                  </a:cubicBezTo>
                  <a:cubicBezTo>
                    <a:pt x="5685" y="3227"/>
                    <a:pt x="5628" y="3229"/>
                    <a:pt x="5628" y="3229"/>
                  </a:cubicBezTo>
                  <a:cubicBezTo>
                    <a:pt x="5628" y="3229"/>
                    <a:pt x="10232" y="2566"/>
                    <a:pt x="9832" y="1244"/>
                  </a:cubicBezTo>
                  <a:cubicBezTo>
                    <a:pt x="9476" y="64"/>
                    <a:pt x="7977" y="1"/>
                    <a:pt x="7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6551082" y="3004180"/>
              <a:ext cx="80058" cy="93309"/>
            </a:xfrm>
            <a:custGeom>
              <a:avLst/>
              <a:gdLst/>
              <a:ahLst/>
              <a:cxnLst/>
              <a:rect l="l" t="t" r="r" b="b"/>
              <a:pathLst>
                <a:path w="4664" h="5436" extrusionOk="0">
                  <a:moveTo>
                    <a:pt x="3609" y="1"/>
                  </a:moveTo>
                  <a:cubicBezTo>
                    <a:pt x="3295" y="1"/>
                    <a:pt x="1791" y="63"/>
                    <a:pt x="1434" y="1245"/>
                  </a:cubicBezTo>
                  <a:cubicBezTo>
                    <a:pt x="1035" y="2566"/>
                    <a:pt x="3033" y="3109"/>
                    <a:pt x="3033" y="3109"/>
                  </a:cubicBezTo>
                  <a:cubicBezTo>
                    <a:pt x="3033" y="3109"/>
                    <a:pt x="0" y="3839"/>
                    <a:pt x="1858" y="4947"/>
                  </a:cubicBezTo>
                  <a:cubicBezTo>
                    <a:pt x="2522" y="5342"/>
                    <a:pt x="3262" y="5435"/>
                    <a:pt x="3815" y="5435"/>
                  </a:cubicBezTo>
                  <a:cubicBezTo>
                    <a:pt x="4316" y="5435"/>
                    <a:pt x="4663" y="5359"/>
                    <a:pt x="4663" y="5359"/>
                  </a:cubicBezTo>
                  <a:lnTo>
                    <a:pt x="3666" y="1"/>
                  </a:lnTo>
                  <a:cubicBezTo>
                    <a:pt x="3666" y="1"/>
                    <a:pt x="3646" y="1"/>
                    <a:pt x="3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6649094" y="3299177"/>
              <a:ext cx="164715" cy="113358"/>
            </a:xfrm>
            <a:custGeom>
              <a:avLst/>
              <a:gdLst/>
              <a:ahLst/>
              <a:cxnLst/>
              <a:rect l="l" t="t" r="r" b="b"/>
              <a:pathLst>
                <a:path w="9596" h="6604" extrusionOk="0">
                  <a:moveTo>
                    <a:pt x="906" y="1"/>
                  </a:moveTo>
                  <a:lnTo>
                    <a:pt x="906" y="1"/>
                  </a:lnTo>
                  <a:cubicBezTo>
                    <a:pt x="906" y="1"/>
                    <a:pt x="1" y="3104"/>
                    <a:pt x="2210" y="3104"/>
                  </a:cubicBezTo>
                  <a:cubicBezTo>
                    <a:pt x="2432" y="3104"/>
                    <a:pt x="2685" y="3073"/>
                    <a:pt x="2973" y="3004"/>
                  </a:cubicBezTo>
                  <a:cubicBezTo>
                    <a:pt x="2973" y="3004"/>
                    <a:pt x="3134" y="5162"/>
                    <a:pt x="4951" y="5162"/>
                  </a:cubicBezTo>
                  <a:cubicBezTo>
                    <a:pt x="5273" y="5162"/>
                    <a:pt x="5647" y="5095"/>
                    <a:pt x="6081" y="4935"/>
                  </a:cubicBezTo>
                  <a:cubicBezTo>
                    <a:pt x="6081" y="4935"/>
                    <a:pt x="6546" y="6603"/>
                    <a:pt x="7704" y="6603"/>
                  </a:cubicBezTo>
                  <a:cubicBezTo>
                    <a:pt x="8201" y="6603"/>
                    <a:pt x="8825" y="6296"/>
                    <a:pt x="9596" y="5417"/>
                  </a:cubicBezTo>
                  <a:lnTo>
                    <a:pt x="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0"/>
          <p:cNvSpPr txBox="1">
            <a:spLocks noGrp="1"/>
          </p:cNvSpPr>
          <p:nvPr>
            <p:ph type="ctrTitle"/>
          </p:nvPr>
        </p:nvSpPr>
        <p:spPr>
          <a:xfrm>
            <a:off x="783925" y="1288975"/>
            <a:ext cx="75762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12</a:t>
            </a:r>
            <a:endParaRPr dirty="0"/>
          </a:p>
        </p:txBody>
      </p:sp>
      <p:sp>
        <p:nvSpPr>
          <p:cNvPr id="352" name="Google Shape;352;p30"/>
          <p:cNvSpPr txBox="1">
            <a:spLocks noGrp="1"/>
          </p:cNvSpPr>
          <p:nvPr>
            <p:ph type="subTitle" idx="1"/>
          </p:nvPr>
        </p:nvSpPr>
        <p:spPr>
          <a:xfrm>
            <a:off x="1823850" y="1953225"/>
            <a:ext cx="54963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Files</a:t>
            </a:r>
            <a:endParaRPr sz="1900"/>
          </a:p>
        </p:txBody>
      </p:sp>
      <p:pic>
        <p:nvPicPr>
          <p:cNvPr id="353" name="Google Shape;353;p30"/>
          <p:cNvPicPr preferRelativeResize="0"/>
          <p:nvPr/>
        </p:nvPicPr>
        <p:blipFill>
          <a:blip r:embed="rId3">
            <a:alphaModFix/>
          </a:blip>
          <a:stretch>
            <a:fillRect/>
          </a:stretch>
        </p:blipFill>
        <p:spPr>
          <a:xfrm>
            <a:off x="7392000" y="138225"/>
            <a:ext cx="1629924" cy="63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Accessing file</a:t>
            </a:r>
            <a:endParaRPr/>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6" name="TextBox 5">
            <a:extLst>
              <a:ext uri="{FF2B5EF4-FFF2-40B4-BE49-F238E27FC236}">
                <a16:creationId xmlns:a16="http://schemas.microsoft.com/office/drawing/2014/main" id="{96D35D9B-EA18-471D-B7A3-643BD7FE884E}"/>
              </a:ext>
            </a:extLst>
          </p:cNvPr>
          <p:cNvSpPr txBox="1"/>
          <p:nvPr/>
        </p:nvSpPr>
        <p:spPr>
          <a:xfrm>
            <a:off x="875108" y="3646896"/>
            <a:ext cx="8336757" cy="369332"/>
          </a:xfrm>
          <a:prstGeom prst="rect">
            <a:avLst/>
          </a:prstGeom>
          <a:noFill/>
        </p:spPr>
        <p:txBody>
          <a:bodyPr wrap="square">
            <a:spAutoFit/>
          </a:bodyPr>
          <a:lstStyle/>
          <a:p>
            <a:r>
              <a:rPr lang="en-US" sz="1800" b="1" i="0" dirty="0">
                <a:solidFill>
                  <a:srgbClr val="FF0000"/>
                </a:solidFill>
                <a:effectLst/>
                <a:latin typeface="source sans pro" panose="020B0503030403020204" pitchFamily="34" charset="0"/>
              </a:rPr>
              <a:t>Warning:</a:t>
            </a:r>
            <a:r>
              <a:rPr lang="en-US" sz="1800" b="0" i="0" dirty="0">
                <a:solidFill>
                  <a:srgbClr val="FF0000"/>
                </a:solidFill>
                <a:effectLst/>
                <a:latin typeface="source sans pro" panose="020B0503030403020204" pitchFamily="34" charset="0"/>
              </a:rPr>
              <a:t> </a:t>
            </a:r>
            <a:r>
              <a:rPr lang="en-US" sz="1800" b="0" i="0" dirty="0">
                <a:solidFill>
                  <a:srgbClr val="32516B"/>
                </a:solidFill>
                <a:effectLst/>
                <a:latin typeface="source sans pro" panose="020B0503030403020204" pitchFamily="34" charset="0"/>
              </a:rPr>
              <a:t>You should </a:t>
            </a:r>
            <a:r>
              <a:rPr lang="en-US" sz="1800" b="0" i="1" dirty="0">
                <a:solidFill>
                  <a:srgbClr val="32516B"/>
                </a:solidFill>
                <a:effectLst/>
                <a:latin typeface="source sans pro" panose="020B0503030403020204" pitchFamily="34" charset="0"/>
              </a:rPr>
              <a:t>always</a:t>
            </a:r>
            <a:r>
              <a:rPr lang="en-US" sz="1800" b="0" i="0" dirty="0">
                <a:solidFill>
                  <a:srgbClr val="32516B"/>
                </a:solidFill>
                <a:effectLst/>
                <a:latin typeface="source sans pro" panose="020B0503030403020204" pitchFamily="34" charset="0"/>
              </a:rPr>
              <a:t> make sure that an open file is properly closed.</a:t>
            </a:r>
            <a:endParaRPr lang="en-US" sz="1800" dirty="0"/>
          </a:p>
        </p:txBody>
      </p:sp>
      <p:sp>
        <p:nvSpPr>
          <p:cNvPr id="7" name="Google Shape;470;p32">
            <a:extLst>
              <a:ext uri="{FF2B5EF4-FFF2-40B4-BE49-F238E27FC236}">
                <a16:creationId xmlns:a16="http://schemas.microsoft.com/office/drawing/2014/main" id="{F0BDDCF2-C800-4343-94C6-8F4E26164752}"/>
              </a:ext>
            </a:extLst>
          </p:cNvPr>
          <p:cNvSpPr txBox="1"/>
          <p:nvPr/>
        </p:nvSpPr>
        <p:spPr>
          <a:xfrm>
            <a:off x="1666972" y="1625192"/>
            <a:ext cx="6080053" cy="1545741"/>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800" dirty="0">
                <a:solidFill>
                  <a:srgbClr val="ABB2BF"/>
                </a:solidFill>
                <a:highlight>
                  <a:srgbClr val="282C34"/>
                </a:highlight>
                <a:latin typeface="Fira Code"/>
                <a:ea typeface="Fira Code"/>
                <a:cs typeface="Fira Code"/>
                <a:sym typeface="Fira Code"/>
              </a:rPr>
              <a:t>v</a:t>
            </a:r>
            <a:r>
              <a:rPr lang="en" sz="1800" dirty="0">
                <a:solidFill>
                  <a:srgbClr val="ABB2BF"/>
                </a:solidFill>
                <a:highlight>
                  <a:srgbClr val="282C34"/>
                </a:highlight>
                <a:latin typeface="Fira Code"/>
                <a:ea typeface="Fira Code"/>
                <a:cs typeface="Fira Code"/>
                <a:sym typeface="Fira Code"/>
              </a:rPr>
              <a:t>ariable_name </a:t>
            </a:r>
            <a:r>
              <a:rPr lang="en" sz="1800" dirty="0">
                <a:solidFill>
                  <a:srgbClr val="56B6C2"/>
                </a:solidFill>
                <a:highlight>
                  <a:srgbClr val="282C34"/>
                </a:highlight>
                <a:latin typeface="Fira Code"/>
                <a:ea typeface="Fira Code"/>
                <a:cs typeface="Fira Code"/>
                <a:sym typeface="Fira Code"/>
              </a:rPr>
              <a:t>=</a:t>
            </a:r>
            <a:r>
              <a:rPr lang="en" sz="1800" dirty="0">
                <a:solidFill>
                  <a:srgbClr val="ABB2BF"/>
                </a:solidFill>
                <a:highlight>
                  <a:srgbClr val="282C34"/>
                </a:highlight>
                <a:latin typeface="Fira Code"/>
                <a:ea typeface="Fira Code"/>
                <a:cs typeface="Fira Code"/>
                <a:sym typeface="Fira Code"/>
              </a:rPr>
              <a:t> open(“file_path”, “mode”)</a:t>
            </a:r>
            <a:endParaRPr sz="1800" dirty="0">
              <a:solidFill>
                <a:srgbClr val="ABB2BF"/>
              </a:solidFill>
              <a:highlight>
                <a:srgbClr val="282C34"/>
              </a:highlight>
              <a:latin typeface="Fira Code"/>
              <a:ea typeface="Fira Code"/>
              <a:cs typeface="Fira Code"/>
              <a:sym typeface="Fira Code"/>
            </a:endParaRPr>
          </a:p>
          <a:p>
            <a:pPr>
              <a:lnSpc>
                <a:spcPct val="135714"/>
              </a:lnSpc>
            </a:pPr>
            <a:r>
              <a:rPr lang="en" sz="1800" dirty="0">
                <a:solidFill>
                  <a:srgbClr val="98C379"/>
                </a:solidFill>
                <a:highlight>
                  <a:srgbClr val="282C34"/>
                </a:highlight>
                <a:latin typeface="Fira Code"/>
                <a:ea typeface="Fira Code"/>
                <a:cs typeface="Fira Code"/>
                <a:sym typeface="Fira Code"/>
              </a:rPr>
              <a:t># Do something</a:t>
            </a:r>
            <a:endParaRPr lang="en-US" sz="1800" dirty="0">
              <a:solidFill>
                <a:srgbClr val="ABB2BF"/>
              </a:solidFill>
              <a:highlight>
                <a:srgbClr val="282C34"/>
              </a:highlight>
              <a:latin typeface="Fira Code"/>
              <a:ea typeface="Fira Code"/>
              <a:cs typeface="Fira Code"/>
              <a:sym typeface="Fira Code"/>
            </a:endParaRPr>
          </a:p>
          <a:p>
            <a:pPr>
              <a:lnSpc>
                <a:spcPct val="135714"/>
              </a:lnSpc>
            </a:pPr>
            <a:r>
              <a:rPr lang="en-US" sz="1800" dirty="0" err="1">
                <a:solidFill>
                  <a:srgbClr val="ABB2BF"/>
                </a:solidFill>
                <a:highlight>
                  <a:srgbClr val="282C34"/>
                </a:highlight>
                <a:latin typeface="Fira Code"/>
                <a:ea typeface="Fira Code"/>
                <a:cs typeface="Fira Code"/>
                <a:sym typeface="Fira Code"/>
              </a:rPr>
              <a:t>variable_name.close</a:t>
            </a:r>
            <a:r>
              <a:rPr lang="en-US" sz="1800" dirty="0">
                <a:solidFill>
                  <a:srgbClr val="ABB2BF"/>
                </a:solidFill>
                <a:highlight>
                  <a:srgbClr val="282C34"/>
                </a:highlight>
                <a:latin typeface="Fira Code"/>
                <a:ea typeface="Fira Code"/>
                <a:cs typeface="Fira Code"/>
                <a:sym typeface="Fira Code"/>
              </a:rPr>
              <a:t>()</a:t>
            </a:r>
          </a:p>
        </p:txBody>
      </p:sp>
      <p:sp>
        <p:nvSpPr>
          <p:cNvPr id="8" name="Google Shape;505;p36">
            <a:extLst>
              <a:ext uri="{FF2B5EF4-FFF2-40B4-BE49-F238E27FC236}">
                <a16:creationId xmlns:a16="http://schemas.microsoft.com/office/drawing/2014/main" id="{170B83AC-AD72-45E5-829A-03AFDB9266D7}"/>
              </a:ext>
            </a:extLst>
          </p:cNvPr>
          <p:cNvSpPr txBox="1">
            <a:spLocks/>
          </p:cNvSpPr>
          <p:nvPr/>
        </p:nvSpPr>
        <p:spPr>
          <a:xfrm>
            <a:off x="5156228" y="2239306"/>
            <a:ext cx="1458885" cy="1082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r>
              <a:rPr lang="en-US" b="1" dirty="0"/>
              <a:t>Text mode</a:t>
            </a:r>
          </a:p>
          <a:p>
            <a:pPr marL="0" indent="0"/>
            <a:r>
              <a:rPr lang="en-US" dirty="0"/>
              <a:t>(info stored in form of ASCII or UNICODES)</a:t>
            </a:r>
          </a:p>
        </p:txBody>
      </p:sp>
      <p:sp>
        <p:nvSpPr>
          <p:cNvPr id="9" name="Google Shape;505;p36">
            <a:extLst>
              <a:ext uri="{FF2B5EF4-FFF2-40B4-BE49-F238E27FC236}">
                <a16:creationId xmlns:a16="http://schemas.microsoft.com/office/drawing/2014/main" id="{807E92DE-73E0-43F1-A87B-40E682FA452E}"/>
              </a:ext>
            </a:extLst>
          </p:cNvPr>
          <p:cNvSpPr txBox="1">
            <a:spLocks/>
          </p:cNvSpPr>
          <p:nvPr/>
        </p:nvSpPr>
        <p:spPr>
          <a:xfrm>
            <a:off x="6729415" y="2215264"/>
            <a:ext cx="1700114" cy="11306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r>
              <a:rPr lang="en-US" b="1" dirty="0"/>
              <a:t>Binary mode</a:t>
            </a:r>
          </a:p>
          <a:p>
            <a:pPr marL="0" indent="0"/>
            <a:r>
              <a:rPr lang="en-US" dirty="0"/>
              <a:t>(info stored in the same format as held in memory)</a:t>
            </a:r>
          </a:p>
        </p:txBody>
      </p:sp>
      <p:cxnSp>
        <p:nvCxnSpPr>
          <p:cNvPr id="3" name="Straight Arrow Connector 2">
            <a:extLst>
              <a:ext uri="{FF2B5EF4-FFF2-40B4-BE49-F238E27FC236}">
                <a16:creationId xmlns:a16="http://schemas.microsoft.com/office/drawing/2014/main" id="{A0BDBD59-EF4F-4205-9B27-3AD4200F507F}"/>
              </a:ext>
            </a:extLst>
          </p:cNvPr>
          <p:cNvCxnSpPr>
            <a:cxnSpLocks/>
            <a:endCxn id="8" idx="0"/>
          </p:cNvCxnSpPr>
          <p:nvPr/>
        </p:nvCxnSpPr>
        <p:spPr>
          <a:xfrm flipH="1">
            <a:off x="5885671" y="2054593"/>
            <a:ext cx="843744" cy="1847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FBC5E4B-88D3-46EB-8326-675207AAA460}"/>
              </a:ext>
            </a:extLst>
          </p:cNvPr>
          <p:cNvCxnSpPr>
            <a:cxnSpLocks/>
          </p:cNvCxnSpPr>
          <p:nvPr/>
        </p:nvCxnSpPr>
        <p:spPr>
          <a:xfrm>
            <a:off x="6864413" y="2054593"/>
            <a:ext cx="527587" cy="1834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Accessing file using context manager</a:t>
            </a:r>
            <a:br>
              <a:rPr lang="en" dirty="0"/>
            </a:br>
            <a:r>
              <a:rPr lang="en" dirty="0"/>
              <a:t>(recommended)</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13" name="Google Shape;505;p36">
            <a:extLst>
              <a:ext uri="{FF2B5EF4-FFF2-40B4-BE49-F238E27FC236}">
                <a16:creationId xmlns:a16="http://schemas.microsoft.com/office/drawing/2014/main" id="{D036EB6E-988A-4BC3-89DB-187A52F492F6}"/>
              </a:ext>
            </a:extLst>
          </p:cNvPr>
          <p:cNvSpPr txBox="1">
            <a:spLocks/>
          </p:cNvSpPr>
          <p:nvPr/>
        </p:nvSpPr>
        <p:spPr>
          <a:xfrm>
            <a:off x="3053375" y="3750338"/>
            <a:ext cx="2320800" cy="53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r>
              <a:rPr lang="en-US" dirty="0"/>
              <a:t>Using </a:t>
            </a:r>
            <a:r>
              <a:rPr lang="en-US" b="1" dirty="0"/>
              <a:t>with</a:t>
            </a:r>
            <a:r>
              <a:rPr lang="en-US" dirty="0"/>
              <a:t> statement</a:t>
            </a:r>
          </a:p>
        </p:txBody>
      </p:sp>
      <p:pic>
        <p:nvPicPr>
          <p:cNvPr id="6" name="Picture 5">
            <a:extLst>
              <a:ext uri="{FF2B5EF4-FFF2-40B4-BE49-F238E27FC236}">
                <a16:creationId xmlns:a16="http://schemas.microsoft.com/office/drawing/2014/main" id="{C4CA8E33-AC39-4126-B4B3-652BF26FFCE4}"/>
              </a:ext>
            </a:extLst>
          </p:cNvPr>
          <p:cNvPicPr>
            <a:picLocks noChangeAspect="1"/>
          </p:cNvPicPr>
          <p:nvPr/>
        </p:nvPicPr>
        <p:blipFill>
          <a:blip r:embed="rId4"/>
          <a:stretch>
            <a:fillRect/>
          </a:stretch>
        </p:blipFill>
        <p:spPr>
          <a:xfrm>
            <a:off x="1286507" y="2571750"/>
            <a:ext cx="5854535" cy="973932"/>
          </a:xfrm>
          <a:prstGeom prst="rect">
            <a:avLst/>
          </a:prstGeom>
        </p:spPr>
      </p:pic>
    </p:spTree>
    <p:extLst>
      <p:ext uri="{BB962C8B-B14F-4D97-AF65-F5344CB8AC3E}">
        <p14:creationId xmlns:p14="http://schemas.microsoft.com/office/powerpoint/2010/main" val="221317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5"/>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 mode</a:t>
            </a:r>
            <a:endParaRPr dirty="0"/>
          </a:p>
        </p:txBody>
      </p:sp>
      <p:pic>
        <p:nvPicPr>
          <p:cNvPr id="497" name="Google Shape;497;p35"/>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498" name="Google Shape;498;p35"/>
          <p:cNvSpPr txBox="1"/>
          <p:nvPr/>
        </p:nvSpPr>
        <p:spPr>
          <a:xfrm>
            <a:off x="396425" y="1250300"/>
            <a:ext cx="8487900" cy="3578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“r”</a:t>
            </a:r>
            <a:r>
              <a:rPr lang="en" dirty="0">
                <a:latin typeface="Open Sans"/>
                <a:ea typeface="Open Sans"/>
                <a:cs typeface="Open Sans"/>
                <a:sym typeface="Open Sans"/>
              </a:rPr>
              <a:t>: Open file to read content only. Run alert if file does not exist</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“a”</a:t>
            </a:r>
            <a:r>
              <a:rPr lang="en" dirty="0">
                <a:latin typeface="Open Sans"/>
                <a:ea typeface="Open Sans"/>
                <a:cs typeface="Open Sans"/>
                <a:sym typeface="Open Sans"/>
              </a:rPr>
              <a:t>: Open file to append more content to the file. Create a new file if file does not exist</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“w”</a:t>
            </a:r>
            <a:r>
              <a:rPr lang="en" dirty="0">
                <a:latin typeface="Open Sans"/>
                <a:ea typeface="Open Sans"/>
                <a:cs typeface="Open Sans"/>
                <a:sym typeface="Open Sans"/>
              </a:rPr>
              <a:t>: Open file to overwrite new content to the file. Create a new file if the file does not exist</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‘x’</a:t>
            </a:r>
            <a:r>
              <a:rPr lang="en" dirty="0">
                <a:latin typeface="Open Sans"/>
                <a:ea typeface="Open Sans"/>
                <a:cs typeface="Open Sans"/>
                <a:sym typeface="Open Sans"/>
              </a:rPr>
              <a:t> : Creat a new file. Run alert if file  exist </a:t>
            </a:r>
            <a:endParaRPr dirty="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5"/>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Open mode</a:t>
            </a:r>
            <a:endParaRPr dirty="0"/>
          </a:p>
        </p:txBody>
      </p:sp>
      <p:pic>
        <p:nvPicPr>
          <p:cNvPr id="497" name="Google Shape;497;p35"/>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498" name="Google Shape;498;p35"/>
          <p:cNvSpPr txBox="1"/>
          <p:nvPr/>
        </p:nvSpPr>
        <p:spPr>
          <a:xfrm>
            <a:off x="328050" y="1257442"/>
            <a:ext cx="8487900" cy="3578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“.name”</a:t>
            </a:r>
            <a:r>
              <a:rPr lang="en" dirty="0">
                <a:latin typeface="Open Sans"/>
                <a:ea typeface="Open Sans"/>
                <a:cs typeface="Open Sans"/>
                <a:sym typeface="Open Sans"/>
              </a:rPr>
              <a:t>: </a:t>
            </a:r>
            <a:r>
              <a:rPr lang="en-US" dirty="0">
                <a:latin typeface="Open Sans"/>
                <a:ea typeface="Open Sans"/>
                <a:cs typeface="Open Sans"/>
                <a:sym typeface="Open Sans"/>
              </a:rPr>
              <a:t>return name of opened file</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“.mode”</a:t>
            </a:r>
            <a:r>
              <a:rPr lang="en" dirty="0">
                <a:latin typeface="Open Sans"/>
                <a:ea typeface="Open Sans"/>
                <a:cs typeface="Open Sans"/>
                <a:sym typeface="Open Sans"/>
              </a:rPr>
              <a:t>: return currently mode of opened file</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“.closed”</a:t>
            </a:r>
            <a:r>
              <a:rPr lang="en" dirty="0">
                <a:latin typeface="Open Sans"/>
                <a:ea typeface="Open Sans"/>
                <a:cs typeface="Open Sans"/>
                <a:sym typeface="Open Sans"/>
              </a:rPr>
              <a:t>: return a boolean value of the state of file (is the file closed or not?)</a:t>
            </a:r>
            <a:endParaRPr dirty="0">
              <a:latin typeface="Open Sans"/>
              <a:ea typeface="Open Sans"/>
              <a:cs typeface="Open Sans"/>
              <a:sym typeface="Open Sans"/>
            </a:endParaRPr>
          </a:p>
          <a:p>
            <a:pPr marL="45720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b="1" dirty="0">
                <a:latin typeface="Open Sans"/>
                <a:ea typeface="Open Sans"/>
                <a:cs typeface="Open Sans"/>
                <a:sym typeface="Open Sans"/>
              </a:rPr>
              <a:t>‘.tell()’</a:t>
            </a:r>
            <a:r>
              <a:rPr lang="en" dirty="0">
                <a:latin typeface="Open Sans"/>
                <a:ea typeface="Open Sans"/>
                <a:cs typeface="Open Sans"/>
                <a:sym typeface="Open Sans"/>
              </a:rPr>
              <a:t> : return the current position of the cursor in file</a:t>
            </a:r>
            <a:endParaRPr lang="en-US" dirty="0">
              <a:latin typeface="Open Sans"/>
              <a:ea typeface="Open Sans"/>
              <a:cs typeface="Open Sans"/>
              <a:sym typeface="Open Sans"/>
            </a:endParaRPr>
          </a:p>
          <a:p>
            <a:pPr marL="457200" lvl="0" indent="0" algn="l" rtl="0">
              <a:spcBef>
                <a:spcPts val="0"/>
              </a:spcBef>
              <a:spcAft>
                <a:spcPts val="0"/>
              </a:spcAft>
              <a:buNone/>
            </a:pPr>
            <a:endParaRPr lang="en-US" dirty="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US" b="1" dirty="0">
                <a:solidFill>
                  <a:schemeClr val="tx1"/>
                </a:solidFill>
                <a:latin typeface="Open Sans"/>
                <a:ea typeface="Open Sans"/>
                <a:cs typeface="Open Sans"/>
                <a:sym typeface="Open Sans"/>
              </a:rPr>
              <a:t>‘.seek(position)’</a:t>
            </a:r>
            <a:r>
              <a:rPr lang="en-US" dirty="0">
                <a:solidFill>
                  <a:schemeClr val="tx1"/>
                </a:solidFill>
                <a:latin typeface="Open Sans"/>
                <a:ea typeface="Open Sans"/>
                <a:cs typeface="Open Sans"/>
                <a:sym typeface="Open Sans"/>
              </a:rPr>
              <a:t>: change current seek position</a:t>
            </a:r>
          </a:p>
          <a:p>
            <a:pPr marL="457200" lvl="0" indent="-317500" algn="l" rtl="0">
              <a:spcBef>
                <a:spcPts val="0"/>
              </a:spcBef>
              <a:spcAft>
                <a:spcPts val="0"/>
              </a:spcAft>
              <a:buSzPts val="1400"/>
              <a:buFont typeface="Open Sans"/>
              <a:buChar char="●"/>
            </a:pPr>
            <a:endParaRPr lang="en-US" dirty="0">
              <a:solidFill>
                <a:schemeClr val="tx1"/>
              </a:solidFill>
              <a:latin typeface="Open Sans"/>
              <a:ea typeface="Open Sans"/>
              <a:cs typeface="Open Sans"/>
              <a:sym typeface="Open Sans"/>
            </a:endParaRPr>
          </a:p>
          <a:p>
            <a:pPr marL="139700" lvl="0" algn="l" rtl="0">
              <a:spcBef>
                <a:spcPts val="0"/>
              </a:spcBef>
              <a:spcAft>
                <a:spcPts val="0"/>
              </a:spcAft>
              <a:buSzPts val="1400"/>
            </a:pPr>
            <a:r>
              <a:rPr lang="en-US" dirty="0">
                <a:solidFill>
                  <a:schemeClr val="tx1"/>
                </a:solidFill>
                <a:latin typeface="Open Sans"/>
                <a:ea typeface="Open Sans"/>
                <a:cs typeface="Open Sans"/>
                <a:sym typeface="Open Sans"/>
              </a:rPr>
              <a:t># If you don’t remember the syntax, use help( )</a:t>
            </a:r>
          </a:p>
        </p:txBody>
      </p:sp>
    </p:spTree>
    <p:extLst>
      <p:ext uri="{BB962C8B-B14F-4D97-AF65-F5344CB8AC3E}">
        <p14:creationId xmlns:p14="http://schemas.microsoft.com/office/powerpoint/2010/main" val="198907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 mode method</a:t>
            </a:r>
            <a:endParaRPr dirty="0"/>
          </a:p>
        </p:txBody>
      </p:sp>
      <p:sp>
        <p:nvSpPr>
          <p:cNvPr id="504" name="Google Shape;504;p36"/>
          <p:cNvSpPr txBox="1">
            <a:spLocks noGrp="1"/>
          </p:cNvSpPr>
          <p:nvPr>
            <p:ph type="title" idx="2"/>
          </p:nvPr>
        </p:nvSpPr>
        <p:spPr>
          <a:xfrm>
            <a:off x="852688" y="2285400"/>
            <a:ext cx="2320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read(n)</a:t>
            </a:r>
            <a:endParaRPr dirty="0"/>
          </a:p>
        </p:txBody>
      </p:sp>
      <p:sp>
        <p:nvSpPr>
          <p:cNvPr id="505" name="Google Shape;505;p36"/>
          <p:cNvSpPr txBox="1">
            <a:spLocks noGrp="1"/>
          </p:cNvSpPr>
          <p:nvPr>
            <p:ph type="subTitle" idx="1"/>
          </p:nvPr>
        </p:nvSpPr>
        <p:spPr>
          <a:xfrm>
            <a:off x="852688" y="2858100"/>
            <a:ext cx="23208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Read all the content</a:t>
            </a:r>
            <a:endParaRPr dirty="0"/>
          </a:p>
        </p:txBody>
      </p:sp>
      <p:sp>
        <p:nvSpPr>
          <p:cNvPr id="506" name="Google Shape;506;p36"/>
          <p:cNvSpPr txBox="1">
            <a:spLocks noGrp="1"/>
          </p:cNvSpPr>
          <p:nvPr>
            <p:ph type="title" idx="3"/>
          </p:nvPr>
        </p:nvSpPr>
        <p:spPr>
          <a:xfrm>
            <a:off x="3411589" y="2285400"/>
            <a:ext cx="2320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readline(n)</a:t>
            </a:r>
            <a:endParaRPr dirty="0"/>
          </a:p>
        </p:txBody>
      </p:sp>
      <p:sp>
        <p:nvSpPr>
          <p:cNvPr id="507" name="Google Shape;507;p36"/>
          <p:cNvSpPr txBox="1">
            <a:spLocks noGrp="1"/>
          </p:cNvSpPr>
          <p:nvPr>
            <p:ph type="subTitle" idx="4"/>
          </p:nvPr>
        </p:nvSpPr>
        <p:spPr>
          <a:xfrm>
            <a:off x="3411589" y="2858100"/>
            <a:ext cx="23208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Read single line</a:t>
            </a:r>
          </a:p>
        </p:txBody>
      </p:sp>
      <p:sp>
        <p:nvSpPr>
          <p:cNvPr id="508" name="Google Shape;508;p36"/>
          <p:cNvSpPr txBox="1">
            <a:spLocks noGrp="1"/>
          </p:cNvSpPr>
          <p:nvPr>
            <p:ph type="title" idx="5"/>
          </p:nvPr>
        </p:nvSpPr>
        <p:spPr>
          <a:xfrm>
            <a:off x="5970500" y="2285400"/>
            <a:ext cx="2320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readlines(n)</a:t>
            </a:r>
            <a:endParaRPr dirty="0"/>
          </a:p>
        </p:txBody>
      </p:sp>
      <p:sp>
        <p:nvSpPr>
          <p:cNvPr id="509" name="Google Shape;509;p36"/>
          <p:cNvSpPr txBox="1">
            <a:spLocks noGrp="1"/>
          </p:cNvSpPr>
          <p:nvPr>
            <p:ph type="subTitle" idx="6"/>
          </p:nvPr>
        </p:nvSpPr>
        <p:spPr>
          <a:xfrm>
            <a:off x="5919675" y="2858099"/>
            <a:ext cx="2320800" cy="8923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Store every line of the file as element in a list and then read the list</a:t>
            </a:r>
          </a:p>
        </p:txBody>
      </p:sp>
      <p:sp>
        <p:nvSpPr>
          <p:cNvPr id="9" name="Google Shape;517;p37">
            <a:extLst>
              <a:ext uri="{FF2B5EF4-FFF2-40B4-BE49-F238E27FC236}">
                <a16:creationId xmlns:a16="http://schemas.microsoft.com/office/drawing/2014/main" id="{5875AEDD-CD55-47DE-B04A-8C081218B901}"/>
              </a:ext>
            </a:extLst>
          </p:cNvPr>
          <p:cNvSpPr txBox="1">
            <a:spLocks/>
          </p:cNvSpPr>
          <p:nvPr/>
        </p:nvSpPr>
        <p:spPr>
          <a:xfrm>
            <a:off x="3300401" y="1304074"/>
            <a:ext cx="2543176" cy="572701"/>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spcAft>
                <a:spcPts val="1600"/>
              </a:spcAft>
            </a:pPr>
            <a:r>
              <a:rPr lang="en-US" sz="2700" dirty="0"/>
              <a:t>‘r’ </a:t>
            </a:r>
            <a:r>
              <a:rPr lang="en-US" dirty="0"/>
              <a:t>(read content)</a:t>
            </a:r>
            <a:r>
              <a:rPr lang="en-US" sz="2700" dirty="0"/>
              <a:t> </a:t>
            </a:r>
          </a:p>
        </p:txBody>
      </p:sp>
      <p:sp>
        <p:nvSpPr>
          <p:cNvPr id="2" name="Rectangle: Folded Corner 1">
            <a:extLst>
              <a:ext uri="{FF2B5EF4-FFF2-40B4-BE49-F238E27FC236}">
                <a16:creationId xmlns:a16="http://schemas.microsoft.com/office/drawing/2014/main" id="{714106E5-94CF-42B8-A2AF-82CA95C1C790}"/>
              </a:ext>
            </a:extLst>
          </p:cNvPr>
          <p:cNvSpPr/>
          <p:nvPr/>
        </p:nvSpPr>
        <p:spPr>
          <a:xfrm>
            <a:off x="1355515" y="3766808"/>
            <a:ext cx="6432947" cy="1112719"/>
          </a:xfrm>
          <a:prstGeom prst="foldedCorne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Becareful</a:t>
            </a: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rPr>
              <a:t>!!</a:t>
            </a:r>
          </a:p>
          <a:p>
            <a:pPr algn="ct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rPr>
              <a:t>The parameter ‘n’ in each method is not used with the same manner</a:t>
            </a:r>
          </a:p>
          <a:p>
            <a:pPr algn="ctr"/>
            <a:r>
              <a:rPr lang="en-US" b="1" dirty="0">
                <a:solidFill>
                  <a:srgbClr val="C00000"/>
                </a:solidFill>
                <a:latin typeface="Open Sans" panose="020B0606030504020204" pitchFamily="34" charset="0"/>
                <a:ea typeface="Open Sans" panose="020B0606030504020204" pitchFamily="34" charset="0"/>
                <a:cs typeface="Open Sans" panose="020B0606030504020204" pitchFamily="34" charset="0"/>
              </a:rPr>
              <a:t>Try it yourself to figure out.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Iterating over each line in file</a:t>
            </a:r>
            <a:endParaRPr dirty="0"/>
          </a:p>
        </p:txBody>
      </p:sp>
      <p:sp>
        <p:nvSpPr>
          <p:cNvPr id="505" name="Google Shape;505;p36"/>
          <p:cNvSpPr txBox="1">
            <a:spLocks noGrp="1"/>
          </p:cNvSpPr>
          <p:nvPr>
            <p:ph type="subTitle" idx="1"/>
          </p:nvPr>
        </p:nvSpPr>
        <p:spPr>
          <a:xfrm>
            <a:off x="866975" y="1529362"/>
            <a:ext cx="7769818" cy="146386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 sz="1800" dirty="0"/>
              <a:t>Using .readline( ) method to print each line</a:t>
            </a:r>
          </a:p>
          <a:p>
            <a:pPr marL="285750" lvl="0" indent="-285750" algn="l" rtl="0">
              <a:spcBef>
                <a:spcPts val="0"/>
              </a:spcBef>
              <a:spcAft>
                <a:spcPts val="0"/>
              </a:spcAft>
              <a:buFont typeface="Wingdings" panose="05000000000000000000" pitchFamily="2" charset="2"/>
              <a:buChar char="Ø"/>
            </a:pPr>
            <a:endParaRPr lang="en" sz="1800" dirty="0"/>
          </a:p>
          <a:p>
            <a:pPr marL="285750" lvl="0" indent="-285750" algn="l" rtl="0">
              <a:spcBef>
                <a:spcPts val="0"/>
              </a:spcBef>
              <a:spcAft>
                <a:spcPts val="0"/>
              </a:spcAft>
              <a:buFont typeface="Wingdings" panose="05000000000000000000" pitchFamily="2" charset="2"/>
              <a:buChar char="Ø"/>
            </a:pPr>
            <a:r>
              <a:rPr lang="en" sz="1800" dirty="0"/>
              <a:t>Using .readlines() method to create a list of lines to iterate over. </a:t>
            </a:r>
          </a:p>
          <a:p>
            <a:pPr marL="285750" lvl="0" indent="-285750" algn="l" rtl="0">
              <a:spcBef>
                <a:spcPts val="0"/>
              </a:spcBef>
              <a:spcAft>
                <a:spcPts val="0"/>
              </a:spcAft>
              <a:buFont typeface="Wingdings" panose="05000000000000000000" pitchFamily="2" charset="2"/>
              <a:buChar char="Ø"/>
            </a:pPr>
            <a:endParaRPr lang="en" sz="1800" dirty="0"/>
          </a:p>
          <a:p>
            <a:pPr marL="285750" lvl="0" indent="-285750" algn="l" rtl="0">
              <a:spcBef>
                <a:spcPts val="0"/>
              </a:spcBef>
              <a:spcAft>
                <a:spcPts val="0"/>
              </a:spcAft>
              <a:buFont typeface="Wingdings" panose="05000000000000000000" pitchFamily="2" charset="2"/>
              <a:buChar char="Ø"/>
            </a:pPr>
            <a:r>
              <a:rPr lang="en" sz="1800" dirty="0"/>
              <a:t>Iterating over the file object itself.</a:t>
            </a:r>
          </a:p>
        </p:txBody>
      </p:sp>
    </p:spTree>
    <p:extLst>
      <p:ext uri="{BB962C8B-B14F-4D97-AF65-F5344CB8AC3E}">
        <p14:creationId xmlns:p14="http://schemas.microsoft.com/office/powerpoint/2010/main" val="16076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0642168-BC2D-4307-886F-DBE0F5784301}"/>
              </a:ext>
            </a:extLst>
          </p:cNvPr>
          <p:cNvSpPr/>
          <p:nvPr/>
        </p:nvSpPr>
        <p:spPr>
          <a:xfrm>
            <a:off x="235739" y="309558"/>
            <a:ext cx="8672513" cy="135017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Write a program that open file NNA_ascii.txt or any other text file. Then reads the file and prints the content inside 3 times. Print the contents once by reading in the entire file, once by looping over the file object, and once by storing the lines in a list and then working with them outside the with block.</a:t>
            </a:r>
          </a:p>
        </p:txBody>
      </p:sp>
      <p:sp>
        <p:nvSpPr>
          <p:cNvPr id="10" name="Rectangle: Rounded Corners 9">
            <a:extLst>
              <a:ext uri="{FF2B5EF4-FFF2-40B4-BE49-F238E27FC236}">
                <a16:creationId xmlns:a16="http://schemas.microsoft.com/office/drawing/2014/main" id="{3EA44725-DE83-476E-AD26-376C815E5A38}"/>
              </a:ext>
            </a:extLst>
          </p:cNvPr>
          <p:cNvSpPr/>
          <p:nvPr/>
        </p:nvSpPr>
        <p:spPr>
          <a:xfrm>
            <a:off x="235740" y="2867024"/>
            <a:ext cx="8672513" cy="137874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You can use the </a:t>
            </a:r>
            <a:r>
              <a:rPr lang="en-US" sz="1800" i="1" dirty="0">
                <a:solidFill>
                  <a:schemeClr val="tx1"/>
                </a:solidFill>
                <a:latin typeface="Open Sans" panose="020B0606030504020204" pitchFamily="34" charset="0"/>
                <a:ea typeface="Open Sans" panose="020B0606030504020204" pitchFamily="34" charset="0"/>
                <a:cs typeface="Open Sans" panose="020B0606030504020204" pitchFamily="34" charset="0"/>
              </a:rPr>
              <a:t>replace(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method to replace any word in a string with a different word. Read in each line from the file you just created and replace the word that you don’t like with any other word depends on your opinion. Print each modified line to the screen.</a:t>
            </a:r>
          </a:p>
        </p:txBody>
      </p:sp>
      <p:pic>
        <p:nvPicPr>
          <p:cNvPr id="12" name="Picture 11">
            <a:extLst>
              <a:ext uri="{FF2B5EF4-FFF2-40B4-BE49-F238E27FC236}">
                <a16:creationId xmlns:a16="http://schemas.microsoft.com/office/drawing/2014/main" id="{791BD554-24CE-4DB3-8984-4E3D99811869}"/>
              </a:ext>
            </a:extLst>
          </p:cNvPr>
          <p:cNvPicPr>
            <a:picLocks noChangeAspect="1"/>
          </p:cNvPicPr>
          <p:nvPr/>
        </p:nvPicPr>
        <p:blipFill>
          <a:blip r:embed="rId2"/>
          <a:stretch>
            <a:fillRect/>
          </a:stretch>
        </p:blipFill>
        <p:spPr>
          <a:xfrm>
            <a:off x="907692" y="4121946"/>
            <a:ext cx="7328611" cy="957167"/>
          </a:xfrm>
          <a:prstGeom prst="rect">
            <a:avLst/>
          </a:prstGeom>
        </p:spPr>
      </p:pic>
      <p:sp>
        <p:nvSpPr>
          <p:cNvPr id="13" name="Rectangle: Rounded Corners 12">
            <a:extLst>
              <a:ext uri="{FF2B5EF4-FFF2-40B4-BE49-F238E27FC236}">
                <a16:creationId xmlns:a16="http://schemas.microsoft.com/office/drawing/2014/main" id="{C7C16ADE-F9A5-4B71-A5B6-2959453ECE8D}"/>
              </a:ext>
            </a:extLst>
          </p:cNvPr>
          <p:cNvSpPr/>
          <p:nvPr/>
        </p:nvSpPr>
        <p:spPr>
          <a:xfrm>
            <a:off x="235743" y="1799629"/>
            <a:ext cx="8672513" cy="95369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Go to </a:t>
            </a:r>
            <a:r>
              <a:rPr lang="en-US" sz="1800" i="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gutenberg.org</a:t>
            </a:r>
            <a:r>
              <a:rPr lang="en-US" sz="18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to download the plain text version of any book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Alice in Wonderland). Write a program counts number of words in the book. Update the program so it can work with multiple files at a time.</a:t>
            </a:r>
          </a:p>
        </p:txBody>
      </p:sp>
    </p:spTree>
    <p:extLst>
      <p:ext uri="{BB962C8B-B14F-4D97-AF65-F5344CB8AC3E}">
        <p14:creationId xmlns:p14="http://schemas.microsoft.com/office/powerpoint/2010/main" val="253956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buNone/>
            </a:pPr>
            <a:r>
              <a:rPr lang="en" dirty="0"/>
              <a:t>Write mode method</a:t>
            </a:r>
            <a:endParaRPr dirty="0"/>
          </a:p>
        </p:txBody>
      </p:sp>
      <p:sp>
        <p:nvSpPr>
          <p:cNvPr id="504" name="Google Shape;504;p36"/>
          <p:cNvSpPr txBox="1">
            <a:spLocks noGrp="1"/>
          </p:cNvSpPr>
          <p:nvPr>
            <p:ph type="title" idx="2"/>
          </p:nvPr>
        </p:nvSpPr>
        <p:spPr>
          <a:xfrm>
            <a:off x="1289917" y="2554500"/>
            <a:ext cx="2320800" cy="572700"/>
          </a:xfrm>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write()</a:t>
            </a:r>
            <a:endParaRPr dirty="0"/>
          </a:p>
        </p:txBody>
      </p:sp>
      <p:sp>
        <p:nvSpPr>
          <p:cNvPr id="505" name="Google Shape;505;p36"/>
          <p:cNvSpPr txBox="1">
            <a:spLocks noGrp="1"/>
          </p:cNvSpPr>
          <p:nvPr>
            <p:ph type="subTitle" idx="1"/>
          </p:nvPr>
        </p:nvSpPr>
        <p:spPr>
          <a:xfrm>
            <a:off x="680525" y="3053728"/>
            <a:ext cx="3817864" cy="623269"/>
          </a:xfrm>
          <a:prstGeom prst="rect">
            <a:avLst/>
          </a:prstGeom>
        </p:spPr>
        <p:txBody>
          <a:bodyPr spcFirstLastPara="1" wrap="square" lIns="91425" tIns="91425" rIns="91425" bIns="91425" anchor="t" anchorCtr="0">
            <a:noAutofit/>
          </a:bodyPr>
          <a:lstStyle/>
          <a:p>
            <a:pPr marL="0" lvl="0" indent="0" algn="ctr" rtl="0">
              <a:spcBef>
                <a:spcPts val="0"/>
              </a:spcBef>
              <a:buNone/>
            </a:pPr>
            <a:r>
              <a:rPr lang="en-US" dirty="0"/>
              <a:t>Write data to the file, only strings are allowed to be written in a text file.</a:t>
            </a:r>
            <a:endParaRPr dirty="0"/>
          </a:p>
        </p:txBody>
      </p:sp>
      <p:sp>
        <p:nvSpPr>
          <p:cNvPr id="507" name="Google Shape;507;p36"/>
          <p:cNvSpPr txBox="1">
            <a:spLocks noGrp="1"/>
          </p:cNvSpPr>
          <p:nvPr>
            <p:ph type="subTitle" idx="4"/>
          </p:nvPr>
        </p:nvSpPr>
        <p:spPr>
          <a:xfrm>
            <a:off x="5626152" y="3055491"/>
            <a:ext cx="2782042" cy="780431"/>
          </a:xfrm>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Write content of a list to the file (it DOES NOT add a newline character to the end of string)</a:t>
            </a:r>
            <a:endParaRPr dirty="0"/>
          </a:p>
        </p:txBody>
      </p:sp>
      <p:sp>
        <p:nvSpPr>
          <p:cNvPr id="13" name="Google Shape;517;p37">
            <a:extLst>
              <a:ext uri="{FF2B5EF4-FFF2-40B4-BE49-F238E27FC236}">
                <a16:creationId xmlns:a16="http://schemas.microsoft.com/office/drawing/2014/main" id="{09DAA074-78DD-40B0-8371-3235B22549BF}"/>
              </a:ext>
            </a:extLst>
          </p:cNvPr>
          <p:cNvSpPr txBox="1">
            <a:spLocks/>
          </p:cNvSpPr>
          <p:nvPr/>
        </p:nvSpPr>
        <p:spPr>
          <a:xfrm>
            <a:off x="1289916" y="1409099"/>
            <a:ext cx="3117777" cy="948339"/>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r>
              <a:rPr lang="en-US" sz="2700" dirty="0"/>
              <a:t>‘w’ </a:t>
            </a:r>
            <a:r>
              <a:rPr lang="en-US" dirty="0"/>
              <a:t>(</a:t>
            </a:r>
            <a:r>
              <a:rPr lang="en-US" b="1" dirty="0">
                <a:solidFill>
                  <a:srgbClr val="FF0000"/>
                </a:solidFill>
              </a:rPr>
              <a:t>overwrite</a:t>
            </a:r>
            <a:r>
              <a:rPr lang="en-US" dirty="0">
                <a:solidFill>
                  <a:srgbClr val="FF0000"/>
                </a:solidFill>
              </a:rPr>
              <a:t> </a:t>
            </a:r>
            <a:r>
              <a:rPr lang="en-US" dirty="0"/>
              <a:t>content, create a new file if it doesn’t already exist)</a:t>
            </a:r>
            <a:r>
              <a:rPr lang="en-US" sz="2700" dirty="0"/>
              <a:t> </a:t>
            </a:r>
          </a:p>
        </p:txBody>
      </p:sp>
      <p:sp>
        <p:nvSpPr>
          <p:cNvPr id="15" name="Google Shape;517;p37">
            <a:extLst>
              <a:ext uri="{FF2B5EF4-FFF2-40B4-BE49-F238E27FC236}">
                <a16:creationId xmlns:a16="http://schemas.microsoft.com/office/drawing/2014/main" id="{7D5C1340-694F-493B-A192-6E2016FF662F}"/>
              </a:ext>
            </a:extLst>
          </p:cNvPr>
          <p:cNvSpPr txBox="1">
            <a:spLocks/>
          </p:cNvSpPr>
          <p:nvPr/>
        </p:nvSpPr>
        <p:spPr>
          <a:xfrm>
            <a:off x="5498212" y="1316230"/>
            <a:ext cx="2909982" cy="948339"/>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r>
              <a:rPr lang="en-US" sz="2700" dirty="0"/>
              <a:t>‘a’ </a:t>
            </a:r>
            <a:r>
              <a:rPr lang="en-US" dirty="0"/>
              <a:t>(append new content at the end of the file, create a new file if it doesn’t already exist) </a:t>
            </a:r>
          </a:p>
        </p:txBody>
      </p:sp>
      <p:sp>
        <p:nvSpPr>
          <p:cNvPr id="9" name="Rectangle: Rounded Corners 8">
            <a:extLst>
              <a:ext uri="{FF2B5EF4-FFF2-40B4-BE49-F238E27FC236}">
                <a16:creationId xmlns:a16="http://schemas.microsoft.com/office/drawing/2014/main" id="{72F19DEC-8485-47E0-A639-D8F5A83F4C7E}"/>
              </a:ext>
            </a:extLst>
          </p:cNvPr>
          <p:cNvSpPr/>
          <p:nvPr/>
        </p:nvSpPr>
        <p:spPr>
          <a:xfrm>
            <a:off x="2848804" y="3997394"/>
            <a:ext cx="3668787" cy="65155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How to create a copy of a file?</a:t>
            </a:r>
          </a:p>
        </p:txBody>
      </p:sp>
      <p:sp>
        <p:nvSpPr>
          <p:cNvPr id="10" name="Google Shape;506;p36">
            <a:extLst>
              <a:ext uri="{FF2B5EF4-FFF2-40B4-BE49-F238E27FC236}">
                <a16:creationId xmlns:a16="http://schemas.microsoft.com/office/drawing/2014/main" id="{50A59A11-AC38-4AD4-B710-0846C54A2A42}"/>
              </a:ext>
            </a:extLst>
          </p:cNvPr>
          <p:cNvSpPr txBox="1">
            <a:spLocks/>
          </p:cNvSpPr>
          <p:nvPr/>
        </p:nvSpPr>
        <p:spPr>
          <a:xfrm>
            <a:off x="5792803" y="2563074"/>
            <a:ext cx="2320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r>
              <a:rPr lang="en-US" dirty="0" err="1"/>
              <a:t>writelines</a:t>
            </a:r>
            <a:r>
              <a:rPr lang="en-US" dirty="0"/>
              <a:t>()</a:t>
            </a:r>
          </a:p>
        </p:txBody>
      </p:sp>
    </p:spTree>
    <p:extLst>
      <p:ext uri="{BB962C8B-B14F-4D97-AF65-F5344CB8AC3E}">
        <p14:creationId xmlns:p14="http://schemas.microsoft.com/office/powerpoint/2010/main" val="24444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Decision branch</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pic>
        <p:nvPicPr>
          <p:cNvPr id="2050" name="Picture 2" descr="enter image description here">
            <a:extLst>
              <a:ext uri="{FF2B5EF4-FFF2-40B4-BE49-F238E27FC236}">
                <a16:creationId xmlns:a16="http://schemas.microsoft.com/office/drawing/2014/main" id="{0244C3E6-DCFB-4C0A-A680-BC14FE5CA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25" y="1150144"/>
            <a:ext cx="6159500" cy="365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35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Delete file, folder</a:t>
            </a:r>
            <a:endParaRPr dirty="0"/>
          </a:p>
        </p:txBody>
      </p:sp>
      <p:sp>
        <p:nvSpPr>
          <p:cNvPr id="504" name="Google Shape;504;p36"/>
          <p:cNvSpPr txBox="1">
            <a:spLocks noGrp="1"/>
          </p:cNvSpPr>
          <p:nvPr>
            <p:ph type="title" idx="2"/>
          </p:nvPr>
        </p:nvSpPr>
        <p:spPr>
          <a:xfrm>
            <a:off x="464365" y="2842616"/>
            <a:ext cx="2320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remove(file)</a:t>
            </a:r>
            <a:endParaRPr dirty="0"/>
          </a:p>
        </p:txBody>
      </p:sp>
      <p:sp>
        <p:nvSpPr>
          <p:cNvPr id="505" name="Google Shape;505;p36"/>
          <p:cNvSpPr txBox="1">
            <a:spLocks noGrp="1"/>
          </p:cNvSpPr>
          <p:nvPr>
            <p:ph type="subTitle" idx="1"/>
          </p:nvPr>
        </p:nvSpPr>
        <p:spPr>
          <a:xfrm>
            <a:off x="446192" y="3389645"/>
            <a:ext cx="23208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Delete a file</a:t>
            </a:r>
            <a:endParaRPr dirty="0"/>
          </a:p>
        </p:txBody>
      </p:sp>
      <p:sp>
        <p:nvSpPr>
          <p:cNvPr id="506" name="Google Shape;506;p36"/>
          <p:cNvSpPr txBox="1">
            <a:spLocks noGrp="1"/>
          </p:cNvSpPr>
          <p:nvPr>
            <p:ph type="title" idx="3"/>
          </p:nvPr>
        </p:nvSpPr>
        <p:spPr>
          <a:xfrm>
            <a:off x="2803338" y="2837774"/>
            <a:ext cx="2320800" cy="572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rmdir(dir)</a:t>
            </a:r>
            <a:endParaRPr dirty="0"/>
          </a:p>
        </p:txBody>
      </p:sp>
      <p:sp>
        <p:nvSpPr>
          <p:cNvPr id="507" name="Google Shape;507;p36"/>
          <p:cNvSpPr txBox="1">
            <a:spLocks noGrp="1"/>
          </p:cNvSpPr>
          <p:nvPr>
            <p:ph type="subTitle" idx="4"/>
          </p:nvPr>
        </p:nvSpPr>
        <p:spPr>
          <a:xfrm>
            <a:off x="2863395" y="3339095"/>
            <a:ext cx="23208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Delete an empty directory</a:t>
            </a:r>
          </a:p>
        </p:txBody>
      </p:sp>
      <p:sp>
        <p:nvSpPr>
          <p:cNvPr id="508" name="Google Shape;508;p36"/>
          <p:cNvSpPr txBox="1">
            <a:spLocks noGrp="1"/>
          </p:cNvSpPr>
          <p:nvPr>
            <p:ph type="title" idx="5"/>
          </p:nvPr>
        </p:nvSpPr>
        <p:spPr>
          <a:xfrm>
            <a:off x="6200607" y="2761927"/>
            <a:ext cx="2320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rmtree(dir)</a:t>
            </a:r>
            <a:endParaRPr dirty="0"/>
          </a:p>
        </p:txBody>
      </p:sp>
      <p:sp>
        <p:nvSpPr>
          <p:cNvPr id="509" name="Google Shape;509;p36"/>
          <p:cNvSpPr txBox="1">
            <a:spLocks noGrp="1"/>
          </p:cNvSpPr>
          <p:nvPr>
            <p:ph type="subTitle" idx="6"/>
          </p:nvPr>
        </p:nvSpPr>
        <p:spPr>
          <a:xfrm>
            <a:off x="6419711" y="3262566"/>
            <a:ext cx="2038463" cy="7923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Remove a non-empty directory</a:t>
            </a:r>
          </a:p>
        </p:txBody>
      </p:sp>
      <p:sp>
        <p:nvSpPr>
          <p:cNvPr id="9" name="Google Shape;517;p37">
            <a:extLst>
              <a:ext uri="{FF2B5EF4-FFF2-40B4-BE49-F238E27FC236}">
                <a16:creationId xmlns:a16="http://schemas.microsoft.com/office/drawing/2014/main" id="{5875AEDD-CD55-47DE-B04A-8C081218B901}"/>
              </a:ext>
            </a:extLst>
          </p:cNvPr>
          <p:cNvSpPr txBox="1">
            <a:spLocks/>
          </p:cNvSpPr>
          <p:nvPr/>
        </p:nvSpPr>
        <p:spPr>
          <a:xfrm>
            <a:off x="1651863" y="1731713"/>
            <a:ext cx="2543176" cy="572701"/>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spcAft>
                <a:spcPts val="1600"/>
              </a:spcAft>
            </a:pPr>
            <a:r>
              <a:rPr lang="en-US" sz="2700" dirty="0"/>
              <a:t>Import </a:t>
            </a:r>
            <a:r>
              <a:rPr lang="en-US" sz="2700" b="1" dirty="0" err="1"/>
              <a:t>os</a:t>
            </a:r>
            <a:endParaRPr lang="en-US" sz="2700" dirty="0"/>
          </a:p>
        </p:txBody>
      </p:sp>
      <p:sp>
        <p:nvSpPr>
          <p:cNvPr id="12" name="Google Shape;517;p37">
            <a:extLst>
              <a:ext uri="{FF2B5EF4-FFF2-40B4-BE49-F238E27FC236}">
                <a16:creationId xmlns:a16="http://schemas.microsoft.com/office/drawing/2014/main" id="{03259EDD-E4C3-44A7-88CF-D2132438506D}"/>
              </a:ext>
            </a:extLst>
          </p:cNvPr>
          <p:cNvSpPr txBox="1">
            <a:spLocks/>
          </p:cNvSpPr>
          <p:nvPr/>
        </p:nvSpPr>
        <p:spPr>
          <a:xfrm>
            <a:off x="6089419" y="1731713"/>
            <a:ext cx="2543176" cy="572701"/>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accent4"/>
              </a:buClr>
              <a:buSzPts val="1400"/>
              <a:buFont typeface="Open Sans"/>
              <a:buNone/>
              <a:defRPr sz="1400" b="0" i="0" u="none" strike="noStrike" cap="none">
                <a:solidFill>
                  <a:schemeClr val="accent4"/>
                </a:solidFill>
                <a:latin typeface="Open Sans"/>
                <a:ea typeface="Open Sans"/>
                <a:cs typeface="Open Sans"/>
                <a:sym typeface="Open Sans"/>
              </a:defRPr>
            </a:lvl9pPr>
          </a:lstStyle>
          <a:p>
            <a:pPr marL="0" indent="0">
              <a:spcAft>
                <a:spcPts val="1600"/>
              </a:spcAft>
            </a:pPr>
            <a:r>
              <a:rPr lang="en-US" sz="2700" dirty="0"/>
              <a:t>Import </a:t>
            </a:r>
            <a:r>
              <a:rPr lang="en-US" sz="2700" b="1" dirty="0" err="1"/>
              <a:t>shutil</a:t>
            </a:r>
            <a:endParaRPr lang="en-US" sz="2700" dirty="0"/>
          </a:p>
        </p:txBody>
      </p:sp>
    </p:spTree>
    <p:extLst>
      <p:ext uri="{BB962C8B-B14F-4D97-AF65-F5344CB8AC3E}">
        <p14:creationId xmlns:p14="http://schemas.microsoft.com/office/powerpoint/2010/main" val="73516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2457300" y="2560525"/>
            <a:ext cx="4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Working with files in Python</a:t>
            </a:r>
            <a:endParaRPr dirty="0"/>
          </a:p>
        </p:txBody>
      </p:sp>
      <p:grpSp>
        <p:nvGrpSpPr>
          <p:cNvPr id="359" name="Google Shape;359;p31"/>
          <p:cNvGrpSpPr/>
          <p:nvPr/>
        </p:nvGrpSpPr>
        <p:grpSpPr>
          <a:xfrm>
            <a:off x="7304124" y="562163"/>
            <a:ext cx="2174285" cy="3505442"/>
            <a:chOff x="13414292" y="-1376729"/>
            <a:chExt cx="1745292" cy="2813808"/>
          </a:xfrm>
        </p:grpSpPr>
        <p:sp>
          <p:nvSpPr>
            <p:cNvPr id="360" name="Google Shape;360;p31"/>
            <p:cNvSpPr/>
            <p:nvPr/>
          </p:nvSpPr>
          <p:spPr>
            <a:xfrm>
              <a:off x="14119858" y="-1376729"/>
              <a:ext cx="456196" cy="601726"/>
            </a:xfrm>
            <a:custGeom>
              <a:avLst/>
              <a:gdLst/>
              <a:ahLst/>
              <a:cxnLst/>
              <a:rect l="l" t="t" r="r" b="b"/>
              <a:pathLst>
                <a:path w="21360" h="28174" extrusionOk="0">
                  <a:moveTo>
                    <a:pt x="7041" y="0"/>
                  </a:moveTo>
                  <a:cubicBezTo>
                    <a:pt x="3153" y="0"/>
                    <a:pt x="0" y="3153"/>
                    <a:pt x="0" y="7042"/>
                  </a:cubicBezTo>
                  <a:lnTo>
                    <a:pt x="0" y="13272"/>
                  </a:lnTo>
                  <a:cubicBezTo>
                    <a:pt x="0" y="17160"/>
                    <a:pt x="3153" y="20313"/>
                    <a:pt x="7041" y="20313"/>
                  </a:cubicBezTo>
                  <a:lnTo>
                    <a:pt x="11462" y="20313"/>
                  </a:lnTo>
                  <a:cubicBezTo>
                    <a:pt x="11558" y="20313"/>
                    <a:pt x="11651" y="20302"/>
                    <a:pt x="11747" y="20299"/>
                  </a:cubicBezTo>
                  <a:lnTo>
                    <a:pt x="11747" y="20299"/>
                  </a:lnTo>
                  <a:cubicBezTo>
                    <a:pt x="11562" y="20687"/>
                    <a:pt x="11417" y="21093"/>
                    <a:pt x="11312" y="21511"/>
                  </a:cubicBezTo>
                  <a:cubicBezTo>
                    <a:pt x="10576" y="24466"/>
                    <a:pt x="11965" y="27386"/>
                    <a:pt x="14412" y="28032"/>
                  </a:cubicBezTo>
                  <a:cubicBezTo>
                    <a:pt x="14730" y="28116"/>
                    <a:pt x="15050" y="28155"/>
                    <a:pt x="15367" y="28155"/>
                  </a:cubicBezTo>
                  <a:cubicBezTo>
                    <a:pt x="15600" y="28155"/>
                    <a:pt x="15830" y="28134"/>
                    <a:pt x="16058" y="28095"/>
                  </a:cubicBezTo>
                  <a:lnTo>
                    <a:pt x="16058" y="28095"/>
                  </a:lnTo>
                  <a:cubicBezTo>
                    <a:pt x="16008" y="28150"/>
                    <a:pt x="16009" y="28174"/>
                    <a:pt x="16050" y="28174"/>
                  </a:cubicBezTo>
                  <a:cubicBezTo>
                    <a:pt x="16343" y="28174"/>
                    <a:pt x="18704" y="26903"/>
                    <a:pt x="18416" y="26903"/>
                  </a:cubicBezTo>
                  <a:cubicBezTo>
                    <a:pt x="18411" y="26903"/>
                    <a:pt x="18406" y="26904"/>
                    <a:pt x="18400" y="26904"/>
                  </a:cubicBezTo>
                  <a:cubicBezTo>
                    <a:pt x="19221" y="26149"/>
                    <a:pt x="19864" y="25095"/>
                    <a:pt x="20175" y="23845"/>
                  </a:cubicBezTo>
                  <a:cubicBezTo>
                    <a:pt x="20697" y="21748"/>
                    <a:pt x="20146" y="19672"/>
                    <a:pt x="18911" y="18411"/>
                  </a:cubicBezTo>
                  <a:cubicBezTo>
                    <a:pt x="19919" y="17749"/>
                    <a:pt x="20699" y="16599"/>
                    <a:pt x="20952" y="15197"/>
                  </a:cubicBezTo>
                  <a:cubicBezTo>
                    <a:pt x="21359" y="12953"/>
                    <a:pt x="20283" y="10845"/>
                    <a:pt x="18502" y="10196"/>
                  </a:cubicBezTo>
                  <a:lnTo>
                    <a:pt x="18502" y="7042"/>
                  </a:lnTo>
                  <a:cubicBezTo>
                    <a:pt x="18502" y="3153"/>
                    <a:pt x="15350" y="0"/>
                    <a:pt x="1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13750758" y="-230920"/>
              <a:ext cx="184892" cy="183995"/>
            </a:xfrm>
            <a:custGeom>
              <a:avLst/>
              <a:gdLst/>
              <a:ahLst/>
              <a:cxnLst/>
              <a:rect l="l" t="t" r="r" b="b"/>
              <a:pathLst>
                <a:path w="8657" h="8615" extrusionOk="0">
                  <a:moveTo>
                    <a:pt x="4932" y="0"/>
                  </a:moveTo>
                  <a:lnTo>
                    <a:pt x="573" y="3127"/>
                  </a:lnTo>
                  <a:cubicBezTo>
                    <a:pt x="154" y="3591"/>
                    <a:pt x="1" y="4203"/>
                    <a:pt x="163" y="4765"/>
                  </a:cubicBezTo>
                  <a:lnTo>
                    <a:pt x="768" y="6865"/>
                  </a:lnTo>
                  <a:cubicBezTo>
                    <a:pt x="980" y="7598"/>
                    <a:pt x="1619" y="8139"/>
                    <a:pt x="2430" y="8276"/>
                  </a:cubicBezTo>
                  <a:lnTo>
                    <a:pt x="4288" y="8585"/>
                  </a:lnTo>
                  <a:cubicBezTo>
                    <a:pt x="4407" y="8605"/>
                    <a:pt x="4527" y="8614"/>
                    <a:pt x="4646" y="8614"/>
                  </a:cubicBezTo>
                  <a:cubicBezTo>
                    <a:pt x="5222" y="8614"/>
                    <a:pt x="5781" y="8389"/>
                    <a:pt x="6199" y="7979"/>
                  </a:cubicBezTo>
                  <a:lnTo>
                    <a:pt x="7244" y="6943"/>
                  </a:lnTo>
                  <a:cubicBezTo>
                    <a:pt x="7604" y="6587"/>
                    <a:pt x="7504" y="6026"/>
                    <a:pt x="7043" y="5831"/>
                  </a:cubicBezTo>
                  <a:cubicBezTo>
                    <a:pt x="6968" y="5799"/>
                    <a:pt x="6889" y="5784"/>
                    <a:pt x="6809" y="5784"/>
                  </a:cubicBezTo>
                  <a:cubicBezTo>
                    <a:pt x="6744" y="5784"/>
                    <a:pt x="6677" y="5795"/>
                    <a:pt x="6614" y="5816"/>
                  </a:cubicBezTo>
                  <a:lnTo>
                    <a:pt x="6025" y="6009"/>
                  </a:lnTo>
                  <a:lnTo>
                    <a:pt x="8657" y="3148"/>
                  </a:lnTo>
                  <a:cubicBezTo>
                    <a:pt x="8657" y="3148"/>
                    <a:pt x="5916" y="2300"/>
                    <a:pt x="49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13509183" y="50700"/>
              <a:ext cx="520418" cy="592542"/>
            </a:xfrm>
            <a:custGeom>
              <a:avLst/>
              <a:gdLst/>
              <a:ahLst/>
              <a:cxnLst/>
              <a:rect l="l" t="t" r="r" b="b"/>
              <a:pathLst>
                <a:path w="24367" h="27744" extrusionOk="0">
                  <a:moveTo>
                    <a:pt x="5282" y="0"/>
                  </a:moveTo>
                  <a:lnTo>
                    <a:pt x="1" y="24504"/>
                  </a:lnTo>
                  <a:lnTo>
                    <a:pt x="21979" y="27743"/>
                  </a:lnTo>
                  <a:lnTo>
                    <a:pt x="24366" y="3479"/>
                  </a:lnTo>
                  <a:lnTo>
                    <a:pt x="5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13415787" y="32482"/>
              <a:ext cx="206207" cy="541562"/>
            </a:xfrm>
            <a:custGeom>
              <a:avLst/>
              <a:gdLst/>
              <a:ahLst/>
              <a:cxnLst/>
              <a:rect l="l" t="t" r="r" b="b"/>
              <a:pathLst>
                <a:path w="9655" h="25357" extrusionOk="0">
                  <a:moveTo>
                    <a:pt x="5635" y="1"/>
                  </a:moveTo>
                  <a:lnTo>
                    <a:pt x="1" y="24530"/>
                  </a:lnTo>
                  <a:lnTo>
                    <a:pt x="4374" y="25357"/>
                  </a:lnTo>
                  <a:lnTo>
                    <a:pt x="9655" y="853"/>
                  </a:lnTo>
                  <a:lnTo>
                    <a:pt x="56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13702682" y="-126503"/>
              <a:ext cx="211226" cy="290483"/>
            </a:xfrm>
            <a:custGeom>
              <a:avLst/>
              <a:gdLst/>
              <a:ahLst/>
              <a:cxnLst/>
              <a:rect l="l" t="t" r="r" b="b"/>
              <a:pathLst>
                <a:path w="9890" h="13601" extrusionOk="0">
                  <a:moveTo>
                    <a:pt x="5094" y="1"/>
                  </a:moveTo>
                  <a:cubicBezTo>
                    <a:pt x="3604" y="1"/>
                    <a:pt x="2261" y="1038"/>
                    <a:pt x="1937" y="2557"/>
                  </a:cubicBezTo>
                  <a:lnTo>
                    <a:pt x="24" y="11764"/>
                  </a:lnTo>
                  <a:cubicBezTo>
                    <a:pt x="0" y="11882"/>
                    <a:pt x="77" y="11999"/>
                    <a:pt x="195" y="12023"/>
                  </a:cubicBezTo>
                  <a:cubicBezTo>
                    <a:pt x="210" y="12026"/>
                    <a:pt x="225" y="12028"/>
                    <a:pt x="239" y="12028"/>
                  </a:cubicBezTo>
                  <a:cubicBezTo>
                    <a:pt x="341" y="12028"/>
                    <a:pt x="434" y="11956"/>
                    <a:pt x="455" y="11852"/>
                  </a:cubicBezTo>
                  <a:lnTo>
                    <a:pt x="2367" y="2648"/>
                  </a:lnTo>
                  <a:cubicBezTo>
                    <a:pt x="2649" y="1337"/>
                    <a:pt x="3809" y="441"/>
                    <a:pt x="5095" y="441"/>
                  </a:cubicBezTo>
                  <a:cubicBezTo>
                    <a:pt x="5301" y="441"/>
                    <a:pt x="5511" y="464"/>
                    <a:pt x="5721" y="512"/>
                  </a:cubicBezTo>
                  <a:lnTo>
                    <a:pt x="7632" y="949"/>
                  </a:lnTo>
                  <a:cubicBezTo>
                    <a:pt x="8708" y="1195"/>
                    <a:pt x="9429" y="2212"/>
                    <a:pt x="9303" y="3309"/>
                  </a:cubicBezTo>
                  <a:lnTo>
                    <a:pt x="8206" y="13356"/>
                  </a:lnTo>
                  <a:cubicBezTo>
                    <a:pt x="8191" y="13487"/>
                    <a:pt x="8293" y="13601"/>
                    <a:pt x="8425" y="13601"/>
                  </a:cubicBezTo>
                  <a:cubicBezTo>
                    <a:pt x="8536" y="13599"/>
                    <a:pt x="8629" y="13515"/>
                    <a:pt x="8641" y="13404"/>
                  </a:cubicBezTo>
                  <a:lnTo>
                    <a:pt x="9738" y="3359"/>
                  </a:lnTo>
                  <a:cubicBezTo>
                    <a:pt x="9890" y="2038"/>
                    <a:pt x="9025" y="816"/>
                    <a:pt x="7730" y="520"/>
                  </a:cubicBezTo>
                  <a:lnTo>
                    <a:pt x="5819" y="83"/>
                  </a:lnTo>
                  <a:cubicBezTo>
                    <a:pt x="5576" y="27"/>
                    <a:pt x="5333" y="1"/>
                    <a:pt x="5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3478023" y="472873"/>
              <a:ext cx="37845" cy="102238"/>
            </a:xfrm>
            <a:custGeom>
              <a:avLst/>
              <a:gdLst/>
              <a:ahLst/>
              <a:cxnLst/>
              <a:rect l="l" t="t" r="r" b="b"/>
              <a:pathLst>
                <a:path w="1772" h="4787" extrusionOk="0">
                  <a:moveTo>
                    <a:pt x="247" y="1"/>
                  </a:moveTo>
                  <a:cubicBezTo>
                    <a:pt x="227" y="1"/>
                    <a:pt x="206" y="4"/>
                    <a:pt x="185" y="10"/>
                  </a:cubicBezTo>
                  <a:cubicBezTo>
                    <a:pt x="68" y="44"/>
                    <a:pt x="0" y="167"/>
                    <a:pt x="36" y="284"/>
                  </a:cubicBezTo>
                  <a:lnTo>
                    <a:pt x="1315" y="4629"/>
                  </a:lnTo>
                  <a:cubicBezTo>
                    <a:pt x="1342" y="4722"/>
                    <a:pt x="1430" y="4786"/>
                    <a:pt x="1527" y="4786"/>
                  </a:cubicBezTo>
                  <a:cubicBezTo>
                    <a:pt x="1548" y="4786"/>
                    <a:pt x="1569" y="4783"/>
                    <a:pt x="1589" y="4777"/>
                  </a:cubicBezTo>
                  <a:cubicBezTo>
                    <a:pt x="1706" y="4743"/>
                    <a:pt x="1772" y="4621"/>
                    <a:pt x="1737" y="4504"/>
                  </a:cubicBezTo>
                  <a:lnTo>
                    <a:pt x="458" y="160"/>
                  </a:lnTo>
                  <a:cubicBezTo>
                    <a:pt x="431" y="64"/>
                    <a:pt x="343" y="1"/>
                    <a:pt x="247" y="1"/>
                  </a:cubicBezTo>
                  <a:close/>
                </a:path>
              </a:pathLst>
            </a:custGeom>
            <a:solidFill>
              <a:srgbClr val="A8B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3414292" y="42541"/>
              <a:ext cx="166952" cy="514652"/>
            </a:xfrm>
            <a:custGeom>
              <a:avLst/>
              <a:gdLst/>
              <a:ahLst/>
              <a:cxnLst/>
              <a:rect l="l" t="t" r="r" b="b"/>
              <a:pathLst>
                <a:path w="7817" h="24097" extrusionOk="0">
                  <a:moveTo>
                    <a:pt x="7576" y="1"/>
                  </a:moveTo>
                  <a:cubicBezTo>
                    <a:pt x="7474" y="1"/>
                    <a:pt x="7383" y="72"/>
                    <a:pt x="7360" y="175"/>
                  </a:cubicBezTo>
                  <a:lnTo>
                    <a:pt x="3026" y="20271"/>
                  </a:lnTo>
                  <a:lnTo>
                    <a:pt x="120" y="23735"/>
                  </a:lnTo>
                  <a:cubicBezTo>
                    <a:pt x="0" y="23877"/>
                    <a:pt x="102" y="24096"/>
                    <a:pt x="290" y="24096"/>
                  </a:cubicBezTo>
                  <a:cubicBezTo>
                    <a:pt x="354" y="24096"/>
                    <a:pt x="416" y="24068"/>
                    <a:pt x="458" y="24018"/>
                  </a:cubicBezTo>
                  <a:lnTo>
                    <a:pt x="3435" y="20472"/>
                  </a:lnTo>
                  <a:lnTo>
                    <a:pt x="7791" y="268"/>
                  </a:lnTo>
                  <a:cubicBezTo>
                    <a:pt x="7817" y="150"/>
                    <a:pt x="7740" y="33"/>
                    <a:pt x="7622" y="6"/>
                  </a:cubicBezTo>
                  <a:cubicBezTo>
                    <a:pt x="7606" y="2"/>
                    <a:pt x="7591" y="1"/>
                    <a:pt x="7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3678976" y="209877"/>
              <a:ext cx="206655" cy="119410"/>
            </a:xfrm>
            <a:custGeom>
              <a:avLst/>
              <a:gdLst/>
              <a:ahLst/>
              <a:cxnLst/>
              <a:rect l="l" t="t" r="r" b="b"/>
              <a:pathLst>
                <a:path w="9676" h="5591" extrusionOk="0">
                  <a:moveTo>
                    <a:pt x="678" y="1"/>
                  </a:moveTo>
                  <a:lnTo>
                    <a:pt x="1" y="4051"/>
                  </a:lnTo>
                  <a:lnTo>
                    <a:pt x="9272" y="5591"/>
                  </a:lnTo>
                  <a:lnTo>
                    <a:pt x="9676" y="1619"/>
                  </a:lnTo>
                  <a:lnTo>
                    <a:pt x="6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3744265" y="2325"/>
              <a:ext cx="441951" cy="484196"/>
            </a:xfrm>
            <a:custGeom>
              <a:avLst/>
              <a:gdLst/>
              <a:ahLst/>
              <a:cxnLst/>
              <a:rect l="l" t="t" r="r" b="b"/>
              <a:pathLst>
                <a:path w="20693" h="22671" extrusionOk="0">
                  <a:moveTo>
                    <a:pt x="14608" y="0"/>
                  </a:moveTo>
                  <a:lnTo>
                    <a:pt x="0" y="3652"/>
                  </a:lnTo>
                  <a:lnTo>
                    <a:pt x="4113" y="22671"/>
                  </a:lnTo>
                  <a:lnTo>
                    <a:pt x="20692" y="17923"/>
                  </a:lnTo>
                  <a:lnTo>
                    <a:pt x="14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3677694" y="80323"/>
              <a:ext cx="154436" cy="423647"/>
            </a:xfrm>
            <a:custGeom>
              <a:avLst/>
              <a:gdLst/>
              <a:ahLst/>
              <a:cxnLst/>
              <a:rect l="l" t="t" r="r" b="b"/>
              <a:pathLst>
                <a:path w="7231" h="19836" extrusionOk="0">
                  <a:moveTo>
                    <a:pt x="3117" y="0"/>
                  </a:moveTo>
                  <a:lnTo>
                    <a:pt x="1" y="685"/>
                  </a:lnTo>
                  <a:lnTo>
                    <a:pt x="3874" y="19835"/>
                  </a:lnTo>
                  <a:lnTo>
                    <a:pt x="7230" y="19019"/>
                  </a:lnTo>
                  <a:lnTo>
                    <a:pt x="3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3783798" y="-117790"/>
              <a:ext cx="184785" cy="228376"/>
            </a:xfrm>
            <a:custGeom>
              <a:avLst/>
              <a:gdLst/>
              <a:ahLst/>
              <a:cxnLst/>
              <a:rect l="l" t="t" r="r" b="b"/>
              <a:pathLst>
                <a:path w="8652" h="10693" extrusionOk="0">
                  <a:moveTo>
                    <a:pt x="4202" y="1"/>
                  </a:moveTo>
                  <a:cubicBezTo>
                    <a:pt x="4064" y="1"/>
                    <a:pt x="3925" y="14"/>
                    <a:pt x="3786" y="43"/>
                  </a:cubicBezTo>
                  <a:lnTo>
                    <a:pt x="2294" y="345"/>
                  </a:lnTo>
                  <a:cubicBezTo>
                    <a:pt x="896" y="628"/>
                    <a:pt x="0" y="2002"/>
                    <a:pt x="303" y="3398"/>
                  </a:cubicBezTo>
                  <a:lnTo>
                    <a:pt x="1899" y="10519"/>
                  </a:lnTo>
                  <a:cubicBezTo>
                    <a:pt x="1923" y="10620"/>
                    <a:pt x="2012" y="10692"/>
                    <a:pt x="2115" y="10692"/>
                  </a:cubicBezTo>
                  <a:cubicBezTo>
                    <a:pt x="2130" y="10692"/>
                    <a:pt x="2147" y="10691"/>
                    <a:pt x="2163" y="10688"/>
                  </a:cubicBezTo>
                  <a:cubicBezTo>
                    <a:pt x="2282" y="10661"/>
                    <a:pt x="2355" y="10543"/>
                    <a:pt x="2330" y="10425"/>
                  </a:cubicBezTo>
                  <a:lnTo>
                    <a:pt x="734" y="3303"/>
                  </a:lnTo>
                  <a:cubicBezTo>
                    <a:pt x="482" y="2149"/>
                    <a:pt x="1225" y="1013"/>
                    <a:pt x="2382" y="778"/>
                  </a:cubicBezTo>
                  <a:lnTo>
                    <a:pt x="3873" y="475"/>
                  </a:lnTo>
                  <a:cubicBezTo>
                    <a:pt x="3982" y="453"/>
                    <a:pt x="4091" y="442"/>
                    <a:pt x="4199" y="442"/>
                  </a:cubicBezTo>
                  <a:cubicBezTo>
                    <a:pt x="4895" y="442"/>
                    <a:pt x="5533" y="889"/>
                    <a:pt x="5753" y="1575"/>
                  </a:cubicBezTo>
                  <a:lnTo>
                    <a:pt x="8195" y="9032"/>
                  </a:lnTo>
                  <a:cubicBezTo>
                    <a:pt x="8225" y="9125"/>
                    <a:pt x="8312" y="9184"/>
                    <a:pt x="8405" y="9184"/>
                  </a:cubicBezTo>
                  <a:cubicBezTo>
                    <a:pt x="8427" y="9184"/>
                    <a:pt x="8450" y="9180"/>
                    <a:pt x="8473" y="9173"/>
                  </a:cubicBezTo>
                  <a:cubicBezTo>
                    <a:pt x="8588" y="9135"/>
                    <a:pt x="8651" y="9011"/>
                    <a:pt x="8614" y="8895"/>
                  </a:cubicBezTo>
                  <a:lnTo>
                    <a:pt x="6171" y="1439"/>
                  </a:lnTo>
                  <a:cubicBezTo>
                    <a:pt x="5892" y="568"/>
                    <a:pt x="5084" y="1"/>
                    <a:pt x="4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3777669" y="421936"/>
              <a:ext cx="60484" cy="66294"/>
            </a:xfrm>
            <a:custGeom>
              <a:avLst/>
              <a:gdLst/>
              <a:ahLst/>
              <a:cxnLst/>
              <a:rect l="l" t="t" r="r" b="b"/>
              <a:pathLst>
                <a:path w="2832" h="3104" extrusionOk="0">
                  <a:moveTo>
                    <a:pt x="245" y="1"/>
                  </a:moveTo>
                  <a:cubicBezTo>
                    <a:pt x="194" y="1"/>
                    <a:pt x="144" y="18"/>
                    <a:pt x="102" y="53"/>
                  </a:cubicBezTo>
                  <a:cubicBezTo>
                    <a:pt x="11" y="132"/>
                    <a:pt x="0" y="272"/>
                    <a:pt x="80" y="364"/>
                  </a:cubicBezTo>
                  <a:lnTo>
                    <a:pt x="2375" y="3027"/>
                  </a:lnTo>
                  <a:cubicBezTo>
                    <a:pt x="2417" y="3075"/>
                    <a:pt x="2477" y="3103"/>
                    <a:pt x="2542" y="3103"/>
                  </a:cubicBezTo>
                  <a:cubicBezTo>
                    <a:pt x="2731" y="3103"/>
                    <a:pt x="2832" y="2881"/>
                    <a:pt x="2708" y="2739"/>
                  </a:cubicBezTo>
                  <a:lnTo>
                    <a:pt x="413" y="77"/>
                  </a:lnTo>
                  <a:cubicBezTo>
                    <a:pt x="369" y="27"/>
                    <a:pt x="307" y="1"/>
                    <a:pt x="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13705523" y="87905"/>
              <a:ext cx="82269" cy="416471"/>
            </a:xfrm>
            <a:custGeom>
              <a:avLst/>
              <a:gdLst/>
              <a:ahLst/>
              <a:cxnLst/>
              <a:rect l="l" t="t" r="r" b="b"/>
              <a:pathLst>
                <a:path w="3852" h="19500" extrusionOk="0">
                  <a:moveTo>
                    <a:pt x="242" y="1"/>
                  </a:moveTo>
                  <a:cubicBezTo>
                    <a:pt x="227" y="1"/>
                    <a:pt x="211" y="2"/>
                    <a:pt x="196" y="6"/>
                  </a:cubicBezTo>
                  <a:cubicBezTo>
                    <a:pt x="77" y="31"/>
                    <a:pt x="1" y="148"/>
                    <a:pt x="28" y="267"/>
                  </a:cubicBezTo>
                  <a:lnTo>
                    <a:pt x="3398" y="15854"/>
                  </a:lnTo>
                  <a:lnTo>
                    <a:pt x="2454" y="19221"/>
                  </a:lnTo>
                  <a:cubicBezTo>
                    <a:pt x="2422" y="19338"/>
                    <a:pt x="2490" y="19459"/>
                    <a:pt x="2607" y="19492"/>
                  </a:cubicBezTo>
                  <a:cubicBezTo>
                    <a:pt x="2626" y="19498"/>
                    <a:pt x="2646" y="19500"/>
                    <a:pt x="2667" y="19500"/>
                  </a:cubicBezTo>
                  <a:cubicBezTo>
                    <a:pt x="2766" y="19500"/>
                    <a:pt x="2851" y="19434"/>
                    <a:pt x="2878" y="19339"/>
                  </a:cubicBezTo>
                  <a:lnTo>
                    <a:pt x="3851" y="15867"/>
                  </a:lnTo>
                  <a:lnTo>
                    <a:pt x="457" y="175"/>
                  </a:lnTo>
                  <a:cubicBezTo>
                    <a:pt x="435" y="71"/>
                    <a:pt x="344" y="1"/>
                    <a:pt x="2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13845756" y="132905"/>
              <a:ext cx="168062" cy="102943"/>
            </a:xfrm>
            <a:custGeom>
              <a:avLst/>
              <a:gdLst/>
              <a:ahLst/>
              <a:cxnLst/>
              <a:rect l="l" t="t" r="r" b="b"/>
              <a:pathLst>
                <a:path w="7869" h="4820" extrusionOk="0">
                  <a:moveTo>
                    <a:pt x="6882" y="0"/>
                  </a:moveTo>
                  <a:lnTo>
                    <a:pt x="1" y="1739"/>
                  </a:lnTo>
                  <a:lnTo>
                    <a:pt x="819" y="4819"/>
                  </a:lnTo>
                  <a:lnTo>
                    <a:pt x="7869" y="2938"/>
                  </a:lnTo>
                  <a:lnTo>
                    <a:pt x="68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4147623" y="-1236816"/>
              <a:ext cx="313699" cy="418073"/>
            </a:xfrm>
            <a:custGeom>
              <a:avLst/>
              <a:gdLst/>
              <a:ahLst/>
              <a:cxnLst/>
              <a:rect l="l" t="t" r="r" b="b"/>
              <a:pathLst>
                <a:path w="14688" h="19575" extrusionOk="0">
                  <a:moveTo>
                    <a:pt x="2197" y="1"/>
                  </a:moveTo>
                  <a:lnTo>
                    <a:pt x="2197" y="1679"/>
                  </a:lnTo>
                  <a:lnTo>
                    <a:pt x="371" y="2288"/>
                  </a:lnTo>
                  <a:cubicBezTo>
                    <a:pt x="365" y="2544"/>
                    <a:pt x="362" y="2724"/>
                    <a:pt x="362" y="2772"/>
                  </a:cubicBezTo>
                  <a:lnTo>
                    <a:pt x="376" y="6583"/>
                  </a:lnTo>
                  <a:cubicBezTo>
                    <a:pt x="0" y="9725"/>
                    <a:pt x="2243" y="12577"/>
                    <a:pt x="5387" y="12953"/>
                  </a:cubicBezTo>
                  <a:lnTo>
                    <a:pt x="5493" y="12966"/>
                  </a:lnTo>
                  <a:cubicBezTo>
                    <a:pt x="5609" y="12980"/>
                    <a:pt x="5721" y="12983"/>
                    <a:pt x="5835" y="12990"/>
                  </a:cubicBezTo>
                  <a:lnTo>
                    <a:pt x="5929" y="17120"/>
                  </a:lnTo>
                  <a:cubicBezTo>
                    <a:pt x="5958" y="18487"/>
                    <a:pt x="7076" y="19575"/>
                    <a:pt x="8437" y="19575"/>
                  </a:cubicBezTo>
                  <a:cubicBezTo>
                    <a:pt x="8457" y="19575"/>
                    <a:pt x="8476" y="19575"/>
                    <a:pt x="8496" y="19574"/>
                  </a:cubicBezTo>
                  <a:lnTo>
                    <a:pt x="9392" y="19555"/>
                  </a:lnTo>
                  <a:cubicBezTo>
                    <a:pt x="10779" y="19523"/>
                    <a:pt x="11878" y="18375"/>
                    <a:pt x="11846" y="16988"/>
                  </a:cubicBezTo>
                  <a:lnTo>
                    <a:pt x="11666" y="8892"/>
                  </a:lnTo>
                  <a:cubicBezTo>
                    <a:pt x="11755" y="8596"/>
                    <a:pt x="11819" y="8294"/>
                    <a:pt x="11858" y="7988"/>
                  </a:cubicBezTo>
                  <a:lnTo>
                    <a:pt x="12579" y="8074"/>
                  </a:lnTo>
                  <a:cubicBezTo>
                    <a:pt x="12649" y="8082"/>
                    <a:pt x="12719" y="8086"/>
                    <a:pt x="12787" y="8086"/>
                  </a:cubicBezTo>
                  <a:cubicBezTo>
                    <a:pt x="13658" y="8086"/>
                    <a:pt x="14411" y="7435"/>
                    <a:pt x="14518" y="6549"/>
                  </a:cubicBezTo>
                  <a:lnTo>
                    <a:pt x="14592" y="5930"/>
                  </a:lnTo>
                  <a:cubicBezTo>
                    <a:pt x="14688" y="5121"/>
                    <a:pt x="14212" y="4379"/>
                    <a:pt x="13484" y="4100"/>
                  </a:cubicBezTo>
                  <a:cubicBezTo>
                    <a:pt x="12807" y="4384"/>
                    <a:pt x="12254" y="4900"/>
                    <a:pt x="11942" y="5360"/>
                  </a:cubicBezTo>
                  <a:lnTo>
                    <a:pt x="11683" y="5896"/>
                  </a:lnTo>
                  <a:cubicBezTo>
                    <a:pt x="11681" y="5904"/>
                    <a:pt x="11680" y="5907"/>
                    <a:pt x="11678" y="5907"/>
                  </a:cubicBezTo>
                  <a:cubicBezTo>
                    <a:pt x="11675" y="5907"/>
                    <a:pt x="11672" y="5893"/>
                    <a:pt x="11669" y="5873"/>
                  </a:cubicBezTo>
                  <a:cubicBezTo>
                    <a:pt x="11669" y="5873"/>
                    <a:pt x="11490" y="3797"/>
                    <a:pt x="10788" y="1679"/>
                  </a:cubicBezTo>
                  <a:lnTo>
                    <a:pt x="5163" y="1679"/>
                  </a:lnTo>
                  <a:lnTo>
                    <a:pt x="4555" y="365"/>
                  </a:lnTo>
                  <a:lnTo>
                    <a:pt x="4409" y="1679"/>
                  </a:lnTo>
                  <a:lnTo>
                    <a:pt x="3255" y="1679"/>
                  </a:lnTo>
                  <a:lnTo>
                    <a:pt x="2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4266755" y="-1169903"/>
              <a:ext cx="49400" cy="24219"/>
            </a:xfrm>
            <a:custGeom>
              <a:avLst/>
              <a:gdLst/>
              <a:ahLst/>
              <a:cxnLst/>
              <a:rect l="l" t="t" r="r" b="b"/>
              <a:pathLst>
                <a:path w="2313" h="1134" extrusionOk="0">
                  <a:moveTo>
                    <a:pt x="854" y="0"/>
                  </a:moveTo>
                  <a:cubicBezTo>
                    <a:pt x="568" y="0"/>
                    <a:pt x="335" y="75"/>
                    <a:pt x="206" y="172"/>
                  </a:cubicBezTo>
                  <a:cubicBezTo>
                    <a:pt x="1" y="320"/>
                    <a:pt x="10" y="491"/>
                    <a:pt x="122" y="581"/>
                  </a:cubicBezTo>
                  <a:cubicBezTo>
                    <a:pt x="238" y="677"/>
                    <a:pt x="420" y="711"/>
                    <a:pt x="591" y="753"/>
                  </a:cubicBezTo>
                  <a:cubicBezTo>
                    <a:pt x="765" y="790"/>
                    <a:pt x="939" y="832"/>
                    <a:pt x="1089" y="874"/>
                  </a:cubicBezTo>
                  <a:cubicBezTo>
                    <a:pt x="1239" y="916"/>
                    <a:pt x="1407" y="972"/>
                    <a:pt x="1577" y="1029"/>
                  </a:cubicBezTo>
                  <a:cubicBezTo>
                    <a:pt x="1722" y="1077"/>
                    <a:pt x="1870" y="1133"/>
                    <a:pt x="2006" y="1133"/>
                  </a:cubicBezTo>
                  <a:cubicBezTo>
                    <a:pt x="2027" y="1133"/>
                    <a:pt x="2047" y="1132"/>
                    <a:pt x="2066" y="1129"/>
                  </a:cubicBezTo>
                  <a:cubicBezTo>
                    <a:pt x="2212" y="1113"/>
                    <a:pt x="2313" y="972"/>
                    <a:pt x="2221" y="739"/>
                  </a:cubicBezTo>
                  <a:cubicBezTo>
                    <a:pt x="2137" y="514"/>
                    <a:pt x="1826" y="206"/>
                    <a:pt x="1329" y="67"/>
                  </a:cubicBezTo>
                  <a:cubicBezTo>
                    <a:pt x="1162" y="20"/>
                    <a:pt x="1001" y="0"/>
                    <a:pt x="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4163428" y="-1176801"/>
              <a:ext cx="40472" cy="18090"/>
            </a:xfrm>
            <a:custGeom>
              <a:avLst/>
              <a:gdLst/>
              <a:ahLst/>
              <a:cxnLst/>
              <a:rect l="l" t="t" r="r" b="b"/>
              <a:pathLst>
                <a:path w="1895" h="847" extrusionOk="0">
                  <a:moveTo>
                    <a:pt x="1130" y="1"/>
                  </a:moveTo>
                  <a:cubicBezTo>
                    <a:pt x="1040" y="1"/>
                    <a:pt x="944" y="9"/>
                    <a:pt x="844" y="29"/>
                  </a:cubicBezTo>
                  <a:cubicBezTo>
                    <a:pt x="437" y="112"/>
                    <a:pt x="170" y="341"/>
                    <a:pt x="89" y="517"/>
                  </a:cubicBezTo>
                  <a:cubicBezTo>
                    <a:pt x="0" y="697"/>
                    <a:pt x="74" y="817"/>
                    <a:pt x="190" y="838"/>
                  </a:cubicBezTo>
                  <a:cubicBezTo>
                    <a:pt x="215" y="844"/>
                    <a:pt x="242" y="846"/>
                    <a:pt x="270" y="846"/>
                  </a:cubicBezTo>
                  <a:cubicBezTo>
                    <a:pt x="370" y="846"/>
                    <a:pt x="480" y="814"/>
                    <a:pt x="589" y="787"/>
                  </a:cubicBezTo>
                  <a:cubicBezTo>
                    <a:pt x="727" y="750"/>
                    <a:pt x="867" y="717"/>
                    <a:pt x="990" y="693"/>
                  </a:cubicBezTo>
                  <a:cubicBezTo>
                    <a:pt x="1113" y="667"/>
                    <a:pt x="1254" y="643"/>
                    <a:pt x="1397" y="624"/>
                  </a:cubicBezTo>
                  <a:cubicBezTo>
                    <a:pt x="1536" y="601"/>
                    <a:pt x="1683" y="585"/>
                    <a:pt x="1782" y="516"/>
                  </a:cubicBezTo>
                  <a:cubicBezTo>
                    <a:pt x="1880" y="450"/>
                    <a:pt x="1895" y="313"/>
                    <a:pt x="1739" y="181"/>
                  </a:cubicBezTo>
                  <a:cubicBezTo>
                    <a:pt x="1628" y="83"/>
                    <a:pt x="1407" y="1"/>
                    <a:pt x="1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14888792" y="982805"/>
              <a:ext cx="223634" cy="284375"/>
            </a:xfrm>
            <a:custGeom>
              <a:avLst/>
              <a:gdLst/>
              <a:ahLst/>
              <a:cxnLst/>
              <a:rect l="l" t="t" r="r" b="b"/>
              <a:pathLst>
                <a:path w="10471" h="13315" extrusionOk="0">
                  <a:moveTo>
                    <a:pt x="5993" y="1"/>
                  </a:moveTo>
                  <a:lnTo>
                    <a:pt x="1666" y="3895"/>
                  </a:lnTo>
                  <a:lnTo>
                    <a:pt x="3564" y="6004"/>
                  </a:lnTo>
                  <a:lnTo>
                    <a:pt x="1488" y="7873"/>
                  </a:lnTo>
                  <a:cubicBezTo>
                    <a:pt x="113" y="9110"/>
                    <a:pt x="0" y="11228"/>
                    <a:pt x="1237" y="12603"/>
                  </a:cubicBezTo>
                  <a:lnTo>
                    <a:pt x="1878" y="13315"/>
                  </a:lnTo>
                  <a:lnTo>
                    <a:pt x="6445" y="9206"/>
                  </a:lnTo>
                  <a:lnTo>
                    <a:pt x="10020" y="5987"/>
                  </a:lnTo>
                  <a:cubicBezTo>
                    <a:pt x="10436" y="5615"/>
                    <a:pt x="10471" y="4976"/>
                    <a:pt x="10097" y="4561"/>
                  </a:cubicBezTo>
                  <a:lnTo>
                    <a:pt x="59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4927321" y="1101532"/>
              <a:ext cx="40216" cy="25095"/>
            </a:xfrm>
            <a:custGeom>
              <a:avLst/>
              <a:gdLst/>
              <a:ahLst/>
              <a:cxnLst/>
              <a:rect l="l" t="t" r="r" b="b"/>
              <a:pathLst>
                <a:path w="1883" h="1175" extrusionOk="0">
                  <a:moveTo>
                    <a:pt x="566" y="329"/>
                  </a:moveTo>
                  <a:cubicBezTo>
                    <a:pt x="748" y="329"/>
                    <a:pt x="1060" y="406"/>
                    <a:pt x="1523" y="625"/>
                  </a:cubicBezTo>
                  <a:cubicBezTo>
                    <a:pt x="1191" y="768"/>
                    <a:pt x="903" y="844"/>
                    <a:pt x="699" y="844"/>
                  </a:cubicBezTo>
                  <a:cubicBezTo>
                    <a:pt x="606" y="844"/>
                    <a:pt x="531" y="829"/>
                    <a:pt x="476" y="796"/>
                  </a:cubicBezTo>
                  <a:cubicBezTo>
                    <a:pt x="431" y="771"/>
                    <a:pt x="368" y="717"/>
                    <a:pt x="355" y="559"/>
                  </a:cubicBezTo>
                  <a:cubicBezTo>
                    <a:pt x="346" y="460"/>
                    <a:pt x="362" y="395"/>
                    <a:pt x="404" y="367"/>
                  </a:cubicBezTo>
                  <a:cubicBezTo>
                    <a:pt x="436" y="344"/>
                    <a:pt x="488" y="331"/>
                    <a:pt x="566" y="331"/>
                  </a:cubicBezTo>
                  <a:lnTo>
                    <a:pt x="566" y="329"/>
                  </a:lnTo>
                  <a:close/>
                  <a:moveTo>
                    <a:pt x="571" y="0"/>
                  </a:moveTo>
                  <a:cubicBezTo>
                    <a:pt x="424" y="0"/>
                    <a:pt x="305" y="32"/>
                    <a:pt x="215" y="95"/>
                  </a:cubicBezTo>
                  <a:cubicBezTo>
                    <a:pt x="115" y="166"/>
                    <a:pt x="0" y="308"/>
                    <a:pt x="26" y="588"/>
                  </a:cubicBezTo>
                  <a:cubicBezTo>
                    <a:pt x="52" y="874"/>
                    <a:pt x="194" y="1014"/>
                    <a:pt x="310" y="1081"/>
                  </a:cubicBezTo>
                  <a:cubicBezTo>
                    <a:pt x="421" y="1146"/>
                    <a:pt x="556" y="1175"/>
                    <a:pt x="702" y="1175"/>
                  </a:cubicBezTo>
                  <a:cubicBezTo>
                    <a:pt x="1027" y="1175"/>
                    <a:pt x="1410" y="1038"/>
                    <a:pt x="1716" y="901"/>
                  </a:cubicBezTo>
                  <a:cubicBezTo>
                    <a:pt x="1817" y="855"/>
                    <a:pt x="1883" y="753"/>
                    <a:pt x="1883" y="642"/>
                  </a:cubicBezTo>
                  <a:cubicBezTo>
                    <a:pt x="1881" y="506"/>
                    <a:pt x="1803" y="385"/>
                    <a:pt x="1683" y="329"/>
                  </a:cubicBezTo>
                  <a:cubicBezTo>
                    <a:pt x="1217" y="110"/>
                    <a:pt x="845"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14958589" y="1079405"/>
              <a:ext cx="37717" cy="39298"/>
            </a:xfrm>
            <a:custGeom>
              <a:avLst/>
              <a:gdLst/>
              <a:ahLst/>
              <a:cxnLst/>
              <a:rect l="l" t="t" r="r" b="b"/>
              <a:pathLst>
                <a:path w="1766" h="1840" extrusionOk="0">
                  <a:moveTo>
                    <a:pt x="997" y="331"/>
                  </a:moveTo>
                  <a:cubicBezTo>
                    <a:pt x="1070" y="331"/>
                    <a:pt x="1155" y="378"/>
                    <a:pt x="1248" y="471"/>
                  </a:cubicBezTo>
                  <a:cubicBezTo>
                    <a:pt x="1429" y="652"/>
                    <a:pt x="1404" y="769"/>
                    <a:pt x="1395" y="808"/>
                  </a:cubicBezTo>
                  <a:cubicBezTo>
                    <a:pt x="1347" y="1034"/>
                    <a:pt x="971" y="1296"/>
                    <a:pt x="389" y="1506"/>
                  </a:cubicBezTo>
                  <a:cubicBezTo>
                    <a:pt x="374" y="1500"/>
                    <a:pt x="363" y="1487"/>
                    <a:pt x="360" y="1472"/>
                  </a:cubicBezTo>
                  <a:cubicBezTo>
                    <a:pt x="523" y="828"/>
                    <a:pt x="751" y="393"/>
                    <a:pt x="955" y="337"/>
                  </a:cubicBezTo>
                  <a:cubicBezTo>
                    <a:pt x="968" y="333"/>
                    <a:pt x="983" y="331"/>
                    <a:pt x="997" y="331"/>
                  </a:cubicBezTo>
                  <a:close/>
                  <a:moveTo>
                    <a:pt x="1002" y="0"/>
                  </a:moveTo>
                  <a:cubicBezTo>
                    <a:pt x="957" y="0"/>
                    <a:pt x="912" y="6"/>
                    <a:pt x="866" y="19"/>
                  </a:cubicBezTo>
                  <a:cubicBezTo>
                    <a:pt x="524" y="113"/>
                    <a:pt x="246" y="576"/>
                    <a:pt x="41" y="1391"/>
                  </a:cubicBezTo>
                  <a:cubicBezTo>
                    <a:pt x="0" y="1555"/>
                    <a:pt x="90" y="1733"/>
                    <a:pt x="252" y="1808"/>
                  </a:cubicBezTo>
                  <a:cubicBezTo>
                    <a:pt x="297" y="1828"/>
                    <a:pt x="345" y="1838"/>
                    <a:pt x="395" y="1840"/>
                  </a:cubicBezTo>
                  <a:cubicBezTo>
                    <a:pt x="434" y="1840"/>
                    <a:pt x="471" y="1832"/>
                    <a:pt x="508" y="1819"/>
                  </a:cubicBezTo>
                  <a:cubicBezTo>
                    <a:pt x="1007" y="1634"/>
                    <a:pt x="1621" y="1322"/>
                    <a:pt x="1717" y="879"/>
                  </a:cubicBezTo>
                  <a:cubicBezTo>
                    <a:pt x="1765" y="658"/>
                    <a:pt x="1686" y="444"/>
                    <a:pt x="1482" y="236"/>
                  </a:cubicBezTo>
                  <a:cubicBezTo>
                    <a:pt x="1323" y="79"/>
                    <a:pt x="1163" y="0"/>
                    <a:pt x="1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14961280" y="1113043"/>
              <a:ext cx="40472" cy="23942"/>
            </a:xfrm>
            <a:custGeom>
              <a:avLst/>
              <a:gdLst/>
              <a:ahLst/>
              <a:cxnLst/>
              <a:rect l="l" t="t" r="r" b="b"/>
              <a:pathLst>
                <a:path w="1895" h="1121" extrusionOk="0">
                  <a:moveTo>
                    <a:pt x="187" y="1"/>
                  </a:moveTo>
                  <a:cubicBezTo>
                    <a:pt x="153" y="1"/>
                    <a:pt x="117" y="11"/>
                    <a:pt x="87" y="34"/>
                  </a:cubicBezTo>
                  <a:cubicBezTo>
                    <a:pt x="15" y="88"/>
                    <a:pt x="0" y="191"/>
                    <a:pt x="54" y="265"/>
                  </a:cubicBezTo>
                  <a:cubicBezTo>
                    <a:pt x="83" y="302"/>
                    <a:pt x="706" y="1120"/>
                    <a:pt x="1536" y="1120"/>
                  </a:cubicBezTo>
                  <a:cubicBezTo>
                    <a:pt x="1605" y="1120"/>
                    <a:pt x="1674" y="1114"/>
                    <a:pt x="1743" y="1102"/>
                  </a:cubicBezTo>
                  <a:cubicBezTo>
                    <a:pt x="1833" y="1087"/>
                    <a:pt x="1895" y="1002"/>
                    <a:pt x="1878" y="912"/>
                  </a:cubicBezTo>
                  <a:cubicBezTo>
                    <a:pt x="1865" y="832"/>
                    <a:pt x="1795" y="774"/>
                    <a:pt x="1716" y="774"/>
                  </a:cubicBezTo>
                  <a:cubicBezTo>
                    <a:pt x="1707" y="774"/>
                    <a:pt x="1698" y="775"/>
                    <a:pt x="1689" y="777"/>
                  </a:cubicBezTo>
                  <a:cubicBezTo>
                    <a:pt x="1638" y="785"/>
                    <a:pt x="1588" y="789"/>
                    <a:pt x="1538" y="789"/>
                  </a:cubicBezTo>
                  <a:cubicBezTo>
                    <a:pt x="871" y="789"/>
                    <a:pt x="325" y="74"/>
                    <a:pt x="318" y="67"/>
                  </a:cubicBezTo>
                  <a:cubicBezTo>
                    <a:pt x="287" y="23"/>
                    <a:pt x="237"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4129961" y="1281020"/>
              <a:ext cx="256183" cy="156059"/>
            </a:xfrm>
            <a:custGeom>
              <a:avLst/>
              <a:gdLst/>
              <a:ahLst/>
              <a:cxnLst/>
              <a:rect l="l" t="t" r="r" b="b"/>
              <a:pathLst>
                <a:path w="11995" h="7307" extrusionOk="0">
                  <a:moveTo>
                    <a:pt x="11906" y="0"/>
                  </a:moveTo>
                  <a:lnTo>
                    <a:pt x="6086" y="80"/>
                  </a:lnTo>
                  <a:lnTo>
                    <a:pt x="6124" y="2915"/>
                  </a:lnTo>
                  <a:lnTo>
                    <a:pt x="3330" y="2953"/>
                  </a:lnTo>
                  <a:cubicBezTo>
                    <a:pt x="1479" y="2978"/>
                    <a:pt x="0" y="4499"/>
                    <a:pt x="26" y="6349"/>
                  </a:cubicBezTo>
                  <a:lnTo>
                    <a:pt x="38" y="7306"/>
                  </a:lnTo>
                  <a:lnTo>
                    <a:pt x="6311" y="7221"/>
                  </a:lnTo>
                  <a:lnTo>
                    <a:pt x="10992" y="7158"/>
                  </a:lnTo>
                  <a:cubicBezTo>
                    <a:pt x="11549" y="7150"/>
                    <a:pt x="11995" y="6691"/>
                    <a:pt x="11987" y="6134"/>
                  </a:cubicBezTo>
                  <a:lnTo>
                    <a:pt x="11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14227223" y="1315897"/>
              <a:ext cx="35069" cy="34386"/>
            </a:xfrm>
            <a:custGeom>
              <a:avLst/>
              <a:gdLst/>
              <a:ahLst/>
              <a:cxnLst/>
              <a:rect l="l" t="t" r="r" b="b"/>
              <a:pathLst>
                <a:path w="1642" h="1610" extrusionOk="0">
                  <a:moveTo>
                    <a:pt x="603" y="331"/>
                  </a:moveTo>
                  <a:cubicBezTo>
                    <a:pt x="730" y="344"/>
                    <a:pt x="983" y="595"/>
                    <a:pt x="1272" y="1263"/>
                  </a:cubicBezTo>
                  <a:cubicBezTo>
                    <a:pt x="771" y="1101"/>
                    <a:pt x="436" y="894"/>
                    <a:pt x="372" y="701"/>
                  </a:cubicBezTo>
                  <a:cubicBezTo>
                    <a:pt x="355" y="652"/>
                    <a:pt x="343" y="571"/>
                    <a:pt x="438" y="443"/>
                  </a:cubicBezTo>
                  <a:cubicBezTo>
                    <a:pt x="492" y="368"/>
                    <a:pt x="544" y="331"/>
                    <a:pt x="592" y="331"/>
                  </a:cubicBezTo>
                  <a:close/>
                  <a:moveTo>
                    <a:pt x="587" y="0"/>
                  </a:moveTo>
                  <a:cubicBezTo>
                    <a:pt x="470" y="0"/>
                    <a:pt x="315" y="51"/>
                    <a:pt x="170" y="248"/>
                  </a:cubicBezTo>
                  <a:cubicBezTo>
                    <a:pt x="1" y="479"/>
                    <a:pt x="17" y="680"/>
                    <a:pt x="59" y="807"/>
                  </a:cubicBezTo>
                  <a:cubicBezTo>
                    <a:pt x="191" y="1203"/>
                    <a:pt x="771" y="1455"/>
                    <a:pt x="1235" y="1598"/>
                  </a:cubicBezTo>
                  <a:cubicBezTo>
                    <a:pt x="1262" y="1605"/>
                    <a:pt x="1290" y="1610"/>
                    <a:pt x="1319" y="1610"/>
                  </a:cubicBezTo>
                  <a:cubicBezTo>
                    <a:pt x="1400" y="1608"/>
                    <a:pt x="1478" y="1574"/>
                    <a:pt x="1531" y="1512"/>
                  </a:cubicBezTo>
                  <a:cubicBezTo>
                    <a:pt x="1619" y="1411"/>
                    <a:pt x="1642" y="1267"/>
                    <a:pt x="1588" y="1146"/>
                  </a:cubicBezTo>
                  <a:cubicBezTo>
                    <a:pt x="1271" y="421"/>
                    <a:pt x="951" y="36"/>
                    <a:pt x="637" y="3"/>
                  </a:cubicBezTo>
                  <a:cubicBezTo>
                    <a:pt x="622" y="1"/>
                    <a:pt x="605"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14121973" y="-254307"/>
              <a:ext cx="933579" cy="1540089"/>
            </a:xfrm>
            <a:custGeom>
              <a:avLst/>
              <a:gdLst/>
              <a:ahLst/>
              <a:cxnLst/>
              <a:rect l="l" t="t" r="r" b="b"/>
              <a:pathLst>
                <a:path w="43712" h="72110" extrusionOk="0">
                  <a:moveTo>
                    <a:pt x="2608" y="1"/>
                  </a:moveTo>
                  <a:lnTo>
                    <a:pt x="47" y="36011"/>
                  </a:lnTo>
                  <a:cubicBezTo>
                    <a:pt x="0" y="36682"/>
                    <a:pt x="11" y="37354"/>
                    <a:pt x="82" y="38022"/>
                  </a:cubicBezTo>
                  <a:lnTo>
                    <a:pt x="3555" y="70898"/>
                  </a:lnTo>
                  <a:cubicBezTo>
                    <a:pt x="3629" y="71587"/>
                    <a:pt x="4208" y="72109"/>
                    <a:pt x="4900" y="72109"/>
                  </a:cubicBezTo>
                  <a:lnTo>
                    <a:pt x="12753" y="72109"/>
                  </a:lnTo>
                  <a:cubicBezTo>
                    <a:pt x="13532" y="72109"/>
                    <a:pt x="14149" y="71455"/>
                    <a:pt x="14104" y="70677"/>
                  </a:cubicBezTo>
                  <a:lnTo>
                    <a:pt x="12110" y="36617"/>
                  </a:lnTo>
                  <a:lnTo>
                    <a:pt x="35719" y="62661"/>
                  </a:lnTo>
                  <a:cubicBezTo>
                    <a:pt x="35986" y="62954"/>
                    <a:pt x="36353" y="63105"/>
                    <a:pt x="36722" y="63105"/>
                  </a:cubicBezTo>
                  <a:cubicBezTo>
                    <a:pt x="37020" y="63105"/>
                    <a:pt x="37320" y="63007"/>
                    <a:pt x="37569" y="62807"/>
                  </a:cubicBezTo>
                  <a:lnTo>
                    <a:pt x="43039" y="58410"/>
                  </a:lnTo>
                  <a:cubicBezTo>
                    <a:pt x="43608" y="57953"/>
                    <a:pt x="43712" y="57128"/>
                    <a:pt x="43275" y="56544"/>
                  </a:cubicBezTo>
                  <a:lnTo>
                    <a:pt x="25054" y="32258"/>
                  </a:lnTo>
                  <a:cubicBezTo>
                    <a:pt x="24872" y="32016"/>
                    <a:pt x="24777" y="31719"/>
                    <a:pt x="24783" y="31416"/>
                  </a:cubicBezTo>
                  <a:lnTo>
                    <a:pt x="24959" y="23686"/>
                  </a:lnTo>
                  <a:cubicBezTo>
                    <a:pt x="24961" y="23650"/>
                    <a:pt x="24962" y="23616"/>
                    <a:pt x="24967" y="23580"/>
                  </a:cubicBezTo>
                  <a:lnTo>
                    <a:pt x="25738" y="16044"/>
                  </a:lnTo>
                  <a:cubicBezTo>
                    <a:pt x="26175" y="11780"/>
                    <a:pt x="25608" y="7474"/>
                    <a:pt x="24079" y="3471"/>
                  </a:cubicBezTo>
                  <a:lnTo>
                    <a:pt x="22901" y="385"/>
                  </a:lnTo>
                  <a:lnTo>
                    <a:pt x="26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14315109" y="267970"/>
              <a:ext cx="76033" cy="432852"/>
            </a:xfrm>
            <a:custGeom>
              <a:avLst/>
              <a:gdLst/>
              <a:ahLst/>
              <a:cxnLst/>
              <a:rect l="l" t="t" r="r" b="b"/>
              <a:pathLst>
                <a:path w="3560" h="20267" extrusionOk="0">
                  <a:moveTo>
                    <a:pt x="1" y="1"/>
                  </a:moveTo>
                  <a:lnTo>
                    <a:pt x="1" y="10461"/>
                  </a:lnTo>
                  <a:cubicBezTo>
                    <a:pt x="1" y="12336"/>
                    <a:pt x="412" y="14187"/>
                    <a:pt x="1204" y="15886"/>
                  </a:cubicBezTo>
                  <a:lnTo>
                    <a:pt x="3560" y="20267"/>
                  </a:lnTo>
                  <a:lnTo>
                    <a:pt x="3067" y="12163"/>
                  </a:lnTo>
                  <a:cubicBezTo>
                    <a:pt x="3067" y="12163"/>
                    <a:pt x="1700" y="8817"/>
                    <a:pt x="993" y="51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14229444" y="-69757"/>
              <a:ext cx="96515" cy="417176"/>
            </a:xfrm>
            <a:custGeom>
              <a:avLst/>
              <a:gdLst/>
              <a:ahLst/>
              <a:cxnLst/>
              <a:rect l="l" t="t" r="r" b="b"/>
              <a:pathLst>
                <a:path w="4519" h="19533" extrusionOk="0">
                  <a:moveTo>
                    <a:pt x="251" y="1"/>
                  </a:moveTo>
                  <a:cubicBezTo>
                    <a:pt x="209" y="1"/>
                    <a:pt x="167" y="13"/>
                    <a:pt x="130" y="38"/>
                  </a:cubicBezTo>
                  <a:cubicBezTo>
                    <a:pt x="27" y="104"/>
                    <a:pt x="0" y="241"/>
                    <a:pt x="68" y="343"/>
                  </a:cubicBezTo>
                  <a:lnTo>
                    <a:pt x="2953" y="4702"/>
                  </a:lnTo>
                  <a:lnTo>
                    <a:pt x="4070" y="19330"/>
                  </a:lnTo>
                  <a:cubicBezTo>
                    <a:pt x="4078" y="19444"/>
                    <a:pt x="4174" y="19532"/>
                    <a:pt x="4289" y="19532"/>
                  </a:cubicBezTo>
                  <a:lnTo>
                    <a:pt x="4306" y="19532"/>
                  </a:lnTo>
                  <a:cubicBezTo>
                    <a:pt x="4427" y="19523"/>
                    <a:pt x="4519" y="19417"/>
                    <a:pt x="4510" y="19296"/>
                  </a:cubicBezTo>
                  <a:lnTo>
                    <a:pt x="3389" y="4611"/>
                  </a:lnTo>
                  <a:cubicBezTo>
                    <a:pt x="3386" y="4573"/>
                    <a:pt x="3372" y="4537"/>
                    <a:pt x="3353" y="4505"/>
                  </a:cubicBezTo>
                  <a:lnTo>
                    <a:pt x="434" y="100"/>
                  </a:lnTo>
                  <a:cubicBezTo>
                    <a:pt x="392" y="35"/>
                    <a:pt x="322" y="1"/>
                    <a:pt x="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13828264" y="-914980"/>
              <a:ext cx="1033831" cy="949640"/>
            </a:xfrm>
            <a:custGeom>
              <a:avLst/>
              <a:gdLst/>
              <a:ahLst/>
              <a:cxnLst/>
              <a:rect l="l" t="t" r="r" b="b"/>
              <a:pathLst>
                <a:path w="48406" h="44464" extrusionOk="0">
                  <a:moveTo>
                    <a:pt x="22304" y="0"/>
                  </a:moveTo>
                  <a:cubicBezTo>
                    <a:pt x="21047" y="0"/>
                    <a:pt x="19761" y="59"/>
                    <a:pt x="18646" y="344"/>
                  </a:cubicBezTo>
                  <a:cubicBezTo>
                    <a:pt x="17984" y="514"/>
                    <a:pt x="17372" y="842"/>
                    <a:pt x="16806" y="1227"/>
                  </a:cubicBezTo>
                  <a:cubicBezTo>
                    <a:pt x="14230" y="2976"/>
                    <a:pt x="13048" y="5621"/>
                    <a:pt x="12496" y="8566"/>
                  </a:cubicBezTo>
                  <a:cubicBezTo>
                    <a:pt x="12094" y="10710"/>
                    <a:pt x="11691" y="12853"/>
                    <a:pt x="11289" y="14997"/>
                  </a:cubicBezTo>
                  <a:cubicBezTo>
                    <a:pt x="11106" y="15977"/>
                    <a:pt x="10923" y="16959"/>
                    <a:pt x="10738" y="17939"/>
                  </a:cubicBezTo>
                  <a:cubicBezTo>
                    <a:pt x="10686" y="18215"/>
                    <a:pt x="10692" y="18918"/>
                    <a:pt x="10508" y="19146"/>
                  </a:cubicBezTo>
                  <a:lnTo>
                    <a:pt x="248" y="31908"/>
                  </a:lnTo>
                  <a:cubicBezTo>
                    <a:pt x="17" y="32125"/>
                    <a:pt x="0" y="32488"/>
                    <a:pt x="213" y="32724"/>
                  </a:cubicBezTo>
                  <a:lnTo>
                    <a:pt x="3833" y="36764"/>
                  </a:lnTo>
                  <a:cubicBezTo>
                    <a:pt x="3948" y="36892"/>
                    <a:pt x="4107" y="36958"/>
                    <a:pt x="4268" y="36958"/>
                  </a:cubicBezTo>
                  <a:cubicBezTo>
                    <a:pt x="4399" y="36958"/>
                    <a:pt x="4530" y="36914"/>
                    <a:pt x="4639" y="36825"/>
                  </a:cubicBezTo>
                  <a:lnTo>
                    <a:pt x="15992" y="27128"/>
                  </a:lnTo>
                  <a:cubicBezTo>
                    <a:pt x="16105" y="27033"/>
                    <a:pt x="16207" y="26928"/>
                    <a:pt x="16312" y="26825"/>
                  </a:cubicBezTo>
                  <a:lnTo>
                    <a:pt x="16312" y="26825"/>
                  </a:lnTo>
                  <a:lnTo>
                    <a:pt x="16301" y="30932"/>
                  </a:lnTo>
                  <a:lnTo>
                    <a:pt x="15399" y="40149"/>
                  </a:lnTo>
                  <a:lnTo>
                    <a:pt x="19035" y="30986"/>
                  </a:lnTo>
                  <a:lnTo>
                    <a:pt x="28483" y="31164"/>
                  </a:lnTo>
                  <a:cubicBezTo>
                    <a:pt x="28842" y="37603"/>
                    <a:pt x="33449" y="43013"/>
                    <a:pt x="39748" y="44394"/>
                  </a:cubicBezTo>
                  <a:lnTo>
                    <a:pt x="40070" y="44463"/>
                  </a:lnTo>
                  <a:cubicBezTo>
                    <a:pt x="40070" y="44463"/>
                    <a:pt x="40331" y="33664"/>
                    <a:pt x="36091" y="25891"/>
                  </a:cubicBezTo>
                  <a:lnTo>
                    <a:pt x="35548" y="20637"/>
                  </a:lnTo>
                  <a:lnTo>
                    <a:pt x="36572" y="18393"/>
                  </a:lnTo>
                  <a:lnTo>
                    <a:pt x="40215" y="23354"/>
                  </a:lnTo>
                  <a:lnTo>
                    <a:pt x="40864" y="36470"/>
                  </a:lnTo>
                  <a:lnTo>
                    <a:pt x="45690" y="35173"/>
                  </a:lnTo>
                  <a:lnTo>
                    <a:pt x="48282" y="23247"/>
                  </a:lnTo>
                  <a:cubicBezTo>
                    <a:pt x="48406" y="22626"/>
                    <a:pt x="48380" y="21983"/>
                    <a:pt x="48210" y="21374"/>
                  </a:cubicBezTo>
                  <a:cubicBezTo>
                    <a:pt x="48086" y="20766"/>
                    <a:pt x="47829" y="20192"/>
                    <a:pt x="47460" y="19694"/>
                  </a:cubicBezTo>
                  <a:cubicBezTo>
                    <a:pt x="47404" y="19608"/>
                    <a:pt x="47349" y="19524"/>
                    <a:pt x="47293" y="19440"/>
                  </a:cubicBezTo>
                  <a:cubicBezTo>
                    <a:pt x="44055" y="14521"/>
                    <a:pt x="40642" y="9678"/>
                    <a:pt x="37620" y="4634"/>
                  </a:cubicBezTo>
                  <a:cubicBezTo>
                    <a:pt x="36835" y="3324"/>
                    <a:pt x="35881" y="2040"/>
                    <a:pt x="34527" y="1332"/>
                  </a:cubicBezTo>
                  <a:cubicBezTo>
                    <a:pt x="33491" y="790"/>
                    <a:pt x="32322" y="640"/>
                    <a:pt x="31181" y="469"/>
                  </a:cubicBezTo>
                  <a:cubicBezTo>
                    <a:pt x="30207" y="323"/>
                    <a:pt x="29291" y="99"/>
                    <a:pt x="28311" y="81"/>
                  </a:cubicBezTo>
                  <a:cubicBezTo>
                    <a:pt x="27056" y="59"/>
                    <a:pt x="25799" y="41"/>
                    <a:pt x="24544" y="29"/>
                  </a:cubicBezTo>
                  <a:cubicBezTo>
                    <a:pt x="23838" y="22"/>
                    <a:pt x="23077" y="0"/>
                    <a:pt x="22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14536693" y="-634855"/>
              <a:ext cx="78617" cy="117424"/>
            </a:xfrm>
            <a:custGeom>
              <a:avLst/>
              <a:gdLst/>
              <a:ahLst/>
              <a:cxnLst/>
              <a:rect l="l" t="t" r="r" b="b"/>
              <a:pathLst>
                <a:path w="3681" h="5498" extrusionOk="0">
                  <a:moveTo>
                    <a:pt x="251" y="0"/>
                  </a:moveTo>
                  <a:cubicBezTo>
                    <a:pt x="211" y="0"/>
                    <a:pt x="171" y="11"/>
                    <a:pt x="135" y="33"/>
                  </a:cubicBezTo>
                  <a:cubicBezTo>
                    <a:pt x="32" y="98"/>
                    <a:pt x="0" y="234"/>
                    <a:pt x="65" y="338"/>
                  </a:cubicBezTo>
                  <a:lnTo>
                    <a:pt x="3216" y="5394"/>
                  </a:lnTo>
                  <a:cubicBezTo>
                    <a:pt x="3256" y="5458"/>
                    <a:pt x="3326" y="5497"/>
                    <a:pt x="3403" y="5497"/>
                  </a:cubicBezTo>
                  <a:lnTo>
                    <a:pt x="3403" y="5497"/>
                  </a:lnTo>
                  <a:cubicBezTo>
                    <a:pt x="3575" y="5497"/>
                    <a:pt x="3681" y="5308"/>
                    <a:pt x="3589" y="5161"/>
                  </a:cubicBezTo>
                  <a:lnTo>
                    <a:pt x="439" y="104"/>
                  </a:lnTo>
                  <a:cubicBezTo>
                    <a:pt x="396" y="37"/>
                    <a:pt x="325" y="0"/>
                    <a:pt x="251" y="0"/>
                  </a:cubicBezTo>
                  <a:close/>
                  <a:moveTo>
                    <a:pt x="3403" y="5497"/>
                  </a:moveTo>
                  <a:cubicBezTo>
                    <a:pt x="3402" y="5497"/>
                    <a:pt x="3402" y="5497"/>
                    <a:pt x="3402" y="5497"/>
                  </a:cubicBezTo>
                  <a:lnTo>
                    <a:pt x="3403" y="5497"/>
                  </a:lnTo>
                  <a:cubicBezTo>
                    <a:pt x="3403" y="5497"/>
                    <a:pt x="3403" y="5497"/>
                    <a:pt x="3403" y="54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4171800" y="-629964"/>
              <a:ext cx="23173" cy="292683"/>
            </a:xfrm>
            <a:custGeom>
              <a:avLst/>
              <a:gdLst/>
              <a:ahLst/>
              <a:cxnLst/>
              <a:rect l="l" t="t" r="r" b="b"/>
              <a:pathLst>
                <a:path w="1085" h="13704" extrusionOk="0">
                  <a:moveTo>
                    <a:pt x="857" y="0"/>
                  </a:moveTo>
                  <a:cubicBezTo>
                    <a:pt x="739" y="0"/>
                    <a:pt x="641" y="94"/>
                    <a:pt x="637" y="214"/>
                  </a:cubicBezTo>
                  <a:lnTo>
                    <a:pt x="6" y="13472"/>
                  </a:lnTo>
                  <a:cubicBezTo>
                    <a:pt x="0" y="13594"/>
                    <a:pt x="93" y="13697"/>
                    <a:pt x="215" y="13703"/>
                  </a:cubicBezTo>
                  <a:lnTo>
                    <a:pt x="225" y="13703"/>
                  </a:lnTo>
                  <a:cubicBezTo>
                    <a:pt x="343" y="13703"/>
                    <a:pt x="440" y="13610"/>
                    <a:pt x="446" y="13493"/>
                  </a:cubicBezTo>
                  <a:lnTo>
                    <a:pt x="1077" y="235"/>
                  </a:lnTo>
                  <a:cubicBezTo>
                    <a:pt x="1084" y="112"/>
                    <a:pt x="990" y="7"/>
                    <a:pt x="868" y="1"/>
                  </a:cubicBezTo>
                  <a:cubicBezTo>
                    <a:pt x="864" y="0"/>
                    <a:pt x="861" y="0"/>
                    <a:pt x="8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14234804" y="-914958"/>
              <a:ext cx="201807" cy="665585"/>
            </a:xfrm>
            <a:custGeom>
              <a:avLst/>
              <a:gdLst/>
              <a:ahLst/>
              <a:cxnLst/>
              <a:rect l="l" t="t" r="r" b="b"/>
              <a:pathLst>
                <a:path w="9449" h="31164" extrusionOk="0">
                  <a:moveTo>
                    <a:pt x="827" y="1"/>
                  </a:moveTo>
                  <a:lnTo>
                    <a:pt x="0" y="30983"/>
                  </a:lnTo>
                  <a:lnTo>
                    <a:pt x="9448" y="31163"/>
                  </a:lnTo>
                  <a:lnTo>
                    <a:pt x="8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14416450" y="-914958"/>
              <a:ext cx="100338" cy="510765"/>
            </a:xfrm>
            <a:custGeom>
              <a:avLst/>
              <a:gdLst/>
              <a:ahLst/>
              <a:cxnLst/>
              <a:rect l="l" t="t" r="r" b="b"/>
              <a:pathLst>
                <a:path w="4698" h="23915" extrusionOk="0">
                  <a:moveTo>
                    <a:pt x="1" y="1"/>
                  </a:moveTo>
                  <a:lnTo>
                    <a:pt x="724" y="23914"/>
                  </a:lnTo>
                  <a:lnTo>
                    <a:pt x="4470" y="8864"/>
                  </a:lnTo>
                  <a:cubicBezTo>
                    <a:pt x="4698" y="7946"/>
                    <a:pt x="4470" y="6974"/>
                    <a:pt x="3857" y="6253"/>
                  </a:cubicBezTo>
                  <a:lnTo>
                    <a:pt x="2629" y="4810"/>
                  </a:lnTo>
                  <a:lnTo>
                    <a:pt x="3947" y="957"/>
                  </a:lnTo>
                  <a:cubicBezTo>
                    <a:pt x="4108" y="489"/>
                    <a:pt x="3760"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14162808" y="-914958"/>
              <a:ext cx="100359" cy="510765"/>
            </a:xfrm>
            <a:custGeom>
              <a:avLst/>
              <a:gdLst/>
              <a:ahLst/>
              <a:cxnLst/>
              <a:rect l="l" t="t" r="r" b="b"/>
              <a:pathLst>
                <a:path w="4699" h="23915" extrusionOk="0">
                  <a:moveTo>
                    <a:pt x="1436" y="1"/>
                  </a:moveTo>
                  <a:cubicBezTo>
                    <a:pt x="939" y="1"/>
                    <a:pt x="591" y="489"/>
                    <a:pt x="752" y="957"/>
                  </a:cubicBezTo>
                  <a:lnTo>
                    <a:pt x="2070" y="4810"/>
                  </a:lnTo>
                  <a:lnTo>
                    <a:pt x="842" y="6253"/>
                  </a:lnTo>
                  <a:cubicBezTo>
                    <a:pt x="229" y="6974"/>
                    <a:pt x="1" y="7946"/>
                    <a:pt x="229" y="8864"/>
                  </a:cubicBezTo>
                  <a:lnTo>
                    <a:pt x="3560" y="23914"/>
                  </a:lnTo>
                  <a:lnTo>
                    <a:pt x="4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14452651" y="-376685"/>
              <a:ext cx="34706" cy="34685"/>
            </a:xfrm>
            <a:custGeom>
              <a:avLst/>
              <a:gdLst/>
              <a:ahLst/>
              <a:cxnLst/>
              <a:rect l="l" t="t" r="r" b="b"/>
              <a:pathLst>
                <a:path w="1625" h="1624" extrusionOk="0">
                  <a:moveTo>
                    <a:pt x="813" y="1"/>
                  </a:moveTo>
                  <a:cubicBezTo>
                    <a:pt x="365" y="1"/>
                    <a:pt x="1" y="364"/>
                    <a:pt x="1" y="811"/>
                  </a:cubicBezTo>
                  <a:cubicBezTo>
                    <a:pt x="1" y="1260"/>
                    <a:pt x="365" y="1624"/>
                    <a:pt x="813" y="1624"/>
                  </a:cubicBezTo>
                  <a:cubicBezTo>
                    <a:pt x="1262" y="1624"/>
                    <a:pt x="1625" y="1260"/>
                    <a:pt x="1625" y="811"/>
                  </a:cubicBezTo>
                  <a:cubicBezTo>
                    <a:pt x="1625" y="364"/>
                    <a:pt x="1262" y="1"/>
                    <a:pt x="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14482530" y="83078"/>
              <a:ext cx="520418" cy="592521"/>
            </a:xfrm>
            <a:custGeom>
              <a:avLst/>
              <a:gdLst/>
              <a:ahLst/>
              <a:cxnLst/>
              <a:rect l="l" t="t" r="r" b="b"/>
              <a:pathLst>
                <a:path w="24367" h="27743" extrusionOk="0">
                  <a:moveTo>
                    <a:pt x="5282" y="1"/>
                  </a:moveTo>
                  <a:lnTo>
                    <a:pt x="1" y="24503"/>
                  </a:lnTo>
                  <a:lnTo>
                    <a:pt x="21981" y="27742"/>
                  </a:lnTo>
                  <a:lnTo>
                    <a:pt x="24366" y="3477"/>
                  </a:lnTo>
                  <a:lnTo>
                    <a:pt x="52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14389134" y="64838"/>
              <a:ext cx="206207" cy="541562"/>
            </a:xfrm>
            <a:custGeom>
              <a:avLst/>
              <a:gdLst/>
              <a:ahLst/>
              <a:cxnLst/>
              <a:rect l="l" t="t" r="r" b="b"/>
              <a:pathLst>
                <a:path w="9655" h="25357" extrusionOk="0">
                  <a:moveTo>
                    <a:pt x="5635" y="0"/>
                  </a:moveTo>
                  <a:lnTo>
                    <a:pt x="1" y="24531"/>
                  </a:lnTo>
                  <a:lnTo>
                    <a:pt x="4374" y="25357"/>
                  </a:lnTo>
                  <a:lnTo>
                    <a:pt x="9655" y="855"/>
                  </a:lnTo>
                  <a:lnTo>
                    <a:pt x="56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14676029" y="-94147"/>
              <a:ext cx="211268" cy="290483"/>
            </a:xfrm>
            <a:custGeom>
              <a:avLst/>
              <a:gdLst/>
              <a:ahLst/>
              <a:cxnLst/>
              <a:rect l="l" t="t" r="r" b="b"/>
              <a:pathLst>
                <a:path w="9892" h="13601" extrusionOk="0">
                  <a:moveTo>
                    <a:pt x="5095" y="0"/>
                  </a:moveTo>
                  <a:cubicBezTo>
                    <a:pt x="3604" y="0"/>
                    <a:pt x="2262" y="1038"/>
                    <a:pt x="1937" y="2558"/>
                  </a:cubicBezTo>
                  <a:lnTo>
                    <a:pt x="24" y="11763"/>
                  </a:lnTo>
                  <a:cubicBezTo>
                    <a:pt x="0" y="11882"/>
                    <a:pt x="77" y="11999"/>
                    <a:pt x="195" y="12023"/>
                  </a:cubicBezTo>
                  <a:cubicBezTo>
                    <a:pt x="211" y="12026"/>
                    <a:pt x="226" y="12028"/>
                    <a:pt x="241" y="12028"/>
                  </a:cubicBezTo>
                  <a:cubicBezTo>
                    <a:pt x="343" y="12028"/>
                    <a:pt x="434" y="11956"/>
                    <a:pt x="457" y="11852"/>
                  </a:cubicBezTo>
                  <a:lnTo>
                    <a:pt x="2369" y="2648"/>
                  </a:lnTo>
                  <a:cubicBezTo>
                    <a:pt x="2650" y="1336"/>
                    <a:pt x="3810" y="441"/>
                    <a:pt x="5096" y="441"/>
                  </a:cubicBezTo>
                  <a:cubicBezTo>
                    <a:pt x="5302" y="441"/>
                    <a:pt x="5512" y="464"/>
                    <a:pt x="5721" y="512"/>
                  </a:cubicBezTo>
                  <a:lnTo>
                    <a:pt x="7632" y="949"/>
                  </a:lnTo>
                  <a:cubicBezTo>
                    <a:pt x="8709" y="1195"/>
                    <a:pt x="9429" y="2211"/>
                    <a:pt x="9303" y="3309"/>
                  </a:cubicBezTo>
                  <a:lnTo>
                    <a:pt x="8206" y="13356"/>
                  </a:lnTo>
                  <a:cubicBezTo>
                    <a:pt x="8192" y="13478"/>
                    <a:pt x="8279" y="13586"/>
                    <a:pt x="8399" y="13599"/>
                  </a:cubicBezTo>
                  <a:cubicBezTo>
                    <a:pt x="8408" y="13599"/>
                    <a:pt x="8416" y="13601"/>
                    <a:pt x="8425" y="13601"/>
                  </a:cubicBezTo>
                  <a:cubicBezTo>
                    <a:pt x="8536" y="13601"/>
                    <a:pt x="8631" y="13515"/>
                    <a:pt x="8643" y="13404"/>
                  </a:cubicBezTo>
                  <a:lnTo>
                    <a:pt x="9740" y="3358"/>
                  </a:lnTo>
                  <a:cubicBezTo>
                    <a:pt x="9892" y="2037"/>
                    <a:pt x="9025" y="815"/>
                    <a:pt x="7730" y="521"/>
                  </a:cubicBezTo>
                  <a:lnTo>
                    <a:pt x="5819" y="83"/>
                  </a:lnTo>
                  <a:cubicBezTo>
                    <a:pt x="5576" y="27"/>
                    <a:pt x="5333" y="0"/>
                    <a:pt x="50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14451412" y="505273"/>
              <a:ext cx="37803" cy="102217"/>
            </a:xfrm>
            <a:custGeom>
              <a:avLst/>
              <a:gdLst/>
              <a:ahLst/>
              <a:cxnLst/>
              <a:rect l="l" t="t" r="r" b="b"/>
              <a:pathLst>
                <a:path w="1770" h="4786" extrusionOk="0">
                  <a:moveTo>
                    <a:pt x="244" y="0"/>
                  </a:moveTo>
                  <a:cubicBezTo>
                    <a:pt x="224" y="0"/>
                    <a:pt x="204" y="3"/>
                    <a:pt x="183" y="9"/>
                  </a:cubicBezTo>
                  <a:cubicBezTo>
                    <a:pt x="66" y="43"/>
                    <a:pt x="0" y="167"/>
                    <a:pt x="35" y="284"/>
                  </a:cubicBezTo>
                  <a:lnTo>
                    <a:pt x="1314" y="4627"/>
                  </a:lnTo>
                  <a:cubicBezTo>
                    <a:pt x="1341" y="4721"/>
                    <a:pt x="1426" y="4784"/>
                    <a:pt x="1524" y="4786"/>
                  </a:cubicBezTo>
                  <a:cubicBezTo>
                    <a:pt x="1545" y="4784"/>
                    <a:pt x="1566" y="4781"/>
                    <a:pt x="1587" y="4777"/>
                  </a:cubicBezTo>
                  <a:cubicBezTo>
                    <a:pt x="1704" y="4742"/>
                    <a:pt x="1770" y="4619"/>
                    <a:pt x="1735" y="4502"/>
                  </a:cubicBezTo>
                  <a:lnTo>
                    <a:pt x="456" y="159"/>
                  </a:lnTo>
                  <a:cubicBezTo>
                    <a:pt x="428" y="62"/>
                    <a:pt x="340"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14387639" y="74855"/>
              <a:ext cx="166952" cy="514673"/>
            </a:xfrm>
            <a:custGeom>
              <a:avLst/>
              <a:gdLst/>
              <a:ahLst/>
              <a:cxnLst/>
              <a:rect l="l" t="t" r="r" b="b"/>
              <a:pathLst>
                <a:path w="7817" h="24098" extrusionOk="0">
                  <a:moveTo>
                    <a:pt x="7576" y="1"/>
                  </a:moveTo>
                  <a:cubicBezTo>
                    <a:pt x="7474" y="1"/>
                    <a:pt x="7381" y="72"/>
                    <a:pt x="7360" y="177"/>
                  </a:cubicBezTo>
                  <a:lnTo>
                    <a:pt x="3027" y="20275"/>
                  </a:lnTo>
                  <a:lnTo>
                    <a:pt x="120" y="23736"/>
                  </a:lnTo>
                  <a:cubicBezTo>
                    <a:pt x="0" y="23879"/>
                    <a:pt x="102" y="24098"/>
                    <a:pt x="290" y="24098"/>
                  </a:cubicBezTo>
                  <a:cubicBezTo>
                    <a:pt x="354" y="24098"/>
                    <a:pt x="416" y="24068"/>
                    <a:pt x="458" y="24018"/>
                  </a:cubicBezTo>
                  <a:lnTo>
                    <a:pt x="3435" y="20473"/>
                  </a:lnTo>
                  <a:lnTo>
                    <a:pt x="7790" y="270"/>
                  </a:lnTo>
                  <a:cubicBezTo>
                    <a:pt x="7817" y="151"/>
                    <a:pt x="7742" y="33"/>
                    <a:pt x="7622" y="6"/>
                  </a:cubicBezTo>
                  <a:cubicBezTo>
                    <a:pt x="7606" y="2"/>
                    <a:pt x="7591" y="1"/>
                    <a:pt x="7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14652322" y="242255"/>
              <a:ext cx="206655" cy="119431"/>
            </a:xfrm>
            <a:custGeom>
              <a:avLst/>
              <a:gdLst/>
              <a:ahLst/>
              <a:cxnLst/>
              <a:rect l="l" t="t" r="r" b="b"/>
              <a:pathLst>
                <a:path w="9676" h="5592" extrusionOk="0">
                  <a:moveTo>
                    <a:pt x="678" y="1"/>
                  </a:moveTo>
                  <a:lnTo>
                    <a:pt x="1" y="4051"/>
                  </a:lnTo>
                  <a:lnTo>
                    <a:pt x="9272" y="5591"/>
                  </a:lnTo>
                  <a:lnTo>
                    <a:pt x="9676" y="1618"/>
                  </a:lnTo>
                  <a:lnTo>
                    <a:pt x="6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14717612" y="34660"/>
              <a:ext cx="441972" cy="484239"/>
            </a:xfrm>
            <a:custGeom>
              <a:avLst/>
              <a:gdLst/>
              <a:ahLst/>
              <a:cxnLst/>
              <a:rect l="l" t="t" r="r" b="b"/>
              <a:pathLst>
                <a:path w="20694" h="22673" extrusionOk="0">
                  <a:moveTo>
                    <a:pt x="14610" y="1"/>
                  </a:moveTo>
                  <a:lnTo>
                    <a:pt x="0" y="3655"/>
                  </a:lnTo>
                  <a:lnTo>
                    <a:pt x="4114" y="22673"/>
                  </a:lnTo>
                  <a:lnTo>
                    <a:pt x="20694" y="17923"/>
                  </a:lnTo>
                  <a:lnTo>
                    <a:pt x="14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14651041" y="112701"/>
              <a:ext cx="154436" cy="423626"/>
            </a:xfrm>
            <a:custGeom>
              <a:avLst/>
              <a:gdLst/>
              <a:ahLst/>
              <a:cxnLst/>
              <a:rect l="l" t="t" r="r" b="b"/>
              <a:pathLst>
                <a:path w="7231" h="19835" extrusionOk="0">
                  <a:moveTo>
                    <a:pt x="3117" y="1"/>
                  </a:moveTo>
                  <a:lnTo>
                    <a:pt x="1" y="685"/>
                  </a:lnTo>
                  <a:lnTo>
                    <a:pt x="3874" y="19834"/>
                  </a:lnTo>
                  <a:lnTo>
                    <a:pt x="7231" y="19019"/>
                  </a:lnTo>
                  <a:lnTo>
                    <a:pt x="3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14757145" y="-85433"/>
              <a:ext cx="184806" cy="228354"/>
            </a:xfrm>
            <a:custGeom>
              <a:avLst/>
              <a:gdLst/>
              <a:ahLst/>
              <a:cxnLst/>
              <a:rect l="l" t="t" r="r" b="b"/>
              <a:pathLst>
                <a:path w="8653" h="10692" extrusionOk="0">
                  <a:moveTo>
                    <a:pt x="4200" y="1"/>
                  </a:moveTo>
                  <a:cubicBezTo>
                    <a:pt x="4063" y="1"/>
                    <a:pt x="3925" y="14"/>
                    <a:pt x="3786" y="42"/>
                  </a:cubicBezTo>
                  <a:lnTo>
                    <a:pt x="2296" y="346"/>
                  </a:lnTo>
                  <a:cubicBezTo>
                    <a:pt x="896" y="629"/>
                    <a:pt x="0" y="2003"/>
                    <a:pt x="305" y="3399"/>
                  </a:cubicBezTo>
                  <a:lnTo>
                    <a:pt x="1899" y="10521"/>
                  </a:lnTo>
                  <a:cubicBezTo>
                    <a:pt x="1923" y="10621"/>
                    <a:pt x="2012" y="10692"/>
                    <a:pt x="2115" y="10692"/>
                  </a:cubicBezTo>
                  <a:cubicBezTo>
                    <a:pt x="2130" y="10692"/>
                    <a:pt x="2147" y="10690"/>
                    <a:pt x="2163" y="10687"/>
                  </a:cubicBezTo>
                  <a:cubicBezTo>
                    <a:pt x="2282" y="10660"/>
                    <a:pt x="2356" y="10542"/>
                    <a:pt x="2330" y="10425"/>
                  </a:cubicBezTo>
                  <a:lnTo>
                    <a:pt x="736" y="3303"/>
                  </a:lnTo>
                  <a:cubicBezTo>
                    <a:pt x="484" y="2149"/>
                    <a:pt x="1225" y="1012"/>
                    <a:pt x="2383" y="778"/>
                  </a:cubicBezTo>
                  <a:lnTo>
                    <a:pt x="3875" y="475"/>
                  </a:lnTo>
                  <a:cubicBezTo>
                    <a:pt x="3984" y="452"/>
                    <a:pt x="4094" y="442"/>
                    <a:pt x="4202" y="442"/>
                  </a:cubicBezTo>
                  <a:cubicBezTo>
                    <a:pt x="4898" y="442"/>
                    <a:pt x="5535" y="889"/>
                    <a:pt x="5754" y="1575"/>
                  </a:cubicBezTo>
                  <a:lnTo>
                    <a:pt x="8197" y="9031"/>
                  </a:lnTo>
                  <a:cubicBezTo>
                    <a:pt x="8227" y="9124"/>
                    <a:pt x="8313" y="9183"/>
                    <a:pt x="8406" y="9183"/>
                  </a:cubicBezTo>
                  <a:cubicBezTo>
                    <a:pt x="8429" y="9183"/>
                    <a:pt x="8452" y="9180"/>
                    <a:pt x="8474" y="9173"/>
                  </a:cubicBezTo>
                  <a:cubicBezTo>
                    <a:pt x="8590" y="9135"/>
                    <a:pt x="8653" y="9010"/>
                    <a:pt x="8615" y="8895"/>
                  </a:cubicBezTo>
                  <a:lnTo>
                    <a:pt x="6173" y="1440"/>
                  </a:lnTo>
                  <a:cubicBezTo>
                    <a:pt x="5892" y="569"/>
                    <a:pt x="5084" y="1"/>
                    <a:pt x="4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14751015" y="454292"/>
              <a:ext cx="60484" cy="66272"/>
            </a:xfrm>
            <a:custGeom>
              <a:avLst/>
              <a:gdLst/>
              <a:ahLst/>
              <a:cxnLst/>
              <a:rect l="l" t="t" r="r" b="b"/>
              <a:pathLst>
                <a:path w="2832" h="3103" extrusionOk="0">
                  <a:moveTo>
                    <a:pt x="246" y="1"/>
                  </a:moveTo>
                  <a:cubicBezTo>
                    <a:pt x="195" y="1"/>
                    <a:pt x="144" y="18"/>
                    <a:pt x="103" y="54"/>
                  </a:cubicBezTo>
                  <a:cubicBezTo>
                    <a:pt x="11" y="134"/>
                    <a:pt x="1" y="272"/>
                    <a:pt x="80" y="365"/>
                  </a:cubicBezTo>
                  <a:lnTo>
                    <a:pt x="2375" y="3026"/>
                  </a:lnTo>
                  <a:cubicBezTo>
                    <a:pt x="2417" y="3076"/>
                    <a:pt x="2477" y="3103"/>
                    <a:pt x="2542" y="3103"/>
                  </a:cubicBezTo>
                  <a:cubicBezTo>
                    <a:pt x="2731" y="3103"/>
                    <a:pt x="2832" y="2882"/>
                    <a:pt x="2709" y="2740"/>
                  </a:cubicBezTo>
                  <a:lnTo>
                    <a:pt x="413" y="77"/>
                  </a:lnTo>
                  <a:cubicBezTo>
                    <a:pt x="370" y="26"/>
                    <a:pt x="308"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14678934" y="120325"/>
              <a:ext cx="82205" cy="416450"/>
            </a:xfrm>
            <a:custGeom>
              <a:avLst/>
              <a:gdLst/>
              <a:ahLst/>
              <a:cxnLst/>
              <a:rect l="l" t="t" r="r" b="b"/>
              <a:pathLst>
                <a:path w="3849" h="19499" extrusionOk="0">
                  <a:moveTo>
                    <a:pt x="240" y="0"/>
                  </a:moveTo>
                  <a:cubicBezTo>
                    <a:pt x="225" y="0"/>
                    <a:pt x="209" y="2"/>
                    <a:pt x="193" y="5"/>
                  </a:cubicBezTo>
                  <a:cubicBezTo>
                    <a:pt x="76" y="31"/>
                    <a:pt x="1" y="147"/>
                    <a:pt x="25" y="264"/>
                  </a:cubicBezTo>
                  <a:lnTo>
                    <a:pt x="3395" y="15850"/>
                  </a:lnTo>
                  <a:lnTo>
                    <a:pt x="2452" y="19219"/>
                  </a:lnTo>
                  <a:cubicBezTo>
                    <a:pt x="2419" y="19336"/>
                    <a:pt x="2487" y="19456"/>
                    <a:pt x="2604" y="19489"/>
                  </a:cubicBezTo>
                  <a:cubicBezTo>
                    <a:pt x="2623" y="19495"/>
                    <a:pt x="2644" y="19498"/>
                    <a:pt x="2664" y="19498"/>
                  </a:cubicBezTo>
                  <a:cubicBezTo>
                    <a:pt x="2763" y="19498"/>
                    <a:pt x="2850" y="19432"/>
                    <a:pt x="2876" y="19336"/>
                  </a:cubicBezTo>
                  <a:lnTo>
                    <a:pt x="3848" y="15865"/>
                  </a:lnTo>
                  <a:lnTo>
                    <a:pt x="454" y="172"/>
                  </a:lnTo>
                  <a:cubicBezTo>
                    <a:pt x="431" y="69"/>
                    <a:pt x="341" y="0"/>
                    <a:pt x="2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14819124" y="165261"/>
              <a:ext cx="168041" cy="102922"/>
            </a:xfrm>
            <a:custGeom>
              <a:avLst/>
              <a:gdLst/>
              <a:ahLst/>
              <a:cxnLst/>
              <a:rect l="l" t="t" r="r" b="b"/>
              <a:pathLst>
                <a:path w="7868" h="4819" extrusionOk="0">
                  <a:moveTo>
                    <a:pt x="6881" y="0"/>
                  </a:moveTo>
                  <a:lnTo>
                    <a:pt x="0" y="1738"/>
                  </a:lnTo>
                  <a:lnTo>
                    <a:pt x="818" y="4819"/>
                  </a:lnTo>
                  <a:lnTo>
                    <a:pt x="7868" y="2939"/>
                  </a:lnTo>
                  <a:lnTo>
                    <a:pt x="68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4696297" y="-170500"/>
              <a:ext cx="157426" cy="181261"/>
            </a:xfrm>
            <a:custGeom>
              <a:avLst/>
              <a:gdLst/>
              <a:ahLst/>
              <a:cxnLst/>
              <a:rect l="l" t="t" r="r" b="b"/>
              <a:pathLst>
                <a:path w="7371" h="8487" extrusionOk="0">
                  <a:moveTo>
                    <a:pt x="5063" y="1"/>
                  </a:moveTo>
                  <a:cubicBezTo>
                    <a:pt x="5063" y="1"/>
                    <a:pt x="3365" y="1118"/>
                    <a:pt x="1407" y="1118"/>
                  </a:cubicBezTo>
                  <a:cubicBezTo>
                    <a:pt x="1008" y="1118"/>
                    <a:pt x="598" y="1072"/>
                    <a:pt x="189" y="960"/>
                  </a:cubicBezTo>
                  <a:lnTo>
                    <a:pt x="0" y="6177"/>
                  </a:lnTo>
                  <a:cubicBezTo>
                    <a:pt x="102" y="6792"/>
                    <a:pt x="488" y="7293"/>
                    <a:pt x="1027" y="7516"/>
                  </a:cubicBezTo>
                  <a:lnTo>
                    <a:pt x="3049" y="8346"/>
                  </a:lnTo>
                  <a:cubicBezTo>
                    <a:pt x="3279" y="8441"/>
                    <a:pt x="3523" y="8487"/>
                    <a:pt x="3767" y="8487"/>
                  </a:cubicBezTo>
                  <a:cubicBezTo>
                    <a:pt x="4269" y="8487"/>
                    <a:pt x="4777" y="8292"/>
                    <a:pt x="5187" y="7921"/>
                  </a:cubicBezTo>
                  <a:lnTo>
                    <a:pt x="6584" y="6660"/>
                  </a:lnTo>
                  <a:cubicBezTo>
                    <a:pt x="7107" y="6184"/>
                    <a:pt x="7371" y="5488"/>
                    <a:pt x="7297" y="4785"/>
                  </a:cubicBezTo>
                  <a:lnTo>
                    <a:pt x="7135" y="3323"/>
                  </a:lnTo>
                  <a:cubicBezTo>
                    <a:pt x="7092" y="2946"/>
                    <a:pt x="6801" y="2700"/>
                    <a:pt x="6474" y="2700"/>
                  </a:cubicBezTo>
                  <a:cubicBezTo>
                    <a:pt x="6363" y="2700"/>
                    <a:pt x="6249" y="2728"/>
                    <a:pt x="6138" y="2788"/>
                  </a:cubicBezTo>
                  <a:cubicBezTo>
                    <a:pt x="6009" y="2861"/>
                    <a:pt x="5910" y="2976"/>
                    <a:pt x="5861" y="3116"/>
                  </a:cubicBezTo>
                  <a:lnTo>
                    <a:pt x="5646" y="3697"/>
                  </a:lnTo>
                  <a:lnTo>
                    <a:pt x="5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1"/>
          <p:cNvGrpSpPr/>
          <p:nvPr/>
        </p:nvGrpSpPr>
        <p:grpSpPr>
          <a:xfrm>
            <a:off x="-137327" y="1342006"/>
            <a:ext cx="2174296" cy="3691028"/>
            <a:chOff x="9057042" y="-1496480"/>
            <a:chExt cx="1724127" cy="2926832"/>
          </a:xfrm>
        </p:grpSpPr>
        <p:sp>
          <p:nvSpPr>
            <p:cNvPr id="407" name="Google Shape;407;p31"/>
            <p:cNvSpPr/>
            <p:nvPr/>
          </p:nvSpPr>
          <p:spPr>
            <a:xfrm>
              <a:off x="10243002" y="-44533"/>
              <a:ext cx="195827" cy="176904"/>
            </a:xfrm>
            <a:custGeom>
              <a:avLst/>
              <a:gdLst/>
              <a:ahLst/>
              <a:cxnLst/>
              <a:rect l="l" t="t" r="r" b="b"/>
              <a:pathLst>
                <a:path w="9169" h="8283" extrusionOk="0">
                  <a:moveTo>
                    <a:pt x="6525" y="1"/>
                  </a:moveTo>
                  <a:lnTo>
                    <a:pt x="922" y="2088"/>
                  </a:lnTo>
                  <a:lnTo>
                    <a:pt x="1922" y="4428"/>
                  </a:lnTo>
                  <a:lnTo>
                    <a:pt x="1362" y="3996"/>
                  </a:lnTo>
                  <a:cubicBezTo>
                    <a:pt x="1238" y="3898"/>
                    <a:pt x="1086" y="3846"/>
                    <a:pt x="929" y="3846"/>
                  </a:cubicBezTo>
                  <a:cubicBezTo>
                    <a:pt x="917" y="3846"/>
                    <a:pt x="905" y="3846"/>
                    <a:pt x="892" y="3847"/>
                  </a:cubicBezTo>
                  <a:cubicBezTo>
                    <a:pt x="323" y="3881"/>
                    <a:pt x="0" y="4446"/>
                    <a:pt x="253" y="4970"/>
                  </a:cubicBezTo>
                  <a:lnTo>
                    <a:pt x="981" y="6484"/>
                  </a:lnTo>
                  <a:cubicBezTo>
                    <a:pt x="1326" y="7202"/>
                    <a:pt x="2019" y="7727"/>
                    <a:pt x="2808" y="7867"/>
                  </a:cubicBezTo>
                  <a:lnTo>
                    <a:pt x="4927" y="8242"/>
                  </a:lnTo>
                  <a:cubicBezTo>
                    <a:pt x="5081" y="8269"/>
                    <a:pt x="5234" y="8283"/>
                    <a:pt x="5384" y="8283"/>
                  </a:cubicBezTo>
                  <a:cubicBezTo>
                    <a:pt x="6140" y="8283"/>
                    <a:pt x="6834" y="7948"/>
                    <a:pt x="7256" y="7358"/>
                  </a:cubicBezTo>
                  <a:lnTo>
                    <a:pt x="8710" y="5326"/>
                  </a:lnTo>
                  <a:cubicBezTo>
                    <a:pt x="9099" y="4784"/>
                    <a:pt x="9168" y="4065"/>
                    <a:pt x="8895" y="3406"/>
                  </a:cubicBezTo>
                  <a:lnTo>
                    <a:pt x="6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10053348" y="243195"/>
              <a:ext cx="524263" cy="600936"/>
            </a:xfrm>
            <a:custGeom>
              <a:avLst/>
              <a:gdLst/>
              <a:ahLst/>
              <a:cxnLst/>
              <a:rect l="l" t="t" r="r" b="b"/>
              <a:pathLst>
                <a:path w="24547" h="28137" extrusionOk="0">
                  <a:moveTo>
                    <a:pt x="2434" y="0"/>
                  </a:moveTo>
                  <a:lnTo>
                    <a:pt x="1" y="27595"/>
                  </a:lnTo>
                  <a:lnTo>
                    <a:pt x="24547" y="28137"/>
                  </a:lnTo>
                  <a:lnTo>
                    <a:pt x="23840" y="1200"/>
                  </a:lnTo>
                  <a:lnTo>
                    <a:pt x="2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9948482" y="234994"/>
              <a:ext cx="156871" cy="597561"/>
            </a:xfrm>
            <a:custGeom>
              <a:avLst/>
              <a:gdLst/>
              <a:ahLst/>
              <a:cxnLst/>
              <a:rect l="l" t="t" r="r" b="b"/>
              <a:pathLst>
                <a:path w="7345" h="27979" extrusionOk="0">
                  <a:moveTo>
                    <a:pt x="2818" y="0"/>
                  </a:moveTo>
                  <a:lnTo>
                    <a:pt x="1" y="27671"/>
                  </a:lnTo>
                  <a:lnTo>
                    <a:pt x="4911" y="27979"/>
                  </a:lnTo>
                  <a:lnTo>
                    <a:pt x="7344" y="384"/>
                  </a:lnTo>
                  <a:lnTo>
                    <a:pt x="2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10204858" y="22807"/>
              <a:ext cx="205886" cy="308445"/>
            </a:xfrm>
            <a:custGeom>
              <a:avLst/>
              <a:gdLst/>
              <a:ahLst/>
              <a:cxnLst/>
              <a:rect l="l" t="t" r="r" b="b"/>
              <a:pathLst>
                <a:path w="9640" h="14442" extrusionOk="0">
                  <a:moveTo>
                    <a:pt x="4377" y="0"/>
                  </a:moveTo>
                  <a:cubicBezTo>
                    <a:pt x="2558" y="0"/>
                    <a:pt x="1004" y="1392"/>
                    <a:pt x="845" y="3244"/>
                  </a:cubicBezTo>
                  <a:lnTo>
                    <a:pt x="9" y="13599"/>
                  </a:lnTo>
                  <a:cubicBezTo>
                    <a:pt x="0" y="13721"/>
                    <a:pt x="90" y="13828"/>
                    <a:pt x="210" y="13837"/>
                  </a:cubicBezTo>
                  <a:cubicBezTo>
                    <a:pt x="217" y="13837"/>
                    <a:pt x="223" y="13837"/>
                    <a:pt x="229" y="13837"/>
                  </a:cubicBezTo>
                  <a:cubicBezTo>
                    <a:pt x="343" y="13837"/>
                    <a:pt x="439" y="13751"/>
                    <a:pt x="447" y="13635"/>
                  </a:cubicBezTo>
                  <a:lnTo>
                    <a:pt x="1284" y="3280"/>
                  </a:lnTo>
                  <a:cubicBezTo>
                    <a:pt x="1424" y="1659"/>
                    <a:pt x="2784" y="441"/>
                    <a:pt x="4376" y="441"/>
                  </a:cubicBezTo>
                  <a:cubicBezTo>
                    <a:pt x="4481" y="441"/>
                    <a:pt x="4586" y="446"/>
                    <a:pt x="4693" y="457"/>
                  </a:cubicBezTo>
                  <a:lnTo>
                    <a:pt x="6848" y="674"/>
                  </a:lnTo>
                  <a:cubicBezTo>
                    <a:pt x="8075" y="797"/>
                    <a:pt x="9013" y="1824"/>
                    <a:pt x="9024" y="3057"/>
                  </a:cubicBezTo>
                  <a:lnTo>
                    <a:pt x="9198" y="14225"/>
                  </a:lnTo>
                  <a:cubicBezTo>
                    <a:pt x="9199" y="14346"/>
                    <a:pt x="9297" y="14442"/>
                    <a:pt x="9417" y="14442"/>
                  </a:cubicBezTo>
                  <a:lnTo>
                    <a:pt x="9420" y="14442"/>
                  </a:lnTo>
                  <a:cubicBezTo>
                    <a:pt x="9541" y="14440"/>
                    <a:pt x="9639" y="14339"/>
                    <a:pt x="9638" y="14218"/>
                  </a:cubicBezTo>
                  <a:lnTo>
                    <a:pt x="9463" y="3051"/>
                  </a:lnTo>
                  <a:cubicBezTo>
                    <a:pt x="9450" y="1595"/>
                    <a:pt x="8342" y="382"/>
                    <a:pt x="6893" y="236"/>
                  </a:cubicBezTo>
                  <a:lnTo>
                    <a:pt x="4738" y="18"/>
                  </a:lnTo>
                  <a:cubicBezTo>
                    <a:pt x="4617" y="6"/>
                    <a:pt x="4497" y="0"/>
                    <a:pt x="4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10006318" y="725597"/>
              <a:ext cx="53757" cy="107471"/>
            </a:xfrm>
            <a:custGeom>
              <a:avLst/>
              <a:gdLst/>
              <a:ahLst/>
              <a:cxnLst/>
              <a:rect l="l" t="t" r="r" b="b"/>
              <a:pathLst>
                <a:path w="2517" h="5032" extrusionOk="0">
                  <a:moveTo>
                    <a:pt x="251" y="0"/>
                  </a:moveTo>
                  <a:cubicBezTo>
                    <a:pt x="222" y="0"/>
                    <a:pt x="193" y="6"/>
                    <a:pt x="164" y="18"/>
                  </a:cubicBezTo>
                  <a:cubicBezTo>
                    <a:pt x="52" y="67"/>
                    <a:pt x="1" y="200"/>
                    <a:pt x="52" y="312"/>
                  </a:cubicBezTo>
                  <a:lnTo>
                    <a:pt x="2050" y="4900"/>
                  </a:lnTo>
                  <a:cubicBezTo>
                    <a:pt x="2084" y="4981"/>
                    <a:pt x="2163" y="5032"/>
                    <a:pt x="2252" y="5032"/>
                  </a:cubicBezTo>
                  <a:lnTo>
                    <a:pt x="2252" y="5032"/>
                  </a:lnTo>
                  <a:cubicBezTo>
                    <a:pt x="2410" y="5031"/>
                    <a:pt x="2517" y="4869"/>
                    <a:pt x="2454" y="4724"/>
                  </a:cubicBezTo>
                  <a:lnTo>
                    <a:pt x="456" y="137"/>
                  </a:lnTo>
                  <a:cubicBezTo>
                    <a:pt x="421" y="51"/>
                    <a:pt x="338" y="0"/>
                    <a:pt x="251" y="0"/>
                  </a:cubicBezTo>
                  <a:close/>
                  <a:moveTo>
                    <a:pt x="2252" y="5032"/>
                  </a:moveTo>
                  <a:lnTo>
                    <a:pt x="2252" y="5032"/>
                  </a:lnTo>
                  <a:cubicBezTo>
                    <a:pt x="2252" y="5032"/>
                    <a:pt x="2251" y="5032"/>
                    <a:pt x="2251" y="5032"/>
                  </a:cubicBezTo>
                  <a:lnTo>
                    <a:pt x="2253" y="5032"/>
                  </a:lnTo>
                  <a:cubicBezTo>
                    <a:pt x="2252" y="5032"/>
                    <a:pt x="2252" y="5032"/>
                    <a:pt x="2252" y="50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9947756" y="241038"/>
              <a:ext cx="111678" cy="584726"/>
            </a:xfrm>
            <a:custGeom>
              <a:avLst/>
              <a:gdLst/>
              <a:ahLst/>
              <a:cxnLst/>
              <a:rect l="l" t="t" r="r" b="b"/>
              <a:pathLst>
                <a:path w="5229" h="27378" extrusionOk="0">
                  <a:moveTo>
                    <a:pt x="5003" y="0"/>
                  </a:moveTo>
                  <a:cubicBezTo>
                    <a:pt x="4897" y="0"/>
                    <a:pt x="4790" y="85"/>
                    <a:pt x="4780" y="200"/>
                  </a:cubicBezTo>
                  <a:lnTo>
                    <a:pt x="2782" y="22838"/>
                  </a:lnTo>
                  <a:lnTo>
                    <a:pt x="65" y="27038"/>
                  </a:lnTo>
                  <a:cubicBezTo>
                    <a:pt x="0" y="27140"/>
                    <a:pt x="29" y="27275"/>
                    <a:pt x="131" y="27342"/>
                  </a:cubicBezTo>
                  <a:cubicBezTo>
                    <a:pt x="167" y="27366"/>
                    <a:pt x="207" y="27378"/>
                    <a:pt x="249" y="27378"/>
                  </a:cubicBezTo>
                  <a:cubicBezTo>
                    <a:pt x="324" y="27378"/>
                    <a:pt x="395" y="27340"/>
                    <a:pt x="435" y="27277"/>
                  </a:cubicBezTo>
                  <a:lnTo>
                    <a:pt x="3211" y="22985"/>
                  </a:lnTo>
                  <a:lnTo>
                    <a:pt x="5218" y="239"/>
                  </a:lnTo>
                  <a:cubicBezTo>
                    <a:pt x="5229" y="118"/>
                    <a:pt x="5140" y="11"/>
                    <a:pt x="5019" y="1"/>
                  </a:cubicBezTo>
                  <a:cubicBezTo>
                    <a:pt x="5013" y="0"/>
                    <a:pt x="5008" y="0"/>
                    <a:pt x="5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10201483" y="407989"/>
              <a:ext cx="221691" cy="105784"/>
            </a:xfrm>
            <a:custGeom>
              <a:avLst/>
              <a:gdLst/>
              <a:ahLst/>
              <a:cxnLst/>
              <a:rect l="l" t="t" r="r" b="b"/>
              <a:pathLst>
                <a:path w="10380" h="4953" extrusionOk="0">
                  <a:moveTo>
                    <a:pt x="188" y="0"/>
                  </a:moveTo>
                  <a:lnTo>
                    <a:pt x="0" y="4534"/>
                  </a:lnTo>
                  <a:lnTo>
                    <a:pt x="10380" y="4953"/>
                  </a:lnTo>
                  <a:lnTo>
                    <a:pt x="10380" y="4953"/>
                  </a:lnTo>
                  <a:lnTo>
                    <a:pt x="10277" y="541"/>
                  </a:lnTo>
                  <a:lnTo>
                    <a:pt x="1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9140421" y="-91135"/>
              <a:ext cx="1479584" cy="1391057"/>
            </a:xfrm>
            <a:custGeom>
              <a:avLst/>
              <a:gdLst/>
              <a:ahLst/>
              <a:cxnLst/>
              <a:rect l="l" t="t" r="r" b="b"/>
              <a:pathLst>
                <a:path w="69277" h="65132" extrusionOk="0">
                  <a:moveTo>
                    <a:pt x="44319" y="0"/>
                  </a:moveTo>
                  <a:lnTo>
                    <a:pt x="23148" y="2183"/>
                  </a:lnTo>
                  <a:lnTo>
                    <a:pt x="22849" y="9563"/>
                  </a:lnTo>
                  <a:lnTo>
                    <a:pt x="14904" y="38456"/>
                  </a:lnTo>
                  <a:lnTo>
                    <a:pt x="0" y="58628"/>
                  </a:lnTo>
                  <a:lnTo>
                    <a:pt x="8801" y="65131"/>
                  </a:lnTo>
                  <a:lnTo>
                    <a:pt x="28603" y="42156"/>
                  </a:lnTo>
                  <a:cubicBezTo>
                    <a:pt x="28603" y="42156"/>
                    <a:pt x="33143" y="32657"/>
                    <a:pt x="35695" y="26232"/>
                  </a:cubicBezTo>
                  <a:lnTo>
                    <a:pt x="60580" y="61904"/>
                  </a:lnTo>
                  <a:lnTo>
                    <a:pt x="69276" y="57475"/>
                  </a:lnTo>
                  <a:lnTo>
                    <a:pt x="43729" y="7131"/>
                  </a:lnTo>
                  <a:lnTo>
                    <a:pt x="443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9627479" y="11551"/>
              <a:ext cx="294093" cy="480202"/>
            </a:xfrm>
            <a:custGeom>
              <a:avLst/>
              <a:gdLst/>
              <a:ahLst/>
              <a:cxnLst/>
              <a:rect l="l" t="t" r="r" b="b"/>
              <a:pathLst>
                <a:path w="13770" h="22484" extrusionOk="0">
                  <a:moveTo>
                    <a:pt x="238" y="1"/>
                  </a:moveTo>
                  <a:cubicBezTo>
                    <a:pt x="230" y="1"/>
                    <a:pt x="222" y="1"/>
                    <a:pt x="214" y="2"/>
                  </a:cubicBezTo>
                  <a:cubicBezTo>
                    <a:pt x="94" y="8"/>
                    <a:pt x="1" y="112"/>
                    <a:pt x="8" y="233"/>
                  </a:cubicBezTo>
                  <a:lnTo>
                    <a:pt x="339" y="5968"/>
                  </a:lnTo>
                  <a:cubicBezTo>
                    <a:pt x="667" y="8383"/>
                    <a:pt x="1721" y="10600"/>
                    <a:pt x="3391" y="12384"/>
                  </a:cubicBezTo>
                  <a:lnTo>
                    <a:pt x="13321" y="22417"/>
                  </a:lnTo>
                  <a:cubicBezTo>
                    <a:pt x="13361" y="22459"/>
                    <a:pt x="13418" y="22483"/>
                    <a:pt x="13476" y="22483"/>
                  </a:cubicBezTo>
                  <a:lnTo>
                    <a:pt x="13476" y="22483"/>
                  </a:lnTo>
                  <a:cubicBezTo>
                    <a:pt x="13672" y="22482"/>
                    <a:pt x="13770" y="22246"/>
                    <a:pt x="13633" y="22108"/>
                  </a:cubicBezTo>
                  <a:lnTo>
                    <a:pt x="3707" y="12077"/>
                  </a:lnTo>
                  <a:cubicBezTo>
                    <a:pt x="2104" y="10366"/>
                    <a:pt x="1091" y="8231"/>
                    <a:pt x="775" y="5926"/>
                  </a:cubicBezTo>
                  <a:lnTo>
                    <a:pt x="447" y="208"/>
                  </a:lnTo>
                  <a:cubicBezTo>
                    <a:pt x="440" y="95"/>
                    <a:pt x="357" y="1"/>
                    <a:pt x="238" y="1"/>
                  </a:cubicBezTo>
                  <a:close/>
                  <a:moveTo>
                    <a:pt x="13476" y="22483"/>
                  </a:moveTo>
                  <a:cubicBezTo>
                    <a:pt x="13476" y="22483"/>
                    <a:pt x="13476" y="22483"/>
                    <a:pt x="13475" y="22483"/>
                  </a:cubicBezTo>
                  <a:lnTo>
                    <a:pt x="13477" y="22483"/>
                  </a:lnTo>
                  <a:cubicBezTo>
                    <a:pt x="13477" y="22483"/>
                    <a:pt x="13476" y="22483"/>
                    <a:pt x="13476" y="2248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10042135" y="723"/>
              <a:ext cx="53180" cy="108368"/>
            </a:xfrm>
            <a:custGeom>
              <a:avLst/>
              <a:gdLst/>
              <a:ahLst/>
              <a:cxnLst/>
              <a:rect l="l" t="t" r="r" b="b"/>
              <a:pathLst>
                <a:path w="2490" h="5074" extrusionOk="0">
                  <a:moveTo>
                    <a:pt x="252" y="0"/>
                  </a:moveTo>
                  <a:cubicBezTo>
                    <a:pt x="223" y="0"/>
                    <a:pt x="193" y="6"/>
                    <a:pt x="164" y="18"/>
                  </a:cubicBezTo>
                  <a:cubicBezTo>
                    <a:pt x="53" y="65"/>
                    <a:pt x="1" y="195"/>
                    <a:pt x="49" y="306"/>
                  </a:cubicBezTo>
                  <a:lnTo>
                    <a:pt x="2021" y="4939"/>
                  </a:lnTo>
                  <a:cubicBezTo>
                    <a:pt x="2056" y="5020"/>
                    <a:pt x="2135" y="5072"/>
                    <a:pt x="2224" y="5072"/>
                  </a:cubicBezTo>
                  <a:lnTo>
                    <a:pt x="2224" y="5074"/>
                  </a:lnTo>
                  <a:cubicBezTo>
                    <a:pt x="2383" y="5074"/>
                    <a:pt x="2490" y="4912"/>
                    <a:pt x="2426" y="4766"/>
                  </a:cubicBezTo>
                  <a:lnTo>
                    <a:pt x="454" y="134"/>
                  </a:lnTo>
                  <a:cubicBezTo>
                    <a:pt x="418" y="50"/>
                    <a:pt x="337" y="0"/>
                    <a:pt x="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10459375" y="1159154"/>
              <a:ext cx="319337" cy="182884"/>
            </a:xfrm>
            <a:custGeom>
              <a:avLst/>
              <a:gdLst/>
              <a:ahLst/>
              <a:cxnLst/>
              <a:rect l="l" t="t" r="r" b="b"/>
              <a:pathLst>
                <a:path w="14952" h="8563" extrusionOk="0">
                  <a:moveTo>
                    <a:pt x="5864" y="0"/>
                  </a:moveTo>
                  <a:lnTo>
                    <a:pt x="1" y="2774"/>
                  </a:lnTo>
                  <a:lnTo>
                    <a:pt x="2466" y="7985"/>
                  </a:lnTo>
                  <a:cubicBezTo>
                    <a:pt x="2638" y="8350"/>
                    <a:pt x="3001" y="8563"/>
                    <a:pt x="3379" y="8563"/>
                  </a:cubicBezTo>
                  <a:cubicBezTo>
                    <a:pt x="3524" y="8563"/>
                    <a:pt x="3671" y="8531"/>
                    <a:pt x="3811" y="8465"/>
                  </a:cubicBezTo>
                  <a:lnTo>
                    <a:pt x="8762" y="6123"/>
                  </a:lnTo>
                  <a:lnTo>
                    <a:pt x="14951" y="3195"/>
                  </a:lnTo>
                  <a:lnTo>
                    <a:pt x="14904" y="3096"/>
                  </a:lnTo>
                  <a:cubicBezTo>
                    <a:pt x="14226" y="1660"/>
                    <a:pt x="12798" y="819"/>
                    <a:pt x="11309" y="819"/>
                  </a:cubicBezTo>
                  <a:cubicBezTo>
                    <a:pt x="10739" y="819"/>
                    <a:pt x="10161" y="943"/>
                    <a:pt x="9611" y="1203"/>
                  </a:cubicBezTo>
                  <a:lnTo>
                    <a:pt x="7014" y="2431"/>
                  </a:lnTo>
                  <a:lnTo>
                    <a:pt x="58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10514755" y="1214043"/>
              <a:ext cx="266413" cy="140725"/>
            </a:xfrm>
            <a:custGeom>
              <a:avLst/>
              <a:gdLst/>
              <a:ahLst/>
              <a:cxnLst/>
              <a:rect l="l" t="t" r="r" b="b"/>
              <a:pathLst>
                <a:path w="12474" h="6589" extrusionOk="0">
                  <a:moveTo>
                    <a:pt x="12055" y="0"/>
                  </a:moveTo>
                  <a:lnTo>
                    <a:pt x="0" y="5703"/>
                  </a:lnTo>
                  <a:lnTo>
                    <a:pt x="421" y="6589"/>
                  </a:lnTo>
                  <a:lnTo>
                    <a:pt x="12474" y="886"/>
                  </a:lnTo>
                  <a:lnTo>
                    <a:pt x="12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10607788" y="1176304"/>
              <a:ext cx="30135" cy="38935"/>
            </a:xfrm>
            <a:custGeom>
              <a:avLst/>
              <a:gdLst/>
              <a:ahLst/>
              <a:cxnLst/>
              <a:rect l="l" t="t" r="r" b="b"/>
              <a:pathLst>
                <a:path w="1411" h="1823" extrusionOk="0">
                  <a:moveTo>
                    <a:pt x="725" y="330"/>
                  </a:moveTo>
                  <a:cubicBezTo>
                    <a:pt x="727" y="330"/>
                    <a:pt x="730" y="330"/>
                    <a:pt x="732" y="331"/>
                  </a:cubicBezTo>
                  <a:cubicBezTo>
                    <a:pt x="781" y="332"/>
                    <a:pt x="831" y="344"/>
                    <a:pt x="876" y="365"/>
                  </a:cubicBezTo>
                  <a:cubicBezTo>
                    <a:pt x="1020" y="427"/>
                    <a:pt x="1031" y="497"/>
                    <a:pt x="1035" y="521"/>
                  </a:cubicBezTo>
                  <a:cubicBezTo>
                    <a:pt x="1058" y="671"/>
                    <a:pt x="885" y="1000"/>
                    <a:pt x="336" y="1474"/>
                  </a:cubicBezTo>
                  <a:cubicBezTo>
                    <a:pt x="349" y="886"/>
                    <a:pt x="459" y="470"/>
                    <a:pt x="631" y="359"/>
                  </a:cubicBezTo>
                  <a:cubicBezTo>
                    <a:pt x="658" y="341"/>
                    <a:pt x="691" y="330"/>
                    <a:pt x="725" y="330"/>
                  </a:cubicBezTo>
                  <a:close/>
                  <a:moveTo>
                    <a:pt x="730" y="0"/>
                  </a:moveTo>
                  <a:cubicBezTo>
                    <a:pt x="610" y="0"/>
                    <a:pt x="517" y="39"/>
                    <a:pt x="451" y="81"/>
                  </a:cubicBezTo>
                  <a:cubicBezTo>
                    <a:pt x="167" y="265"/>
                    <a:pt x="17" y="742"/>
                    <a:pt x="4" y="1498"/>
                  </a:cubicBezTo>
                  <a:cubicBezTo>
                    <a:pt x="1" y="1677"/>
                    <a:pt x="143" y="1823"/>
                    <a:pt x="322" y="1823"/>
                  </a:cubicBezTo>
                  <a:cubicBezTo>
                    <a:pt x="396" y="1823"/>
                    <a:pt x="468" y="1796"/>
                    <a:pt x="525" y="1746"/>
                  </a:cubicBezTo>
                  <a:cubicBezTo>
                    <a:pt x="1130" y="1230"/>
                    <a:pt x="1410" y="800"/>
                    <a:pt x="1361" y="470"/>
                  </a:cubicBezTo>
                  <a:cubicBezTo>
                    <a:pt x="1341" y="346"/>
                    <a:pt x="1266" y="173"/>
                    <a:pt x="1005" y="62"/>
                  </a:cubicBezTo>
                  <a:cubicBezTo>
                    <a:pt x="901" y="17"/>
                    <a:pt x="810" y="0"/>
                    <a:pt x="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10569025" y="1204923"/>
              <a:ext cx="49464" cy="30392"/>
            </a:xfrm>
            <a:custGeom>
              <a:avLst/>
              <a:gdLst/>
              <a:ahLst/>
              <a:cxnLst/>
              <a:rect l="l" t="t" r="r" b="b"/>
              <a:pathLst>
                <a:path w="2316" h="1423" extrusionOk="0">
                  <a:moveTo>
                    <a:pt x="1328" y="340"/>
                  </a:moveTo>
                  <a:cubicBezTo>
                    <a:pt x="1493" y="340"/>
                    <a:pt x="1675" y="350"/>
                    <a:pt x="1871" y="372"/>
                  </a:cubicBezTo>
                  <a:cubicBezTo>
                    <a:pt x="1398" y="828"/>
                    <a:pt x="976" y="1093"/>
                    <a:pt x="715" y="1093"/>
                  </a:cubicBezTo>
                  <a:cubicBezTo>
                    <a:pt x="690" y="1093"/>
                    <a:pt x="667" y="1091"/>
                    <a:pt x="645" y="1086"/>
                  </a:cubicBezTo>
                  <a:cubicBezTo>
                    <a:pt x="610" y="1079"/>
                    <a:pt x="504" y="1056"/>
                    <a:pt x="426" y="860"/>
                  </a:cubicBezTo>
                  <a:lnTo>
                    <a:pt x="427" y="860"/>
                  </a:lnTo>
                  <a:cubicBezTo>
                    <a:pt x="352" y="673"/>
                    <a:pt x="408" y="595"/>
                    <a:pt x="427" y="570"/>
                  </a:cubicBezTo>
                  <a:cubicBezTo>
                    <a:pt x="534" y="424"/>
                    <a:pt x="858" y="340"/>
                    <a:pt x="1328" y="340"/>
                  </a:cubicBezTo>
                  <a:close/>
                  <a:moveTo>
                    <a:pt x="1412" y="1"/>
                  </a:moveTo>
                  <a:cubicBezTo>
                    <a:pt x="765" y="1"/>
                    <a:pt x="343" y="126"/>
                    <a:pt x="160" y="375"/>
                  </a:cubicBezTo>
                  <a:cubicBezTo>
                    <a:pt x="77" y="489"/>
                    <a:pt x="1" y="687"/>
                    <a:pt x="119" y="983"/>
                  </a:cubicBezTo>
                  <a:cubicBezTo>
                    <a:pt x="238" y="1278"/>
                    <a:pt x="433" y="1377"/>
                    <a:pt x="576" y="1409"/>
                  </a:cubicBezTo>
                  <a:cubicBezTo>
                    <a:pt x="619" y="1418"/>
                    <a:pt x="664" y="1422"/>
                    <a:pt x="709" y="1422"/>
                  </a:cubicBezTo>
                  <a:cubicBezTo>
                    <a:pt x="1158" y="1422"/>
                    <a:pt x="1705" y="992"/>
                    <a:pt x="2101" y="609"/>
                  </a:cubicBezTo>
                  <a:cubicBezTo>
                    <a:pt x="2316" y="405"/>
                    <a:pt x="2187" y="43"/>
                    <a:pt x="1892" y="20"/>
                  </a:cubicBezTo>
                  <a:cubicBezTo>
                    <a:pt x="1720" y="7"/>
                    <a:pt x="1560" y="1"/>
                    <a:pt x="1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10610544" y="1209814"/>
              <a:ext cx="20097" cy="42501"/>
            </a:xfrm>
            <a:custGeom>
              <a:avLst/>
              <a:gdLst/>
              <a:ahLst/>
              <a:cxnLst/>
              <a:rect l="l" t="t" r="r" b="b"/>
              <a:pathLst>
                <a:path w="941" h="1990" extrusionOk="0">
                  <a:moveTo>
                    <a:pt x="186" y="0"/>
                  </a:moveTo>
                  <a:cubicBezTo>
                    <a:pt x="157" y="0"/>
                    <a:pt x="128" y="8"/>
                    <a:pt x="101" y="24"/>
                  </a:cubicBezTo>
                  <a:cubicBezTo>
                    <a:pt x="26" y="71"/>
                    <a:pt x="1" y="167"/>
                    <a:pt x="41" y="243"/>
                  </a:cubicBezTo>
                  <a:cubicBezTo>
                    <a:pt x="46" y="252"/>
                    <a:pt x="543" y="1088"/>
                    <a:pt x="74" y="1726"/>
                  </a:cubicBezTo>
                  <a:cubicBezTo>
                    <a:pt x="20" y="1798"/>
                    <a:pt x="35" y="1902"/>
                    <a:pt x="109" y="1956"/>
                  </a:cubicBezTo>
                  <a:cubicBezTo>
                    <a:pt x="137" y="1977"/>
                    <a:pt x="172" y="1989"/>
                    <a:pt x="207" y="1989"/>
                  </a:cubicBezTo>
                  <a:cubicBezTo>
                    <a:pt x="259" y="1989"/>
                    <a:pt x="309" y="1964"/>
                    <a:pt x="339" y="1922"/>
                  </a:cubicBezTo>
                  <a:cubicBezTo>
                    <a:pt x="941" y="1103"/>
                    <a:pt x="348" y="114"/>
                    <a:pt x="324" y="72"/>
                  </a:cubicBezTo>
                  <a:cubicBezTo>
                    <a:pt x="291" y="26"/>
                    <a:pt x="239" y="0"/>
                    <a:pt x="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10501065" y="1233542"/>
              <a:ext cx="60976" cy="58007"/>
            </a:xfrm>
            <a:custGeom>
              <a:avLst/>
              <a:gdLst/>
              <a:ahLst/>
              <a:cxnLst/>
              <a:rect l="l" t="t" r="r" b="b"/>
              <a:pathLst>
                <a:path w="2855" h="2716" extrusionOk="0">
                  <a:moveTo>
                    <a:pt x="1430" y="330"/>
                  </a:moveTo>
                  <a:cubicBezTo>
                    <a:pt x="1827" y="330"/>
                    <a:pt x="2188" y="560"/>
                    <a:pt x="2357" y="919"/>
                  </a:cubicBezTo>
                  <a:cubicBezTo>
                    <a:pt x="2552" y="1331"/>
                    <a:pt x="2452" y="1824"/>
                    <a:pt x="2110" y="2127"/>
                  </a:cubicBezTo>
                  <a:cubicBezTo>
                    <a:pt x="1917" y="2298"/>
                    <a:pt x="1674" y="2385"/>
                    <a:pt x="1429" y="2385"/>
                  </a:cubicBezTo>
                  <a:cubicBezTo>
                    <a:pt x="1240" y="2385"/>
                    <a:pt x="1049" y="2333"/>
                    <a:pt x="880" y="2226"/>
                  </a:cubicBezTo>
                  <a:cubicBezTo>
                    <a:pt x="494" y="1983"/>
                    <a:pt x="316" y="1512"/>
                    <a:pt x="442" y="1073"/>
                  </a:cubicBezTo>
                  <a:cubicBezTo>
                    <a:pt x="568" y="633"/>
                    <a:pt x="970" y="332"/>
                    <a:pt x="1426" y="330"/>
                  </a:cubicBezTo>
                  <a:cubicBezTo>
                    <a:pt x="1428" y="330"/>
                    <a:pt x="1429" y="330"/>
                    <a:pt x="1430" y="330"/>
                  </a:cubicBezTo>
                  <a:close/>
                  <a:moveTo>
                    <a:pt x="1428" y="0"/>
                  </a:moveTo>
                  <a:cubicBezTo>
                    <a:pt x="965" y="0"/>
                    <a:pt x="531" y="238"/>
                    <a:pt x="281" y="632"/>
                  </a:cubicBezTo>
                  <a:cubicBezTo>
                    <a:pt x="17" y="1051"/>
                    <a:pt x="0" y="1581"/>
                    <a:pt x="241" y="2014"/>
                  </a:cubicBezTo>
                  <a:cubicBezTo>
                    <a:pt x="479" y="2447"/>
                    <a:pt x="936" y="2716"/>
                    <a:pt x="1431" y="2716"/>
                  </a:cubicBezTo>
                  <a:cubicBezTo>
                    <a:pt x="1895" y="2714"/>
                    <a:pt x="2327" y="2475"/>
                    <a:pt x="2576" y="2082"/>
                  </a:cubicBezTo>
                  <a:cubicBezTo>
                    <a:pt x="2824" y="1690"/>
                    <a:pt x="2854" y="1196"/>
                    <a:pt x="2656" y="778"/>
                  </a:cubicBezTo>
                  <a:cubicBezTo>
                    <a:pt x="2443" y="329"/>
                    <a:pt x="2004" y="33"/>
                    <a:pt x="1511" y="3"/>
                  </a:cubicBezTo>
                  <a:cubicBezTo>
                    <a:pt x="1483" y="1"/>
                    <a:pt x="1455" y="0"/>
                    <a:pt x="1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9102234" y="1187560"/>
              <a:ext cx="285272" cy="225215"/>
            </a:xfrm>
            <a:custGeom>
              <a:avLst/>
              <a:gdLst/>
              <a:ahLst/>
              <a:cxnLst/>
              <a:rect l="l" t="t" r="r" b="b"/>
              <a:pathLst>
                <a:path w="13357" h="10545" extrusionOk="0">
                  <a:moveTo>
                    <a:pt x="3654" y="0"/>
                  </a:moveTo>
                  <a:lnTo>
                    <a:pt x="326" y="4924"/>
                  </a:lnTo>
                  <a:cubicBezTo>
                    <a:pt x="0" y="5377"/>
                    <a:pt x="102" y="6008"/>
                    <a:pt x="1665" y="6704"/>
                  </a:cubicBezTo>
                  <a:lnTo>
                    <a:pt x="6179" y="9593"/>
                  </a:lnTo>
                  <a:lnTo>
                    <a:pt x="6158" y="9797"/>
                  </a:lnTo>
                  <a:lnTo>
                    <a:pt x="13110" y="10544"/>
                  </a:lnTo>
                  <a:lnTo>
                    <a:pt x="13120" y="10435"/>
                  </a:lnTo>
                  <a:cubicBezTo>
                    <a:pt x="13356" y="8252"/>
                    <a:pt x="11775" y="6293"/>
                    <a:pt x="9594" y="6059"/>
                  </a:cubicBezTo>
                  <a:lnTo>
                    <a:pt x="8055" y="5894"/>
                  </a:lnTo>
                  <a:lnTo>
                    <a:pt x="8959" y="4044"/>
                  </a:lnTo>
                  <a:lnTo>
                    <a:pt x="36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9093050" y="1298127"/>
              <a:ext cx="291658" cy="132224"/>
            </a:xfrm>
            <a:custGeom>
              <a:avLst/>
              <a:gdLst/>
              <a:ahLst/>
              <a:cxnLst/>
              <a:rect l="l" t="t" r="r" b="b"/>
              <a:pathLst>
                <a:path w="13656" h="6191" extrusionOk="0">
                  <a:moveTo>
                    <a:pt x="574" y="1"/>
                  </a:moveTo>
                  <a:lnTo>
                    <a:pt x="1" y="796"/>
                  </a:lnTo>
                  <a:lnTo>
                    <a:pt x="7372" y="5525"/>
                  </a:lnTo>
                  <a:lnTo>
                    <a:pt x="13562" y="6190"/>
                  </a:lnTo>
                  <a:lnTo>
                    <a:pt x="13655" y="5213"/>
                  </a:lnTo>
                  <a:lnTo>
                    <a:pt x="7477" y="4549"/>
                  </a:lnTo>
                  <a:lnTo>
                    <a:pt x="5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9256606" y="1310216"/>
              <a:ext cx="42971" cy="25330"/>
            </a:xfrm>
            <a:custGeom>
              <a:avLst/>
              <a:gdLst/>
              <a:ahLst/>
              <a:cxnLst/>
              <a:rect l="l" t="t" r="r" b="b"/>
              <a:pathLst>
                <a:path w="2012" h="1186" extrusionOk="0">
                  <a:moveTo>
                    <a:pt x="1371" y="328"/>
                  </a:moveTo>
                  <a:cubicBezTo>
                    <a:pt x="1442" y="328"/>
                    <a:pt x="1500" y="340"/>
                    <a:pt x="1543" y="364"/>
                  </a:cubicBezTo>
                  <a:cubicBezTo>
                    <a:pt x="1584" y="386"/>
                    <a:pt x="1641" y="435"/>
                    <a:pt x="1656" y="582"/>
                  </a:cubicBezTo>
                  <a:cubicBezTo>
                    <a:pt x="1671" y="739"/>
                    <a:pt x="1616" y="783"/>
                    <a:pt x="1596" y="796"/>
                  </a:cubicBezTo>
                  <a:cubicBezTo>
                    <a:pt x="1550" y="833"/>
                    <a:pt x="1465" y="856"/>
                    <a:pt x="1339" y="856"/>
                  </a:cubicBezTo>
                  <a:cubicBezTo>
                    <a:pt x="1141" y="856"/>
                    <a:pt x="840" y="799"/>
                    <a:pt x="422" y="645"/>
                  </a:cubicBezTo>
                  <a:cubicBezTo>
                    <a:pt x="818" y="439"/>
                    <a:pt x="1154" y="328"/>
                    <a:pt x="1371" y="328"/>
                  </a:cubicBezTo>
                  <a:close/>
                  <a:moveTo>
                    <a:pt x="1369" y="0"/>
                  </a:moveTo>
                  <a:cubicBezTo>
                    <a:pt x="1082" y="0"/>
                    <a:pt x="704" y="123"/>
                    <a:pt x="242" y="367"/>
                  </a:cubicBezTo>
                  <a:cubicBezTo>
                    <a:pt x="0" y="495"/>
                    <a:pt x="21" y="847"/>
                    <a:pt x="277" y="943"/>
                  </a:cubicBezTo>
                  <a:cubicBezTo>
                    <a:pt x="709" y="1106"/>
                    <a:pt x="1063" y="1185"/>
                    <a:pt x="1335" y="1185"/>
                  </a:cubicBezTo>
                  <a:cubicBezTo>
                    <a:pt x="1533" y="1185"/>
                    <a:pt x="1688" y="1143"/>
                    <a:pt x="1797" y="1059"/>
                  </a:cubicBezTo>
                  <a:cubicBezTo>
                    <a:pt x="1898" y="982"/>
                    <a:pt x="2012" y="832"/>
                    <a:pt x="1985" y="550"/>
                  </a:cubicBezTo>
                  <a:cubicBezTo>
                    <a:pt x="1956" y="269"/>
                    <a:pt x="1814" y="136"/>
                    <a:pt x="1700" y="74"/>
                  </a:cubicBezTo>
                  <a:cubicBezTo>
                    <a:pt x="1608" y="25"/>
                    <a:pt x="1497" y="0"/>
                    <a:pt x="1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9224506" y="1289157"/>
              <a:ext cx="42245" cy="39127"/>
            </a:xfrm>
            <a:custGeom>
              <a:avLst/>
              <a:gdLst/>
              <a:ahLst/>
              <a:cxnLst/>
              <a:rect l="l" t="t" r="r" b="b"/>
              <a:pathLst>
                <a:path w="1978" h="1832" extrusionOk="0">
                  <a:moveTo>
                    <a:pt x="686" y="330"/>
                  </a:moveTo>
                  <a:cubicBezTo>
                    <a:pt x="698" y="330"/>
                    <a:pt x="707" y="331"/>
                    <a:pt x="714" y="332"/>
                  </a:cubicBezTo>
                  <a:cubicBezTo>
                    <a:pt x="957" y="364"/>
                    <a:pt x="1289" y="795"/>
                    <a:pt x="1586" y="1502"/>
                  </a:cubicBezTo>
                  <a:cubicBezTo>
                    <a:pt x="895" y="1288"/>
                    <a:pt x="440" y="1017"/>
                    <a:pt x="367" y="772"/>
                  </a:cubicBezTo>
                  <a:cubicBezTo>
                    <a:pt x="358" y="737"/>
                    <a:pt x="326" y="634"/>
                    <a:pt x="460" y="472"/>
                  </a:cubicBezTo>
                  <a:cubicBezTo>
                    <a:pt x="561" y="348"/>
                    <a:pt x="641" y="330"/>
                    <a:pt x="686" y="330"/>
                  </a:cubicBezTo>
                  <a:close/>
                  <a:moveTo>
                    <a:pt x="688" y="1"/>
                  </a:moveTo>
                  <a:cubicBezTo>
                    <a:pt x="554" y="1"/>
                    <a:pt x="375" y="53"/>
                    <a:pt x="205" y="262"/>
                  </a:cubicBezTo>
                  <a:cubicBezTo>
                    <a:pt x="1" y="509"/>
                    <a:pt x="10" y="727"/>
                    <a:pt x="52" y="868"/>
                  </a:cubicBezTo>
                  <a:cubicBezTo>
                    <a:pt x="190" y="1329"/>
                    <a:pt x="909" y="1638"/>
                    <a:pt x="1488" y="1817"/>
                  </a:cubicBezTo>
                  <a:cubicBezTo>
                    <a:pt x="1521" y="1827"/>
                    <a:pt x="1556" y="1832"/>
                    <a:pt x="1592" y="1832"/>
                  </a:cubicBezTo>
                  <a:cubicBezTo>
                    <a:pt x="1646" y="1832"/>
                    <a:pt x="1698" y="1820"/>
                    <a:pt x="1746" y="1794"/>
                  </a:cubicBezTo>
                  <a:cubicBezTo>
                    <a:pt x="1909" y="1710"/>
                    <a:pt x="1978" y="1515"/>
                    <a:pt x="1903" y="1348"/>
                  </a:cubicBezTo>
                  <a:cubicBezTo>
                    <a:pt x="1520" y="506"/>
                    <a:pt x="1134" y="54"/>
                    <a:pt x="756" y="5"/>
                  </a:cubicBezTo>
                  <a:cubicBezTo>
                    <a:pt x="735" y="2"/>
                    <a:pt x="712" y="1"/>
                    <a:pt x="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9226022" y="1322688"/>
              <a:ext cx="38614" cy="24881"/>
            </a:xfrm>
            <a:custGeom>
              <a:avLst/>
              <a:gdLst/>
              <a:ahLst/>
              <a:cxnLst/>
              <a:rect l="l" t="t" r="r" b="b"/>
              <a:pathLst>
                <a:path w="1808" h="1165" extrusionOk="0">
                  <a:moveTo>
                    <a:pt x="1620" y="1"/>
                  </a:moveTo>
                  <a:cubicBezTo>
                    <a:pt x="1565" y="1"/>
                    <a:pt x="1511" y="29"/>
                    <a:pt x="1480" y="80"/>
                  </a:cubicBezTo>
                  <a:cubicBezTo>
                    <a:pt x="1476" y="87"/>
                    <a:pt x="1046" y="833"/>
                    <a:pt x="336" y="833"/>
                  </a:cubicBezTo>
                  <a:cubicBezTo>
                    <a:pt x="291" y="833"/>
                    <a:pt x="245" y="830"/>
                    <a:pt x="198" y="823"/>
                  </a:cubicBezTo>
                  <a:cubicBezTo>
                    <a:pt x="191" y="822"/>
                    <a:pt x="184" y="822"/>
                    <a:pt x="176" y="822"/>
                  </a:cubicBezTo>
                  <a:cubicBezTo>
                    <a:pt x="94" y="822"/>
                    <a:pt x="23" y="883"/>
                    <a:pt x="12" y="966"/>
                  </a:cubicBezTo>
                  <a:cubicBezTo>
                    <a:pt x="0" y="1056"/>
                    <a:pt x="65" y="1140"/>
                    <a:pt x="155" y="1152"/>
                  </a:cubicBezTo>
                  <a:cubicBezTo>
                    <a:pt x="215" y="1160"/>
                    <a:pt x="276" y="1163"/>
                    <a:pt x="336" y="1164"/>
                  </a:cubicBezTo>
                  <a:cubicBezTo>
                    <a:pt x="1231" y="1164"/>
                    <a:pt x="1743" y="283"/>
                    <a:pt x="1766" y="244"/>
                  </a:cubicBezTo>
                  <a:cubicBezTo>
                    <a:pt x="1808" y="164"/>
                    <a:pt x="1779" y="67"/>
                    <a:pt x="1702" y="23"/>
                  </a:cubicBezTo>
                  <a:cubicBezTo>
                    <a:pt x="1676" y="8"/>
                    <a:pt x="1648" y="1"/>
                    <a:pt x="1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9146145" y="1248450"/>
              <a:ext cx="62642" cy="57986"/>
            </a:xfrm>
            <a:custGeom>
              <a:avLst/>
              <a:gdLst/>
              <a:ahLst/>
              <a:cxnLst/>
              <a:rect l="l" t="t" r="r" b="b"/>
              <a:pathLst>
                <a:path w="2933" h="2715" extrusionOk="0">
                  <a:moveTo>
                    <a:pt x="1467" y="329"/>
                  </a:moveTo>
                  <a:cubicBezTo>
                    <a:pt x="1682" y="330"/>
                    <a:pt x="1892" y="398"/>
                    <a:pt x="2066" y="522"/>
                  </a:cubicBezTo>
                  <a:cubicBezTo>
                    <a:pt x="2476" y="820"/>
                    <a:pt x="2610" y="1369"/>
                    <a:pt x="2382" y="1821"/>
                  </a:cubicBezTo>
                  <a:cubicBezTo>
                    <a:pt x="2203" y="2174"/>
                    <a:pt x="1843" y="2384"/>
                    <a:pt x="1464" y="2384"/>
                  </a:cubicBezTo>
                  <a:cubicBezTo>
                    <a:pt x="1360" y="2384"/>
                    <a:pt x="1253" y="2368"/>
                    <a:pt x="1149" y="2334"/>
                  </a:cubicBezTo>
                  <a:cubicBezTo>
                    <a:pt x="667" y="2178"/>
                    <a:pt x="372" y="1695"/>
                    <a:pt x="451" y="1196"/>
                  </a:cubicBezTo>
                  <a:cubicBezTo>
                    <a:pt x="531" y="696"/>
                    <a:pt x="961" y="329"/>
                    <a:pt x="1467" y="329"/>
                  </a:cubicBezTo>
                  <a:close/>
                  <a:moveTo>
                    <a:pt x="1466" y="0"/>
                  </a:moveTo>
                  <a:cubicBezTo>
                    <a:pt x="1256" y="0"/>
                    <a:pt x="1045" y="48"/>
                    <a:pt x="849" y="149"/>
                  </a:cubicBezTo>
                  <a:cubicBezTo>
                    <a:pt x="290" y="434"/>
                    <a:pt x="1" y="1063"/>
                    <a:pt x="146" y="1672"/>
                  </a:cubicBezTo>
                  <a:cubicBezTo>
                    <a:pt x="292" y="2282"/>
                    <a:pt x="837" y="2713"/>
                    <a:pt x="1464" y="2714"/>
                  </a:cubicBezTo>
                  <a:cubicBezTo>
                    <a:pt x="1466" y="2714"/>
                    <a:pt x="1467" y="2714"/>
                    <a:pt x="1469" y="2714"/>
                  </a:cubicBezTo>
                  <a:cubicBezTo>
                    <a:pt x="1904" y="2714"/>
                    <a:pt x="2312" y="2504"/>
                    <a:pt x="2566" y="2151"/>
                  </a:cubicBezTo>
                  <a:cubicBezTo>
                    <a:pt x="2933" y="1642"/>
                    <a:pt x="2904" y="949"/>
                    <a:pt x="2496" y="473"/>
                  </a:cubicBezTo>
                  <a:cubicBezTo>
                    <a:pt x="2232" y="165"/>
                    <a:pt x="1852" y="0"/>
                    <a:pt x="1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9162655" y="223930"/>
              <a:ext cx="524263" cy="600936"/>
            </a:xfrm>
            <a:custGeom>
              <a:avLst/>
              <a:gdLst/>
              <a:ahLst/>
              <a:cxnLst/>
              <a:rect l="l" t="t" r="r" b="b"/>
              <a:pathLst>
                <a:path w="24547" h="28137" extrusionOk="0">
                  <a:moveTo>
                    <a:pt x="2434" y="0"/>
                  </a:moveTo>
                  <a:lnTo>
                    <a:pt x="1" y="27595"/>
                  </a:lnTo>
                  <a:lnTo>
                    <a:pt x="24547" y="28137"/>
                  </a:lnTo>
                  <a:lnTo>
                    <a:pt x="23839" y="1200"/>
                  </a:lnTo>
                  <a:lnTo>
                    <a:pt x="2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9057832" y="215708"/>
              <a:ext cx="156828" cy="597583"/>
            </a:xfrm>
            <a:custGeom>
              <a:avLst/>
              <a:gdLst/>
              <a:ahLst/>
              <a:cxnLst/>
              <a:rect l="l" t="t" r="r" b="b"/>
              <a:pathLst>
                <a:path w="7343" h="27980" extrusionOk="0">
                  <a:moveTo>
                    <a:pt x="2816" y="1"/>
                  </a:moveTo>
                  <a:lnTo>
                    <a:pt x="0" y="27672"/>
                  </a:lnTo>
                  <a:lnTo>
                    <a:pt x="4909" y="27980"/>
                  </a:lnTo>
                  <a:lnTo>
                    <a:pt x="7342" y="385"/>
                  </a:lnTo>
                  <a:lnTo>
                    <a:pt x="28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9314122" y="3564"/>
              <a:ext cx="205908" cy="308424"/>
            </a:xfrm>
            <a:custGeom>
              <a:avLst/>
              <a:gdLst/>
              <a:ahLst/>
              <a:cxnLst/>
              <a:rect l="l" t="t" r="r" b="b"/>
              <a:pathLst>
                <a:path w="9641" h="14441" extrusionOk="0">
                  <a:moveTo>
                    <a:pt x="4377" y="0"/>
                  </a:moveTo>
                  <a:cubicBezTo>
                    <a:pt x="2560" y="0"/>
                    <a:pt x="1008" y="1392"/>
                    <a:pt x="849" y="3243"/>
                  </a:cubicBezTo>
                  <a:lnTo>
                    <a:pt x="11" y="13600"/>
                  </a:lnTo>
                  <a:cubicBezTo>
                    <a:pt x="0" y="13720"/>
                    <a:pt x="90" y="13826"/>
                    <a:pt x="212" y="13837"/>
                  </a:cubicBezTo>
                  <a:cubicBezTo>
                    <a:pt x="217" y="13837"/>
                    <a:pt x="222" y="13837"/>
                    <a:pt x="226" y="13837"/>
                  </a:cubicBezTo>
                  <a:cubicBezTo>
                    <a:pt x="340" y="13837"/>
                    <a:pt x="439" y="13751"/>
                    <a:pt x="449" y="13634"/>
                  </a:cubicBezTo>
                  <a:lnTo>
                    <a:pt x="1285" y="3279"/>
                  </a:lnTo>
                  <a:cubicBezTo>
                    <a:pt x="1426" y="1659"/>
                    <a:pt x="2786" y="440"/>
                    <a:pt x="4379" y="440"/>
                  </a:cubicBezTo>
                  <a:cubicBezTo>
                    <a:pt x="4483" y="440"/>
                    <a:pt x="4588" y="445"/>
                    <a:pt x="4695" y="456"/>
                  </a:cubicBezTo>
                  <a:lnTo>
                    <a:pt x="6850" y="673"/>
                  </a:lnTo>
                  <a:cubicBezTo>
                    <a:pt x="8077" y="796"/>
                    <a:pt x="9015" y="1823"/>
                    <a:pt x="9025" y="3056"/>
                  </a:cubicBezTo>
                  <a:lnTo>
                    <a:pt x="9200" y="14224"/>
                  </a:lnTo>
                  <a:cubicBezTo>
                    <a:pt x="9201" y="14344"/>
                    <a:pt x="9299" y="14440"/>
                    <a:pt x="9420" y="14440"/>
                  </a:cubicBezTo>
                  <a:lnTo>
                    <a:pt x="9423" y="14440"/>
                  </a:lnTo>
                  <a:cubicBezTo>
                    <a:pt x="9545" y="14439"/>
                    <a:pt x="9641" y="14338"/>
                    <a:pt x="9639" y="14217"/>
                  </a:cubicBezTo>
                  <a:lnTo>
                    <a:pt x="9467" y="3051"/>
                  </a:lnTo>
                  <a:cubicBezTo>
                    <a:pt x="9453" y="1593"/>
                    <a:pt x="8345" y="380"/>
                    <a:pt x="6895" y="236"/>
                  </a:cubicBezTo>
                  <a:lnTo>
                    <a:pt x="4740" y="19"/>
                  </a:lnTo>
                  <a:cubicBezTo>
                    <a:pt x="4618" y="6"/>
                    <a:pt x="4497" y="0"/>
                    <a:pt x="4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9115753" y="706460"/>
              <a:ext cx="53629" cy="107386"/>
            </a:xfrm>
            <a:custGeom>
              <a:avLst/>
              <a:gdLst/>
              <a:ahLst/>
              <a:cxnLst/>
              <a:rect l="l" t="t" r="r" b="b"/>
              <a:pathLst>
                <a:path w="2511" h="5028" extrusionOk="0">
                  <a:moveTo>
                    <a:pt x="249" y="1"/>
                  </a:moveTo>
                  <a:cubicBezTo>
                    <a:pt x="220" y="1"/>
                    <a:pt x="190" y="7"/>
                    <a:pt x="161" y="19"/>
                  </a:cubicBezTo>
                  <a:cubicBezTo>
                    <a:pt x="52" y="67"/>
                    <a:pt x="1" y="195"/>
                    <a:pt x="46" y="306"/>
                  </a:cubicBezTo>
                  <a:lnTo>
                    <a:pt x="2044" y="4894"/>
                  </a:lnTo>
                  <a:cubicBezTo>
                    <a:pt x="2078" y="4975"/>
                    <a:pt x="2158" y="5026"/>
                    <a:pt x="2245" y="5027"/>
                  </a:cubicBezTo>
                  <a:cubicBezTo>
                    <a:pt x="2404" y="5026"/>
                    <a:pt x="2511" y="4864"/>
                    <a:pt x="2448" y="4718"/>
                  </a:cubicBezTo>
                  <a:lnTo>
                    <a:pt x="449" y="130"/>
                  </a:lnTo>
                  <a:cubicBezTo>
                    <a:pt x="413" y="49"/>
                    <a:pt x="333"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9057042" y="221773"/>
              <a:ext cx="111700" cy="584726"/>
            </a:xfrm>
            <a:custGeom>
              <a:avLst/>
              <a:gdLst/>
              <a:ahLst/>
              <a:cxnLst/>
              <a:rect l="l" t="t" r="r" b="b"/>
              <a:pathLst>
                <a:path w="5230" h="27378" extrusionOk="0">
                  <a:moveTo>
                    <a:pt x="5005" y="0"/>
                  </a:moveTo>
                  <a:cubicBezTo>
                    <a:pt x="4891" y="0"/>
                    <a:pt x="4794" y="85"/>
                    <a:pt x="4781" y="200"/>
                  </a:cubicBezTo>
                  <a:lnTo>
                    <a:pt x="2783" y="22838"/>
                  </a:lnTo>
                  <a:lnTo>
                    <a:pt x="66" y="27038"/>
                  </a:lnTo>
                  <a:cubicBezTo>
                    <a:pt x="1" y="27140"/>
                    <a:pt x="29" y="27275"/>
                    <a:pt x="132" y="27341"/>
                  </a:cubicBezTo>
                  <a:cubicBezTo>
                    <a:pt x="168" y="27365"/>
                    <a:pt x="208" y="27377"/>
                    <a:pt x="252" y="27377"/>
                  </a:cubicBezTo>
                  <a:cubicBezTo>
                    <a:pt x="325" y="27377"/>
                    <a:pt x="396" y="27340"/>
                    <a:pt x="436" y="27277"/>
                  </a:cubicBezTo>
                  <a:lnTo>
                    <a:pt x="3212" y="22985"/>
                  </a:lnTo>
                  <a:lnTo>
                    <a:pt x="5219" y="239"/>
                  </a:lnTo>
                  <a:cubicBezTo>
                    <a:pt x="5230" y="118"/>
                    <a:pt x="5141" y="11"/>
                    <a:pt x="5019" y="1"/>
                  </a:cubicBezTo>
                  <a:cubicBezTo>
                    <a:pt x="5015" y="0"/>
                    <a:pt x="5010" y="0"/>
                    <a:pt x="5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9310790" y="388725"/>
              <a:ext cx="221691" cy="105784"/>
            </a:xfrm>
            <a:custGeom>
              <a:avLst/>
              <a:gdLst/>
              <a:ahLst/>
              <a:cxnLst/>
              <a:rect l="l" t="t" r="r" b="b"/>
              <a:pathLst>
                <a:path w="10380" h="4953" extrusionOk="0">
                  <a:moveTo>
                    <a:pt x="188" y="0"/>
                  </a:moveTo>
                  <a:lnTo>
                    <a:pt x="0" y="4534"/>
                  </a:lnTo>
                  <a:lnTo>
                    <a:pt x="10379" y="4953"/>
                  </a:lnTo>
                  <a:lnTo>
                    <a:pt x="10379" y="4953"/>
                  </a:lnTo>
                  <a:lnTo>
                    <a:pt x="10277" y="541"/>
                  </a:lnTo>
                  <a:lnTo>
                    <a:pt x="1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9313353" y="-63798"/>
              <a:ext cx="195848" cy="176904"/>
            </a:xfrm>
            <a:custGeom>
              <a:avLst/>
              <a:gdLst/>
              <a:ahLst/>
              <a:cxnLst/>
              <a:rect l="l" t="t" r="r" b="b"/>
              <a:pathLst>
                <a:path w="9170" h="8283" extrusionOk="0">
                  <a:moveTo>
                    <a:pt x="2644" y="1"/>
                  </a:moveTo>
                  <a:lnTo>
                    <a:pt x="274" y="3405"/>
                  </a:lnTo>
                  <a:cubicBezTo>
                    <a:pt x="0" y="4064"/>
                    <a:pt x="69" y="4783"/>
                    <a:pt x="458" y="5325"/>
                  </a:cubicBezTo>
                  <a:lnTo>
                    <a:pt x="1913" y="7358"/>
                  </a:lnTo>
                  <a:cubicBezTo>
                    <a:pt x="2335" y="7948"/>
                    <a:pt x="3028" y="8283"/>
                    <a:pt x="3784" y="8283"/>
                  </a:cubicBezTo>
                  <a:cubicBezTo>
                    <a:pt x="3935" y="8283"/>
                    <a:pt x="4087" y="8269"/>
                    <a:pt x="4241" y="8242"/>
                  </a:cubicBezTo>
                  <a:lnTo>
                    <a:pt x="6361" y="7867"/>
                  </a:lnTo>
                  <a:cubicBezTo>
                    <a:pt x="7149" y="7727"/>
                    <a:pt x="7844" y="7203"/>
                    <a:pt x="8189" y="6484"/>
                  </a:cubicBezTo>
                  <a:lnTo>
                    <a:pt x="8917" y="4970"/>
                  </a:lnTo>
                  <a:cubicBezTo>
                    <a:pt x="9170" y="4447"/>
                    <a:pt x="8847" y="3881"/>
                    <a:pt x="8278" y="3847"/>
                  </a:cubicBezTo>
                  <a:cubicBezTo>
                    <a:pt x="8265" y="3846"/>
                    <a:pt x="8253" y="3846"/>
                    <a:pt x="8240" y="3846"/>
                  </a:cubicBezTo>
                  <a:cubicBezTo>
                    <a:pt x="8084" y="3846"/>
                    <a:pt x="7932" y="3898"/>
                    <a:pt x="7808" y="3995"/>
                  </a:cubicBezTo>
                  <a:lnTo>
                    <a:pt x="7248" y="4428"/>
                  </a:lnTo>
                  <a:lnTo>
                    <a:pt x="8246" y="2087"/>
                  </a:lnTo>
                  <a:lnTo>
                    <a:pt x="26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9334347" y="-980269"/>
              <a:ext cx="1074197" cy="1006130"/>
            </a:xfrm>
            <a:custGeom>
              <a:avLst/>
              <a:gdLst/>
              <a:ahLst/>
              <a:cxnLst/>
              <a:rect l="l" t="t" r="r" b="b"/>
              <a:pathLst>
                <a:path w="50296" h="47109" extrusionOk="0">
                  <a:moveTo>
                    <a:pt x="28386" y="325"/>
                  </a:moveTo>
                  <a:cubicBezTo>
                    <a:pt x="22697" y="514"/>
                    <a:pt x="16619" y="1"/>
                    <a:pt x="12499" y="4730"/>
                  </a:cubicBezTo>
                  <a:cubicBezTo>
                    <a:pt x="11822" y="5507"/>
                    <a:pt x="11240" y="6384"/>
                    <a:pt x="10932" y="7367"/>
                  </a:cubicBezTo>
                  <a:lnTo>
                    <a:pt x="10838" y="7301"/>
                  </a:lnTo>
                  <a:lnTo>
                    <a:pt x="1" y="42202"/>
                  </a:lnTo>
                  <a:lnTo>
                    <a:pt x="8650" y="45531"/>
                  </a:lnTo>
                  <a:lnTo>
                    <a:pt x="13529" y="33004"/>
                  </a:lnTo>
                  <a:cubicBezTo>
                    <a:pt x="13699" y="34280"/>
                    <a:pt x="13862" y="35618"/>
                    <a:pt x="14017" y="37075"/>
                  </a:cubicBezTo>
                  <a:cubicBezTo>
                    <a:pt x="13965" y="39007"/>
                    <a:pt x="13712" y="44264"/>
                    <a:pt x="13712" y="44264"/>
                  </a:cubicBezTo>
                  <a:lnTo>
                    <a:pt x="33309" y="43266"/>
                  </a:lnTo>
                  <a:cubicBezTo>
                    <a:pt x="33332" y="43267"/>
                    <a:pt x="33355" y="43267"/>
                    <a:pt x="33378" y="43267"/>
                  </a:cubicBezTo>
                  <a:cubicBezTo>
                    <a:pt x="34964" y="43267"/>
                    <a:pt x="36292" y="41739"/>
                    <a:pt x="36346" y="39834"/>
                  </a:cubicBezTo>
                  <a:lnTo>
                    <a:pt x="36395" y="37985"/>
                  </a:lnTo>
                  <a:lnTo>
                    <a:pt x="42611" y="47109"/>
                  </a:lnTo>
                  <a:lnTo>
                    <a:pt x="50296" y="43228"/>
                  </a:lnTo>
                  <a:lnTo>
                    <a:pt x="36890" y="20148"/>
                  </a:lnTo>
                  <a:lnTo>
                    <a:pt x="37132" y="11389"/>
                  </a:lnTo>
                  <a:cubicBezTo>
                    <a:pt x="37296" y="5440"/>
                    <a:pt x="33360" y="463"/>
                    <a:pt x="28386" y="3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9619534" y="-595172"/>
              <a:ext cx="144142" cy="312268"/>
            </a:xfrm>
            <a:custGeom>
              <a:avLst/>
              <a:gdLst/>
              <a:ahLst/>
              <a:cxnLst/>
              <a:rect l="l" t="t" r="r" b="b"/>
              <a:pathLst>
                <a:path w="6749" h="14621" extrusionOk="0">
                  <a:moveTo>
                    <a:pt x="6345" y="0"/>
                  </a:moveTo>
                  <a:lnTo>
                    <a:pt x="1" y="14443"/>
                  </a:lnTo>
                  <a:lnTo>
                    <a:pt x="404" y="14620"/>
                  </a:lnTo>
                  <a:lnTo>
                    <a:pt x="6748" y="178"/>
                  </a:lnTo>
                  <a:lnTo>
                    <a:pt x="63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9718227" y="-1308598"/>
              <a:ext cx="315301" cy="467110"/>
            </a:xfrm>
            <a:custGeom>
              <a:avLst/>
              <a:gdLst/>
              <a:ahLst/>
              <a:cxnLst/>
              <a:rect l="l" t="t" r="r" b="b"/>
              <a:pathLst>
                <a:path w="14763" h="21871" extrusionOk="0">
                  <a:moveTo>
                    <a:pt x="6092" y="0"/>
                  </a:moveTo>
                  <a:cubicBezTo>
                    <a:pt x="5971" y="0"/>
                    <a:pt x="5850" y="26"/>
                    <a:pt x="5738" y="75"/>
                  </a:cubicBezTo>
                  <a:cubicBezTo>
                    <a:pt x="5519" y="1143"/>
                    <a:pt x="5083" y="2793"/>
                    <a:pt x="4343" y="3789"/>
                  </a:cubicBezTo>
                  <a:lnTo>
                    <a:pt x="3986" y="3789"/>
                  </a:lnTo>
                  <a:cubicBezTo>
                    <a:pt x="3977" y="3803"/>
                    <a:pt x="3968" y="3818"/>
                    <a:pt x="3959" y="3831"/>
                  </a:cubicBezTo>
                  <a:cubicBezTo>
                    <a:pt x="3944" y="3831"/>
                    <a:pt x="3929" y="3827"/>
                    <a:pt x="3914" y="3827"/>
                  </a:cubicBezTo>
                  <a:lnTo>
                    <a:pt x="2168" y="3827"/>
                  </a:lnTo>
                  <a:cubicBezTo>
                    <a:pt x="2161" y="3827"/>
                    <a:pt x="2153" y="3827"/>
                    <a:pt x="2146" y="3827"/>
                  </a:cubicBezTo>
                  <a:cubicBezTo>
                    <a:pt x="961" y="3827"/>
                    <a:pt x="0" y="4787"/>
                    <a:pt x="0" y="5974"/>
                  </a:cubicBezTo>
                  <a:cubicBezTo>
                    <a:pt x="0" y="7162"/>
                    <a:pt x="962" y="8122"/>
                    <a:pt x="2149" y="8122"/>
                  </a:cubicBezTo>
                  <a:cubicBezTo>
                    <a:pt x="2155" y="8122"/>
                    <a:pt x="2161" y="8122"/>
                    <a:pt x="2168" y="8122"/>
                  </a:cubicBezTo>
                  <a:lnTo>
                    <a:pt x="2678" y="8122"/>
                  </a:lnTo>
                  <a:lnTo>
                    <a:pt x="2678" y="17342"/>
                  </a:lnTo>
                  <a:cubicBezTo>
                    <a:pt x="2678" y="19843"/>
                    <a:pt x="4366" y="21871"/>
                    <a:pt x="6446" y="21871"/>
                  </a:cubicBezTo>
                  <a:cubicBezTo>
                    <a:pt x="8528" y="21871"/>
                    <a:pt x="10214" y="19843"/>
                    <a:pt x="10214" y="17342"/>
                  </a:cubicBezTo>
                  <a:lnTo>
                    <a:pt x="10214" y="14329"/>
                  </a:lnTo>
                  <a:cubicBezTo>
                    <a:pt x="11657" y="13963"/>
                    <a:pt x="12913" y="13076"/>
                    <a:pt x="13742" y="11840"/>
                  </a:cubicBezTo>
                  <a:cubicBezTo>
                    <a:pt x="14405" y="10942"/>
                    <a:pt x="14763" y="9856"/>
                    <a:pt x="14763" y="8739"/>
                  </a:cubicBezTo>
                  <a:lnTo>
                    <a:pt x="14763" y="1976"/>
                  </a:lnTo>
                  <a:cubicBezTo>
                    <a:pt x="14685" y="1982"/>
                    <a:pt x="14610" y="1995"/>
                    <a:pt x="14530" y="1995"/>
                  </a:cubicBezTo>
                  <a:cubicBezTo>
                    <a:pt x="13272" y="1994"/>
                    <a:pt x="12178" y="1323"/>
                    <a:pt x="11565" y="325"/>
                  </a:cubicBezTo>
                  <a:cubicBezTo>
                    <a:pt x="11029" y="358"/>
                    <a:pt x="10480" y="383"/>
                    <a:pt x="9939" y="395"/>
                  </a:cubicBezTo>
                  <a:cubicBezTo>
                    <a:pt x="9600" y="479"/>
                    <a:pt x="9252" y="520"/>
                    <a:pt x="8905" y="520"/>
                  </a:cubicBezTo>
                  <a:cubicBezTo>
                    <a:pt x="8452" y="520"/>
                    <a:pt x="7999" y="449"/>
                    <a:pt x="7565" y="308"/>
                  </a:cubicBezTo>
                  <a:cubicBezTo>
                    <a:pt x="7114" y="251"/>
                    <a:pt x="6710" y="169"/>
                    <a:pt x="6380" y="50"/>
                  </a:cubicBezTo>
                  <a:cubicBezTo>
                    <a:pt x="6287" y="17"/>
                    <a:pt x="6189" y="0"/>
                    <a:pt x="6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9749729" y="-1135218"/>
              <a:ext cx="261992" cy="136902"/>
            </a:xfrm>
            <a:custGeom>
              <a:avLst/>
              <a:gdLst/>
              <a:ahLst/>
              <a:cxnLst/>
              <a:rect l="l" t="t" r="r" b="b"/>
              <a:pathLst>
                <a:path w="12267" h="6410" extrusionOk="0">
                  <a:moveTo>
                    <a:pt x="1203" y="1"/>
                  </a:moveTo>
                  <a:lnTo>
                    <a:pt x="1203" y="363"/>
                  </a:lnTo>
                  <a:cubicBezTo>
                    <a:pt x="1203" y="3623"/>
                    <a:pt x="1" y="6409"/>
                    <a:pt x="6757" y="6409"/>
                  </a:cubicBezTo>
                  <a:cubicBezTo>
                    <a:pt x="6915" y="6409"/>
                    <a:pt x="7078" y="6408"/>
                    <a:pt x="7246" y="6405"/>
                  </a:cubicBezTo>
                  <a:cubicBezTo>
                    <a:pt x="9338" y="6405"/>
                    <a:pt x="11183" y="5339"/>
                    <a:pt x="12267" y="3722"/>
                  </a:cubicBezTo>
                  <a:lnTo>
                    <a:pt x="12267" y="3722"/>
                  </a:lnTo>
                  <a:cubicBezTo>
                    <a:pt x="11311" y="5025"/>
                    <a:pt x="9773" y="5875"/>
                    <a:pt x="8032" y="5875"/>
                  </a:cubicBezTo>
                  <a:lnTo>
                    <a:pt x="7199" y="5875"/>
                  </a:lnTo>
                  <a:cubicBezTo>
                    <a:pt x="4297" y="5875"/>
                    <a:pt x="1945" y="3522"/>
                    <a:pt x="1945" y="621"/>
                  </a:cubicBezTo>
                  <a:lnTo>
                    <a:pt x="1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9747081" y="-1496480"/>
              <a:ext cx="370745" cy="272906"/>
            </a:xfrm>
            <a:custGeom>
              <a:avLst/>
              <a:gdLst/>
              <a:ahLst/>
              <a:cxnLst/>
              <a:rect l="l" t="t" r="r" b="b"/>
              <a:pathLst>
                <a:path w="17359" h="12778" extrusionOk="0">
                  <a:moveTo>
                    <a:pt x="14220" y="0"/>
                  </a:moveTo>
                  <a:cubicBezTo>
                    <a:pt x="12855" y="0"/>
                    <a:pt x="11622" y="895"/>
                    <a:pt x="11222" y="2237"/>
                  </a:cubicBezTo>
                  <a:cubicBezTo>
                    <a:pt x="10408" y="1093"/>
                    <a:pt x="9076" y="346"/>
                    <a:pt x="7566" y="346"/>
                  </a:cubicBezTo>
                  <a:cubicBezTo>
                    <a:pt x="5664" y="346"/>
                    <a:pt x="4043" y="1533"/>
                    <a:pt x="3391" y="3204"/>
                  </a:cubicBezTo>
                  <a:cubicBezTo>
                    <a:pt x="1796" y="3899"/>
                    <a:pt x="617" y="5372"/>
                    <a:pt x="338" y="7145"/>
                  </a:cubicBezTo>
                  <a:cubicBezTo>
                    <a:pt x="116" y="7769"/>
                    <a:pt x="2" y="8428"/>
                    <a:pt x="2" y="9092"/>
                  </a:cubicBezTo>
                  <a:lnTo>
                    <a:pt x="2" y="12565"/>
                  </a:lnTo>
                  <a:cubicBezTo>
                    <a:pt x="0" y="12637"/>
                    <a:pt x="9" y="12708"/>
                    <a:pt x="26" y="12777"/>
                  </a:cubicBezTo>
                  <a:cubicBezTo>
                    <a:pt x="278" y="12676"/>
                    <a:pt x="545" y="12624"/>
                    <a:pt x="815" y="12622"/>
                  </a:cubicBezTo>
                  <a:lnTo>
                    <a:pt x="2563" y="12622"/>
                  </a:lnTo>
                  <a:cubicBezTo>
                    <a:pt x="2578" y="12622"/>
                    <a:pt x="2591" y="12627"/>
                    <a:pt x="2608" y="12627"/>
                  </a:cubicBezTo>
                  <a:cubicBezTo>
                    <a:pt x="2617" y="12615"/>
                    <a:pt x="2626" y="12600"/>
                    <a:pt x="2635" y="12586"/>
                  </a:cubicBezTo>
                  <a:lnTo>
                    <a:pt x="2992" y="12586"/>
                  </a:lnTo>
                  <a:cubicBezTo>
                    <a:pt x="3732" y="11590"/>
                    <a:pt x="4166" y="9940"/>
                    <a:pt x="4385" y="8872"/>
                  </a:cubicBezTo>
                  <a:cubicBezTo>
                    <a:pt x="4498" y="8822"/>
                    <a:pt x="4618" y="8797"/>
                    <a:pt x="4739" y="8797"/>
                  </a:cubicBezTo>
                  <a:cubicBezTo>
                    <a:pt x="4837" y="8797"/>
                    <a:pt x="4935" y="8813"/>
                    <a:pt x="5029" y="8847"/>
                  </a:cubicBezTo>
                  <a:cubicBezTo>
                    <a:pt x="5358" y="8966"/>
                    <a:pt x="5762" y="9048"/>
                    <a:pt x="6212" y="9104"/>
                  </a:cubicBezTo>
                  <a:cubicBezTo>
                    <a:pt x="6648" y="9246"/>
                    <a:pt x="7101" y="9317"/>
                    <a:pt x="7555" y="9317"/>
                  </a:cubicBezTo>
                  <a:cubicBezTo>
                    <a:pt x="7901" y="9317"/>
                    <a:pt x="8248" y="9275"/>
                    <a:pt x="8588" y="9192"/>
                  </a:cubicBezTo>
                  <a:cubicBezTo>
                    <a:pt x="9127" y="9182"/>
                    <a:pt x="9677" y="9155"/>
                    <a:pt x="10214" y="9122"/>
                  </a:cubicBezTo>
                  <a:cubicBezTo>
                    <a:pt x="10825" y="10121"/>
                    <a:pt x="11921" y="10792"/>
                    <a:pt x="13179" y="10792"/>
                  </a:cubicBezTo>
                  <a:cubicBezTo>
                    <a:pt x="13257" y="10792"/>
                    <a:pt x="13332" y="10779"/>
                    <a:pt x="13410" y="10773"/>
                  </a:cubicBezTo>
                  <a:cubicBezTo>
                    <a:pt x="13697" y="10755"/>
                    <a:pt x="13978" y="10708"/>
                    <a:pt x="14243" y="10624"/>
                  </a:cubicBezTo>
                  <a:cubicBezTo>
                    <a:pt x="15645" y="10174"/>
                    <a:pt x="16660" y="8860"/>
                    <a:pt x="16660" y="7310"/>
                  </a:cubicBezTo>
                  <a:cubicBezTo>
                    <a:pt x="16660" y="6697"/>
                    <a:pt x="16498" y="6097"/>
                    <a:pt x="16192" y="5568"/>
                  </a:cubicBezTo>
                  <a:cubicBezTo>
                    <a:pt x="16929" y="4975"/>
                    <a:pt x="17358" y="4079"/>
                    <a:pt x="17357" y="3132"/>
                  </a:cubicBezTo>
                  <a:cubicBezTo>
                    <a:pt x="17355" y="1577"/>
                    <a:pt x="16214" y="257"/>
                    <a:pt x="14676" y="34"/>
                  </a:cubicBezTo>
                  <a:cubicBezTo>
                    <a:pt x="14523" y="11"/>
                    <a:pt x="14371" y="0"/>
                    <a:pt x="14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9441092" y="-809986"/>
              <a:ext cx="43099" cy="34813"/>
            </a:xfrm>
            <a:custGeom>
              <a:avLst/>
              <a:gdLst/>
              <a:ahLst/>
              <a:cxnLst/>
              <a:rect l="l" t="t" r="r" b="b"/>
              <a:pathLst>
                <a:path w="2018" h="1630" extrusionOk="0">
                  <a:moveTo>
                    <a:pt x="1770" y="1"/>
                  </a:moveTo>
                  <a:cubicBezTo>
                    <a:pt x="1722" y="1"/>
                    <a:pt x="1674" y="17"/>
                    <a:pt x="1633" y="49"/>
                  </a:cubicBezTo>
                  <a:lnTo>
                    <a:pt x="161" y="1238"/>
                  </a:lnTo>
                  <a:cubicBezTo>
                    <a:pt x="0" y="1368"/>
                    <a:pt x="92" y="1628"/>
                    <a:pt x="299" y="1629"/>
                  </a:cubicBezTo>
                  <a:cubicBezTo>
                    <a:pt x="350" y="1629"/>
                    <a:pt x="399" y="1611"/>
                    <a:pt x="438" y="1581"/>
                  </a:cubicBezTo>
                  <a:lnTo>
                    <a:pt x="1911" y="391"/>
                  </a:lnTo>
                  <a:cubicBezTo>
                    <a:pt x="2004" y="314"/>
                    <a:pt x="2018" y="176"/>
                    <a:pt x="1943" y="83"/>
                  </a:cubicBezTo>
                  <a:cubicBezTo>
                    <a:pt x="1899" y="29"/>
                    <a:pt x="1835" y="1"/>
                    <a:pt x="1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9430627" y="-837025"/>
              <a:ext cx="43185" cy="34791"/>
            </a:xfrm>
            <a:custGeom>
              <a:avLst/>
              <a:gdLst/>
              <a:ahLst/>
              <a:cxnLst/>
              <a:rect l="l" t="t" r="r" b="b"/>
              <a:pathLst>
                <a:path w="2022" h="1629" extrusionOk="0">
                  <a:moveTo>
                    <a:pt x="1773" y="0"/>
                  </a:moveTo>
                  <a:cubicBezTo>
                    <a:pt x="1725" y="0"/>
                    <a:pt x="1676" y="16"/>
                    <a:pt x="1635" y="49"/>
                  </a:cubicBezTo>
                  <a:lnTo>
                    <a:pt x="163" y="1238"/>
                  </a:lnTo>
                  <a:cubicBezTo>
                    <a:pt x="1" y="1369"/>
                    <a:pt x="94" y="1628"/>
                    <a:pt x="301" y="1628"/>
                  </a:cubicBezTo>
                  <a:cubicBezTo>
                    <a:pt x="350" y="1628"/>
                    <a:pt x="400" y="1612"/>
                    <a:pt x="439" y="1580"/>
                  </a:cubicBezTo>
                  <a:lnTo>
                    <a:pt x="1912" y="391"/>
                  </a:lnTo>
                  <a:cubicBezTo>
                    <a:pt x="2006" y="315"/>
                    <a:pt x="2021" y="177"/>
                    <a:pt x="1945" y="82"/>
                  </a:cubicBezTo>
                  <a:cubicBezTo>
                    <a:pt x="1901" y="28"/>
                    <a:pt x="1837" y="0"/>
                    <a:pt x="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9424049" y="-867203"/>
              <a:ext cx="43185" cy="34834"/>
            </a:xfrm>
            <a:custGeom>
              <a:avLst/>
              <a:gdLst/>
              <a:ahLst/>
              <a:cxnLst/>
              <a:rect l="l" t="t" r="r" b="b"/>
              <a:pathLst>
                <a:path w="2022" h="1631" extrusionOk="0">
                  <a:moveTo>
                    <a:pt x="1774" y="1"/>
                  </a:moveTo>
                  <a:cubicBezTo>
                    <a:pt x="1725" y="1"/>
                    <a:pt x="1676" y="17"/>
                    <a:pt x="1636" y="50"/>
                  </a:cubicBezTo>
                  <a:lnTo>
                    <a:pt x="163" y="1238"/>
                  </a:lnTo>
                  <a:cubicBezTo>
                    <a:pt x="1" y="1369"/>
                    <a:pt x="94" y="1630"/>
                    <a:pt x="301" y="1630"/>
                  </a:cubicBezTo>
                  <a:cubicBezTo>
                    <a:pt x="352" y="1630"/>
                    <a:pt x="400" y="1612"/>
                    <a:pt x="439" y="1581"/>
                  </a:cubicBezTo>
                  <a:lnTo>
                    <a:pt x="1912" y="393"/>
                  </a:lnTo>
                  <a:cubicBezTo>
                    <a:pt x="2006" y="317"/>
                    <a:pt x="2021" y="177"/>
                    <a:pt x="1945" y="83"/>
                  </a:cubicBezTo>
                  <a:cubicBezTo>
                    <a:pt x="1901" y="29"/>
                    <a:pt x="1838"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9418133" y="-892362"/>
              <a:ext cx="43164" cy="34791"/>
            </a:xfrm>
            <a:custGeom>
              <a:avLst/>
              <a:gdLst/>
              <a:ahLst/>
              <a:cxnLst/>
              <a:rect l="l" t="t" r="r" b="b"/>
              <a:pathLst>
                <a:path w="2021" h="1629" extrusionOk="0">
                  <a:moveTo>
                    <a:pt x="1773" y="0"/>
                  </a:moveTo>
                  <a:cubicBezTo>
                    <a:pt x="1724" y="0"/>
                    <a:pt x="1676" y="16"/>
                    <a:pt x="1635" y="49"/>
                  </a:cubicBezTo>
                  <a:lnTo>
                    <a:pt x="162" y="1237"/>
                  </a:lnTo>
                  <a:cubicBezTo>
                    <a:pt x="0" y="1367"/>
                    <a:pt x="92" y="1628"/>
                    <a:pt x="300" y="1628"/>
                  </a:cubicBezTo>
                  <a:cubicBezTo>
                    <a:pt x="350" y="1628"/>
                    <a:pt x="400" y="1612"/>
                    <a:pt x="439" y="1580"/>
                  </a:cubicBezTo>
                  <a:lnTo>
                    <a:pt x="1911" y="391"/>
                  </a:lnTo>
                  <a:cubicBezTo>
                    <a:pt x="2006" y="315"/>
                    <a:pt x="2021" y="177"/>
                    <a:pt x="1944" y="82"/>
                  </a:cubicBezTo>
                  <a:cubicBezTo>
                    <a:pt x="1901" y="28"/>
                    <a:pt x="1837" y="0"/>
                    <a:pt x="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9704537" y="-1049169"/>
              <a:ext cx="326343" cy="218210"/>
            </a:xfrm>
            <a:custGeom>
              <a:avLst/>
              <a:gdLst/>
              <a:ahLst/>
              <a:cxnLst/>
              <a:rect l="l" t="t" r="r" b="b"/>
              <a:pathLst>
                <a:path w="15280" h="10217" extrusionOk="0">
                  <a:moveTo>
                    <a:pt x="2368" y="0"/>
                  </a:moveTo>
                  <a:cubicBezTo>
                    <a:pt x="2053" y="0"/>
                    <a:pt x="1738" y="73"/>
                    <a:pt x="1459" y="222"/>
                  </a:cubicBezTo>
                  <a:cubicBezTo>
                    <a:pt x="967" y="484"/>
                    <a:pt x="653" y="969"/>
                    <a:pt x="575" y="1517"/>
                  </a:cubicBezTo>
                  <a:cubicBezTo>
                    <a:pt x="463" y="2314"/>
                    <a:pt x="338" y="3059"/>
                    <a:pt x="162" y="3838"/>
                  </a:cubicBezTo>
                  <a:cubicBezTo>
                    <a:pt x="0" y="4554"/>
                    <a:pt x="41" y="5300"/>
                    <a:pt x="279" y="5994"/>
                  </a:cubicBezTo>
                  <a:cubicBezTo>
                    <a:pt x="1013" y="8107"/>
                    <a:pt x="3402" y="9280"/>
                    <a:pt x="5428" y="9824"/>
                  </a:cubicBezTo>
                  <a:cubicBezTo>
                    <a:pt x="6394" y="10085"/>
                    <a:pt x="7397" y="10217"/>
                    <a:pt x="8400" y="10217"/>
                  </a:cubicBezTo>
                  <a:cubicBezTo>
                    <a:pt x="9346" y="10217"/>
                    <a:pt x="10293" y="10100"/>
                    <a:pt x="11209" y="9865"/>
                  </a:cubicBezTo>
                  <a:cubicBezTo>
                    <a:pt x="11427" y="9809"/>
                    <a:pt x="11640" y="9748"/>
                    <a:pt x="11853" y="9679"/>
                  </a:cubicBezTo>
                  <a:cubicBezTo>
                    <a:pt x="12750" y="9389"/>
                    <a:pt x="13646" y="8966"/>
                    <a:pt x="14224" y="8223"/>
                  </a:cubicBezTo>
                  <a:cubicBezTo>
                    <a:pt x="15001" y="7220"/>
                    <a:pt x="14919" y="6022"/>
                    <a:pt x="15087" y="4839"/>
                  </a:cubicBezTo>
                  <a:cubicBezTo>
                    <a:pt x="15279" y="3497"/>
                    <a:pt x="14384" y="1988"/>
                    <a:pt x="12996" y="1723"/>
                  </a:cubicBezTo>
                  <a:cubicBezTo>
                    <a:pt x="12909" y="1706"/>
                    <a:pt x="12818" y="1699"/>
                    <a:pt x="12724" y="1699"/>
                  </a:cubicBezTo>
                  <a:cubicBezTo>
                    <a:pt x="12027" y="1699"/>
                    <a:pt x="11176" y="2112"/>
                    <a:pt x="10499" y="2196"/>
                  </a:cubicBezTo>
                  <a:cubicBezTo>
                    <a:pt x="10098" y="2246"/>
                    <a:pt x="9694" y="2271"/>
                    <a:pt x="9291" y="2271"/>
                  </a:cubicBezTo>
                  <a:cubicBezTo>
                    <a:pt x="8766" y="2271"/>
                    <a:pt x="8242" y="2229"/>
                    <a:pt x="7724" y="2145"/>
                  </a:cubicBezTo>
                  <a:cubicBezTo>
                    <a:pt x="7038" y="2032"/>
                    <a:pt x="6370" y="1840"/>
                    <a:pt x="5730" y="1571"/>
                  </a:cubicBezTo>
                  <a:cubicBezTo>
                    <a:pt x="5386" y="1427"/>
                    <a:pt x="5053" y="1260"/>
                    <a:pt x="4733" y="1068"/>
                  </a:cubicBezTo>
                  <a:cubicBezTo>
                    <a:pt x="4420" y="879"/>
                    <a:pt x="4109" y="675"/>
                    <a:pt x="3797" y="487"/>
                  </a:cubicBezTo>
                  <a:cubicBezTo>
                    <a:pt x="3540" y="333"/>
                    <a:pt x="3274" y="189"/>
                    <a:pt x="2988" y="97"/>
                  </a:cubicBezTo>
                  <a:cubicBezTo>
                    <a:pt x="2788" y="33"/>
                    <a:pt x="2578" y="0"/>
                    <a:pt x="2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9442203" y="-1059847"/>
              <a:ext cx="590172" cy="274764"/>
            </a:xfrm>
            <a:custGeom>
              <a:avLst/>
              <a:gdLst/>
              <a:ahLst/>
              <a:cxnLst/>
              <a:rect l="l" t="t" r="r" b="b"/>
              <a:pathLst>
                <a:path w="27633" h="12865" extrusionOk="0">
                  <a:moveTo>
                    <a:pt x="14723" y="0"/>
                  </a:moveTo>
                  <a:cubicBezTo>
                    <a:pt x="14408" y="0"/>
                    <a:pt x="14093" y="73"/>
                    <a:pt x="13814" y="222"/>
                  </a:cubicBezTo>
                  <a:cubicBezTo>
                    <a:pt x="13421" y="432"/>
                    <a:pt x="13148" y="786"/>
                    <a:pt x="13011" y="1199"/>
                  </a:cubicBezTo>
                  <a:cubicBezTo>
                    <a:pt x="2198" y="1847"/>
                    <a:pt x="230" y="7130"/>
                    <a:pt x="16" y="7839"/>
                  </a:cubicBezTo>
                  <a:cubicBezTo>
                    <a:pt x="1" y="7887"/>
                    <a:pt x="1" y="7939"/>
                    <a:pt x="17" y="7989"/>
                  </a:cubicBezTo>
                  <a:lnTo>
                    <a:pt x="1538" y="12693"/>
                  </a:lnTo>
                  <a:cubicBezTo>
                    <a:pt x="1574" y="12803"/>
                    <a:pt x="1674" y="12864"/>
                    <a:pt x="1776" y="12864"/>
                  </a:cubicBezTo>
                  <a:cubicBezTo>
                    <a:pt x="1840" y="12864"/>
                    <a:pt x="1906" y="12839"/>
                    <a:pt x="1957" y="12786"/>
                  </a:cubicBezTo>
                  <a:cubicBezTo>
                    <a:pt x="6037" y="8612"/>
                    <a:pt x="9788" y="6768"/>
                    <a:pt x="12631" y="5988"/>
                  </a:cubicBezTo>
                  <a:cubicBezTo>
                    <a:pt x="12631" y="5989"/>
                    <a:pt x="12631" y="5992"/>
                    <a:pt x="12633" y="5994"/>
                  </a:cubicBezTo>
                  <a:cubicBezTo>
                    <a:pt x="13367" y="8107"/>
                    <a:pt x="15754" y="9278"/>
                    <a:pt x="17780" y="9825"/>
                  </a:cubicBezTo>
                  <a:cubicBezTo>
                    <a:pt x="18748" y="10086"/>
                    <a:pt x="19751" y="10217"/>
                    <a:pt x="20754" y="10217"/>
                  </a:cubicBezTo>
                  <a:cubicBezTo>
                    <a:pt x="21700" y="10217"/>
                    <a:pt x="22647" y="10100"/>
                    <a:pt x="23563" y="9865"/>
                  </a:cubicBezTo>
                  <a:cubicBezTo>
                    <a:pt x="23779" y="9810"/>
                    <a:pt x="23994" y="9748"/>
                    <a:pt x="24207" y="9679"/>
                  </a:cubicBezTo>
                  <a:cubicBezTo>
                    <a:pt x="25103" y="9389"/>
                    <a:pt x="25999" y="8966"/>
                    <a:pt x="26577" y="8223"/>
                  </a:cubicBezTo>
                  <a:cubicBezTo>
                    <a:pt x="27355" y="7222"/>
                    <a:pt x="27274" y="6022"/>
                    <a:pt x="27442" y="4839"/>
                  </a:cubicBezTo>
                  <a:cubicBezTo>
                    <a:pt x="27633" y="3497"/>
                    <a:pt x="26694" y="2161"/>
                    <a:pt x="25351" y="1723"/>
                  </a:cubicBezTo>
                  <a:cubicBezTo>
                    <a:pt x="25208" y="1676"/>
                    <a:pt x="25064" y="1657"/>
                    <a:pt x="24919" y="1657"/>
                  </a:cubicBezTo>
                  <a:cubicBezTo>
                    <a:pt x="24214" y="1657"/>
                    <a:pt x="23490" y="2117"/>
                    <a:pt x="22853" y="2196"/>
                  </a:cubicBezTo>
                  <a:cubicBezTo>
                    <a:pt x="22451" y="2246"/>
                    <a:pt x="22046" y="2271"/>
                    <a:pt x="21641" y="2271"/>
                  </a:cubicBezTo>
                  <a:cubicBezTo>
                    <a:pt x="21118" y="2271"/>
                    <a:pt x="20595" y="2229"/>
                    <a:pt x="20077" y="2145"/>
                  </a:cubicBezTo>
                  <a:cubicBezTo>
                    <a:pt x="19393" y="2032"/>
                    <a:pt x="18725" y="1840"/>
                    <a:pt x="18085" y="1571"/>
                  </a:cubicBezTo>
                  <a:cubicBezTo>
                    <a:pt x="17741" y="1427"/>
                    <a:pt x="17408" y="1260"/>
                    <a:pt x="17088" y="1068"/>
                  </a:cubicBezTo>
                  <a:cubicBezTo>
                    <a:pt x="16775" y="879"/>
                    <a:pt x="16464" y="675"/>
                    <a:pt x="16152" y="487"/>
                  </a:cubicBezTo>
                  <a:cubicBezTo>
                    <a:pt x="15895" y="331"/>
                    <a:pt x="15629" y="189"/>
                    <a:pt x="15343" y="97"/>
                  </a:cubicBezTo>
                  <a:cubicBezTo>
                    <a:pt x="15143" y="33"/>
                    <a:pt x="14933" y="0"/>
                    <a:pt x="14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9753189" y="-1035735"/>
              <a:ext cx="51963" cy="152770"/>
            </a:xfrm>
            <a:custGeom>
              <a:avLst/>
              <a:gdLst/>
              <a:ahLst/>
              <a:cxnLst/>
              <a:rect l="l" t="t" r="r" b="b"/>
              <a:pathLst>
                <a:path w="2433" h="7153" extrusionOk="0">
                  <a:moveTo>
                    <a:pt x="1648" y="0"/>
                  </a:moveTo>
                  <a:cubicBezTo>
                    <a:pt x="1638" y="0"/>
                    <a:pt x="1628" y="1"/>
                    <a:pt x="1618" y="2"/>
                  </a:cubicBezTo>
                  <a:cubicBezTo>
                    <a:pt x="1498" y="20"/>
                    <a:pt x="1414" y="131"/>
                    <a:pt x="1430" y="252"/>
                  </a:cubicBezTo>
                  <a:cubicBezTo>
                    <a:pt x="1436" y="292"/>
                    <a:pt x="1969" y="4317"/>
                    <a:pt x="111" y="6800"/>
                  </a:cubicBezTo>
                  <a:cubicBezTo>
                    <a:pt x="1" y="6945"/>
                    <a:pt x="105" y="7152"/>
                    <a:pt x="286" y="7152"/>
                  </a:cubicBezTo>
                  <a:cubicBezTo>
                    <a:pt x="357" y="7152"/>
                    <a:pt x="421" y="7119"/>
                    <a:pt x="463" y="7064"/>
                  </a:cubicBezTo>
                  <a:cubicBezTo>
                    <a:pt x="2433" y="4434"/>
                    <a:pt x="1889" y="363"/>
                    <a:pt x="1865" y="190"/>
                  </a:cubicBezTo>
                  <a:cubicBezTo>
                    <a:pt x="1850" y="80"/>
                    <a:pt x="1756" y="0"/>
                    <a:pt x="1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9861920" y="-1005642"/>
              <a:ext cx="47414" cy="157939"/>
            </a:xfrm>
            <a:custGeom>
              <a:avLst/>
              <a:gdLst/>
              <a:ahLst/>
              <a:cxnLst/>
              <a:rect l="l" t="t" r="r" b="b"/>
              <a:pathLst>
                <a:path w="2220" h="7395" extrusionOk="0">
                  <a:moveTo>
                    <a:pt x="1369" y="0"/>
                  </a:moveTo>
                  <a:cubicBezTo>
                    <a:pt x="1357" y="0"/>
                    <a:pt x="1346" y="1"/>
                    <a:pt x="1335" y="3"/>
                  </a:cubicBezTo>
                  <a:cubicBezTo>
                    <a:pt x="1216" y="22"/>
                    <a:pt x="1134" y="134"/>
                    <a:pt x="1150" y="252"/>
                  </a:cubicBezTo>
                  <a:cubicBezTo>
                    <a:pt x="1158" y="291"/>
                    <a:pt x="1758" y="4247"/>
                    <a:pt x="88" y="7061"/>
                  </a:cubicBezTo>
                  <a:cubicBezTo>
                    <a:pt x="0" y="7209"/>
                    <a:pt x="107" y="7395"/>
                    <a:pt x="277" y="7395"/>
                  </a:cubicBezTo>
                  <a:cubicBezTo>
                    <a:pt x="355" y="7395"/>
                    <a:pt x="427" y="7354"/>
                    <a:pt x="466" y="7287"/>
                  </a:cubicBezTo>
                  <a:cubicBezTo>
                    <a:pt x="2219" y="4334"/>
                    <a:pt x="1613" y="351"/>
                    <a:pt x="1586" y="183"/>
                  </a:cubicBezTo>
                  <a:cubicBezTo>
                    <a:pt x="1567" y="76"/>
                    <a:pt x="1474" y="0"/>
                    <a:pt x="1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9968110" y="-1017432"/>
              <a:ext cx="49015" cy="152706"/>
            </a:xfrm>
            <a:custGeom>
              <a:avLst/>
              <a:gdLst/>
              <a:ahLst/>
              <a:cxnLst/>
              <a:rect l="l" t="t" r="r" b="b"/>
              <a:pathLst>
                <a:path w="2295" h="7150" extrusionOk="0">
                  <a:moveTo>
                    <a:pt x="537" y="1"/>
                  </a:moveTo>
                  <a:cubicBezTo>
                    <a:pt x="504" y="1"/>
                    <a:pt x="471" y="8"/>
                    <a:pt x="440" y="24"/>
                  </a:cubicBezTo>
                  <a:cubicBezTo>
                    <a:pt x="332" y="76"/>
                    <a:pt x="287" y="207"/>
                    <a:pt x="340" y="316"/>
                  </a:cubicBezTo>
                  <a:cubicBezTo>
                    <a:pt x="355" y="346"/>
                    <a:pt x="1803" y="3377"/>
                    <a:pt x="75" y="6830"/>
                  </a:cubicBezTo>
                  <a:cubicBezTo>
                    <a:pt x="0" y="6977"/>
                    <a:pt x="107" y="7150"/>
                    <a:pt x="272" y="7150"/>
                  </a:cubicBezTo>
                  <a:cubicBezTo>
                    <a:pt x="355" y="7150"/>
                    <a:pt x="431" y="7102"/>
                    <a:pt x="469" y="7028"/>
                  </a:cubicBezTo>
                  <a:cubicBezTo>
                    <a:pt x="2294" y="3382"/>
                    <a:pt x="799" y="253"/>
                    <a:pt x="734" y="123"/>
                  </a:cubicBezTo>
                  <a:cubicBezTo>
                    <a:pt x="696" y="46"/>
                    <a:pt x="618" y="1"/>
                    <a:pt x="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1"/>
          <p:cNvGrpSpPr/>
          <p:nvPr/>
        </p:nvGrpSpPr>
        <p:grpSpPr>
          <a:xfrm>
            <a:off x="8257197" y="827677"/>
            <a:ext cx="157327" cy="193295"/>
            <a:chOff x="6898877" y="1848546"/>
            <a:chExt cx="139561" cy="171498"/>
          </a:xfrm>
        </p:grpSpPr>
        <p:sp>
          <p:nvSpPr>
            <p:cNvPr id="451" name="Google Shape;451;p31"/>
            <p:cNvSpPr/>
            <p:nvPr/>
          </p:nvSpPr>
          <p:spPr>
            <a:xfrm>
              <a:off x="6898877" y="1891743"/>
              <a:ext cx="20507" cy="25812"/>
            </a:xfrm>
            <a:custGeom>
              <a:avLst/>
              <a:gdLst/>
              <a:ahLst/>
              <a:cxnLst/>
              <a:rect l="l" t="t" r="r" b="b"/>
              <a:pathLst>
                <a:path w="1156" h="1455" extrusionOk="0">
                  <a:moveTo>
                    <a:pt x="565" y="1"/>
                  </a:moveTo>
                  <a:cubicBezTo>
                    <a:pt x="558" y="1"/>
                    <a:pt x="552" y="1"/>
                    <a:pt x="546" y="1"/>
                  </a:cubicBezTo>
                  <a:cubicBezTo>
                    <a:pt x="237" y="16"/>
                    <a:pt x="0" y="352"/>
                    <a:pt x="19" y="752"/>
                  </a:cubicBezTo>
                  <a:cubicBezTo>
                    <a:pt x="37" y="1145"/>
                    <a:pt x="290" y="1454"/>
                    <a:pt x="590" y="1454"/>
                  </a:cubicBezTo>
                  <a:cubicBezTo>
                    <a:pt x="596" y="1454"/>
                    <a:pt x="603" y="1454"/>
                    <a:pt x="610" y="1454"/>
                  </a:cubicBezTo>
                  <a:cubicBezTo>
                    <a:pt x="919" y="1441"/>
                    <a:pt x="1156" y="1104"/>
                    <a:pt x="1137" y="703"/>
                  </a:cubicBezTo>
                  <a:cubicBezTo>
                    <a:pt x="1121" y="310"/>
                    <a:pt x="867" y="1"/>
                    <a:pt x="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7017948" y="1899194"/>
              <a:ext cx="20490" cy="25812"/>
            </a:xfrm>
            <a:custGeom>
              <a:avLst/>
              <a:gdLst/>
              <a:ahLst/>
              <a:cxnLst/>
              <a:rect l="l" t="t" r="r" b="b"/>
              <a:pathLst>
                <a:path w="1155" h="1455" extrusionOk="0">
                  <a:moveTo>
                    <a:pt x="564" y="1"/>
                  </a:moveTo>
                  <a:cubicBezTo>
                    <a:pt x="557" y="1"/>
                    <a:pt x="551" y="1"/>
                    <a:pt x="545" y="1"/>
                  </a:cubicBezTo>
                  <a:cubicBezTo>
                    <a:pt x="236" y="14"/>
                    <a:pt x="1" y="351"/>
                    <a:pt x="18" y="752"/>
                  </a:cubicBezTo>
                  <a:cubicBezTo>
                    <a:pt x="35" y="1145"/>
                    <a:pt x="290" y="1454"/>
                    <a:pt x="590" y="1454"/>
                  </a:cubicBezTo>
                  <a:cubicBezTo>
                    <a:pt x="597" y="1454"/>
                    <a:pt x="603" y="1454"/>
                    <a:pt x="609" y="1454"/>
                  </a:cubicBezTo>
                  <a:cubicBezTo>
                    <a:pt x="918" y="1441"/>
                    <a:pt x="1155" y="1104"/>
                    <a:pt x="1136" y="703"/>
                  </a:cubicBezTo>
                  <a:cubicBezTo>
                    <a:pt x="1120" y="310"/>
                    <a:pt x="865"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6927545" y="1848546"/>
              <a:ext cx="38673" cy="109332"/>
            </a:xfrm>
            <a:custGeom>
              <a:avLst/>
              <a:gdLst/>
              <a:ahLst/>
              <a:cxnLst/>
              <a:rect l="l" t="t" r="r" b="b"/>
              <a:pathLst>
                <a:path w="2180" h="6163" extrusionOk="0">
                  <a:moveTo>
                    <a:pt x="1424" y="0"/>
                  </a:moveTo>
                  <a:cubicBezTo>
                    <a:pt x="1390" y="0"/>
                    <a:pt x="1356" y="20"/>
                    <a:pt x="1343" y="64"/>
                  </a:cubicBezTo>
                  <a:cubicBezTo>
                    <a:pt x="864" y="1683"/>
                    <a:pt x="0" y="6036"/>
                    <a:pt x="796" y="6151"/>
                  </a:cubicBezTo>
                  <a:cubicBezTo>
                    <a:pt x="851" y="6159"/>
                    <a:pt x="907" y="6163"/>
                    <a:pt x="964" y="6163"/>
                  </a:cubicBezTo>
                  <a:cubicBezTo>
                    <a:pt x="1372" y="6163"/>
                    <a:pt x="1807" y="5969"/>
                    <a:pt x="2066" y="5752"/>
                  </a:cubicBezTo>
                  <a:cubicBezTo>
                    <a:pt x="2180" y="5657"/>
                    <a:pt x="2112" y="5497"/>
                    <a:pt x="1991" y="5497"/>
                  </a:cubicBezTo>
                  <a:cubicBezTo>
                    <a:pt x="1967" y="5497"/>
                    <a:pt x="1941" y="5503"/>
                    <a:pt x="1914" y="5518"/>
                  </a:cubicBezTo>
                  <a:cubicBezTo>
                    <a:pt x="1766" y="5595"/>
                    <a:pt x="1453" y="5761"/>
                    <a:pt x="1202" y="5761"/>
                  </a:cubicBezTo>
                  <a:cubicBezTo>
                    <a:pt x="1099" y="5761"/>
                    <a:pt x="1006" y="5732"/>
                    <a:pt x="940" y="5658"/>
                  </a:cubicBezTo>
                  <a:cubicBezTo>
                    <a:pt x="662" y="5341"/>
                    <a:pt x="1374" y="1127"/>
                    <a:pt x="1511" y="103"/>
                  </a:cubicBezTo>
                  <a:cubicBezTo>
                    <a:pt x="1520" y="39"/>
                    <a:pt x="1472" y="0"/>
                    <a:pt x="1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flipH="1">
              <a:off x="6966227" y="1997745"/>
              <a:ext cx="45663" cy="22299"/>
            </a:xfrm>
            <a:custGeom>
              <a:avLst/>
              <a:gdLst/>
              <a:ahLst/>
              <a:cxnLst/>
              <a:rect l="l" t="t" r="r" b="b"/>
              <a:pathLst>
                <a:path w="2574" h="1257" extrusionOk="0">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31"/>
          <p:cNvSpPr/>
          <p:nvPr/>
        </p:nvSpPr>
        <p:spPr>
          <a:xfrm>
            <a:off x="8546977" y="876423"/>
            <a:ext cx="35973" cy="46204"/>
          </a:xfrm>
          <a:custGeom>
            <a:avLst/>
            <a:gdLst/>
            <a:ahLst/>
            <a:cxnLst/>
            <a:rect l="l" t="t" r="r" b="b"/>
            <a:pathLst>
              <a:path w="2746" h="3527" extrusionOk="0">
                <a:moveTo>
                  <a:pt x="2161" y="1"/>
                </a:moveTo>
                <a:cubicBezTo>
                  <a:pt x="803" y="10"/>
                  <a:pt x="1" y="1515"/>
                  <a:pt x="36" y="2712"/>
                </a:cubicBezTo>
                <a:cubicBezTo>
                  <a:pt x="52" y="3227"/>
                  <a:pt x="168" y="3527"/>
                  <a:pt x="314" y="3527"/>
                </a:cubicBezTo>
                <a:cubicBezTo>
                  <a:pt x="375" y="3527"/>
                  <a:pt x="442" y="3473"/>
                  <a:pt x="509" y="3359"/>
                </a:cubicBezTo>
                <a:cubicBezTo>
                  <a:pt x="743" y="2958"/>
                  <a:pt x="1321" y="2688"/>
                  <a:pt x="1883" y="2688"/>
                </a:cubicBezTo>
                <a:cubicBezTo>
                  <a:pt x="2170" y="2688"/>
                  <a:pt x="2454" y="2759"/>
                  <a:pt x="2684" y="2918"/>
                </a:cubicBezTo>
                <a:cubicBezTo>
                  <a:pt x="2691" y="2923"/>
                  <a:pt x="2697" y="2925"/>
                  <a:pt x="2704" y="2925"/>
                </a:cubicBezTo>
                <a:cubicBezTo>
                  <a:pt x="2726" y="2925"/>
                  <a:pt x="2746" y="2899"/>
                  <a:pt x="2732" y="2875"/>
                </a:cubicBezTo>
                <a:cubicBezTo>
                  <a:pt x="2484" y="2434"/>
                  <a:pt x="2059" y="2263"/>
                  <a:pt x="1609" y="2263"/>
                </a:cubicBezTo>
                <a:cubicBezTo>
                  <a:pt x="1252" y="2263"/>
                  <a:pt x="879" y="2371"/>
                  <a:pt x="569" y="2538"/>
                </a:cubicBezTo>
                <a:cubicBezTo>
                  <a:pt x="696" y="1689"/>
                  <a:pt x="1110" y="395"/>
                  <a:pt x="2187" y="109"/>
                </a:cubicBezTo>
                <a:cubicBezTo>
                  <a:pt x="2254" y="92"/>
                  <a:pt x="2220" y="1"/>
                  <a:pt x="2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928418" y="1829324"/>
            <a:ext cx="54105" cy="26425"/>
          </a:xfrm>
          <a:custGeom>
            <a:avLst/>
            <a:gdLst/>
            <a:ahLst/>
            <a:cxnLst/>
            <a:rect l="l" t="t" r="r" b="b"/>
            <a:pathLst>
              <a:path w="2574" h="1257" extrusionOk="0">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1034274" y="1734997"/>
            <a:ext cx="22407" cy="28296"/>
          </a:xfrm>
          <a:custGeom>
            <a:avLst/>
            <a:gdLst/>
            <a:ahLst/>
            <a:cxnLst/>
            <a:rect l="l" t="t" r="r" b="b"/>
            <a:pathLst>
              <a:path w="1066" h="1346" extrusionOk="0">
                <a:moveTo>
                  <a:pt x="522" y="0"/>
                </a:moveTo>
                <a:cubicBezTo>
                  <a:pt x="517" y="0"/>
                  <a:pt x="512" y="0"/>
                  <a:pt x="507" y="0"/>
                </a:cubicBezTo>
                <a:cubicBezTo>
                  <a:pt x="221" y="11"/>
                  <a:pt x="0" y="321"/>
                  <a:pt x="15" y="693"/>
                </a:cubicBezTo>
                <a:cubicBezTo>
                  <a:pt x="29" y="1058"/>
                  <a:pt x="264" y="1346"/>
                  <a:pt x="543" y="1346"/>
                </a:cubicBezTo>
                <a:cubicBezTo>
                  <a:pt x="548" y="1346"/>
                  <a:pt x="553" y="1346"/>
                  <a:pt x="558" y="1346"/>
                </a:cubicBezTo>
                <a:cubicBezTo>
                  <a:pt x="844" y="1335"/>
                  <a:pt x="1065" y="1025"/>
                  <a:pt x="1051" y="653"/>
                </a:cubicBezTo>
                <a:cubicBezTo>
                  <a:pt x="1037" y="288"/>
                  <a:pt x="802" y="0"/>
                  <a:pt x="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900945" y="1754211"/>
            <a:ext cx="22407" cy="28296"/>
          </a:xfrm>
          <a:custGeom>
            <a:avLst/>
            <a:gdLst/>
            <a:ahLst/>
            <a:cxnLst/>
            <a:rect l="l" t="t" r="r" b="b"/>
            <a:pathLst>
              <a:path w="1066" h="1346" extrusionOk="0">
                <a:moveTo>
                  <a:pt x="523" y="1"/>
                </a:moveTo>
                <a:cubicBezTo>
                  <a:pt x="518" y="1"/>
                  <a:pt x="512" y="1"/>
                  <a:pt x="507" y="1"/>
                </a:cubicBezTo>
                <a:cubicBezTo>
                  <a:pt x="221" y="12"/>
                  <a:pt x="0" y="322"/>
                  <a:pt x="15" y="692"/>
                </a:cubicBezTo>
                <a:cubicBezTo>
                  <a:pt x="29" y="1057"/>
                  <a:pt x="264" y="1345"/>
                  <a:pt x="543" y="1345"/>
                </a:cubicBezTo>
                <a:cubicBezTo>
                  <a:pt x="548" y="1345"/>
                  <a:pt x="553" y="1345"/>
                  <a:pt x="558" y="1345"/>
                </a:cubicBezTo>
                <a:cubicBezTo>
                  <a:pt x="844" y="1334"/>
                  <a:pt x="1065" y="1024"/>
                  <a:pt x="1051" y="653"/>
                </a:cubicBezTo>
                <a:cubicBezTo>
                  <a:pt x="1035" y="288"/>
                  <a:pt x="802" y="1"/>
                  <a:pt x="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1012056" y="1662449"/>
            <a:ext cx="55850" cy="27161"/>
          </a:xfrm>
          <a:custGeom>
            <a:avLst/>
            <a:gdLst/>
            <a:ahLst/>
            <a:cxnLst/>
            <a:rect l="l" t="t" r="r" b="b"/>
            <a:pathLst>
              <a:path w="2657" h="1292" extrusionOk="0">
                <a:moveTo>
                  <a:pt x="1302" y="1"/>
                </a:moveTo>
                <a:cubicBezTo>
                  <a:pt x="587" y="1"/>
                  <a:pt x="9" y="276"/>
                  <a:pt x="4" y="628"/>
                </a:cubicBezTo>
                <a:cubicBezTo>
                  <a:pt x="0" y="984"/>
                  <a:pt x="588" y="1282"/>
                  <a:pt x="1319" y="1291"/>
                </a:cubicBezTo>
                <a:cubicBezTo>
                  <a:pt x="1331" y="1291"/>
                  <a:pt x="1342" y="1292"/>
                  <a:pt x="1354" y="1292"/>
                </a:cubicBezTo>
                <a:cubicBezTo>
                  <a:pt x="2068" y="1292"/>
                  <a:pt x="2646" y="1016"/>
                  <a:pt x="2651" y="665"/>
                </a:cubicBezTo>
                <a:cubicBezTo>
                  <a:pt x="2656" y="309"/>
                  <a:pt x="2067" y="10"/>
                  <a:pt x="1337" y="1"/>
                </a:cubicBezTo>
                <a:cubicBezTo>
                  <a:pt x="1326" y="1"/>
                  <a:pt x="1314"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869878" y="1683156"/>
            <a:ext cx="57448" cy="31765"/>
          </a:xfrm>
          <a:custGeom>
            <a:avLst/>
            <a:gdLst/>
            <a:ahLst/>
            <a:cxnLst/>
            <a:rect l="l" t="t" r="r" b="b"/>
            <a:pathLst>
              <a:path w="2733" h="1511" extrusionOk="0">
                <a:moveTo>
                  <a:pt x="1931" y="1"/>
                </a:moveTo>
                <a:cubicBezTo>
                  <a:pt x="1697" y="1"/>
                  <a:pt x="1426" y="49"/>
                  <a:pt x="1148" y="149"/>
                </a:cubicBezTo>
                <a:cubicBezTo>
                  <a:pt x="462" y="397"/>
                  <a:pt x="1" y="869"/>
                  <a:pt x="123" y="1205"/>
                </a:cubicBezTo>
                <a:cubicBezTo>
                  <a:pt x="194" y="1405"/>
                  <a:pt x="457" y="1511"/>
                  <a:pt x="803" y="1511"/>
                </a:cubicBezTo>
                <a:cubicBezTo>
                  <a:pt x="1037" y="1511"/>
                  <a:pt x="1309" y="1462"/>
                  <a:pt x="1587" y="1362"/>
                </a:cubicBezTo>
                <a:cubicBezTo>
                  <a:pt x="2274" y="1114"/>
                  <a:pt x="2733" y="641"/>
                  <a:pt x="2613" y="306"/>
                </a:cubicBezTo>
                <a:cubicBezTo>
                  <a:pt x="2540" y="106"/>
                  <a:pt x="2277" y="1"/>
                  <a:pt x="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85950" y="1691817"/>
            <a:ext cx="42923" cy="118882"/>
          </a:xfrm>
          <a:custGeom>
            <a:avLst/>
            <a:gdLst/>
            <a:ahLst/>
            <a:cxnLst/>
            <a:rect l="l" t="t" r="r" b="b"/>
            <a:pathLst>
              <a:path w="2042" h="5655" extrusionOk="0">
                <a:moveTo>
                  <a:pt x="279" y="1"/>
                </a:moveTo>
                <a:cubicBezTo>
                  <a:pt x="233" y="1"/>
                  <a:pt x="187" y="41"/>
                  <a:pt x="199" y="102"/>
                </a:cubicBezTo>
                <a:cubicBezTo>
                  <a:pt x="403" y="1037"/>
                  <a:pt x="1380" y="4869"/>
                  <a:pt x="1148" y="5182"/>
                </a:cubicBezTo>
                <a:cubicBezTo>
                  <a:pt x="1084" y="5268"/>
                  <a:pt x="981" y="5299"/>
                  <a:pt x="865" y="5299"/>
                </a:cubicBezTo>
                <a:cubicBezTo>
                  <a:pt x="641" y="5299"/>
                  <a:pt x="370" y="5184"/>
                  <a:pt x="237" y="5127"/>
                </a:cubicBezTo>
                <a:cubicBezTo>
                  <a:pt x="216" y="5117"/>
                  <a:pt x="195" y="5113"/>
                  <a:pt x="176" y="5113"/>
                </a:cubicBezTo>
                <a:cubicBezTo>
                  <a:pt x="59" y="5113"/>
                  <a:pt x="1" y="5273"/>
                  <a:pt x="116" y="5354"/>
                </a:cubicBezTo>
                <a:cubicBezTo>
                  <a:pt x="347" y="5518"/>
                  <a:pt x="712" y="5655"/>
                  <a:pt x="1060" y="5655"/>
                </a:cubicBezTo>
                <a:cubicBezTo>
                  <a:pt x="1148" y="5655"/>
                  <a:pt x="1235" y="5646"/>
                  <a:pt x="1318" y="5626"/>
                </a:cubicBezTo>
                <a:cubicBezTo>
                  <a:pt x="2042" y="5460"/>
                  <a:pt x="916" y="1510"/>
                  <a:pt x="351" y="54"/>
                </a:cubicBezTo>
                <a:cubicBezTo>
                  <a:pt x="337" y="17"/>
                  <a:pt x="308"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733126" y="1722985"/>
            <a:ext cx="42158" cy="52345"/>
          </a:xfrm>
          <a:custGeom>
            <a:avLst/>
            <a:gdLst/>
            <a:ahLst/>
            <a:cxnLst/>
            <a:rect l="l" t="t" r="r" b="b"/>
            <a:pathLst>
              <a:path w="2512" h="3119" extrusionOk="0">
                <a:moveTo>
                  <a:pt x="446" y="1"/>
                </a:moveTo>
                <a:cubicBezTo>
                  <a:pt x="404" y="1"/>
                  <a:pt x="363" y="3"/>
                  <a:pt x="320" y="6"/>
                </a:cubicBezTo>
                <a:cubicBezTo>
                  <a:pt x="266" y="10"/>
                  <a:pt x="243" y="97"/>
                  <a:pt x="306" y="108"/>
                </a:cubicBezTo>
                <a:cubicBezTo>
                  <a:pt x="1320" y="290"/>
                  <a:pt x="1800" y="1452"/>
                  <a:pt x="1982" y="2226"/>
                </a:cubicBezTo>
                <a:cubicBezTo>
                  <a:pt x="1725" y="2114"/>
                  <a:pt x="1428" y="2045"/>
                  <a:pt x="1140" y="2045"/>
                </a:cubicBezTo>
                <a:cubicBezTo>
                  <a:pt x="674" y="2045"/>
                  <a:pt x="230" y="2226"/>
                  <a:pt x="13" y="2700"/>
                </a:cubicBezTo>
                <a:cubicBezTo>
                  <a:pt x="1" y="2722"/>
                  <a:pt x="19" y="2745"/>
                  <a:pt x="40" y="2745"/>
                </a:cubicBezTo>
                <a:cubicBezTo>
                  <a:pt x="46" y="2745"/>
                  <a:pt x="54" y="2742"/>
                  <a:pt x="60" y="2736"/>
                </a:cubicBezTo>
                <a:cubicBezTo>
                  <a:pt x="294" y="2543"/>
                  <a:pt x="605" y="2457"/>
                  <a:pt x="917" y="2457"/>
                </a:cubicBezTo>
                <a:cubicBezTo>
                  <a:pt x="1393" y="2457"/>
                  <a:pt x="1874" y="2657"/>
                  <a:pt x="2100" y="2978"/>
                </a:cubicBezTo>
                <a:cubicBezTo>
                  <a:pt x="2166" y="3073"/>
                  <a:pt x="2229" y="3118"/>
                  <a:pt x="2284" y="3118"/>
                </a:cubicBezTo>
                <a:cubicBezTo>
                  <a:pt x="2423" y="3118"/>
                  <a:pt x="2512" y="2832"/>
                  <a:pt x="2486" y="2345"/>
                </a:cubicBezTo>
                <a:cubicBezTo>
                  <a:pt x="2430" y="1276"/>
                  <a:pt x="1630" y="1"/>
                  <a:pt x="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3" name="Google Shape;463;p31"/>
          <p:cNvPicPr preferRelativeResize="0"/>
          <p:nvPr/>
        </p:nvPicPr>
        <p:blipFill>
          <a:blip r:embed="rId3">
            <a:alphaModFix/>
          </a:blip>
          <a:stretch>
            <a:fillRect/>
          </a:stretch>
        </p:blipFill>
        <p:spPr>
          <a:xfrm>
            <a:off x="7392000" y="138225"/>
            <a:ext cx="1629924" cy="63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Check if file exists</a:t>
            </a:r>
            <a:endParaRPr dirty="0"/>
          </a:p>
        </p:txBody>
      </p:sp>
      <p:pic>
        <p:nvPicPr>
          <p:cNvPr id="17" name="Picture 16">
            <a:extLst>
              <a:ext uri="{FF2B5EF4-FFF2-40B4-BE49-F238E27FC236}">
                <a16:creationId xmlns:a16="http://schemas.microsoft.com/office/drawing/2014/main" id="{64A423D2-17B0-4827-BC77-C609995E24AB}"/>
              </a:ext>
            </a:extLst>
          </p:cNvPr>
          <p:cNvPicPr>
            <a:picLocks noChangeAspect="1"/>
          </p:cNvPicPr>
          <p:nvPr/>
        </p:nvPicPr>
        <p:blipFill>
          <a:blip r:embed="rId3"/>
          <a:stretch>
            <a:fillRect/>
          </a:stretch>
        </p:blipFill>
        <p:spPr>
          <a:xfrm>
            <a:off x="3793331" y="1236334"/>
            <a:ext cx="4219575" cy="1704975"/>
          </a:xfrm>
          <a:prstGeom prst="rect">
            <a:avLst/>
          </a:prstGeom>
        </p:spPr>
      </p:pic>
      <p:pic>
        <p:nvPicPr>
          <p:cNvPr id="19" name="Picture 18">
            <a:extLst>
              <a:ext uri="{FF2B5EF4-FFF2-40B4-BE49-F238E27FC236}">
                <a16:creationId xmlns:a16="http://schemas.microsoft.com/office/drawing/2014/main" id="{F96D32A2-FFA6-40D1-9D9B-D340A74AB94D}"/>
              </a:ext>
            </a:extLst>
          </p:cNvPr>
          <p:cNvPicPr>
            <a:picLocks noChangeAspect="1"/>
          </p:cNvPicPr>
          <p:nvPr/>
        </p:nvPicPr>
        <p:blipFill>
          <a:blip r:embed="rId4"/>
          <a:stretch>
            <a:fillRect/>
          </a:stretch>
        </p:blipFill>
        <p:spPr>
          <a:xfrm>
            <a:off x="3793331" y="3159919"/>
            <a:ext cx="5181600" cy="1457325"/>
          </a:xfrm>
          <a:prstGeom prst="rect">
            <a:avLst/>
          </a:prstGeom>
        </p:spPr>
      </p:pic>
      <p:sp>
        <p:nvSpPr>
          <p:cNvPr id="27" name="Google Shape;505;p36">
            <a:extLst>
              <a:ext uri="{FF2B5EF4-FFF2-40B4-BE49-F238E27FC236}">
                <a16:creationId xmlns:a16="http://schemas.microsoft.com/office/drawing/2014/main" id="{E697693D-B3FF-4D05-91C6-3F25DA0696F3}"/>
              </a:ext>
            </a:extLst>
          </p:cNvPr>
          <p:cNvSpPr txBox="1">
            <a:spLocks noGrp="1"/>
          </p:cNvSpPr>
          <p:nvPr>
            <p:ph type="subTitle" idx="1"/>
          </p:nvPr>
        </p:nvSpPr>
        <p:spPr>
          <a:xfrm>
            <a:off x="531917" y="2673543"/>
            <a:ext cx="241845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Both ways return </a:t>
            </a:r>
            <a:r>
              <a:rPr lang="en-US" b="1" dirty="0"/>
              <a:t>True</a:t>
            </a:r>
            <a:r>
              <a:rPr lang="en-US" dirty="0"/>
              <a:t> if file exists, </a:t>
            </a:r>
            <a:r>
              <a:rPr lang="en-US" b="1" dirty="0"/>
              <a:t>False</a:t>
            </a:r>
            <a:r>
              <a:rPr lang="en-US" dirty="0"/>
              <a:t> otherwise</a:t>
            </a:r>
          </a:p>
        </p:txBody>
      </p:sp>
    </p:spTree>
    <p:extLst>
      <p:ext uri="{BB962C8B-B14F-4D97-AF65-F5344CB8AC3E}">
        <p14:creationId xmlns:p14="http://schemas.microsoft.com/office/powerpoint/2010/main" val="406697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Exception handling</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5" name="Google Shape;504;p36">
            <a:extLst>
              <a:ext uri="{FF2B5EF4-FFF2-40B4-BE49-F238E27FC236}">
                <a16:creationId xmlns:a16="http://schemas.microsoft.com/office/drawing/2014/main" id="{02AFE32D-D2C5-4076-BD30-087AD7111EDD}"/>
              </a:ext>
            </a:extLst>
          </p:cNvPr>
          <p:cNvSpPr txBox="1">
            <a:spLocks noGrp="1"/>
          </p:cNvSpPr>
          <p:nvPr>
            <p:ph type="title" idx="2"/>
          </p:nvPr>
        </p:nvSpPr>
        <p:spPr>
          <a:xfrm>
            <a:off x="966275" y="1999050"/>
            <a:ext cx="2632002" cy="572700"/>
          </a:xfrm>
          <a:prstGeom prst="rect">
            <a:avLst/>
          </a:prstGeom>
        </p:spPr>
        <p:txBody>
          <a:bodyPr spcFirstLastPara="1" wrap="square" lIns="91425" tIns="91425" rIns="91425" bIns="91425" anchor="t" anchorCtr="0">
            <a:noAutofit/>
          </a:bodyPr>
          <a:lstStyle/>
          <a:p>
            <a:pPr marL="0" lvl="0" indent="0" algn="ctr" rtl="0">
              <a:spcBef>
                <a:spcPts val="0"/>
              </a:spcBef>
              <a:buNone/>
            </a:pPr>
            <a:r>
              <a:rPr lang="en" i="1" dirty="0"/>
              <a:t>try – except </a:t>
            </a:r>
            <a:r>
              <a:rPr lang="en" dirty="0"/>
              <a:t>blocks</a:t>
            </a:r>
            <a:endParaRPr dirty="0"/>
          </a:p>
        </p:txBody>
      </p:sp>
      <p:sp>
        <p:nvSpPr>
          <p:cNvPr id="6" name="Google Shape;504;p36">
            <a:extLst>
              <a:ext uri="{FF2B5EF4-FFF2-40B4-BE49-F238E27FC236}">
                <a16:creationId xmlns:a16="http://schemas.microsoft.com/office/drawing/2014/main" id="{FCD6B4CB-D1F1-4FF7-848C-29E524DA71F7}"/>
              </a:ext>
            </a:extLst>
          </p:cNvPr>
          <p:cNvSpPr txBox="1">
            <a:spLocks/>
          </p:cNvSpPr>
          <p:nvPr/>
        </p:nvSpPr>
        <p:spPr>
          <a:xfrm>
            <a:off x="1023425" y="2718289"/>
            <a:ext cx="312968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r>
              <a:rPr lang="en-US" i="1" dirty="0"/>
              <a:t>try – except - else </a:t>
            </a:r>
            <a:r>
              <a:rPr lang="en-US" dirty="0"/>
              <a:t>blocks</a:t>
            </a:r>
          </a:p>
        </p:txBody>
      </p:sp>
      <p:sp>
        <p:nvSpPr>
          <p:cNvPr id="7" name="Google Shape;505;p36">
            <a:extLst>
              <a:ext uri="{FF2B5EF4-FFF2-40B4-BE49-F238E27FC236}">
                <a16:creationId xmlns:a16="http://schemas.microsoft.com/office/drawing/2014/main" id="{55F75A75-C08F-4DE6-9FD2-76379EE24813}"/>
              </a:ext>
            </a:extLst>
          </p:cNvPr>
          <p:cNvSpPr txBox="1">
            <a:spLocks noGrp="1"/>
          </p:cNvSpPr>
          <p:nvPr>
            <p:ph type="subTitle" idx="1"/>
          </p:nvPr>
        </p:nvSpPr>
        <p:spPr>
          <a:xfrm>
            <a:off x="5125484" y="1920880"/>
            <a:ext cx="3322157" cy="159481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buFontTx/>
              <a:buChar char="-"/>
            </a:pPr>
            <a:r>
              <a:rPr lang="en-US" dirty="0"/>
              <a:t>For any error</a:t>
            </a:r>
          </a:p>
          <a:p>
            <a:pPr marL="285750" lvl="0" indent="-285750" algn="l" rtl="0">
              <a:lnSpc>
                <a:spcPct val="150000"/>
              </a:lnSpc>
              <a:spcBef>
                <a:spcPts val="0"/>
              </a:spcBef>
              <a:buFontTx/>
              <a:buChar char="-"/>
            </a:pPr>
            <a:r>
              <a:rPr lang="en-US" dirty="0"/>
              <a:t>For </a:t>
            </a:r>
            <a:r>
              <a:rPr lang="en-US" i="1" dirty="0" err="1"/>
              <a:t>ZeroDivisionError</a:t>
            </a:r>
            <a:r>
              <a:rPr lang="en-US" dirty="0"/>
              <a:t> exception</a:t>
            </a:r>
          </a:p>
          <a:p>
            <a:pPr marL="285750" lvl="0" indent="-285750" algn="l" rtl="0">
              <a:lnSpc>
                <a:spcPct val="150000"/>
              </a:lnSpc>
              <a:spcBef>
                <a:spcPts val="0"/>
              </a:spcBef>
              <a:buFontTx/>
              <a:buChar char="-"/>
            </a:pPr>
            <a:r>
              <a:rPr lang="en-US" dirty="0"/>
              <a:t>For</a:t>
            </a:r>
            <a:r>
              <a:rPr lang="en-US" i="1" dirty="0"/>
              <a:t> </a:t>
            </a:r>
            <a:r>
              <a:rPr lang="en-US" i="1" dirty="0" err="1"/>
              <a:t>FileNotFoundError</a:t>
            </a:r>
            <a:r>
              <a:rPr lang="en-US" i="1" dirty="0"/>
              <a:t> exception</a:t>
            </a:r>
          </a:p>
          <a:p>
            <a:pPr marL="285750" lvl="0" indent="-285750" algn="l" rtl="0">
              <a:lnSpc>
                <a:spcPct val="150000"/>
              </a:lnSpc>
              <a:spcBef>
                <a:spcPts val="0"/>
              </a:spcBef>
              <a:buFontTx/>
              <a:buChar char="-"/>
            </a:pPr>
            <a:r>
              <a:rPr lang="en-US" dirty="0"/>
              <a:t>Falling silently</a:t>
            </a:r>
          </a:p>
        </p:txBody>
      </p:sp>
      <p:sp>
        <p:nvSpPr>
          <p:cNvPr id="3" name="Thought Bubble: Cloud 2">
            <a:extLst>
              <a:ext uri="{FF2B5EF4-FFF2-40B4-BE49-F238E27FC236}">
                <a16:creationId xmlns:a16="http://schemas.microsoft.com/office/drawing/2014/main" id="{F631AC33-2A23-4528-ACAE-501C991979C9}"/>
              </a:ext>
            </a:extLst>
          </p:cNvPr>
          <p:cNvSpPr/>
          <p:nvPr/>
        </p:nvSpPr>
        <p:spPr>
          <a:xfrm>
            <a:off x="3023274" y="2114650"/>
            <a:ext cx="3221366" cy="1702798"/>
          </a:xfrm>
          <a:prstGeom prst="cloudCallout">
            <a:avLst>
              <a:gd name="adj1" fmla="val -42652"/>
              <a:gd name="adj2" fmla="val 71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How to check if file exists using Exception handling?</a:t>
            </a:r>
          </a:p>
        </p:txBody>
      </p:sp>
      <p:sp>
        <p:nvSpPr>
          <p:cNvPr id="9" name="Google Shape;504;p36">
            <a:extLst>
              <a:ext uri="{FF2B5EF4-FFF2-40B4-BE49-F238E27FC236}">
                <a16:creationId xmlns:a16="http://schemas.microsoft.com/office/drawing/2014/main" id="{57991EEF-E41C-497B-8E11-18CE99C05503}"/>
              </a:ext>
            </a:extLst>
          </p:cNvPr>
          <p:cNvSpPr txBox="1">
            <a:spLocks/>
          </p:cNvSpPr>
          <p:nvPr/>
        </p:nvSpPr>
        <p:spPr>
          <a:xfrm>
            <a:off x="1134096" y="3379178"/>
            <a:ext cx="312968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4"/>
              </a:buClr>
              <a:buSzPts val="1800"/>
              <a:buFont typeface="Righteous"/>
              <a:buNone/>
              <a:defRPr sz="1800" b="0" i="0" u="none" strike="noStrike" cap="none">
                <a:solidFill>
                  <a:schemeClr val="accent4"/>
                </a:solidFill>
                <a:latin typeface="Righteous"/>
                <a:ea typeface="Righteous"/>
                <a:cs typeface="Righteous"/>
                <a:sym typeface="Righteous"/>
              </a:defRPr>
            </a:lvl1pPr>
            <a:lvl2pPr marR="0" lvl="1"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ctr"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r>
              <a:rPr lang="en-US" i="1" dirty="0"/>
              <a:t>try – except - finally </a:t>
            </a:r>
            <a:r>
              <a:rPr lang="en-US" dirty="0"/>
              <a:t>blocks</a:t>
            </a:r>
          </a:p>
        </p:txBody>
      </p:sp>
    </p:spTree>
    <p:extLst>
      <p:ext uri="{BB962C8B-B14F-4D97-AF65-F5344CB8AC3E}">
        <p14:creationId xmlns:p14="http://schemas.microsoft.com/office/powerpoint/2010/main" val="186256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p:stCondLst>
                              <p:cond delay="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4163EE1-F887-44FE-B4C2-9D9629E49530}"/>
              </a:ext>
            </a:extLst>
          </p:cNvPr>
          <p:cNvPicPr>
            <a:picLocks noChangeAspect="1"/>
          </p:cNvPicPr>
          <p:nvPr/>
        </p:nvPicPr>
        <p:blipFill>
          <a:blip r:embed="rId2"/>
          <a:stretch>
            <a:fillRect/>
          </a:stretch>
        </p:blipFill>
        <p:spPr>
          <a:xfrm>
            <a:off x="1400175" y="1247775"/>
            <a:ext cx="6343650" cy="2647950"/>
          </a:xfrm>
          <a:prstGeom prst="rect">
            <a:avLst/>
          </a:prstGeom>
        </p:spPr>
      </p:pic>
    </p:spTree>
    <p:extLst>
      <p:ext uri="{BB962C8B-B14F-4D97-AF65-F5344CB8AC3E}">
        <p14:creationId xmlns:p14="http://schemas.microsoft.com/office/powerpoint/2010/main" val="1907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557F900-850B-4B4F-B73B-C3A53DE795A2}"/>
              </a:ext>
            </a:extLst>
          </p:cNvPr>
          <p:cNvPicPr>
            <a:picLocks noChangeAspect="1"/>
          </p:cNvPicPr>
          <p:nvPr/>
        </p:nvPicPr>
        <p:blipFill>
          <a:blip r:embed="rId2"/>
          <a:stretch>
            <a:fillRect/>
          </a:stretch>
        </p:blipFill>
        <p:spPr>
          <a:xfrm>
            <a:off x="2456886" y="0"/>
            <a:ext cx="4230227" cy="5143500"/>
          </a:xfrm>
          <a:prstGeom prst="rect">
            <a:avLst/>
          </a:prstGeom>
        </p:spPr>
      </p:pic>
    </p:spTree>
    <p:extLst>
      <p:ext uri="{BB962C8B-B14F-4D97-AF65-F5344CB8AC3E}">
        <p14:creationId xmlns:p14="http://schemas.microsoft.com/office/powerpoint/2010/main" val="71033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5CBA-0B26-4995-BCF0-C2A03C4DA3ED}"/>
              </a:ext>
            </a:extLst>
          </p:cNvPr>
          <p:cNvSpPr>
            <a:spLocks noGrp="1"/>
          </p:cNvSpPr>
          <p:nvPr>
            <p:ph type="title"/>
          </p:nvPr>
        </p:nvSpPr>
        <p:spPr/>
        <p:txBody>
          <a:bodyPr/>
          <a:lstStyle/>
          <a:p>
            <a:r>
              <a:rPr lang="en-US" dirty="0"/>
              <a:t>Challenge questions</a:t>
            </a:r>
          </a:p>
        </p:txBody>
      </p:sp>
      <p:sp>
        <p:nvSpPr>
          <p:cNvPr id="16" name="TextBox 15">
            <a:extLst>
              <a:ext uri="{FF2B5EF4-FFF2-40B4-BE49-F238E27FC236}">
                <a16:creationId xmlns:a16="http://schemas.microsoft.com/office/drawing/2014/main" id="{9554472A-1BC1-4FED-A6B7-D2BEBDF1A257}"/>
              </a:ext>
            </a:extLst>
          </p:cNvPr>
          <p:cNvSpPr txBox="1"/>
          <p:nvPr/>
        </p:nvSpPr>
        <p:spPr>
          <a:xfrm>
            <a:off x="680525" y="1460598"/>
            <a:ext cx="4572000" cy="307777"/>
          </a:xfrm>
          <a:prstGeom prst="rect">
            <a:avLst/>
          </a:prstGeom>
          <a:noFill/>
        </p:spPr>
        <p:txBody>
          <a:bodyPr wrap="square">
            <a:spAutoFit/>
          </a:bodyPr>
          <a:lstStyle/>
          <a:p>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Lab 12. </a:t>
            </a:r>
            <a:r>
              <a:rPr lang="en-US" dirty="0" err="1">
                <a:solidFill>
                  <a:schemeClr val="accent1">
                    <a:lumMod val="50000"/>
                  </a:schemeClr>
                </a:solidFill>
                <a:hlinkClick r:id="rId2">
                  <a:extLst>
                    <a:ext uri="{A12FA001-AC4F-418D-AE19-62706E023703}">
                      <ahyp:hlinkClr xmlns:ahyp="http://schemas.microsoft.com/office/drawing/2018/hyperlinkcolor" val="tx"/>
                    </a:ext>
                  </a:extLst>
                </a:hlinkClick>
              </a:rPr>
              <a:t>Xử</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 </a:t>
            </a:r>
            <a:r>
              <a:rPr lang="en-US" dirty="0" err="1">
                <a:solidFill>
                  <a:schemeClr val="accent1">
                    <a:lumMod val="50000"/>
                  </a:schemeClr>
                </a:solidFill>
                <a:hlinkClick r:id="rId2">
                  <a:extLst>
                    <a:ext uri="{A12FA001-AC4F-418D-AE19-62706E023703}">
                      <ahyp:hlinkClr xmlns:ahyp="http://schemas.microsoft.com/office/drawing/2018/hyperlinkcolor" val="tx"/>
                    </a:ext>
                  </a:extLst>
                </a:hlinkClick>
              </a:rPr>
              <a:t>Lý</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 File - Google </a:t>
            </a:r>
            <a:r>
              <a:rPr lang="en-US" dirty="0" err="1">
                <a:solidFill>
                  <a:schemeClr val="accent1">
                    <a:lumMod val="50000"/>
                  </a:schemeClr>
                </a:solidFill>
                <a:hlinkClick r:id="rId2">
                  <a:extLst>
                    <a:ext uri="{A12FA001-AC4F-418D-AE19-62706E023703}">
                      <ahyp:hlinkClr xmlns:ahyp="http://schemas.microsoft.com/office/drawing/2018/hyperlinkcolor" val="tx"/>
                    </a:ext>
                  </a:extLst>
                </a:hlinkClick>
              </a:rPr>
              <a:t>Tài</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 </a:t>
            </a:r>
            <a:r>
              <a:rPr lang="en-US" dirty="0" err="1">
                <a:solidFill>
                  <a:schemeClr val="accent1">
                    <a:lumMod val="50000"/>
                  </a:schemeClr>
                </a:solidFill>
                <a:hlinkClick r:id="rId2">
                  <a:extLst>
                    <a:ext uri="{A12FA001-AC4F-418D-AE19-62706E023703}">
                      <ahyp:hlinkClr xmlns:ahyp="http://schemas.microsoft.com/office/drawing/2018/hyperlinkcolor" val="tx"/>
                    </a:ext>
                  </a:extLst>
                </a:hlinkClick>
              </a:rPr>
              <a:t>liệu</a:t>
            </a:r>
            <a:endParaRPr lang="en-US" dirty="0">
              <a:solidFill>
                <a:schemeClr val="accent1">
                  <a:lumMod val="50000"/>
                </a:schemeClr>
              </a:solidFill>
            </a:endParaRPr>
          </a:p>
        </p:txBody>
      </p:sp>
      <p:pic>
        <p:nvPicPr>
          <p:cNvPr id="18" name="Picture 17">
            <a:extLst>
              <a:ext uri="{FF2B5EF4-FFF2-40B4-BE49-F238E27FC236}">
                <a16:creationId xmlns:a16="http://schemas.microsoft.com/office/drawing/2014/main" id="{6469D435-C761-4777-B313-A8C4C5FEFA43}"/>
              </a:ext>
            </a:extLst>
          </p:cNvPr>
          <p:cNvPicPr>
            <a:picLocks noChangeAspect="1"/>
          </p:cNvPicPr>
          <p:nvPr/>
        </p:nvPicPr>
        <p:blipFill>
          <a:blip r:embed="rId3"/>
          <a:stretch>
            <a:fillRect/>
          </a:stretch>
        </p:blipFill>
        <p:spPr>
          <a:xfrm>
            <a:off x="4572000" y="724575"/>
            <a:ext cx="4169890" cy="4418925"/>
          </a:xfrm>
          <a:prstGeom prst="rect">
            <a:avLst/>
          </a:prstGeom>
        </p:spPr>
      </p:pic>
    </p:spTree>
    <p:extLst>
      <p:ext uri="{BB962C8B-B14F-4D97-AF65-F5344CB8AC3E}">
        <p14:creationId xmlns:p14="http://schemas.microsoft.com/office/powerpoint/2010/main" val="367713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8"/>
          <p:cNvSpPr txBox="1">
            <a:spLocks noGrp="1"/>
          </p:cNvSpPr>
          <p:nvPr>
            <p:ph type="title"/>
          </p:nvPr>
        </p:nvSpPr>
        <p:spPr>
          <a:xfrm>
            <a:off x="1159050" y="672000"/>
            <a:ext cx="4387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525" name="Google Shape;525;p38"/>
          <p:cNvSpPr txBox="1">
            <a:spLocks noGrp="1"/>
          </p:cNvSpPr>
          <p:nvPr>
            <p:ph type="subTitle" idx="1"/>
          </p:nvPr>
        </p:nvSpPr>
        <p:spPr>
          <a:xfrm>
            <a:off x="1159050" y="1954650"/>
            <a:ext cx="2946900" cy="14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See you in the next lesson!</a:t>
            </a:r>
            <a:endParaRPr dirty="0"/>
          </a:p>
          <a:p>
            <a:pPr marL="0" lvl="0" indent="0" algn="l" rtl="0">
              <a:spcBef>
                <a:spcPts val="0"/>
              </a:spcBef>
              <a:spcAft>
                <a:spcPts val="0"/>
              </a:spcAft>
              <a:buNone/>
            </a:pPr>
            <a:endParaRPr dirty="0"/>
          </a:p>
        </p:txBody>
      </p:sp>
      <p:sp>
        <p:nvSpPr>
          <p:cNvPr id="526" name="Google Shape;526;p38"/>
          <p:cNvSpPr txBox="1"/>
          <p:nvPr/>
        </p:nvSpPr>
        <p:spPr>
          <a:xfrm>
            <a:off x="1159050" y="3810900"/>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accent4"/>
                </a:solidFill>
                <a:latin typeface="Open Sans"/>
                <a:ea typeface="Open Sans"/>
                <a:cs typeface="Open Sans"/>
                <a:sym typeface="Open Sans"/>
              </a:rPr>
              <a:t>Please keep this slide for attribution.</a:t>
            </a:r>
            <a:endParaRPr sz="1000" b="1">
              <a:solidFill>
                <a:schemeClr val="accent4"/>
              </a:solidFill>
              <a:latin typeface="Open Sans"/>
              <a:ea typeface="Open Sans"/>
              <a:cs typeface="Open Sans"/>
              <a:sym typeface="Open Sans"/>
            </a:endParaRPr>
          </a:p>
        </p:txBody>
      </p:sp>
      <p:grpSp>
        <p:nvGrpSpPr>
          <p:cNvPr id="527" name="Google Shape;527;p38"/>
          <p:cNvGrpSpPr/>
          <p:nvPr/>
        </p:nvGrpSpPr>
        <p:grpSpPr>
          <a:xfrm>
            <a:off x="1258947" y="4300442"/>
            <a:ext cx="302639" cy="297554"/>
            <a:chOff x="2866317" y="3817357"/>
            <a:chExt cx="362920" cy="356865"/>
          </a:xfrm>
        </p:grpSpPr>
        <p:sp>
          <p:nvSpPr>
            <p:cNvPr id="528" name="Google Shape;528;p38"/>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8"/>
          <p:cNvGrpSpPr/>
          <p:nvPr/>
        </p:nvGrpSpPr>
        <p:grpSpPr>
          <a:xfrm>
            <a:off x="1632896" y="4300442"/>
            <a:ext cx="302639" cy="297554"/>
            <a:chOff x="3314750" y="3817357"/>
            <a:chExt cx="362920" cy="356865"/>
          </a:xfrm>
        </p:grpSpPr>
        <p:sp>
          <p:nvSpPr>
            <p:cNvPr id="532" name="Google Shape;532;p38"/>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8"/>
          <p:cNvGrpSpPr/>
          <p:nvPr/>
        </p:nvGrpSpPr>
        <p:grpSpPr>
          <a:xfrm>
            <a:off x="2006845" y="4300442"/>
            <a:ext cx="302967" cy="297313"/>
            <a:chOff x="3763184" y="3817357"/>
            <a:chExt cx="363314" cy="356576"/>
          </a:xfrm>
        </p:grpSpPr>
        <p:sp>
          <p:nvSpPr>
            <p:cNvPr id="538" name="Google Shape;538;p38"/>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8"/>
          <p:cNvGrpSpPr/>
          <p:nvPr/>
        </p:nvGrpSpPr>
        <p:grpSpPr>
          <a:xfrm>
            <a:off x="5442430" y="813210"/>
            <a:ext cx="3000080" cy="3806939"/>
            <a:chOff x="5442430" y="813210"/>
            <a:chExt cx="3000080" cy="3806939"/>
          </a:xfrm>
        </p:grpSpPr>
        <p:sp>
          <p:nvSpPr>
            <p:cNvPr id="544" name="Google Shape;544;p38"/>
            <p:cNvSpPr/>
            <p:nvPr/>
          </p:nvSpPr>
          <p:spPr>
            <a:xfrm>
              <a:off x="6330500" y="2239825"/>
              <a:ext cx="95100" cy="28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38"/>
            <p:cNvGrpSpPr/>
            <p:nvPr/>
          </p:nvGrpSpPr>
          <p:grpSpPr>
            <a:xfrm>
              <a:off x="5442430" y="813210"/>
              <a:ext cx="3000080" cy="3806939"/>
              <a:chOff x="-6932175" y="-1440125"/>
              <a:chExt cx="2009700" cy="2550200"/>
            </a:xfrm>
          </p:grpSpPr>
          <p:sp>
            <p:nvSpPr>
              <p:cNvPr id="546" name="Google Shape;546;p38"/>
              <p:cNvSpPr/>
              <p:nvPr/>
            </p:nvSpPr>
            <p:spPr>
              <a:xfrm>
                <a:off x="-5175000" y="134675"/>
                <a:ext cx="121125" cy="69650"/>
              </a:xfrm>
              <a:custGeom>
                <a:avLst/>
                <a:gdLst/>
                <a:ahLst/>
                <a:cxnLst/>
                <a:rect l="l" t="t" r="r" b="b"/>
                <a:pathLst>
                  <a:path w="4845" h="2786" extrusionOk="0">
                    <a:moveTo>
                      <a:pt x="1" y="1"/>
                    </a:moveTo>
                    <a:lnTo>
                      <a:pt x="1" y="2786"/>
                    </a:lnTo>
                    <a:lnTo>
                      <a:pt x="4845" y="2786"/>
                    </a:lnTo>
                    <a:lnTo>
                      <a:pt x="4845"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5175000" y="576375"/>
                <a:ext cx="121125" cy="69600"/>
              </a:xfrm>
              <a:custGeom>
                <a:avLst/>
                <a:gdLst/>
                <a:ahLst/>
                <a:cxnLst/>
                <a:rect l="l" t="t" r="r" b="b"/>
                <a:pathLst>
                  <a:path w="4845" h="2784" extrusionOk="0">
                    <a:moveTo>
                      <a:pt x="1" y="0"/>
                    </a:moveTo>
                    <a:lnTo>
                      <a:pt x="1" y="2784"/>
                    </a:lnTo>
                    <a:lnTo>
                      <a:pt x="4845" y="2784"/>
                    </a:lnTo>
                    <a:lnTo>
                      <a:pt x="4845"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5175000" y="-307000"/>
                <a:ext cx="121125" cy="69650"/>
              </a:xfrm>
              <a:custGeom>
                <a:avLst/>
                <a:gdLst/>
                <a:ahLst/>
                <a:cxnLst/>
                <a:rect l="l" t="t" r="r" b="b"/>
                <a:pathLst>
                  <a:path w="4845" h="2786" extrusionOk="0">
                    <a:moveTo>
                      <a:pt x="1" y="1"/>
                    </a:moveTo>
                    <a:lnTo>
                      <a:pt x="1" y="2786"/>
                    </a:lnTo>
                    <a:lnTo>
                      <a:pt x="4845" y="2786"/>
                    </a:lnTo>
                    <a:lnTo>
                      <a:pt x="4845"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5145025" y="-307550"/>
                <a:ext cx="132800" cy="70800"/>
              </a:xfrm>
              <a:custGeom>
                <a:avLst/>
                <a:gdLst/>
                <a:ahLst/>
                <a:cxnLst/>
                <a:rect l="l" t="t" r="r" b="b"/>
                <a:pathLst>
                  <a:path w="5312" h="2832" extrusionOk="0">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6478475" y="-903300"/>
                <a:ext cx="673750" cy="588625"/>
              </a:xfrm>
              <a:custGeom>
                <a:avLst/>
                <a:gdLst/>
                <a:ahLst/>
                <a:cxnLst/>
                <a:rect l="l" t="t" r="r" b="b"/>
                <a:pathLst>
                  <a:path w="26950" h="23545" extrusionOk="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5943400" y="-442825"/>
                <a:ext cx="242975" cy="139500"/>
              </a:xfrm>
              <a:custGeom>
                <a:avLst/>
                <a:gdLst/>
                <a:ahLst/>
                <a:cxnLst/>
                <a:rect l="l" t="t" r="r" b="b"/>
                <a:pathLst>
                  <a:path w="9719" h="5580" extrusionOk="0">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782600" y="-336300"/>
                <a:ext cx="81100" cy="16200"/>
              </a:xfrm>
              <a:custGeom>
                <a:avLst/>
                <a:gdLst/>
                <a:ahLst/>
                <a:cxnLst/>
                <a:rect l="l" t="t" r="r" b="b"/>
                <a:pathLst>
                  <a:path w="3244" h="648" extrusionOk="0">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5786950" y="-351925"/>
                <a:ext cx="81150" cy="16025"/>
              </a:xfrm>
              <a:custGeom>
                <a:avLst/>
                <a:gdLst/>
                <a:ahLst/>
                <a:cxnLst/>
                <a:rect l="l" t="t" r="r" b="b"/>
                <a:pathLst>
                  <a:path w="3246" h="641" extrusionOk="0">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5791325" y="-367075"/>
                <a:ext cx="78425" cy="15425"/>
              </a:xfrm>
              <a:custGeom>
                <a:avLst/>
                <a:gdLst/>
                <a:ahLst/>
                <a:cxnLst/>
                <a:rect l="l" t="t" r="r" b="b"/>
                <a:pathLst>
                  <a:path w="3137" h="617" extrusionOk="0">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876050" y="-437950"/>
                <a:ext cx="104975" cy="46250"/>
              </a:xfrm>
              <a:custGeom>
                <a:avLst/>
                <a:gdLst/>
                <a:ahLst/>
                <a:cxnLst/>
                <a:rect l="l" t="t" r="r" b="b"/>
                <a:pathLst>
                  <a:path w="4199" h="1850" extrusionOk="0">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6504125" y="-935025"/>
                <a:ext cx="629100" cy="632850"/>
              </a:xfrm>
              <a:custGeom>
                <a:avLst/>
                <a:gdLst/>
                <a:ahLst/>
                <a:cxnLst/>
                <a:rect l="l" t="t" r="r" b="b"/>
                <a:pathLst>
                  <a:path w="25164" h="25314" extrusionOk="0">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6510125" y="-950425"/>
                <a:ext cx="599900" cy="654650"/>
              </a:xfrm>
              <a:custGeom>
                <a:avLst/>
                <a:gdLst/>
                <a:ahLst/>
                <a:cxnLst/>
                <a:rect l="l" t="t" r="r" b="b"/>
                <a:pathLst>
                  <a:path w="23996" h="26186" extrusionOk="0">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6671275" y="869050"/>
                <a:ext cx="373575" cy="167700"/>
              </a:xfrm>
              <a:custGeom>
                <a:avLst/>
                <a:gdLst/>
                <a:ahLst/>
                <a:cxnLst/>
                <a:rect l="l" t="t" r="r" b="b"/>
                <a:pathLst>
                  <a:path w="14943" h="6708" extrusionOk="0">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6681650" y="984350"/>
                <a:ext cx="398125" cy="68025"/>
              </a:xfrm>
              <a:custGeom>
                <a:avLst/>
                <a:gdLst/>
                <a:ahLst/>
                <a:cxnLst/>
                <a:rect l="l" t="t" r="r" b="b"/>
                <a:pathLst>
                  <a:path w="15925" h="2721" extrusionOk="0">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6478325" y="892700"/>
                <a:ext cx="65625" cy="40050"/>
              </a:xfrm>
              <a:custGeom>
                <a:avLst/>
                <a:gdLst/>
                <a:ahLst/>
                <a:cxnLst/>
                <a:rect l="l" t="t" r="r" b="b"/>
                <a:pathLst>
                  <a:path w="2625" h="1602" extrusionOk="0">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6454475" y="909550"/>
                <a:ext cx="65600" cy="40100"/>
              </a:xfrm>
              <a:custGeom>
                <a:avLst/>
                <a:gdLst/>
                <a:ahLst/>
                <a:cxnLst/>
                <a:rect l="l" t="t" r="r" b="b"/>
                <a:pathLst>
                  <a:path w="2624" h="1604" extrusionOk="0">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6430600" y="926450"/>
                <a:ext cx="65600" cy="40075"/>
              </a:xfrm>
              <a:custGeom>
                <a:avLst/>
                <a:gdLst/>
                <a:ahLst/>
                <a:cxnLst/>
                <a:rect l="l" t="t" r="r" b="b"/>
                <a:pathLst>
                  <a:path w="2624" h="1603" extrusionOk="0">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6664100" y="-252525"/>
                <a:ext cx="367650" cy="1154875"/>
              </a:xfrm>
              <a:custGeom>
                <a:avLst/>
                <a:gdLst/>
                <a:ahLst/>
                <a:cxnLst/>
                <a:rect l="l" t="t" r="r" b="b"/>
                <a:pathLst>
                  <a:path w="14706" h="46195" extrusionOk="0">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668775" y="-294700"/>
                <a:ext cx="394400" cy="1217650"/>
              </a:xfrm>
              <a:custGeom>
                <a:avLst/>
                <a:gdLst/>
                <a:ahLst/>
                <a:cxnLst/>
                <a:rect l="l" t="t" r="r" b="b"/>
                <a:pathLst>
                  <a:path w="15776" h="48706" extrusionOk="0">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6816500" y="936425"/>
                <a:ext cx="373250" cy="157350"/>
              </a:xfrm>
              <a:custGeom>
                <a:avLst/>
                <a:gdLst/>
                <a:ahLst/>
                <a:cxnLst/>
                <a:rect l="l" t="t" r="r" b="b"/>
                <a:pathLst>
                  <a:path w="14930" h="6294" extrusionOk="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6826175" y="1052400"/>
                <a:ext cx="399250" cy="57675"/>
              </a:xfrm>
              <a:custGeom>
                <a:avLst/>
                <a:gdLst/>
                <a:ahLst/>
                <a:cxnLst/>
                <a:rect l="l" t="t" r="r" b="b"/>
                <a:pathLst>
                  <a:path w="15970" h="2307" extrusionOk="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6625625" y="952225"/>
                <a:ext cx="64675" cy="41275"/>
              </a:xfrm>
              <a:custGeom>
                <a:avLst/>
                <a:gdLst/>
                <a:ahLst/>
                <a:cxnLst/>
                <a:rect l="l" t="t" r="r" b="b"/>
                <a:pathLst>
                  <a:path w="2587" h="1651" extrusionOk="0">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6601175" y="968225"/>
                <a:ext cx="64675" cy="41250"/>
              </a:xfrm>
              <a:custGeom>
                <a:avLst/>
                <a:gdLst/>
                <a:ahLst/>
                <a:cxnLst/>
                <a:rect l="l" t="t" r="r" b="b"/>
                <a:pathLst>
                  <a:path w="2587" h="1650" extrusionOk="0">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6576700" y="984200"/>
                <a:ext cx="64675" cy="41250"/>
              </a:xfrm>
              <a:custGeom>
                <a:avLst/>
                <a:gdLst/>
                <a:ahLst/>
                <a:cxnLst/>
                <a:rect l="l" t="t" r="r" b="b"/>
                <a:pathLst>
                  <a:path w="2587" h="1650" extrusionOk="0">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6843525" y="-193275"/>
                <a:ext cx="337250" cy="1159875"/>
              </a:xfrm>
              <a:custGeom>
                <a:avLst/>
                <a:gdLst/>
                <a:ahLst/>
                <a:cxnLst/>
                <a:rect l="l" t="t" r="r" b="b"/>
                <a:pathLst>
                  <a:path w="13490" h="46395" extrusionOk="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845875" y="-229225"/>
                <a:ext cx="366125" cy="1216100"/>
              </a:xfrm>
              <a:custGeom>
                <a:avLst/>
                <a:gdLst/>
                <a:ahLst/>
                <a:cxnLst/>
                <a:rect l="l" t="t" r="r" b="b"/>
                <a:pathLst>
                  <a:path w="14645" h="48644" extrusionOk="0">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704600" y="-190575"/>
                <a:ext cx="134550" cy="109500"/>
              </a:xfrm>
              <a:custGeom>
                <a:avLst/>
                <a:gdLst/>
                <a:ahLst/>
                <a:cxnLst/>
                <a:rect l="l" t="t" r="r" b="b"/>
                <a:pathLst>
                  <a:path w="5382" h="4380" extrusionOk="0">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6650175" y="-13375"/>
                <a:ext cx="217500" cy="150650"/>
              </a:xfrm>
              <a:custGeom>
                <a:avLst/>
                <a:gdLst/>
                <a:ahLst/>
                <a:cxnLst/>
                <a:rect l="l" t="t" r="r" b="b"/>
                <a:pathLst>
                  <a:path w="8700" h="6026" extrusionOk="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6888525" y="155650"/>
                <a:ext cx="645425" cy="405075"/>
              </a:xfrm>
              <a:custGeom>
                <a:avLst/>
                <a:gdLst/>
                <a:ahLst/>
                <a:cxnLst/>
                <a:rect l="l" t="t" r="r" b="b"/>
                <a:pathLst>
                  <a:path w="25817" h="16203" extrusionOk="0">
                    <a:moveTo>
                      <a:pt x="1093" y="0"/>
                    </a:moveTo>
                    <a:lnTo>
                      <a:pt x="1" y="14317"/>
                    </a:lnTo>
                    <a:lnTo>
                      <a:pt x="24725" y="16202"/>
                    </a:lnTo>
                    <a:lnTo>
                      <a:pt x="25816" y="1886"/>
                    </a:lnTo>
                    <a:lnTo>
                      <a:pt x="1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898250" y="53025"/>
                <a:ext cx="683050" cy="371900"/>
              </a:xfrm>
              <a:custGeom>
                <a:avLst/>
                <a:gdLst/>
                <a:ahLst/>
                <a:cxnLst/>
                <a:rect l="l" t="t" r="r" b="b"/>
                <a:pathLst>
                  <a:path w="27322" h="14876" extrusionOk="0">
                    <a:moveTo>
                      <a:pt x="981" y="0"/>
                    </a:moveTo>
                    <a:lnTo>
                      <a:pt x="0" y="12867"/>
                    </a:lnTo>
                    <a:lnTo>
                      <a:pt x="26341" y="14875"/>
                    </a:lnTo>
                    <a:lnTo>
                      <a:pt x="27322" y="2008"/>
                    </a:lnTo>
                    <a:lnTo>
                      <a:pt x="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815125" y="339625"/>
                <a:ext cx="42150" cy="80175"/>
              </a:xfrm>
              <a:custGeom>
                <a:avLst/>
                <a:gdLst/>
                <a:ahLst/>
                <a:cxnLst/>
                <a:rect l="l" t="t" r="r" b="b"/>
                <a:pathLst>
                  <a:path w="1686" h="3207" extrusionOk="0">
                    <a:moveTo>
                      <a:pt x="236" y="1"/>
                    </a:moveTo>
                    <a:lnTo>
                      <a:pt x="1" y="3097"/>
                    </a:lnTo>
                    <a:lnTo>
                      <a:pt x="1449" y="3206"/>
                    </a:lnTo>
                    <a:lnTo>
                      <a:pt x="1686" y="110"/>
                    </a:lnTo>
                    <a:lnTo>
                      <a:pt x="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364575" y="373975"/>
                <a:ext cx="42150" cy="80200"/>
              </a:xfrm>
              <a:custGeom>
                <a:avLst/>
                <a:gdLst/>
                <a:ahLst/>
                <a:cxnLst/>
                <a:rect l="l" t="t" r="r" b="b"/>
                <a:pathLst>
                  <a:path w="1686" h="3208" extrusionOk="0">
                    <a:moveTo>
                      <a:pt x="236" y="0"/>
                    </a:moveTo>
                    <a:lnTo>
                      <a:pt x="1" y="3097"/>
                    </a:lnTo>
                    <a:lnTo>
                      <a:pt x="1449" y="3207"/>
                    </a:lnTo>
                    <a:lnTo>
                      <a:pt x="1686" y="111"/>
                    </a:lnTo>
                    <a:lnTo>
                      <a:pt x="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867025" y="-1018325"/>
                <a:ext cx="600750" cy="878125"/>
              </a:xfrm>
              <a:custGeom>
                <a:avLst/>
                <a:gdLst/>
                <a:ahLst/>
                <a:cxnLst/>
                <a:rect l="l" t="t" r="r" b="b"/>
                <a:pathLst>
                  <a:path w="24030" h="35125" extrusionOk="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481100" y="-898725"/>
                <a:ext cx="82800" cy="742400"/>
              </a:xfrm>
              <a:custGeom>
                <a:avLst/>
                <a:gdLst/>
                <a:ahLst/>
                <a:cxnLst/>
                <a:rect l="l" t="t" r="r" b="b"/>
                <a:pathLst>
                  <a:path w="3312" h="29696" extrusionOk="0">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489575" y="-789750"/>
                <a:ext cx="22075" cy="18450"/>
              </a:xfrm>
              <a:custGeom>
                <a:avLst/>
                <a:gdLst/>
                <a:ahLst/>
                <a:cxnLst/>
                <a:rect l="l" t="t" r="r" b="b"/>
                <a:pathLst>
                  <a:path w="883" h="738" extrusionOk="0">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476325" y="-566250"/>
                <a:ext cx="22025" cy="18450"/>
              </a:xfrm>
              <a:custGeom>
                <a:avLst/>
                <a:gdLst/>
                <a:ahLst/>
                <a:cxnLst/>
                <a:rect l="l" t="t" r="r" b="b"/>
                <a:pathLst>
                  <a:path w="881" h="738" extrusionOk="0">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6465550" y="-208725"/>
                <a:ext cx="22025" cy="18475"/>
              </a:xfrm>
              <a:custGeom>
                <a:avLst/>
                <a:gdLst/>
                <a:ahLst/>
                <a:cxnLst/>
                <a:rect l="l" t="t" r="r" b="b"/>
                <a:pathLst>
                  <a:path w="881" h="739" extrusionOk="0">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6465550" y="-451050"/>
                <a:ext cx="22025" cy="18450"/>
              </a:xfrm>
              <a:custGeom>
                <a:avLst/>
                <a:gdLst/>
                <a:ahLst/>
                <a:cxnLst/>
                <a:rect l="l" t="t" r="r" b="b"/>
                <a:pathLst>
                  <a:path w="881" h="738" extrusionOk="0">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80300" y="-684850"/>
                <a:ext cx="22025" cy="18450"/>
              </a:xfrm>
              <a:custGeom>
                <a:avLst/>
                <a:gdLst/>
                <a:ahLst/>
                <a:cxnLst/>
                <a:rect l="l" t="t" r="r" b="b"/>
                <a:pathLst>
                  <a:path w="881" h="738" extrusionOk="0">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461275" y="-338775"/>
                <a:ext cx="22050" cy="18450"/>
              </a:xfrm>
              <a:custGeom>
                <a:avLst/>
                <a:gdLst/>
                <a:ahLst/>
                <a:cxnLst/>
                <a:rect l="l" t="t" r="r" b="b"/>
                <a:pathLst>
                  <a:path w="882" h="738" extrusionOk="0">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850775" y="-1027175"/>
                <a:ext cx="668375" cy="999450"/>
              </a:xfrm>
              <a:custGeom>
                <a:avLst/>
                <a:gdLst/>
                <a:ahLst/>
                <a:cxnLst/>
                <a:rect l="l" t="t" r="r" b="b"/>
                <a:pathLst>
                  <a:path w="26735" h="39978" extrusionOk="0">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622650" y="-1404175"/>
                <a:ext cx="314550" cy="505550"/>
              </a:xfrm>
              <a:custGeom>
                <a:avLst/>
                <a:gdLst/>
                <a:ahLst/>
                <a:cxnLst/>
                <a:rect l="l" t="t" r="r" b="b"/>
                <a:pathLst>
                  <a:path w="12582" h="20222" extrusionOk="0">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442725" y="-1162650"/>
                <a:ext cx="39000" cy="22500"/>
              </a:xfrm>
              <a:custGeom>
                <a:avLst/>
                <a:gdLst/>
                <a:ahLst/>
                <a:cxnLst/>
                <a:rect l="l" t="t" r="r" b="b"/>
                <a:pathLst>
                  <a:path w="1560" h="900" extrusionOk="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6356825" y="-1223150"/>
                <a:ext cx="17300" cy="21225"/>
              </a:xfrm>
              <a:custGeom>
                <a:avLst/>
                <a:gdLst/>
                <a:ahLst/>
                <a:cxnLst/>
                <a:rect l="l" t="t" r="r" b="b"/>
                <a:pathLst>
                  <a:path w="692" h="849" extrusionOk="0">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6458175" y="-1220475"/>
                <a:ext cx="17350" cy="21275"/>
              </a:xfrm>
              <a:custGeom>
                <a:avLst/>
                <a:gdLst/>
                <a:ahLst/>
                <a:cxnLst/>
                <a:rect l="l" t="t" r="r" b="b"/>
                <a:pathLst>
                  <a:path w="694" h="851" extrusionOk="0">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6367425" y="-1278200"/>
                <a:ext cx="43025" cy="21000"/>
              </a:xfrm>
              <a:custGeom>
                <a:avLst/>
                <a:gdLst/>
                <a:ahLst/>
                <a:cxnLst/>
                <a:rect l="l" t="t" r="r" b="b"/>
                <a:pathLst>
                  <a:path w="1721" h="840" extrusionOk="0">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6475275" y="-1273875"/>
                <a:ext cx="43350" cy="22075"/>
              </a:xfrm>
              <a:custGeom>
                <a:avLst/>
                <a:gdLst/>
                <a:ahLst/>
                <a:cxnLst/>
                <a:rect l="l" t="t" r="r" b="b"/>
                <a:pathLst>
                  <a:path w="1734" h="883" extrusionOk="0">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6397275" y="-1260025"/>
                <a:ext cx="31675" cy="90350"/>
              </a:xfrm>
              <a:custGeom>
                <a:avLst/>
                <a:gdLst/>
                <a:ahLst/>
                <a:cxnLst/>
                <a:rect l="l" t="t" r="r" b="b"/>
                <a:pathLst>
                  <a:path w="1267" h="3614" extrusionOk="0">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6642925" y="-1440125"/>
                <a:ext cx="323800" cy="252450"/>
              </a:xfrm>
              <a:custGeom>
                <a:avLst/>
                <a:gdLst/>
                <a:ahLst/>
                <a:cxnLst/>
                <a:rect l="l" t="t" r="r" b="b"/>
                <a:pathLst>
                  <a:path w="12952" h="10098" extrusionOk="0">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6664575" y="-1243825"/>
                <a:ext cx="94050" cy="83950"/>
              </a:xfrm>
              <a:custGeom>
                <a:avLst/>
                <a:gdLst/>
                <a:ahLst/>
                <a:cxnLst/>
                <a:rect l="l" t="t" r="r" b="b"/>
                <a:pathLst>
                  <a:path w="3762" h="3358" extrusionOk="0">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630775" y="-1226500"/>
                <a:ext cx="41000" cy="52550"/>
              </a:xfrm>
              <a:custGeom>
                <a:avLst/>
                <a:gdLst/>
                <a:ahLst/>
                <a:cxnLst/>
                <a:rect l="l" t="t" r="r" b="b"/>
                <a:pathLst>
                  <a:path w="1640" h="2102" extrusionOk="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646500" y="-1030325"/>
                <a:ext cx="165725" cy="224425"/>
              </a:xfrm>
              <a:custGeom>
                <a:avLst/>
                <a:gdLst/>
                <a:ahLst/>
                <a:cxnLst/>
                <a:rect l="l" t="t" r="r" b="b"/>
                <a:pathLst>
                  <a:path w="6629" h="8977" extrusionOk="0">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480850" y="-1007150"/>
                <a:ext cx="69875" cy="176100"/>
              </a:xfrm>
              <a:custGeom>
                <a:avLst/>
                <a:gdLst/>
                <a:ahLst/>
                <a:cxnLst/>
                <a:rect l="l" t="t" r="r" b="b"/>
                <a:pathLst>
                  <a:path w="2795" h="7044" extrusionOk="0">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644000" y="-989500"/>
                <a:ext cx="243875" cy="193925"/>
              </a:xfrm>
              <a:custGeom>
                <a:avLst/>
                <a:gdLst/>
                <a:ahLst/>
                <a:cxnLst/>
                <a:rect l="l" t="t" r="r" b="b"/>
                <a:pathLst>
                  <a:path w="9755" h="7757" extrusionOk="0">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919125" y="-900425"/>
                <a:ext cx="348200" cy="857500"/>
              </a:xfrm>
              <a:custGeom>
                <a:avLst/>
                <a:gdLst/>
                <a:ahLst/>
                <a:cxnLst/>
                <a:rect l="l" t="t" r="r" b="b"/>
                <a:pathLst>
                  <a:path w="13928" h="34300" extrusionOk="0">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713375" y="-141600"/>
                <a:ext cx="223125" cy="206425"/>
              </a:xfrm>
              <a:custGeom>
                <a:avLst/>
                <a:gdLst/>
                <a:ahLst/>
                <a:cxnLst/>
                <a:rect l="l" t="t" r="r" b="b"/>
                <a:pathLst>
                  <a:path w="8925" h="8257" extrusionOk="0">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27125" y="-18750"/>
                <a:ext cx="26575" cy="80325"/>
              </a:xfrm>
              <a:custGeom>
                <a:avLst/>
                <a:gdLst/>
                <a:ahLst/>
                <a:cxnLst/>
                <a:rect l="l" t="t" r="r" b="b"/>
                <a:pathLst>
                  <a:path w="1063" h="3213" extrusionOk="0">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542325" y="-15525"/>
                <a:ext cx="26550" cy="79875"/>
              </a:xfrm>
              <a:custGeom>
                <a:avLst/>
                <a:gdLst/>
                <a:ahLst/>
                <a:cxnLst/>
                <a:rect l="l" t="t" r="r" b="b"/>
                <a:pathLst>
                  <a:path w="1062" h="3195" extrusionOk="0">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557625" y="-12325"/>
                <a:ext cx="26175" cy="77125"/>
              </a:xfrm>
              <a:custGeom>
                <a:avLst/>
                <a:gdLst/>
                <a:ahLst/>
                <a:cxnLst/>
                <a:rect l="l" t="t" r="r" b="b"/>
                <a:pathLst>
                  <a:path w="1047" h="3085" extrusionOk="0">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6921925" y="-885250"/>
                <a:ext cx="340800" cy="819850"/>
              </a:xfrm>
              <a:custGeom>
                <a:avLst/>
                <a:gdLst/>
                <a:ahLst/>
                <a:cxnLst/>
                <a:rect l="l" t="t" r="r" b="b"/>
                <a:pathLst>
                  <a:path w="13632" h="32794" extrusionOk="0">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932175" y="-930050"/>
                <a:ext cx="351100" cy="843900"/>
              </a:xfrm>
              <a:custGeom>
                <a:avLst/>
                <a:gdLst/>
                <a:ahLst/>
                <a:cxnLst/>
                <a:rect l="l" t="t" r="r" b="b"/>
                <a:pathLst>
                  <a:path w="14044" h="33756" extrusionOk="0">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709700" y="-730225"/>
                <a:ext cx="121425" cy="537725"/>
              </a:xfrm>
              <a:custGeom>
                <a:avLst/>
                <a:gdLst/>
                <a:ahLst/>
                <a:cxnLst/>
                <a:rect l="l" t="t" r="r" b="b"/>
                <a:pathLst>
                  <a:path w="4857" h="21509" extrusionOk="0">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311350" y="-768475"/>
                <a:ext cx="96975" cy="452325"/>
              </a:xfrm>
              <a:custGeom>
                <a:avLst/>
                <a:gdLst/>
                <a:ahLst/>
                <a:cxnLst/>
                <a:rect l="l" t="t" r="r" b="b"/>
                <a:pathLst>
                  <a:path w="3879" h="18093" extrusionOk="0">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840125" y="-196700"/>
                <a:ext cx="95925" cy="112375"/>
              </a:xfrm>
              <a:custGeom>
                <a:avLst/>
                <a:gdLst/>
                <a:ahLst/>
                <a:cxnLst/>
                <a:rect l="l" t="t" r="r" b="b"/>
                <a:pathLst>
                  <a:path w="3837" h="4495" extrusionOk="0">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442675" y="-960475"/>
                <a:ext cx="300775" cy="646575"/>
              </a:xfrm>
              <a:custGeom>
                <a:avLst/>
                <a:gdLst/>
                <a:ahLst/>
                <a:cxnLst/>
                <a:rect l="l" t="t" r="r" b="b"/>
                <a:pathLst>
                  <a:path w="12031" h="25863" extrusionOk="0">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506225" y="-351100"/>
                <a:ext cx="181575" cy="198525"/>
              </a:xfrm>
              <a:custGeom>
                <a:avLst/>
                <a:gdLst/>
                <a:ahLst/>
                <a:cxnLst/>
                <a:rect l="l" t="t" r="r" b="b"/>
                <a:pathLst>
                  <a:path w="7263" h="7941" extrusionOk="0">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478700" y="-213700"/>
                <a:ext cx="17725" cy="60975"/>
              </a:xfrm>
              <a:custGeom>
                <a:avLst/>
                <a:gdLst/>
                <a:ahLst/>
                <a:cxnLst/>
                <a:rect l="l" t="t" r="r" b="b"/>
                <a:pathLst>
                  <a:path w="709" h="2439" extrusionOk="0">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462950" y="-217825"/>
                <a:ext cx="17500" cy="61100"/>
              </a:xfrm>
              <a:custGeom>
                <a:avLst/>
                <a:gdLst/>
                <a:ahLst/>
                <a:cxnLst/>
                <a:rect l="l" t="t" r="r" b="b"/>
                <a:pathLst>
                  <a:path w="700" h="2444" extrusionOk="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446825" y="-223450"/>
                <a:ext cx="16850" cy="59400"/>
              </a:xfrm>
              <a:custGeom>
                <a:avLst/>
                <a:gdLst/>
                <a:ahLst/>
                <a:cxnLst/>
                <a:rect l="l" t="t" r="r" b="b"/>
                <a:pathLst>
                  <a:path w="674" h="2376" extrusionOk="0">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456325" y="-969000"/>
                <a:ext cx="328200" cy="676025"/>
              </a:xfrm>
              <a:custGeom>
                <a:avLst/>
                <a:gdLst/>
                <a:ahLst/>
                <a:cxnLst/>
                <a:rect l="l" t="t" r="r" b="b"/>
                <a:pathLst>
                  <a:path w="13128" h="27041" extrusionOk="0">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470650" y="-395000"/>
                <a:ext cx="522225" cy="1437225"/>
              </a:xfrm>
              <a:custGeom>
                <a:avLst/>
                <a:gdLst/>
                <a:ahLst/>
                <a:cxnLst/>
                <a:rect l="l" t="t" r="r" b="b"/>
                <a:pathLst>
                  <a:path w="20889" h="57489" extrusionOk="0">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180375" y="856000"/>
                <a:ext cx="231950" cy="186225"/>
              </a:xfrm>
              <a:custGeom>
                <a:avLst/>
                <a:gdLst/>
                <a:ahLst/>
                <a:cxnLst/>
                <a:rect l="l" t="t" r="r" b="b"/>
                <a:pathLst>
                  <a:path w="9278" h="7449" extrusionOk="0">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453150" y="-396525"/>
                <a:ext cx="524725" cy="1468975"/>
              </a:xfrm>
              <a:custGeom>
                <a:avLst/>
                <a:gdLst/>
                <a:ahLst/>
                <a:cxnLst/>
                <a:rect l="l" t="t" r="r" b="b"/>
                <a:pathLst>
                  <a:path w="20989" h="58759" extrusionOk="0">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453150" y="1005050"/>
                <a:ext cx="289700" cy="67400"/>
              </a:xfrm>
              <a:custGeom>
                <a:avLst/>
                <a:gdLst/>
                <a:ahLst/>
                <a:cxnLst/>
                <a:rect l="l" t="t" r="r" b="b"/>
                <a:pathLst>
                  <a:path w="11588" h="2696" extrusionOk="0">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140375" y="508750"/>
                <a:ext cx="59500" cy="359400"/>
              </a:xfrm>
              <a:custGeom>
                <a:avLst/>
                <a:gdLst/>
                <a:ahLst/>
                <a:cxnLst/>
                <a:rect l="l" t="t" r="r" b="b"/>
                <a:pathLst>
                  <a:path w="2380" h="14376" extrusionOk="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350525" y="-183350"/>
                <a:ext cx="46775" cy="763150"/>
              </a:xfrm>
              <a:custGeom>
                <a:avLst/>
                <a:gdLst/>
                <a:ahLst/>
                <a:cxnLst/>
                <a:rect l="l" t="t" r="r" b="b"/>
                <a:pathLst>
                  <a:path w="1871" h="30526" extrusionOk="0">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483825" y="-417925"/>
                <a:ext cx="561350" cy="894850"/>
              </a:xfrm>
              <a:custGeom>
                <a:avLst/>
                <a:gdLst/>
                <a:ahLst/>
                <a:cxnLst/>
                <a:rect l="l" t="t" r="r" b="b"/>
                <a:pathLst>
                  <a:path w="22454" h="35794" extrusionOk="0">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361050" y="-1410300"/>
                <a:ext cx="417175" cy="660500"/>
              </a:xfrm>
              <a:custGeom>
                <a:avLst/>
                <a:gdLst/>
                <a:ahLst/>
                <a:cxnLst/>
                <a:rect l="l" t="t" r="r" b="b"/>
                <a:pathLst>
                  <a:path w="16687" h="26420" extrusionOk="0">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487450" y="-1011875"/>
                <a:ext cx="499875" cy="666250"/>
              </a:xfrm>
              <a:custGeom>
                <a:avLst/>
                <a:gdLst/>
                <a:ahLst/>
                <a:cxnLst/>
                <a:rect l="l" t="t" r="r" b="b"/>
                <a:pathLst>
                  <a:path w="19995" h="26650" extrusionOk="0">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406400" y="-616425"/>
                <a:ext cx="190000" cy="39100"/>
              </a:xfrm>
              <a:custGeom>
                <a:avLst/>
                <a:gdLst/>
                <a:ahLst/>
                <a:cxnLst/>
                <a:rect l="l" t="t" r="r" b="b"/>
                <a:pathLst>
                  <a:path w="7600" h="1564" extrusionOk="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423750" y="-605950"/>
                <a:ext cx="31875" cy="15400"/>
              </a:xfrm>
              <a:custGeom>
                <a:avLst/>
                <a:gdLst/>
                <a:ahLst/>
                <a:cxnLst/>
                <a:rect l="l" t="t" r="r" b="b"/>
                <a:pathLst>
                  <a:path w="1275" h="616" extrusionOk="0">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506900" y="-1350400"/>
                <a:ext cx="307950" cy="440425"/>
              </a:xfrm>
              <a:custGeom>
                <a:avLst/>
                <a:gdLst/>
                <a:ahLst/>
                <a:cxnLst/>
                <a:rect l="l" t="t" r="r" b="b"/>
                <a:pathLst>
                  <a:path w="12318" h="17617" extrusionOk="0">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476050" y="-1184250"/>
                <a:ext cx="16975" cy="20850"/>
              </a:xfrm>
              <a:custGeom>
                <a:avLst/>
                <a:gdLst/>
                <a:ahLst/>
                <a:cxnLst/>
                <a:rect l="l" t="t" r="r" b="b"/>
                <a:pathLst>
                  <a:path w="679" h="834" extrusionOk="0">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376750" y="-1181825"/>
                <a:ext cx="16975" cy="20875"/>
              </a:xfrm>
              <a:custGeom>
                <a:avLst/>
                <a:gdLst/>
                <a:ahLst/>
                <a:cxnLst/>
                <a:rect l="l" t="t" r="r" b="b"/>
                <a:pathLst>
                  <a:path w="679" h="835" extrusionOk="0">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491000" y="-1238125"/>
                <a:ext cx="42150" cy="20575"/>
              </a:xfrm>
              <a:custGeom>
                <a:avLst/>
                <a:gdLst/>
                <a:ahLst/>
                <a:cxnLst/>
                <a:rect l="l" t="t" r="r" b="b"/>
                <a:pathLst>
                  <a:path w="1686" h="823" extrusionOk="0">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385625" y="-1234125"/>
                <a:ext cx="42500" cy="21625"/>
              </a:xfrm>
              <a:custGeom>
                <a:avLst/>
                <a:gdLst/>
                <a:ahLst/>
                <a:cxnLst/>
                <a:rect l="l" t="t" r="r" b="b"/>
                <a:pathLst>
                  <a:path w="1700" h="865" extrusionOk="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450425" y="-1220475"/>
                <a:ext cx="31050" cy="88625"/>
              </a:xfrm>
              <a:custGeom>
                <a:avLst/>
                <a:gdLst/>
                <a:ahLst/>
                <a:cxnLst/>
                <a:rect l="l" t="t" r="r" b="b"/>
                <a:pathLst>
                  <a:path w="1242" h="3545" extrusionOk="0">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5420775" y="-1122625"/>
                <a:ext cx="49325" cy="34275"/>
              </a:xfrm>
              <a:custGeom>
                <a:avLst/>
                <a:gdLst/>
                <a:ahLst/>
                <a:cxnLst/>
                <a:rect l="l" t="t" r="r" b="b"/>
                <a:pathLst>
                  <a:path w="1973" h="1371" extrusionOk="0">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509750" y="-1379600"/>
                <a:ext cx="347950" cy="223675"/>
              </a:xfrm>
              <a:custGeom>
                <a:avLst/>
                <a:gdLst/>
                <a:ahLst/>
                <a:cxnLst/>
                <a:rect l="l" t="t" r="r" b="b"/>
                <a:pathLst>
                  <a:path w="13918" h="8947" extrusionOk="0">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353225" y="-1375175"/>
                <a:ext cx="155550" cy="201375"/>
              </a:xfrm>
              <a:custGeom>
                <a:avLst/>
                <a:gdLst/>
                <a:ahLst/>
                <a:cxnLst/>
                <a:rect l="l" t="t" r="r" b="b"/>
                <a:pathLst>
                  <a:path w="6222" h="8055" extrusionOk="0">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249850" y="-1193625"/>
                <a:ext cx="92275" cy="82300"/>
              </a:xfrm>
              <a:custGeom>
                <a:avLst/>
                <a:gdLst/>
                <a:ahLst/>
                <a:cxnLst/>
                <a:rect l="l" t="t" r="r" b="b"/>
                <a:pathLst>
                  <a:path w="3691" h="3292" extrusionOk="0">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230950" y="-1176675"/>
                <a:ext cx="40100" cy="51550"/>
              </a:xfrm>
              <a:custGeom>
                <a:avLst/>
                <a:gdLst/>
                <a:ahLst/>
                <a:cxnLst/>
                <a:rect l="l" t="t" r="r" b="b"/>
                <a:pathLst>
                  <a:path w="1604" h="2062" extrusionOk="0">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747225" y="-908975"/>
                <a:ext cx="573900" cy="537225"/>
              </a:xfrm>
              <a:custGeom>
                <a:avLst/>
                <a:gdLst/>
                <a:ahLst/>
                <a:cxnLst/>
                <a:rect l="l" t="t" r="r" b="b"/>
                <a:pathLst>
                  <a:path w="22956" h="21489" extrusionOk="0">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873275" y="-461475"/>
                <a:ext cx="237400" cy="167600"/>
              </a:xfrm>
              <a:custGeom>
                <a:avLst/>
                <a:gdLst/>
                <a:ahLst/>
                <a:cxnLst/>
                <a:rect l="l" t="t" r="r" b="b"/>
                <a:pathLst>
                  <a:path w="9496" h="6704" extrusionOk="0">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866175" y="-365050"/>
                <a:ext cx="26425" cy="63175"/>
              </a:xfrm>
              <a:custGeom>
                <a:avLst/>
                <a:gdLst/>
                <a:ahLst/>
                <a:cxnLst/>
                <a:rect l="l" t="t" r="r" b="b"/>
                <a:pathLst>
                  <a:path w="1057" h="2527" extrusionOk="0">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849900" y="-359050"/>
                <a:ext cx="26350" cy="62675"/>
              </a:xfrm>
              <a:custGeom>
                <a:avLst/>
                <a:gdLst/>
                <a:ahLst/>
                <a:cxnLst/>
                <a:rect l="l" t="t" r="r" b="b"/>
                <a:pathLst>
                  <a:path w="1054" h="2507" extrusionOk="0">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831975" y="-354000"/>
                <a:ext cx="25950" cy="60075"/>
              </a:xfrm>
              <a:custGeom>
                <a:avLst/>
                <a:gdLst/>
                <a:ahLst/>
                <a:cxnLst/>
                <a:rect l="l" t="t" r="r" b="b"/>
                <a:pathLst>
                  <a:path w="1038" h="2403" extrusionOk="0">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756550" y="-921825"/>
                <a:ext cx="589400" cy="594125"/>
              </a:xfrm>
              <a:custGeom>
                <a:avLst/>
                <a:gdLst/>
                <a:ahLst/>
                <a:cxnLst/>
                <a:rect l="l" t="t" r="r" b="b"/>
                <a:pathLst>
                  <a:path w="23576" h="23765" extrusionOk="0">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463400" y="-758925"/>
                <a:ext cx="65475" cy="128875"/>
              </a:xfrm>
              <a:custGeom>
                <a:avLst/>
                <a:gdLst/>
                <a:ahLst/>
                <a:cxnLst/>
                <a:rect l="l" t="t" r="r" b="b"/>
                <a:pathLst>
                  <a:path w="2619" h="5155" extrusionOk="0">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412800" y="-709700"/>
                <a:ext cx="221625" cy="270300"/>
              </a:xfrm>
              <a:custGeom>
                <a:avLst/>
                <a:gdLst/>
                <a:ahLst/>
                <a:cxnLst/>
                <a:rect l="l" t="t" r="r" b="b"/>
                <a:pathLst>
                  <a:path w="8865" h="10812" extrusionOk="0">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46" name="Google Shape;646;p38"/>
          <p:cNvPicPr preferRelativeResize="0"/>
          <p:nvPr/>
        </p:nvPicPr>
        <p:blipFill>
          <a:blip r:embed="rId3">
            <a:alphaModFix/>
          </a:blip>
          <a:stretch>
            <a:fillRect/>
          </a:stretch>
        </p:blipFill>
        <p:spPr>
          <a:xfrm>
            <a:off x="7392000" y="138225"/>
            <a:ext cx="1629924" cy="63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file?</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pic>
        <p:nvPicPr>
          <p:cNvPr id="17" name="Picture 16">
            <a:extLst>
              <a:ext uri="{FF2B5EF4-FFF2-40B4-BE49-F238E27FC236}">
                <a16:creationId xmlns:a16="http://schemas.microsoft.com/office/drawing/2014/main" id="{AA86BF5A-9624-49CC-9E86-CA59D234EF5F}"/>
              </a:ext>
            </a:extLst>
          </p:cNvPr>
          <p:cNvPicPr>
            <a:picLocks noChangeAspect="1"/>
          </p:cNvPicPr>
          <p:nvPr/>
        </p:nvPicPr>
        <p:blipFill>
          <a:blip r:embed="rId4"/>
          <a:stretch>
            <a:fillRect/>
          </a:stretch>
        </p:blipFill>
        <p:spPr>
          <a:xfrm>
            <a:off x="0" y="1971248"/>
            <a:ext cx="9144000" cy="1515329"/>
          </a:xfrm>
          <a:prstGeom prst="rect">
            <a:avLst/>
          </a:prstGeom>
        </p:spPr>
      </p:pic>
      <p:pic>
        <p:nvPicPr>
          <p:cNvPr id="4" name="Picture 3">
            <a:extLst>
              <a:ext uri="{FF2B5EF4-FFF2-40B4-BE49-F238E27FC236}">
                <a16:creationId xmlns:a16="http://schemas.microsoft.com/office/drawing/2014/main" id="{B96B677D-F1A4-4089-87DF-894554F74795}"/>
              </a:ext>
            </a:extLst>
          </p:cNvPr>
          <p:cNvPicPr>
            <a:picLocks noChangeAspect="1"/>
          </p:cNvPicPr>
          <p:nvPr/>
        </p:nvPicPr>
        <p:blipFill>
          <a:blip r:embed="rId5"/>
          <a:stretch>
            <a:fillRect/>
          </a:stretch>
        </p:blipFill>
        <p:spPr>
          <a:xfrm>
            <a:off x="7747025" y="3370918"/>
            <a:ext cx="985350" cy="997744"/>
          </a:xfrm>
          <a:prstGeom prst="rect">
            <a:avLst/>
          </a:prstGeom>
        </p:spPr>
      </p:pic>
    </p:spTree>
    <p:extLst>
      <p:ext uri="{BB962C8B-B14F-4D97-AF65-F5344CB8AC3E}">
        <p14:creationId xmlns:p14="http://schemas.microsoft.com/office/powerpoint/2010/main" val="41259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file?</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pic>
        <p:nvPicPr>
          <p:cNvPr id="2050" name="Picture 2" descr="The file format with the header on top, data contents in the middle and the footer on the bottom.">
            <a:extLst>
              <a:ext uri="{FF2B5EF4-FFF2-40B4-BE49-F238E27FC236}">
                <a16:creationId xmlns:a16="http://schemas.microsoft.com/office/drawing/2014/main" id="{C3DB1D97-A4ED-4F79-A457-DCAB897FD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180" y="1080025"/>
            <a:ext cx="2347689" cy="38377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1C687A-0607-4B58-B3BB-B109D07352AF}"/>
              </a:ext>
            </a:extLst>
          </p:cNvPr>
          <p:cNvSpPr txBox="1"/>
          <p:nvPr/>
        </p:nvSpPr>
        <p:spPr>
          <a:xfrm>
            <a:off x="213360" y="1719232"/>
            <a:ext cx="6074951" cy="2031325"/>
          </a:xfrm>
          <a:prstGeom prst="rect">
            <a:avLst/>
          </a:prstGeom>
          <a:noFill/>
        </p:spPr>
        <p:txBody>
          <a:bodyPr wrap="square">
            <a:spAutoFit/>
          </a:bodyPr>
          <a:lstStyle/>
          <a:p>
            <a:pPr algn="l"/>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Files on most modern file systems are composed of three main parts:</a:t>
            </a:r>
          </a:p>
          <a:p>
            <a:pPr algn="l"/>
            <a:endPar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algn="l"/>
            <a:endPar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b="1"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Header:</a:t>
            </a:r>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metadata about the contents of the file (file name, size, type, and so on)</a:t>
            </a:r>
          </a:p>
          <a:p>
            <a:pPr algn="l">
              <a:buFont typeface="+mj-lt"/>
              <a:buAutoNum type="arabicPeriod"/>
            </a:pPr>
            <a:endPar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b="1"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Data:</a:t>
            </a:r>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contents of the file as written by the creator or editor</a:t>
            </a:r>
          </a:p>
          <a:p>
            <a:pPr algn="l">
              <a:buFont typeface="+mj-lt"/>
              <a:buAutoNum type="arabicPeriod"/>
            </a:pPr>
            <a:endPar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b="1"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End of file (EOF):</a:t>
            </a:r>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special character that indicates the end of the file</a:t>
            </a:r>
          </a:p>
        </p:txBody>
      </p:sp>
    </p:spTree>
    <p:extLst>
      <p:ext uri="{BB962C8B-B14F-4D97-AF65-F5344CB8AC3E}">
        <p14:creationId xmlns:p14="http://schemas.microsoft.com/office/powerpoint/2010/main" val="58948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file?</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pic>
        <p:nvPicPr>
          <p:cNvPr id="19" name="Picture 18">
            <a:extLst>
              <a:ext uri="{FF2B5EF4-FFF2-40B4-BE49-F238E27FC236}">
                <a16:creationId xmlns:a16="http://schemas.microsoft.com/office/drawing/2014/main" id="{77E0EE4A-9010-4729-BD48-C1826C5875B9}"/>
              </a:ext>
            </a:extLst>
          </p:cNvPr>
          <p:cNvPicPr>
            <a:picLocks noChangeAspect="1"/>
          </p:cNvPicPr>
          <p:nvPr/>
        </p:nvPicPr>
        <p:blipFill>
          <a:blip r:embed="rId4"/>
          <a:stretch>
            <a:fillRect/>
          </a:stretch>
        </p:blipFill>
        <p:spPr>
          <a:xfrm>
            <a:off x="0" y="2214362"/>
            <a:ext cx="9144000" cy="1120837"/>
          </a:xfrm>
          <a:prstGeom prst="rect">
            <a:avLst/>
          </a:prstGeom>
        </p:spPr>
      </p:pic>
      <p:pic>
        <p:nvPicPr>
          <p:cNvPr id="15" name="Picture 14">
            <a:extLst>
              <a:ext uri="{FF2B5EF4-FFF2-40B4-BE49-F238E27FC236}">
                <a16:creationId xmlns:a16="http://schemas.microsoft.com/office/drawing/2014/main" id="{CC36C421-856A-4D5D-A778-662E726F64F0}"/>
              </a:ext>
            </a:extLst>
          </p:cNvPr>
          <p:cNvPicPr>
            <a:picLocks noChangeAspect="1"/>
          </p:cNvPicPr>
          <p:nvPr/>
        </p:nvPicPr>
        <p:blipFill>
          <a:blip r:embed="rId5"/>
          <a:stretch>
            <a:fillRect/>
          </a:stretch>
        </p:blipFill>
        <p:spPr>
          <a:xfrm>
            <a:off x="7747025" y="3370918"/>
            <a:ext cx="985350" cy="997744"/>
          </a:xfrm>
          <a:prstGeom prst="rect">
            <a:avLst/>
          </a:prstGeom>
        </p:spPr>
      </p:pic>
    </p:spTree>
    <p:extLst>
      <p:ext uri="{BB962C8B-B14F-4D97-AF65-F5344CB8AC3E}">
        <p14:creationId xmlns:p14="http://schemas.microsoft.com/office/powerpoint/2010/main" val="137869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file?</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491" name="Google Shape;491;p34"/>
          <p:cNvSpPr txBox="1"/>
          <p:nvPr/>
        </p:nvSpPr>
        <p:spPr>
          <a:xfrm>
            <a:off x="3857245" y="4459079"/>
            <a:ext cx="1749621" cy="5141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Open Sans"/>
                <a:ea typeface="Open Sans"/>
                <a:cs typeface="Open Sans"/>
                <a:sym typeface="Open Sans"/>
              </a:rPr>
              <a:t>gentlemen.jpg</a:t>
            </a:r>
            <a:endParaRPr sz="1600" b="1" dirty="0">
              <a:latin typeface="Open Sans"/>
              <a:ea typeface="Open Sans"/>
              <a:cs typeface="Open Sans"/>
              <a:sym typeface="Open Sans"/>
            </a:endParaRPr>
          </a:p>
        </p:txBody>
      </p:sp>
      <p:pic>
        <p:nvPicPr>
          <p:cNvPr id="3" name="Graphic 2" descr="Image with solid fill">
            <a:extLst>
              <a:ext uri="{FF2B5EF4-FFF2-40B4-BE49-F238E27FC236}">
                <a16:creationId xmlns:a16="http://schemas.microsoft.com/office/drawing/2014/main" id="{BCA64CBE-97F0-4680-B097-5DBC6858BC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3287" y="1656278"/>
            <a:ext cx="914400" cy="914400"/>
          </a:xfrm>
          <a:prstGeom prst="rect">
            <a:avLst/>
          </a:prstGeom>
        </p:spPr>
      </p:pic>
      <p:pic>
        <p:nvPicPr>
          <p:cNvPr id="5" name="Graphic 4" descr="Clapper board with solid fill">
            <a:extLst>
              <a:ext uri="{FF2B5EF4-FFF2-40B4-BE49-F238E27FC236}">
                <a16:creationId xmlns:a16="http://schemas.microsoft.com/office/drawing/2014/main" id="{4779CAEF-7F8C-4116-97E9-4FA9693149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63134" y="1650820"/>
            <a:ext cx="914400" cy="914400"/>
          </a:xfrm>
          <a:prstGeom prst="rect">
            <a:avLst/>
          </a:prstGeom>
        </p:spPr>
      </p:pic>
      <p:pic>
        <p:nvPicPr>
          <p:cNvPr id="7" name="Graphic 6" descr="Music with solid fill">
            <a:extLst>
              <a:ext uri="{FF2B5EF4-FFF2-40B4-BE49-F238E27FC236}">
                <a16:creationId xmlns:a16="http://schemas.microsoft.com/office/drawing/2014/main" id="{820EAA12-A1FC-4530-AF25-D23F437AF6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24206" y="1673556"/>
            <a:ext cx="914400" cy="914400"/>
          </a:xfrm>
          <a:prstGeom prst="rect">
            <a:avLst/>
          </a:prstGeom>
        </p:spPr>
      </p:pic>
      <p:pic>
        <p:nvPicPr>
          <p:cNvPr id="9" name="Graphic 8" descr="Document with solid fill">
            <a:extLst>
              <a:ext uri="{FF2B5EF4-FFF2-40B4-BE49-F238E27FC236}">
                <a16:creationId xmlns:a16="http://schemas.microsoft.com/office/drawing/2014/main" id="{CE91D8AE-DC92-4BE2-A479-FD098D8E07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00281" y="1682668"/>
            <a:ext cx="914400" cy="914400"/>
          </a:xfrm>
          <a:prstGeom prst="rect">
            <a:avLst/>
          </a:prstGeom>
        </p:spPr>
      </p:pic>
      <p:pic>
        <p:nvPicPr>
          <p:cNvPr id="11" name="Graphic 10" descr="Open folder with solid fill">
            <a:extLst>
              <a:ext uri="{FF2B5EF4-FFF2-40B4-BE49-F238E27FC236}">
                <a16:creationId xmlns:a16="http://schemas.microsoft.com/office/drawing/2014/main" id="{9FF7D05C-8735-4977-AEDA-0DA66014AF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57245" y="3331071"/>
            <a:ext cx="1199251" cy="1199251"/>
          </a:xfrm>
          <a:prstGeom prst="rect">
            <a:avLst/>
          </a:prstGeom>
        </p:spPr>
      </p:pic>
      <p:pic>
        <p:nvPicPr>
          <p:cNvPr id="13" name="Graphic 12" descr="Open folder outline">
            <a:extLst>
              <a:ext uri="{FF2B5EF4-FFF2-40B4-BE49-F238E27FC236}">
                <a16:creationId xmlns:a16="http://schemas.microsoft.com/office/drawing/2014/main" id="{81573A59-889C-4E62-8A79-C5F93A0D232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57245" y="3306906"/>
            <a:ext cx="1199251" cy="1199251"/>
          </a:xfrm>
          <a:prstGeom prst="rect">
            <a:avLst/>
          </a:prstGeom>
        </p:spPr>
      </p:pic>
      <p:pic>
        <p:nvPicPr>
          <p:cNvPr id="1026" name="Picture 2" descr="Husky &amp;quot;đại ngáo &amp;quot;| Tìm hiểu nguồn gốc, đặc điểm cũng như giá bán -">
            <a:extLst>
              <a:ext uri="{FF2B5EF4-FFF2-40B4-BE49-F238E27FC236}">
                <a16:creationId xmlns:a16="http://schemas.microsoft.com/office/drawing/2014/main" id="{B37F8DC2-0726-4367-BB52-46E857F511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7515" y="1155555"/>
            <a:ext cx="4838709" cy="3279359"/>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491;p34">
            <a:extLst>
              <a:ext uri="{FF2B5EF4-FFF2-40B4-BE49-F238E27FC236}">
                <a16:creationId xmlns:a16="http://schemas.microsoft.com/office/drawing/2014/main" id="{522A0DAE-35EC-453B-B932-42DA4A88B95F}"/>
              </a:ext>
            </a:extLst>
          </p:cNvPr>
          <p:cNvSpPr txBox="1"/>
          <p:nvPr/>
        </p:nvSpPr>
        <p:spPr>
          <a:xfrm>
            <a:off x="1149389" y="2544774"/>
            <a:ext cx="1485550" cy="4479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a:ea typeface="Open Sans"/>
                <a:cs typeface="Open Sans"/>
                <a:sym typeface="Open Sans"/>
              </a:rPr>
              <a:t>image</a:t>
            </a:r>
            <a:endParaRPr dirty="0">
              <a:latin typeface="Open Sans"/>
              <a:ea typeface="Open Sans"/>
              <a:cs typeface="Open Sans"/>
              <a:sym typeface="Open Sans"/>
            </a:endParaRPr>
          </a:p>
        </p:txBody>
      </p:sp>
      <p:sp>
        <p:nvSpPr>
          <p:cNvPr id="18" name="Google Shape;491;p34">
            <a:extLst>
              <a:ext uri="{FF2B5EF4-FFF2-40B4-BE49-F238E27FC236}">
                <a16:creationId xmlns:a16="http://schemas.microsoft.com/office/drawing/2014/main" id="{D8E669A5-7F0C-434C-8CFC-65FD08475FF2}"/>
              </a:ext>
            </a:extLst>
          </p:cNvPr>
          <p:cNvSpPr txBox="1"/>
          <p:nvPr/>
        </p:nvSpPr>
        <p:spPr>
          <a:xfrm>
            <a:off x="7100731" y="2592066"/>
            <a:ext cx="1485550" cy="4479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a:ea typeface="Open Sans"/>
                <a:cs typeface="Open Sans"/>
                <a:sym typeface="Open Sans"/>
              </a:rPr>
              <a:t>text</a:t>
            </a:r>
            <a:endParaRPr dirty="0">
              <a:latin typeface="Open Sans"/>
              <a:ea typeface="Open Sans"/>
              <a:cs typeface="Open Sans"/>
              <a:sym typeface="Open Sans"/>
            </a:endParaRPr>
          </a:p>
        </p:txBody>
      </p:sp>
      <p:sp>
        <p:nvSpPr>
          <p:cNvPr id="20" name="Google Shape;491;p34">
            <a:extLst>
              <a:ext uri="{FF2B5EF4-FFF2-40B4-BE49-F238E27FC236}">
                <a16:creationId xmlns:a16="http://schemas.microsoft.com/office/drawing/2014/main" id="{5BC53B1B-1712-497D-8580-498FE7AF6C62}"/>
              </a:ext>
            </a:extLst>
          </p:cNvPr>
          <p:cNvSpPr txBox="1"/>
          <p:nvPr/>
        </p:nvSpPr>
        <p:spPr>
          <a:xfrm>
            <a:off x="5036197" y="2599456"/>
            <a:ext cx="1485550" cy="4479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a:ea typeface="Open Sans"/>
                <a:cs typeface="Open Sans"/>
                <a:sym typeface="Open Sans"/>
              </a:rPr>
              <a:t>video</a:t>
            </a:r>
            <a:endParaRPr dirty="0">
              <a:latin typeface="Open Sans"/>
              <a:ea typeface="Open Sans"/>
              <a:cs typeface="Open Sans"/>
              <a:sym typeface="Open Sans"/>
            </a:endParaRPr>
          </a:p>
        </p:txBody>
      </p:sp>
      <p:sp>
        <p:nvSpPr>
          <p:cNvPr id="22" name="Google Shape;491;p34">
            <a:extLst>
              <a:ext uri="{FF2B5EF4-FFF2-40B4-BE49-F238E27FC236}">
                <a16:creationId xmlns:a16="http://schemas.microsoft.com/office/drawing/2014/main" id="{82816332-6A96-49F4-9F0F-306BF23C46CF}"/>
              </a:ext>
            </a:extLst>
          </p:cNvPr>
          <p:cNvSpPr txBox="1"/>
          <p:nvPr/>
        </p:nvSpPr>
        <p:spPr>
          <a:xfrm>
            <a:off x="2971663" y="2544774"/>
            <a:ext cx="1485550" cy="4479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a:ea typeface="Open Sans"/>
                <a:cs typeface="Open Sans"/>
                <a:sym typeface="Open Sans"/>
              </a:rPr>
              <a:t>audio</a:t>
            </a:r>
            <a:endParaRPr dirty="0">
              <a:latin typeface="Open Sans"/>
              <a:ea typeface="Open Sans"/>
              <a:cs typeface="Open Sans"/>
              <a:sym typeface="Open Sans"/>
            </a:endParaRPr>
          </a:p>
        </p:txBody>
      </p:sp>
      <p:sp>
        <p:nvSpPr>
          <p:cNvPr id="23" name="Google Shape;491;p34">
            <a:extLst>
              <a:ext uri="{FF2B5EF4-FFF2-40B4-BE49-F238E27FC236}">
                <a16:creationId xmlns:a16="http://schemas.microsoft.com/office/drawing/2014/main" id="{09DA0313-A2C5-42EF-BBC5-CBE7E841CAA1}"/>
              </a:ext>
            </a:extLst>
          </p:cNvPr>
          <p:cNvSpPr txBox="1"/>
          <p:nvPr/>
        </p:nvSpPr>
        <p:spPr>
          <a:xfrm>
            <a:off x="4120359" y="4420473"/>
            <a:ext cx="1485550" cy="4479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a:ea typeface="Open Sans"/>
                <a:cs typeface="Open Sans"/>
                <a:sym typeface="Open Sans"/>
              </a:rPr>
              <a:t>folder</a:t>
            </a:r>
            <a:endParaRPr dirty="0">
              <a:latin typeface="Open Sans"/>
              <a:ea typeface="Open Sans"/>
              <a:cs typeface="Open Sans"/>
              <a:sym typeface="Open Sans"/>
            </a:endParaRPr>
          </a:p>
        </p:txBody>
      </p:sp>
      <p:sp>
        <p:nvSpPr>
          <p:cNvPr id="24" name="TextBox 23">
            <a:extLst>
              <a:ext uri="{FF2B5EF4-FFF2-40B4-BE49-F238E27FC236}">
                <a16:creationId xmlns:a16="http://schemas.microsoft.com/office/drawing/2014/main" id="{0E147ACE-B315-404E-B494-977FACC14536}"/>
              </a:ext>
            </a:extLst>
          </p:cNvPr>
          <p:cNvSpPr txBox="1"/>
          <p:nvPr/>
        </p:nvSpPr>
        <p:spPr>
          <a:xfrm>
            <a:off x="1530487" y="3190887"/>
            <a:ext cx="6074951" cy="307777"/>
          </a:xfrm>
          <a:prstGeom prst="rect">
            <a:avLst/>
          </a:prstGeom>
          <a:noFill/>
        </p:spPr>
        <p:txBody>
          <a:bodyPr wrap="square">
            <a:spAutoFit/>
          </a:bodyPr>
          <a:lstStyle/>
          <a:p>
            <a:pPr algn="ctr"/>
            <a:r>
              <a:rPr lang="en-US" b="1" dirty="0">
                <a:solidFill>
                  <a:srgbClr val="222222"/>
                </a:solidFill>
                <a:latin typeface="Open Sans" panose="020B0606030504020204" pitchFamily="34" charset="0"/>
                <a:ea typeface="Open Sans" panose="020B0606030504020204" pitchFamily="34" charset="0"/>
                <a:cs typeface="Open Sans" panose="020B0606030504020204" pitchFamily="34" charset="0"/>
              </a:rPr>
              <a:t>File format</a:t>
            </a:r>
            <a:r>
              <a:rPr lang="en-US" dirty="0">
                <a:solidFill>
                  <a:srgbClr val="222222"/>
                </a:solidFill>
                <a:latin typeface="Open Sans" panose="020B0606030504020204" pitchFamily="34" charset="0"/>
                <a:ea typeface="Open Sans" panose="020B0606030504020204" pitchFamily="34" charset="0"/>
                <a:cs typeface="Open Sans" panose="020B0606030504020204" pitchFamily="34" charset="0"/>
              </a:rPr>
              <a:t>: the way that data inside the file is organized</a:t>
            </a:r>
            <a:endPar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6615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wipe(down)">
                                      <p:cBhvr>
                                        <p:cTn id="7" dur="500"/>
                                        <p:tgtEl>
                                          <p:spTgt spid="491"/>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26"/>
                                        </p:tgtEl>
                                      </p:cBhvr>
                                    </p:animEffect>
                                    <p:set>
                                      <p:cBhvr>
                                        <p:cTn id="15" dur="1" fill="hold">
                                          <p:stCondLst>
                                            <p:cond delay="499"/>
                                          </p:stCondLst>
                                        </p:cTn>
                                        <p:tgtEl>
                                          <p:spTgt spid="102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91"/>
                                        </p:tgtEl>
                                      </p:cBhvr>
                                    </p:animEffect>
                                    <p:set>
                                      <p:cBhvr>
                                        <p:cTn id="18" dur="1" fill="hold">
                                          <p:stCondLst>
                                            <p:cond delay="499"/>
                                          </p:stCondLst>
                                        </p:cTn>
                                        <p:tgtEl>
                                          <p:spTgt spid="49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tgtEl>
                                          <p:spTgt spid="13"/>
                                        </p:tgtEl>
                                        <p:attrNameLst>
                                          <p:attrName>ppt_x</p:attrName>
                                        </p:attrNameLst>
                                      </p:cBhvr>
                                      <p:tavLst>
                                        <p:tav tm="0">
                                          <p:val>
                                            <p:strVal val="#ppt_x"/>
                                          </p:val>
                                        </p:tav>
                                        <p:tav tm="100000">
                                          <p:val>
                                            <p:strVal val="#ppt_x"/>
                                          </p:val>
                                        </p:tav>
                                      </p:tavLst>
                                    </p:anim>
                                    <p:anim calcmode="lin" valueType="num">
                                      <p:cBhvr additive="base">
                                        <p:cTn id="71" dur="500" fill="hold"/>
                                        <p:tgtEl>
                                          <p:spTgt spid="13"/>
                                        </p:tgtEl>
                                        <p:attrNameLst>
                                          <p:attrName>ppt_y</p:attrName>
                                        </p:attrNameLst>
                                      </p:cBhvr>
                                      <p:tavLst>
                                        <p:tav tm="0">
                                          <p:val>
                                            <p:strVal val="1+#ppt_h/2"/>
                                          </p:val>
                                        </p:tav>
                                        <p:tav tm="100000">
                                          <p:val>
                                            <p:strVal val="#ppt_y"/>
                                          </p:val>
                                        </p:tav>
                                      </p:tavLst>
                                    </p:anim>
                                  </p:childTnLst>
                                </p:cTn>
                              </p:par>
                              <p:par>
                                <p:cTn id="72" presetID="16" presetClass="entr" presetSubtype="21"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arn(inVertic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1.11111E-6 -2.46914E-6 L 0.32309 0.33889 " pathEditMode="relative" rAng="0" ptsTypes="AA">
                                      <p:cBhvr>
                                        <p:cTn id="82" dur="2000" fill="hold"/>
                                        <p:tgtEl>
                                          <p:spTgt spid="3"/>
                                        </p:tgtEl>
                                        <p:attrNameLst>
                                          <p:attrName>ppt_x</p:attrName>
                                          <p:attrName>ppt_y</p:attrName>
                                        </p:attrNameLst>
                                      </p:cBhvr>
                                      <p:rCtr x="16146" y="16944"/>
                                    </p:animMotion>
                                  </p:childTnLst>
                                </p:cTn>
                              </p:par>
                            </p:childTnLst>
                          </p:cTn>
                        </p:par>
                        <p:par>
                          <p:cTn id="83" fill="hold">
                            <p:stCondLst>
                              <p:cond delay="2000"/>
                            </p:stCondLst>
                            <p:childTnLst>
                              <p:par>
                                <p:cTn id="84" presetID="1" presetClass="exit" presetSubtype="0" fill="hold" nodeType="afterEffect">
                                  <p:stCondLst>
                                    <p:cond delay="0"/>
                                  </p:stCondLst>
                                  <p:childTnLst>
                                    <p:set>
                                      <p:cBhvr>
                                        <p:cTn id="85" dur="1" fill="hold">
                                          <p:stCondLst>
                                            <p:cond delay="0"/>
                                          </p:stCondLst>
                                        </p:cTn>
                                        <p:tgtEl>
                                          <p:spTgt spid="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nodeType="clickEffect">
                                  <p:stCondLst>
                                    <p:cond delay="0"/>
                                  </p:stCondLst>
                                  <p:childTnLst>
                                    <p:animMotion origin="layout" path="M -4.16667E-6 2.46914E-6 L 0.1316 0.33889 " pathEditMode="relative" rAng="0" ptsTypes="AA">
                                      <p:cBhvr>
                                        <p:cTn id="91" dur="2000" fill="hold"/>
                                        <p:tgtEl>
                                          <p:spTgt spid="7"/>
                                        </p:tgtEl>
                                        <p:attrNameLst>
                                          <p:attrName>ppt_x</p:attrName>
                                          <p:attrName>ppt_y</p:attrName>
                                        </p:attrNameLst>
                                      </p:cBhvr>
                                      <p:rCtr x="6580" y="16944"/>
                                    </p:animMotion>
                                  </p:childTnLst>
                                </p:cTn>
                              </p:par>
                            </p:childTnLst>
                          </p:cTn>
                        </p:par>
                        <p:par>
                          <p:cTn id="92" fill="hold">
                            <p:stCondLst>
                              <p:cond delay="2000"/>
                            </p:stCondLst>
                            <p:childTnLst>
                              <p:par>
                                <p:cTn id="93" presetID="1" presetClass="exit" presetSubtype="0" fill="hold" nodeType="afterEffect">
                                  <p:stCondLst>
                                    <p:cond delay="0"/>
                                  </p:stCondLst>
                                  <p:childTnLst>
                                    <p:set>
                                      <p:cBhvr>
                                        <p:cTn id="94" dur="1" fill="hold">
                                          <p:stCondLst>
                                            <p:cond delay="0"/>
                                          </p:stCondLst>
                                        </p:cTn>
                                        <p:tgtEl>
                                          <p:spTgt spid="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8.33333E-7 3.45679E-6 L -0.09427 0.33827 " pathEditMode="relative" rAng="0" ptsTypes="AA">
                                      <p:cBhvr>
                                        <p:cTn id="100" dur="2000" fill="hold"/>
                                        <p:tgtEl>
                                          <p:spTgt spid="5"/>
                                        </p:tgtEl>
                                        <p:attrNameLst>
                                          <p:attrName>ppt_x</p:attrName>
                                          <p:attrName>ppt_y</p:attrName>
                                        </p:attrNameLst>
                                      </p:cBhvr>
                                      <p:rCtr x="-4722" y="16914"/>
                                    </p:animMotion>
                                  </p:childTnLst>
                                </p:cTn>
                              </p:par>
                            </p:childTnLst>
                          </p:cTn>
                        </p:par>
                        <p:par>
                          <p:cTn id="101" fill="hold">
                            <p:stCondLst>
                              <p:cond delay="2000"/>
                            </p:stCondLst>
                            <p:childTnLst>
                              <p:par>
                                <p:cTn id="102" presetID="1" presetClass="exit" presetSubtype="0" fill="hold" nodeType="afterEffect">
                                  <p:stCondLst>
                                    <p:cond delay="0"/>
                                  </p:stCondLst>
                                  <p:childTnLst>
                                    <p:set>
                                      <p:cBhvr>
                                        <p:cTn id="103" dur="1" fill="hold">
                                          <p:stCondLst>
                                            <p:cond delay="0"/>
                                          </p:stCondLst>
                                        </p:cTn>
                                        <p:tgtEl>
                                          <p:spTgt spid="5"/>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2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2.5E-6 6.17284E-7 L -0.31719 0.33055 " pathEditMode="relative" rAng="0" ptsTypes="AA">
                                      <p:cBhvr>
                                        <p:cTn id="109" dur="2000" fill="hold"/>
                                        <p:tgtEl>
                                          <p:spTgt spid="9"/>
                                        </p:tgtEl>
                                        <p:attrNameLst>
                                          <p:attrName>ppt_x</p:attrName>
                                          <p:attrName>ppt_y</p:attrName>
                                        </p:attrNameLst>
                                      </p:cBhvr>
                                      <p:rCtr x="-15868" y="16512"/>
                                    </p:animMotion>
                                  </p:childTnLst>
                                </p:cTn>
                              </p:par>
                            </p:childTnLst>
                          </p:cTn>
                        </p:par>
                        <p:par>
                          <p:cTn id="110" fill="hold">
                            <p:stCondLst>
                              <p:cond delay="2000"/>
                            </p:stCondLst>
                            <p:childTnLst>
                              <p:par>
                                <p:cTn id="111" presetID="1" presetClass="exit" presetSubtype="0" fill="hold" nodeType="afterEffect">
                                  <p:stCondLst>
                                    <p:cond delay="0"/>
                                  </p:stCondLst>
                                  <p:childTnLst>
                                    <p:set>
                                      <p:cBhvr>
                                        <p:cTn id="112" dur="1" fill="hold">
                                          <p:stCondLst>
                                            <p:cond delay="0"/>
                                          </p:stCondLst>
                                        </p:cTn>
                                        <p:tgtEl>
                                          <p:spTgt spid="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 grpId="0"/>
      <p:bldP spid="491" grpId="1"/>
      <p:bldP spid="16" grpId="0"/>
      <p:bldP spid="16" grpId="1"/>
      <p:bldP spid="18" grpId="0"/>
      <p:bldP spid="18" grpId="1"/>
      <p:bldP spid="20" grpId="0"/>
      <p:bldP spid="20" grpId="1"/>
      <p:bldP spid="22" grpId="0"/>
      <p:bldP spid="22" grpId="1"/>
      <p:bldP spid="23" grpId="0"/>
      <p:bldP spid="24" grpId="0"/>
      <p:bldP spid="2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 file?</a:t>
            </a:r>
            <a:endParaRPr dirty="0"/>
          </a:p>
        </p:txBody>
      </p:sp>
      <p:pic>
        <p:nvPicPr>
          <p:cNvPr id="490" name="Google Shape;490;p34"/>
          <p:cNvPicPr preferRelativeResize="0"/>
          <p:nvPr/>
        </p:nvPicPr>
        <p:blipFill>
          <a:blip r:embed="rId3">
            <a:alphaModFix/>
          </a:blip>
          <a:stretch>
            <a:fillRect/>
          </a:stretch>
        </p:blipFill>
        <p:spPr>
          <a:xfrm>
            <a:off x="7392000" y="138225"/>
            <a:ext cx="1629924" cy="635000"/>
          </a:xfrm>
          <a:prstGeom prst="rect">
            <a:avLst/>
          </a:prstGeom>
          <a:noFill/>
          <a:ln>
            <a:noFill/>
          </a:ln>
        </p:spPr>
      </p:pic>
      <p:pic>
        <p:nvPicPr>
          <p:cNvPr id="15" name="Picture 14">
            <a:extLst>
              <a:ext uri="{FF2B5EF4-FFF2-40B4-BE49-F238E27FC236}">
                <a16:creationId xmlns:a16="http://schemas.microsoft.com/office/drawing/2014/main" id="{CC36C421-856A-4D5D-A778-662E726F64F0}"/>
              </a:ext>
            </a:extLst>
          </p:cNvPr>
          <p:cNvPicPr>
            <a:picLocks noChangeAspect="1"/>
          </p:cNvPicPr>
          <p:nvPr/>
        </p:nvPicPr>
        <p:blipFill>
          <a:blip r:embed="rId4"/>
          <a:stretch>
            <a:fillRect/>
          </a:stretch>
        </p:blipFill>
        <p:spPr>
          <a:xfrm>
            <a:off x="7747025" y="3370918"/>
            <a:ext cx="985350" cy="997744"/>
          </a:xfrm>
          <a:prstGeom prst="rect">
            <a:avLst/>
          </a:prstGeom>
        </p:spPr>
      </p:pic>
      <p:pic>
        <p:nvPicPr>
          <p:cNvPr id="6" name="Picture 5">
            <a:extLst>
              <a:ext uri="{FF2B5EF4-FFF2-40B4-BE49-F238E27FC236}">
                <a16:creationId xmlns:a16="http://schemas.microsoft.com/office/drawing/2014/main" id="{978EAB34-CF3B-4CB2-8AE7-AE2717986F44}"/>
              </a:ext>
            </a:extLst>
          </p:cNvPr>
          <p:cNvPicPr>
            <a:picLocks noChangeAspect="1"/>
          </p:cNvPicPr>
          <p:nvPr/>
        </p:nvPicPr>
        <p:blipFill>
          <a:blip r:embed="rId5"/>
          <a:stretch>
            <a:fillRect/>
          </a:stretch>
        </p:blipFill>
        <p:spPr>
          <a:xfrm>
            <a:off x="0" y="2087514"/>
            <a:ext cx="9144000" cy="1122160"/>
          </a:xfrm>
          <a:prstGeom prst="rect">
            <a:avLst/>
          </a:prstGeom>
        </p:spPr>
      </p:pic>
    </p:spTree>
    <p:extLst>
      <p:ext uri="{BB962C8B-B14F-4D97-AF65-F5344CB8AC3E}">
        <p14:creationId xmlns:p14="http://schemas.microsoft.com/office/powerpoint/2010/main" val="340861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32"/>
          <p:cNvSpPr txBox="1">
            <a:spLocks noGrp="1"/>
          </p:cNvSpPr>
          <p:nvPr>
            <p:ph type="title"/>
          </p:nvPr>
        </p:nvSpPr>
        <p:spPr>
          <a:xfrm>
            <a:off x="680525" y="44382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file path?</a:t>
            </a:r>
            <a:endParaRPr/>
          </a:p>
        </p:txBody>
      </p:sp>
      <p:sp>
        <p:nvSpPr>
          <p:cNvPr id="470" name="Google Shape;470;p32"/>
          <p:cNvSpPr txBox="1"/>
          <p:nvPr/>
        </p:nvSpPr>
        <p:spPr>
          <a:xfrm>
            <a:off x="4574400" y="1465900"/>
            <a:ext cx="4569600" cy="30000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endParaRPr sz="1550">
              <a:solidFill>
                <a:srgbClr val="ABB2BF"/>
              </a:solidFill>
              <a:highlight>
                <a:srgbClr val="282C34"/>
              </a:highlight>
              <a:latin typeface="Fira Code"/>
              <a:ea typeface="Fira Code"/>
              <a:cs typeface="Fira Code"/>
              <a:sym typeface="Fira Code"/>
            </a:endParaRPr>
          </a:p>
        </p:txBody>
      </p:sp>
      <p:pic>
        <p:nvPicPr>
          <p:cNvPr id="471" name="Google Shape;471;p32"/>
          <p:cNvPicPr preferRelativeResize="0"/>
          <p:nvPr/>
        </p:nvPicPr>
        <p:blipFill>
          <a:blip r:embed="rId3">
            <a:alphaModFix/>
          </a:blip>
          <a:stretch>
            <a:fillRect/>
          </a:stretch>
        </p:blipFill>
        <p:spPr>
          <a:xfrm>
            <a:off x="7392000" y="138225"/>
            <a:ext cx="1629924" cy="635000"/>
          </a:xfrm>
          <a:prstGeom prst="rect">
            <a:avLst/>
          </a:prstGeom>
          <a:noFill/>
          <a:ln>
            <a:noFill/>
          </a:ln>
        </p:spPr>
      </p:pic>
      <p:pic>
        <p:nvPicPr>
          <p:cNvPr id="472" name="Google Shape;472;p32"/>
          <p:cNvPicPr preferRelativeResize="0"/>
          <p:nvPr/>
        </p:nvPicPr>
        <p:blipFill>
          <a:blip r:embed="rId4">
            <a:alphaModFix/>
          </a:blip>
          <a:stretch>
            <a:fillRect/>
          </a:stretch>
        </p:blipFill>
        <p:spPr>
          <a:xfrm>
            <a:off x="7747032" y="2331250"/>
            <a:ext cx="1214950" cy="2134650"/>
          </a:xfrm>
          <a:prstGeom prst="rect">
            <a:avLst/>
          </a:prstGeom>
          <a:noFill/>
          <a:ln>
            <a:noFill/>
          </a:ln>
        </p:spPr>
      </p:pic>
      <p:sp>
        <p:nvSpPr>
          <p:cNvPr id="473" name="Google Shape;473;p32"/>
          <p:cNvSpPr/>
          <p:nvPr/>
        </p:nvSpPr>
        <p:spPr>
          <a:xfrm>
            <a:off x="6912200" y="1758550"/>
            <a:ext cx="1382400" cy="94532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 want ex1.py file</a:t>
            </a:r>
            <a:endParaRPr sz="1200"/>
          </a:p>
        </p:txBody>
      </p:sp>
      <p:pic>
        <p:nvPicPr>
          <p:cNvPr id="474" name="Google Shape;474;p32"/>
          <p:cNvPicPr preferRelativeResize="0"/>
          <p:nvPr/>
        </p:nvPicPr>
        <p:blipFill>
          <a:blip r:embed="rId5">
            <a:alphaModFix/>
          </a:blip>
          <a:stretch>
            <a:fillRect/>
          </a:stretch>
        </p:blipFill>
        <p:spPr>
          <a:xfrm>
            <a:off x="4627125" y="2964475"/>
            <a:ext cx="1683625" cy="1426800"/>
          </a:xfrm>
          <a:prstGeom prst="rect">
            <a:avLst/>
          </a:prstGeom>
          <a:noFill/>
          <a:ln>
            <a:noFill/>
          </a:ln>
        </p:spPr>
      </p:pic>
      <p:sp>
        <p:nvSpPr>
          <p:cNvPr id="475" name="Google Shape;475;p32"/>
          <p:cNvSpPr/>
          <p:nvPr/>
        </p:nvSpPr>
        <p:spPr>
          <a:xfrm>
            <a:off x="4825137" y="1921200"/>
            <a:ext cx="1971972" cy="111812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Can u be more specific?</a:t>
            </a:r>
            <a:endParaRPr/>
          </a:p>
        </p:txBody>
      </p:sp>
      <p:sp>
        <p:nvSpPr>
          <p:cNvPr id="2" name="Rectangle 1">
            <a:extLst>
              <a:ext uri="{FF2B5EF4-FFF2-40B4-BE49-F238E27FC236}">
                <a16:creationId xmlns:a16="http://schemas.microsoft.com/office/drawing/2014/main" id="{DC10293E-B4F0-47E4-846D-2E74EE39EDFE}"/>
              </a:ext>
            </a:extLst>
          </p:cNvPr>
          <p:cNvSpPr>
            <a:spLocks noChangeArrowheads="1"/>
          </p:cNvSpPr>
          <p:nvPr/>
        </p:nvSpPr>
        <p:spPr bwMode="auto">
          <a:xfrm>
            <a:off x="234743" y="1631246"/>
            <a:ext cx="4210364"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File path is used to access a file on an operating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The file path is a string that represents the location of a file. It’s broken up into 3 major parts: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Folder Path:</a:t>
            </a: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the file folder location on the file system where subsequent folders are separated by a forward slash </a:t>
            </a:r>
            <a:r>
              <a:rPr kumimoji="0" lang="en-US" altLang="en-US" sz="10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(Unix) or backslash </a:t>
            </a:r>
            <a:r>
              <a:rPr kumimoji="0" lang="en-US" altLang="en-US" sz="10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(Windows)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File Name:</a:t>
            </a: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the actual name of the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Extension:</a:t>
            </a: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the end of the file path pre-pended with a period (</a:t>
            </a:r>
            <a:r>
              <a:rPr kumimoji="0" lang="en-US" altLang="en-US" sz="10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a:t>
            </a:r>
            <a:r>
              <a:rPr kumimoji="0" lang="en-US" altLang="en-US" sz="1300" b="0" i="0" u="none" strike="noStrike" cap="none" normalizeH="0" baseline="0" dirty="0">
                <a:ln>
                  <a:noFill/>
                </a:ln>
                <a:solidFill>
                  <a:srgbClr val="222222"/>
                </a:solidFill>
                <a:effectLst/>
                <a:latin typeface="Open Sans" panose="020B0606030504020204" pitchFamily="34" charset="0"/>
                <a:ea typeface="Open Sans" panose="020B0606030504020204" pitchFamily="34" charset="0"/>
                <a:cs typeface="Open Sans" panose="020B0606030504020204" pitchFamily="34" charset="0"/>
              </a:rPr>
              <a:t>) used to indicate the file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txBox="1">
            <a:spLocks noGrp="1"/>
          </p:cNvSpPr>
          <p:nvPr>
            <p:ph type="body" idx="2"/>
          </p:nvPr>
        </p:nvSpPr>
        <p:spPr>
          <a:xfrm>
            <a:off x="680525" y="1510524"/>
            <a:ext cx="3194700" cy="29553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b="1" dirty="0"/>
              <a:t>Unix</a:t>
            </a:r>
            <a:endParaRPr sz="1500" b="1" dirty="0"/>
          </a:p>
          <a:p>
            <a:pPr marL="0" lvl="0" indent="0" algn="l" rtl="0">
              <a:lnSpc>
                <a:spcPct val="115000"/>
              </a:lnSpc>
              <a:spcBef>
                <a:spcPts val="1600"/>
              </a:spcBef>
              <a:spcAft>
                <a:spcPts val="0"/>
              </a:spcAft>
              <a:buNone/>
            </a:pPr>
            <a:r>
              <a:rPr lang="en" sz="1500" dirty="0"/>
              <a:t>Folder path/file_name.extention</a:t>
            </a:r>
            <a:endParaRPr sz="1500" dirty="0"/>
          </a:p>
          <a:p>
            <a:pPr marL="0" lvl="0" indent="0" algn="l" rtl="0">
              <a:lnSpc>
                <a:spcPct val="115000"/>
              </a:lnSpc>
              <a:spcBef>
                <a:spcPts val="1600"/>
              </a:spcBef>
              <a:spcAft>
                <a:spcPts val="0"/>
              </a:spcAft>
              <a:buNone/>
            </a:pPr>
            <a:endParaRPr sz="1500" dirty="0"/>
          </a:p>
          <a:p>
            <a:pPr marL="457200" lvl="0" indent="-323850" algn="l" rtl="0">
              <a:lnSpc>
                <a:spcPct val="115000"/>
              </a:lnSpc>
              <a:spcBef>
                <a:spcPts val="1600"/>
              </a:spcBef>
              <a:spcAft>
                <a:spcPts val="0"/>
              </a:spcAft>
              <a:buSzPts val="1500"/>
              <a:buChar char="-"/>
            </a:pPr>
            <a:r>
              <a:rPr lang="en" sz="1500" b="1" dirty="0"/>
              <a:t>Window</a:t>
            </a:r>
            <a:endParaRPr sz="1500" b="1" dirty="0"/>
          </a:p>
          <a:p>
            <a:pPr marL="0" lvl="0" indent="0" algn="l" rtl="0">
              <a:lnSpc>
                <a:spcPct val="115000"/>
              </a:lnSpc>
              <a:spcBef>
                <a:spcPts val="1600"/>
              </a:spcBef>
              <a:spcAft>
                <a:spcPts val="1600"/>
              </a:spcAft>
              <a:buNone/>
            </a:pPr>
            <a:r>
              <a:rPr lang="en" sz="1500" dirty="0"/>
              <a:t>Folder_path\file_name.extention</a:t>
            </a:r>
            <a:endParaRPr sz="1500" dirty="0"/>
          </a:p>
        </p:txBody>
      </p:sp>
      <p:sp>
        <p:nvSpPr>
          <p:cNvPr id="481" name="Google Shape;481;p33"/>
          <p:cNvSpPr txBox="1">
            <a:spLocks noGrp="1"/>
          </p:cNvSpPr>
          <p:nvPr>
            <p:ph type="title"/>
          </p:nvPr>
        </p:nvSpPr>
        <p:spPr>
          <a:xfrm>
            <a:off x="680525" y="445025"/>
            <a:ext cx="646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File path in different OS</a:t>
            </a:r>
            <a:endParaRPr dirty="0"/>
          </a:p>
        </p:txBody>
      </p:sp>
      <p:pic>
        <p:nvPicPr>
          <p:cNvPr id="482" name="Google Shape;482;p33"/>
          <p:cNvPicPr preferRelativeResize="0"/>
          <p:nvPr/>
        </p:nvPicPr>
        <p:blipFill>
          <a:blip r:embed="rId3">
            <a:alphaModFix/>
          </a:blip>
          <a:stretch>
            <a:fillRect/>
          </a:stretch>
        </p:blipFill>
        <p:spPr>
          <a:xfrm>
            <a:off x="7392000" y="138225"/>
            <a:ext cx="1629924" cy="635000"/>
          </a:xfrm>
          <a:prstGeom prst="rect">
            <a:avLst/>
          </a:prstGeom>
          <a:noFill/>
          <a:ln>
            <a:noFill/>
          </a:ln>
        </p:spPr>
      </p:pic>
      <p:sp>
        <p:nvSpPr>
          <p:cNvPr id="483" name="Google Shape;483;p33"/>
          <p:cNvSpPr txBox="1"/>
          <p:nvPr/>
        </p:nvSpPr>
        <p:spPr>
          <a:xfrm>
            <a:off x="4909700" y="1860200"/>
            <a:ext cx="3944100" cy="5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/Users/mindX/Desktop/ex1.py</a:t>
            </a:r>
            <a:endParaRPr dirty="0">
              <a:latin typeface="Open Sans"/>
              <a:ea typeface="Open Sans"/>
              <a:cs typeface="Open Sans"/>
              <a:sym typeface="Open Sans"/>
            </a:endParaRPr>
          </a:p>
        </p:txBody>
      </p:sp>
      <p:sp>
        <p:nvSpPr>
          <p:cNvPr id="484" name="Google Shape;484;p33"/>
          <p:cNvSpPr txBox="1"/>
          <p:nvPr/>
        </p:nvSpPr>
        <p:spPr>
          <a:xfrm>
            <a:off x="4909700" y="3344225"/>
            <a:ext cx="3944100" cy="5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C:\Users\mindX\Desktop\ex1.py</a:t>
            </a:r>
            <a:endParaRPr dirty="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985</Words>
  <Application>Microsoft Office PowerPoint</Application>
  <PresentationFormat>On-screen Show (16:9)</PresentationFormat>
  <Paragraphs>127</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Righteous</vt:lpstr>
      <vt:lpstr>Open Sans</vt:lpstr>
      <vt:lpstr>source sans pro</vt:lpstr>
      <vt:lpstr>Arial</vt:lpstr>
      <vt:lpstr>Fira Code</vt:lpstr>
      <vt:lpstr>Wingdings</vt:lpstr>
      <vt:lpstr>TOWN HALL BUSINESS PLAN</vt:lpstr>
      <vt:lpstr>Session 12</vt:lpstr>
      <vt:lpstr>Working with files in Python</vt:lpstr>
      <vt:lpstr>What is a file?</vt:lpstr>
      <vt:lpstr>What is a file?</vt:lpstr>
      <vt:lpstr>What is a file?</vt:lpstr>
      <vt:lpstr>What is a file?</vt:lpstr>
      <vt:lpstr>What is a file?</vt:lpstr>
      <vt:lpstr>What is file path?</vt:lpstr>
      <vt:lpstr>File path in different OS</vt:lpstr>
      <vt:lpstr>Accessing file</vt:lpstr>
      <vt:lpstr>Accessing file using context manager (recommended)</vt:lpstr>
      <vt:lpstr>Open mode</vt:lpstr>
      <vt:lpstr>Open mode</vt:lpstr>
      <vt:lpstr>Read mode method</vt:lpstr>
      <vt:lpstr>Iterating over each line in file</vt:lpstr>
      <vt:lpstr>PowerPoint Presentation</vt:lpstr>
      <vt:lpstr>Write mode method</vt:lpstr>
      <vt:lpstr>Decision branch</vt:lpstr>
      <vt:lpstr>Delete file, folder</vt:lpstr>
      <vt:lpstr>Check if file exists</vt:lpstr>
      <vt:lpstr>Exception handling</vt:lpstr>
      <vt:lpstr>PowerPoint Presentation</vt:lpstr>
      <vt:lpstr>PowerPoint Presentation</vt:lpstr>
      <vt:lpstr>Challenge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12</dc:title>
  <cp:lastModifiedBy>Việt Ngô Quang</cp:lastModifiedBy>
  <cp:revision>54</cp:revision>
  <dcterms:modified xsi:type="dcterms:W3CDTF">2021-12-01T14:14:21Z</dcterms:modified>
</cp:coreProperties>
</file>