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7" r:id="rId9"/>
    <p:sldId id="263" r:id="rId10"/>
    <p:sldId id="266" r:id="rId11"/>
    <p:sldId id="262" r:id="rId12"/>
    <p:sldId id="264" r:id="rId13"/>
    <p:sldId id="265" r:id="rId14"/>
    <p:sldId id="267" r:id="rId15"/>
    <p:sldId id="268" r:id="rId16"/>
    <p:sldId id="285" r:id="rId17"/>
    <p:sldId id="269" r:id="rId18"/>
    <p:sldId id="271" r:id="rId19"/>
    <p:sldId id="272" r:id="rId20"/>
    <p:sldId id="278" r:id="rId21"/>
    <p:sldId id="280" r:id="rId22"/>
    <p:sldId id="273" r:id="rId23"/>
    <p:sldId id="282" r:id="rId24"/>
    <p:sldId id="284" r:id="rId25"/>
    <p:sldId id="283" r:id="rId26"/>
    <p:sldId id="274" r:id="rId27"/>
    <p:sldId id="270" r:id="rId28"/>
  </p:sldIdLst>
  <p:sldSz cx="9144000" cy="5143500" type="screen16x9"/>
  <p:notesSz cx="6858000" cy="9144000"/>
  <p:embeddedFontLst>
    <p:embeddedFont>
      <p:font typeface="Fira Code Light" panose="020B0809050000020004" pitchFamily="49" charset="0"/>
      <p:regular r:id="rId30"/>
      <p:bold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Righteou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74E0C8-64E6-43BB-8E58-173EB32894E6}">
  <a:tblStyle styleId="{1874E0C8-64E6-43BB-8E58-173EB3289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errors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Syntax errors</c:v>
                </c:pt>
                <c:pt idx="1">
                  <c:v>Static Semantic errors</c:v>
                </c:pt>
                <c:pt idx="2">
                  <c:v>Semantic errors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832-493C-8DA0-52477EF07E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Danger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Syntax errors</c:v>
                </c:pt>
                <c:pt idx="1">
                  <c:v>Static Semantic errors</c:v>
                </c:pt>
                <c:pt idx="2">
                  <c:v>Semantic errors</c:v>
                </c:pt>
              </c:strCache>
              <c:extLst/>
            </c:strRef>
          </c:cat>
          <c:val>
            <c:numRef>
              <c:f>Sheet1!$C$2:$C$5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D832-493C-8DA0-52477EF07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258639"/>
        <c:axId val="1970248655"/>
        <c:axId val="0"/>
      </c:bar3DChart>
      <c:catAx>
        <c:axId val="197025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8655"/>
        <c:crosses val="autoZero"/>
        <c:auto val="1"/>
        <c:lblAlgn val="ctr"/>
        <c:lblOffset val="100"/>
        <c:noMultiLvlLbl val="0"/>
      </c:catAx>
      <c:valAx>
        <c:axId val="197024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58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06139-994B-4D75-A3D6-CED874D518B5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192542-3704-43CF-A042-BBCE6016A648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Associates a meaning with each syntactically correct string of symbols that has no static semantic errors</a:t>
          </a:r>
        </a:p>
      </dgm:t>
    </dgm:pt>
    <dgm:pt modelId="{FA0622F8-A6DE-4076-A8C3-AB3FA711501D}" type="parTrans" cxnId="{6B7B21DD-EDFC-4BDE-B181-2B5D0ED073C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10163281-6B13-4A5C-BB41-713C94D24DC2}" type="sibTrans" cxnId="{6B7B21DD-EDFC-4BDE-B181-2B5D0ED073C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C3B1AE73-846B-4A83-AEC0-B9FC265BF026}">
      <dgm:prSet/>
      <dgm:spPr/>
      <dgm:t>
        <a:bodyPr/>
        <a:lstStyle/>
        <a:p>
          <a:r>
            <a:rPr lang="en-US" dirty="0">
              <a:latin typeface="Righteous" panose="020B0604020202020204" charset="0"/>
            </a:rPr>
            <a:t>Syntax</a:t>
          </a:r>
        </a:p>
      </dgm:t>
    </dgm:pt>
    <dgm:pt modelId="{32FA937C-41F1-4094-9936-3E04BFE56307}" type="parTrans" cxnId="{B5B48FC8-D6E1-4025-80E0-6D6E060553A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CD95BC2D-260E-4AC7-A218-4BDDF4A11091}" type="sibTrans" cxnId="{B5B48FC8-D6E1-4025-80E0-6D6E060553A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3A533DDC-3E6D-455B-BB1A-428EC8FAB62E}">
      <dgm:prSet/>
      <dgm:spPr/>
      <dgm:t>
        <a:bodyPr/>
        <a:lstStyle/>
        <a:p>
          <a:r>
            <a:rPr lang="en-US">
              <a:latin typeface="Righteous" panose="020B0604020202020204" charset="0"/>
            </a:rPr>
            <a:t>Semantics</a:t>
          </a:r>
          <a:endParaRPr lang="en-US" dirty="0">
            <a:latin typeface="Righteous" panose="020B0604020202020204" charset="0"/>
          </a:endParaRPr>
        </a:p>
      </dgm:t>
    </dgm:pt>
    <dgm:pt modelId="{9A86CD9C-8319-4C12-BF46-008A0EE9D7D1}" type="parTrans" cxnId="{E4F302BD-CF43-42CD-92C3-23EE4F85F2BC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40EC10BC-785A-4588-83D7-DC1B24CC6E6F}" type="sibTrans" cxnId="{E4F302BD-CF43-42CD-92C3-23EE4F85F2BC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D5E2BE11-743A-4383-AAFD-D041FB22AE40}">
      <dgm:prSet/>
      <dgm:spPr/>
      <dgm:t>
        <a:bodyPr/>
        <a:lstStyle/>
        <a:p>
          <a:r>
            <a:rPr lang="en-US" dirty="0">
              <a:latin typeface="Righteous" panose="020B0604020202020204" charset="0"/>
            </a:rPr>
            <a:t>Primitive constructs</a:t>
          </a:r>
        </a:p>
      </dgm:t>
    </dgm:pt>
    <dgm:pt modelId="{83AE5535-86F7-4F0E-B47B-CD63C98D022D}" type="parTrans" cxnId="{87B23F04-4793-44F0-8B29-58C372FC376F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C4FD9058-CE2D-44B4-8F21-4CB1CA085BD8}" type="sibTrans" cxnId="{87B23F04-4793-44F0-8B29-58C372FC376F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7AE6F3A2-EE30-4F7A-B3FA-5A23352214DC}">
      <dgm:prSet/>
      <dgm:spPr/>
      <dgm:t>
        <a:bodyPr/>
        <a:lstStyle/>
        <a:p>
          <a:r>
            <a:rPr lang="en-US" dirty="0">
              <a:latin typeface="Righteous" panose="020B0604020202020204" charset="0"/>
            </a:rPr>
            <a:t>Basic elements</a:t>
          </a:r>
        </a:p>
      </dgm:t>
    </dgm:pt>
    <dgm:pt modelId="{6869895B-20F1-40AE-BAA5-05D9640DAA2C}" type="parTrans" cxnId="{8A50480B-BB85-4A03-B543-9A43BC585C2A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C655DE40-128E-4CF4-9CB2-83BEB42645FC}" type="sibTrans" cxnId="{8A50480B-BB85-4A03-B543-9A43BC585C2A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0443B7A5-D567-440F-A67E-6F7409188D36}">
      <dgm:prSet/>
      <dgm:spPr/>
      <dgm:t>
        <a:bodyPr/>
        <a:lstStyle/>
        <a:p>
          <a:r>
            <a:rPr lang="en-US" dirty="0">
              <a:latin typeface="Righteous" panose="020B0604020202020204" charset="0"/>
            </a:rPr>
            <a:t>Which string of characters and symbols are </a:t>
          </a:r>
          <a:r>
            <a:rPr lang="en-US" dirty="0" err="1">
              <a:latin typeface="Righteous" panose="020B0604020202020204" charset="0"/>
            </a:rPr>
            <a:t>wel</a:t>
          </a:r>
          <a:r>
            <a:rPr lang="en-US" dirty="0">
              <a:latin typeface="Righteous" panose="020B0604020202020204" charset="0"/>
            </a:rPr>
            <a:t>-formed</a:t>
          </a:r>
        </a:p>
      </dgm:t>
    </dgm:pt>
    <dgm:pt modelId="{1E3968ED-8B46-4E8B-B085-2DEDEA4A5184}" type="parTrans" cxnId="{01F49827-A9BC-41A6-BFDD-44ADB4C704B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510BEFFB-232F-4EA0-8DA6-45BEB9D4F63A}" type="sibTrans" cxnId="{01F49827-A9BC-41A6-BFDD-44ADB4C704B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54B00D8E-4480-4FBD-8A10-51076FB38D68}">
      <dgm:prSet/>
      <dgm:spPr/>
      <dgm:t>
        <a:bodyPr/>
        <a:lstStyle/>
        <a:p>
          <a:r>
            <a:rPr lang="en-US" dirty="0">
              <a:latin typeface="Righteous" panose="020B0604020202020204" charset="0"/>
            </a:rPr>
            <a:t>Static semantics</a:t>
          </a:r>
        </a:p>
      </dgm:t>
    </dgm:pt>
    <dgm:pt modelId="{B0024A88-4DDE-4C12-86CD-3074CA861426}" type="parTrans" cxnId="{14FA4390-C897-4B72-AF80-4BC5C3AAE301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4DE1719C-3125-4095-9962-0BE851B0F815}" type="sibTrans" cxnId="{14FA4390-C897-4B72-AF80-4BC5C3AAE301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CE1B71E9-1D86-4A81-8345-F0073CED8A94}">
      <dgm:prSet/>
      <dgm:spPr/>
      <dgm:t>
        <a:bodyPr/>
        <a:lstStyle/>
        <a:p>
          <a:r>
            <a:rPr lang="en-US" dirty="0">
              <a:latin typeface="Righteous" panose="020B0604020202020204" charset="0"/>
            </a:rPr>
            <a:t>Defines which syntactically valid strings have a meaning</a:t>
          </a:r>
        </a:p>
      </dgm:t>
    </dgm:pt>
    <dgm:pt modelId="{127D2021-F795-4C98-9329-30D891C80E00}" type="parTrans" cxnId="{8C5E04DB-F2D2-4FFC-86C0-CD5F0341F4E2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0F533B38-F8A8-4893-B52E-D63497614158}" type="sibTrans" cxnId="{8C5E04DB-F2D2-4FFC-86C0-CD5F0341F4E2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FA361E2F-A149-4B55-B680-9EDEF53B2A4D}" type="pres">
      <dgm:prSet presAssocID="{64A06139-994B-4D75-A3D6-CED874D518B5}" presName="linearFlow" presStyleCnt="0">
        <dgm:presLayoutVars>
          <dgm:dir/>
          <dgm:animLvl val="lvl"/>
          <dgm:resizeHandles val="exact"/>
        </dgm:presLayoutVars>
      </dgm:prSet>
      <dgm:spPr/>
    </dgm:pt>
    <dgm:pt modelId="{BE8727A9-FBF2-4579-8A36-6E22C1F92D41}" type="pres">
      <dgm:prSet presAssocID="{D5E2BE11-743A-4383-AAFD-D041FB22AE40}" presName="composite" presStyleCnt="0"/>
      <dgm:spPr/>
    </dgm:pt>
    <dgm:pt modelId="{4CBC5B48-D52F-4981-B860-9959FB194A05}" type="pres">
      <dgm:prSet presAssocID="{D5E2BE11-743A-4383-AAFD-D041FB22AE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E039A8A-D082-4E98-A42E-BE11CCD37F11}" type="pres">
      <dgm:prSet presAssocID="{D5E2BE11-743A-4383-AAFD-D041FB22AE40}" presName="descendantText" presStyleLbl="alignAcc1" presStyleIdx="0" presStyleCnt="4">
        <dgm:presLayoutVars>
          <dgm:bulletEnabled val="1"/>
        </dgm:presLayoutVars>
      </dgm:prSet>
      <dgm:spPr/>
    </dgm:pt>
    <dgm:pt modelId="{E261EB53-FBDF-465B-80EA-E0A8B94F8E6A}" type="pres">
      <dgm:prSet presAssocID="{C4FD9058-CE2D-44B4-8F21-4CB1CA085BD8}" presName="sp" presStyleCnt="0"/>
      <dgm:spPr/>
    </dgm:pt>
    <dgm:pt modelId="{3E684DF0-E57D-42CB-8F71-2345714243D9}" type="pres">
      <dgm:prSet presAssocID="{C3B1AE73-846B-4A83-AEC0-B9FC265BF026}" presName="composite" presStyleCnt="0"/>
      <dgm:spPr/>
    </dgm:pt>
    <dgm:pt modelId="{6A2C1E9A-263D-43CA-93E8-C55CD2F52A4E}" type="pres">
      <dgm:prSet presAssocID="{C3B1AE73-846B-4A83-AEC0-B9FC265BF02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4DE2D2E-CCCD-4682-9D56-8C71FBBE4D9D}" type="pres">
      <dgm:prSet presAssocID="{C3B1AE73-846B-4A83-AEC0-B9FC265BF026}" presName="descendantText" presStyleLbl="alignAcc1" presStyleIdx="1" presStyleCnt="4">
        <dgm:presLayoutVars>
          <dgm:bulletEnabled val="1"/>
        </dgm:presLayoutVars>
      </dgm:prSet>
      <dgm:spPr/>
    </dgm:pt>
    <dgm:pt modelId="{7A3E0A61-9063-4693-B4EA-EFC5C0A9FD96}" type="pres">
      <dgm:prSet presAssocID="{CD95BC2D-260E-4AC7-A218-4BDDF4A11091}" presName="sp" presStyleCnt="0"/>
      <dgm:spPr/>
    </dgm:pt>
    <dgm:pt modelId="{B111D767-B777-4109-A029-A29E8FFC5F71}" type="pres">
      <dgm:prSet presAssocID="{54B00D8E-4480-4FBD-8A10-51076FB38D68}" presName="composite" presStyleCnt="0"/>
      <dgm:spPr/>
    </dgm:pt>
    <dgm:pt modelId="{B150D36B-3846-4FAC-8279-1F927A21C37B}" type="pres">
      <dgm:prSet presAssocID="{54B00D8E-4480-4FBD-8A10-51076FB38D6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E832215-C511-4D10-A0EC-E38A9BD83C59}" type="pres">
      <dgm:prSet presAssocID="{54B00D8E-4480-4FBD-8A10-51076FB38D68}" presName="descendantText" presStyleLbl="alignAcc1" presStyleIdx="2" presStyleCnt="4">
        <dgm:presLayoutVars>
          <dgm:bulletEnabled val="1"/>
        </dgm:presLayoutVars>
      </dgm:prSet>
      <dgm:spPr/>
    </dgm:pt>
    <dgm:pt modelId="{43F2C92A-1BE0-42AC-9E4F-2E55C9FC8DB2}" type="pres">
      <dgm:prSet presAssocID="{4DE1719C-3125-4095-9962-0BE851B0F815}" presName="sp" presStyleCnt="0"/>
      <dgm:spPr/>
    </dgm:pt>
    <dgm:pt modelId="{8A6E24E9-F189-4D24-AD5C-5A8E88A329E2}" type="pres">
      <dgm:prSet presAssocID="{3A533DDC-3E6D-455B-BB1A-428EC8FAB62E}" presName="composite" presStyleCnt="0"/>
      <dgm:spPr/>
    </dgm:pt>
    <dgm:pt modelId="{EBC838EC-BFFA-4F3F-AD31-90C5E77844D6}" type="pres">
      <dgm:prSet presAssocID="{3A533DDC-3E6D-455B-BB1A-428EC8FAB62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13B42D2-5C8A-4D7B-B193-F1CB3357C8FB}" type="pres">
      <dgm:prSet presAssocID="{3A533DDC-3E6D-455B-BB1A-428EC8FAB62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4A3A701-EEAB-4BAE-A8B1-991A7F911E5A}" type="presOf" srcId="{CE1B71E9-1D86-4A81-8345-F0073CED8A94}" destId="{1E832215-C511-4D10-A0EC-E38A9BD83C59}" srcOrd="0" destOrd="0" presId="urn:microsoft.com/office/officeart/2005/8/layout/chevron2"/>
    <dgm:cxn modelId="{87B23F04-4793-44F0-8B29-58C372FC376F}" srcId="{64A06139-994B-4D75-A3D6-CED874D518B5}" destId="{D5E2BE11-743A-4383-AAFD-D041FB22AE40}" srcOrd="0" destOrd="0" parTransId="{83AE5535-86F7-4F0E-B47B-CD63C98D022D}" sibTransId="{C4FD9058-CE2D-44B4-8F21-4CB1CA085BD8}"/>
    <dgm:cxn modelId="{8A50480B-BB85-4A03-B543-9A43BC585C2A}" srcId="{D5E2BE11-743A-4383-AAFD-D041FB22AE40}" destId="{7AE6F3A2-EE30-4F7A-B3FA-5A23352214DC}" srcOrd="0" destOrd="0" parTransId="{6869895B-20F1-40AE-BAA5-05D9640DAA2C}" sibTransId="{C655DE40-128E-4CF4-9CB2-83BEB42645FC}"/>
    <dgm:cxn modelId="{01F49827-A9BC-41A6-BFDD-44ADB4C704B7}" srcId="{C3B1AE73-846B-4A83-AEC0-B9FC265BF026}" destId="{0443B7A5-D567-440F-A67E-6F7409188D36}" srcOrd="0" destOrd="0" parTransId="{1E3968ED-8B46-4E8B-B085-2DEDEA4A5184}" sibTransId="{510BEFFB-232F-4EA0-8DA6-45BEB9D4F63A}"/>
    <dgm:cxn modelId="{45C2872A-476D-4E1F-AB6B-912493CBCF51}" type="presOf" srcId="{0443B7A5-D567-440F-A67E-6F7409188D36}" destId="{74DE2D2E-CCCD-4682-9D56-8C71FBBE4D9D}" srcOrd="0" destOrd="0" presId="urn:microsoft.com/office/officeart/2005/8/layout/chevron2"/>
    <dgm:cxn modelId="{1AEC5431-F797-43DB-9C57-757333AA2364}" type="presOf" srcId="{C3B1AE73-846B-4A83-AEC0-B9FC265BF026}" destId="{6A2C1E9A-263D-43CA-93E8-C55CD2F52A4E}" srcOrd="0" destOrd="0" presId="urn:microsoft.com/office/officeart/2005/8/layout/chevron2"/>
    <dgm:cxn modelId="{2AC22F4B-5432-4F2F-BD4E-2A17ED71D173}" type="presOf" srcId="{7AE6F3A2-EE30-4F7A-B3FA-5A23352214DC}" destId="{AE039A8A-D082-4E98-A42E-BE11CCD37F11}" srcOrd="0" destOrd="0" presId="urn:microsoft.com/office/officeart/2005/8/layout/chevron2"/>
    <dgm:cxn modelId="{FADCE14E-CE34-4951-BB3B-7F2E6EDB0127}" type="presOf" srcId="{54B00D8E-4480-4FBD-8A10-51076FB38D68}" destId="{B150D36B-3846-4FAC-8279-1F927A21C37B}" srcOrd="0" destOrd="0" presId="urn:microsoft.com/office/officeart/2005/8/layout/chevron2"/>
    <dgm:cxn modelId="{1F8F7454-1130-4D0C-9F7F-11A52D46B4A8}" type="presOf" srcId="{3A533DDC-3E6D-455B-BB1A-428EC8FAB62E}" destId="{EBC838EC-BFFA-4F3F-AD31-90C5E77844D6}" srcOrd="0" destOrd="0" presId="urn:microsoft.com/office/officeart/2005/8/layout/chevron2"/>
    <dgm:cxn modelId="{8D49A28F-D080-435D-AB3A-9AE034E8C011}" type="presOf" srcId="{D5E2BE11-743A-4383-AAFD-D041FB22AE40}" destId="{4CBC5B48-D52F-4981-B860-9959FB194A05}" srcOrd="0" destOrd="0" presId="urn:microsoft.com/office/officeart/2005/8/layout/chevron2"/>
    <dgm:cxn modelId="{14FA4390-C897-4B72-AF80-4BC5C3AAE301}" srcId="{64A06139-994B-4D75-A3D6-CED874D518B5}" destId="{54B00D8E-4480-4FBD-8A10-51076FB38D68}" srcOrd="2" destOrd="0" parTransId="{B0024A88-4DDE-4C12-86CD-3074CA861426}" sibTransId="{4DE1719C-3125-4095-9962-0BE851B0F815}"/>
    <dgm:cxn modelId="{F42C5DA5-1575-4FC5-890F-509BE247B652}" type="presOf" srcId="{64A06139-994B-4D75-A3D6-CED874D518B5}" destId="{FA361E2F-A149-4B55-B680-9EDEF53B2A4D}" srcOrd="0" destOrd="0" presId="urn:microsoft.com/office/officeart/2005/8/layout/chevron2"/>
    <dgm:cxn modelId="{E4F302BD-CF43-42CD-92C3-23EE4F85F2BC}" srcId="{64A06139-994B-4D75-A3D6-CED874D518B5}" destId="{3A533DDC-3E6D-455B-BB1A-428EC8FAB62E}" srcOrd="3" destOrd="0" parTransId="{9A86CD9C-8319-4C12-BF46-008A0EE9D7D1}" sibTransId="{40EC10BC-785A-4588-83D7-DC1B24CC6E6F}"/>
    <dgm:cxn modelId="{438863C4-F6EC-4F23-A2D5-1B69BBDD31CF}" type="presOf" srcId="{7B192542-3704-43CF-A042-BBCE6016A648}" destId="{213B42D2-5C8A-4D7B-B193-F1CB3357C8FB}" srcOrd="0" destOrd="0" presId="urn:microsoft.com/office/officeart/2005/8/layout/chevron2"/>
    <dgm:cxn modelId="{B5B48FC8-D6E1-4025-80E0-6D6E060553A9}" srcId="{64A06139-994B-4D75-A3D6-CED874D518B5}" destId="{C3B1AE73-846B-4A83-AEC0-B9FC265BF026}" srcOrd="1" destOrd="0" parTransId="{32FA937C-41F1-4094-9936-3E04BFE56307}" sibTransId="{CD95BC2D-260E-4AC7-A218-4BDDF4A11091}"/>
    <dgm:cxn modelId="{8C5E04DB-F2D2-4FFC-86C0-CD5F0341F4E2}" srcId="{54B00D8E-4480-4FBD-8A10-51076FB38D68}" destId="{CE1B71E9-1D86-4A81-8345-F0073CED8A94}" srcOrd="0" destOrd="0" parTransId="{127D2021-F795-4C98-9329-30D891C80E00}" sibTransId="{0F533B38-F8A8-4893-B52E-D63497614158}"/>
    <dgm:cxn modelId="{6B7B21DD-EDFC-4BDE-B181-2B5D0ED073C9}" srcId="{3A533DDC-3E6D-455B-BB1A-428EC8FAB62E}" destId="{7B192542-3704-43CF-A042-BBCE6016A648}" srcOrd="0" destOrd="0" parTransId="{FA0622F8-A6DE-4076-A8C3-AB3FA711501D}" sibTransId="{10163281-6B13-4A5C-BB41-713C94D24DC2}"/>
    <dgm:cxn modelId="{789DFD23-04F0-4C81-B6DC-20D7305F1A98}" type="presParOf" srcId="{FA361E2F-A149-4B55-B680-9EDEF53B2A4D}" destId="{BE8727A9-FBF2-4579-8A36-6E22C1F92D41}" srcOrd="0" destOrd="0" presId="urn:microsoft.com/office/officeart/2005/8/layout/chevron2"/>
    <dgm:cxn modelId="{18EA91C8-C744-46FE-B569-B9A2F0AE4A37}" type="presParOf" srcId="{BE8727A9-FBF2-4579-8A36-6E22C1F92D41}" destId="{4CBC5B48-D52F-4981-B860-9959FB194A05}" srcOrd="0" destOrd="0" presId="urn:microsoft.com/office/officeart/2005/8/layout/chevron2"/>
    <dgm:cxn modelId="{3F0E2BAB-342C-458F-AB7F-6E206FBFBEA9}" type="presParOf" srcId="{BE8727A9-FBF2-4579-8A36-6E22C1F92D41}" destId="{AE039A8A-D082-4E98-A42E-BE11CCD37F11}" srcOrd="1" destOrd="0" presId="urn:microsoft.com/office/officeart/2005/8/layout/chevron2"/>
    <dgm:cxn modelId="{F0B92F6B-B280-4F7F-A28E-89C489E3F3D0}" type="presParOf" srcId="{FA361E2F-A149-4B55-B680-9EDEF53B2A4D}" destId="{E261EB53-FBDF-465B-80EA-E0A8B94F8E6A}" srcOrd="1" destOrd="0" presId="urn:microsoft.com/office/officeart/2005/8/layout/chevron2"/>
    <dgm:cxn modelId="{8CF8304D-D30B-462D-9938-6CEBD6F81A2D}" type="presParOf" srcId="{FA361E2F-A149-4B55-B680-9EDEF53B2A4D}" destId="{3E684DF0-E57D-42CB-8F71-2345714243D9}" srcOrd="2" destOrd="0" presId="urn:microsoft.com/office/officeart/2005/8/layout/chevron2"/>
    <dgm:cxn modelId="{309B2729-49D8-44E3-89EB-2C20F74B41C6}" type="presParOf" srcId="{3E684DF0-E57D-42CB-8F71-2345714243D9}" destId="{6A2C1E9A-263D-43CA-93E8-C55CD2F52A4E}" srcOrd="0" destOrd="0" presId="urn:microsoft.com/office/officeart/2005/8/layout/chevron2"/>
    <dgm:cxn modelId="{DD862E66-40B3-49CE-A953-6846474432BC}" type="presParOf" srcId="{3E684DF0-E57D-42CB-8F71-2345714243D9}" destId="{74DE2D2E-CCCD-4682-9D56-8C71FBBE4D9D}" srcOrd="1" destOrd="0" presId="urn:microsoft.com/office/officeart/2005/8/layout/chevron2"/>
    <dgm:cxn modelId="{E2B56E80-8DDA-4F31-879B-3960FBEE3252}" type="presParOf" srcId="{FA361E2F-A149-4B55-B680-9EDEF53B2A4D}" destId="{7A3E0A61-9063-4693-B4EA-EFC5C0A9FD96}" srcOrd="3" destOrd="0" presId="urn:microsoft.com/office/officeart/2005/8/layout/chevron2"/>
    <dgm:cxn modelId="{0B243182-50BB-4555-802A-F3A31F2A54C4}" type="presParOf" srcId="{FA361E2F-A149-4B55-B680-9EDEF53B2A4D}" destId="{B111D767-B777-4109-A029-A29E8FFC5F71}" srcOrd="4" destOrd="0" presId="urn:microsoft.com/office/officeart/2005/8/layout/chevron2"/>
    <dgm:cxn modelId="{FF80831C-FA2D-4AAD-A090-576262EBFFA2}" type="presParOf" srcId="{B111D767-B777-4109-A029-A29E8FFC5F71}" destId="{B150D36B-3846-4FAC-8279-1F927A21C37B}" srcOrd="0" destOrd="0" presId="urn:microsoft.com/office/officeart/2005/8/layout/chevron2"/>
    <dgm:cxn modelId="{34E7AC6D-E34B-4CF7-A736-5F54C77BE7F8}" type="presParOf" srcId="{B111D767-B777-4109-A029-A29E8FFC5F71}" destId="{1E832215-C511-4D10-A0EC-E38A9BD83C59}" srcOrd="1" destOrd="0" presId="urn:microsoft.com/office/officeart/2005/8/layout/chevron2"/>
    <dgm:cxn modelId="{4265394B-7BD7-4437-9C18-219BDFA8906C}" type="presParOf" srcId="{FA361E2F-A149-4B55-B680-9EDEF53B2A4D}" destId="{43F2C92A-1BE0-42AC-9E4F-2E55C9FC8DB2}" srcOrd="5" destOrd="0" presId="urn:microsoft.com/office/officeart/2005/8/layout/chevron2"/>
    <dgm:cxn modelId="{E003A2F7-13AB-41AA-8BFC-46683AEE0D42}" type="presParOf" srcId="{FA361E2F-A149-4B55-B680-9EDEF53B2A4D}" destId="{8A6E24E9-F189-4D24-AD5C-5A8E88A329E2}" srcOrd="6" destOrd="0" presId="urn:microsoft.com/office/officeart/2005/8/layout/chevron2"/>
    <dgm:cxn modelId="{8E345BAE-81F0-4A28-9BD7-5D55CBB475FA}" type="presParOf" srcId="{8A6E24E9-F189-4D24-AD5C-5A8E88A329E2}" destId="{EBC838EC-BFFA-4F3F-AD31-90C5E77844D6}" srcOrd="0" destOrd="0" presId="urn:microsoft.com/office/officeart/2005/8/layout/chevron2"/>
    <dgm:cxn modelId="{12EEAFA5-CB65-431C-B16D-B47A86219539}" type="presParOf" srcId="{8A6E24E9-F189-4D24-AD5C-5A8E88A329E2}" destId="{213B42D2-5C8A-4D7B-B193-F1CB3357C8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C5079-BD01-4DD2-8B42-48AE6A962A9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39A786-E4E1-4CDE-A4EF-3C6CD31BBF20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Primitive constructs</a:t>
          </a:r>
        </a:p>
      </dgm:t>
    </dgm:pt>
    <dgm:pt modelId="{4A808443-C0CE-405A-ACA2-45E530956C4E}" type="parTrans" cxnId="{AF7256B1-859A-4460-BB95-D6F2E3B84F2D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1339577D-4B44-4734-8474-4A94C776ACFF}" type="sibTrans" cxnId="{AF7256B1-859A-4460-BB95-D6F2E3B84F2D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8B4832D2-F95F-46D4-8AA6-336437AB7CFF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Number: 10, 3.2</a:t>
          </a:r>
        </a:p>
      </dgm:t>
    </dgm:pt>
    <dgm:pt modelId="{12BB5D32-7706-4F7D-B123-36867A4F18A7}" type="parTrans" cxnId="{827C4CCA-13AA-46F6-AAF2-0B6093B8211F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2BD9132E-4ECE-4424-885D-430F903C24D1}" type="sibTrans" cxnId="{827C4CCA-13AA-46F6-AAF2-0B6093B8211F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E5057A23-8500-4860-A3D0-8C3E5F2353E3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Syntax</a:t>
          </a:r>
        </a:p>
      </dgm:t>
    </dgm:pt>
    <dgm:pt modelId="{B01E1DAE-0836-4E74-946E-630D62E55538}" type="parTrans" cxnId="{467BDFFE-341F-4EB9-8804-5F2BDD4E10D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1335419A-A9CD-43E4-9CE9-AD2E8A3ED5E9}" type="sibTrans" cxnId="{467BDFFE-341F-4EB9-8804-5F2BDD4E10D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23B01033-2D09-4712-9CD1-D56E33FB3160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Expression: &lt;object&gt; &lt;operator&gt; &lt;object&gt;</a:t>
          </a:r>
        </a:p>
      </dgm:t>
    </dgm:pt>
    <dgm:pt modelId="{47094D6E-59FB-4596-83D4-DD779EC643D9}" type="parTrans" cxnId="{C814E0DC-BE2B-42B9-9582-B44A02D2B580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A11FC73C-5A6E-4448-85DC-B1B22DD57BB9}" type="sibTrans" cxnId="{C814E0DC-BE2B-42B9-9582-B44A02D2B580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A7CB5CA5-A779-435E-BDFF-430ADBAFAA2F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Static semantics</a:t>
          </a:r>
        </a:p>
      </dgm:t>
    </dgm:pt>
    <dgm:pt modelId="{8AE44383-6468-4C8A-BF1B-35E06EFA64C9}" type="parTrans" cxnId="{D42C735A-11DA-4560-9230-A03FF50D20C1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D579AEFC-5B04-4C2F-A622-73B7B242FE7D}" type="sibTrans" cxnId="{D42C735A-11DA-4560-9230-A03FF50D20C1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99FC45AD-1CFC-41BD-8208-157A80A589E3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Righteous" panose="020B0604020202020204" charset="0"/>
            </a:rPr>
            <a:t>3.2/’</a:t>
          </a:r>
          <a:r>
            <a:rPr lang="en-US" dirty="0" err="1">
              <a:solidFill>
                <a:srgbClr val="FF0000"/>
              </a:solidFill>
              <a:latin typeface="Righteous" panose="020B0604020202020204" charset="0"/>
            </a:rPr>
            <a:t>abc</a:t>
          </a:r>
          <a:r>
            <a:rPr lang="en-US" dirty="0">
              <a:solidFill>
                <a:srgbClr val="FF0000"/>
              </a:solidFill>
              <a:latin typeface="Righteous" panose="020B0604020202020204" charset="0"/>
            </a:rPr>
            <a:t>’</a:t>
          </a:r>
        </a:p>
      </dgm:t>
    </dgm:pt>
    <dgm:pt modelId="{F5918664-F069-467F-8672-28C33196E553}" type="parTrans" cxnId="{64A2B07F-D5BF-4D87-B4D3-DA96EC8B1266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848EC0EE-E9D3-4565-B640-8CF5BDC2B07D}" type="sibTrans" cxnId="{64A2B07F-D5BF-4D87-B4D3-DA96EC8B1266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898B78E4-BC29-47ED-BF21-30A868CCEBEE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Semantics</a:t>
          </a:r>
        </a:p>
      </dgm:t>
    </dgm:pt>
    <dgm:pt modelId="{4C60FDFC-6524-4AAE-83E0-DC5E31988C27}" type="parTrans" cxnId="{679F9E10-1741-44D5-9410-50CC4D1BF55E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452860BD-5561-4FD8-AA11-D3CEB02FAD80}" type="sibTrans" cxnId="{679F9E10-1741-44D5-9410-50CC4D1BF55E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74B0232D-2B3F-4FBD-8A8E-7F8DBE1CEE92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Strings: “</a:t>
          </a:r>
          <a:r>
            <a:rPr lang="en-US" dirty="0" err="1">
              <a:latin typeface="Righteous" panose="020B0604020202020204" charset="0"/>
            </a:rPr>
            <a:t>abcd</a:t>
          </a:r>
          <a:r>
            <a:rPr lang="en-US" dirty="0">
              <a:latin typeface="Righteous" panose="020B0604020202020204" charset="0"/>
            </a:rPr>
            <a:t>”</a:t>
          </a:r>
        </a:p>
      </dgm:t>
    </dgm:pt>
    <dgm:pt modelId="{331D5423-DE64-4E6C-8600-C90307BFE4B6}" type="parTrans" cxnId="{0B9223AB-2A86-4D04-B47B-4143F9408C1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A56888AD-5157-4D57-B0FB-5F7327C55913}" type="sibTrans" cxnId="{0B9223AB-2A86-4D04-B47B-4143F9408C1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225893F8-082D-4FC9-9C1E-848098858405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Simple operators: +, /</a:t>
          </a:r>
        </a:p>
      </dgm:t>
    </dgm:pt>
    <dgm:pt modelId="{B184EFA0-ADFF-4F7C-A12E-4DDDC32B917E}" type="parTrans" cxnId="{41F7A5F5-40BA-4936-A79D-85B7A2CA4C16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87B9FD0D-37B6-48DD-B443-C70ABDD801B8}" type="sibTrans" cxnId="{41F7A5F5-40BA-4936-A79D-85B7A2CA4C16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0DF0F44D-C926-43D8-8D8A-B7A92FBC7D67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There is only one meaning</a:t>
          </a:r>
        </a:p>
      </dgm:t>
    </dgm:pt>
    <dgm:pt modelId="{AF6DC244-50B3-4452-B73D-F60D7367E576}" type="parTrans" cxnId="{042A5CD1-B8C3-4842-800C-1908CF5D8D4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35612835-6BB6-4AA5-B9CF-05E5E4390B8C}" type="sibTrans" cxnId="{042A5CD1-B8C3-4842-800C-1908CF5D8D4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12D1947B-F95E-41C4-9C5A-7DDF4A2DB9DE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 </a:t>
          </a:r>
          <a:r>
            <a:rPr lang="en-US" dirty="0">
              <a:solidFill>
                <a:srgbClr val="00B050"/>
              </a:solidFill>
              <a:latin typeface="Righteous" panose="020B0604020202020204" charset="0"/>
            </a:rPr>
            <a:t>a = 10</a:t>
          </a:r>
        </a:p>
      </dgm:t>
    </dgm:pt>
    <dgm:pt modelId="{810FE7B5-7D6F-4AFE-A5CD-B5D8AC1FC3E0}" type="parTrans" cxnId="{A509D143-4978-42CC-9591-A729BE39D2D4}">
      <dgm:prSet/>
      <dgm:spPr/>
      <dgm:t>
        <a:bodyPr/>
        <a:lstStyle/>
        <a:p>
          <a:endParaRPr lang="en-US"/>
        </a:p>
      </dgm:t>
    </dgm:pt>
    <dgm:pt modelId="{701A725C-D07A-4B47-8544-E8323F61BD67}" type="sibTrans" cxnId="{A509D143-4978-42CC-9591-A729BE39D2D4}">
      <dgm:prSet/>
      <dgm:spPr/>
      <dgm:t>
        <a:bodyPr/>
        <a:lstStyle/>
        <a:p>
          <a:endParaRPr lang="en-US"/>
        </a:p>
      </dgm:t>
    </dgm:pt>
    <dgm:pt modelId="{4F28941F-660A-4C54-9436-776B659CD17B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 </a:t>
          </a:r>
          <a:r>
            <a:rPr lang="en-US" dirty="0">
              <a:solidFill>
                <a:srgbClr val="FF0000"/>
              </a:solidFill>
              <a:latin typeface="Righteous" panose="020B0604020202020204" charset="0"/>
            </a:rPr>
            <a:t>b 52</a:t>
          </a:r>
        </a:p>
      </dgm:t>
    </dgm:pt>
    <dgm:pt modelId="{136DD0A3-6F42-48DD-A6BF-063BFE4E7410}" type="parTrans" cxnId="{9C4A5733-B94D-4826-B325-DF12C8255B84}">
      <dgm:prSet/>
      <dgm:spPr/>
      <dgm:t>
        <a:bodyPr/>
        <a:lstStyle/>
        <a:p>
          <a:endParaRPr lang="en-US"/>
        </a:p>
      </dgm:t>
    </dgm:pt>
    <dgm:pt modelId="{FAD83EB6-F58F-4A19-B39D-99512D7DEB38}" type="sibTrans" cxnId="{9C4A5733-B94D-4826-B325-DF12C8255B84}">
      <dgm:prSet/>
      <dgm:spPr/>
      <dgm:t>
        <a:bodyPr/>
        <a:lstStyle/>
        <a:p>
          <a:endParaRPr lang="en-US"/>
        </a:p>
      </dgm:t>
    </dgm:pt>
    <dgm:pt modelId="{4822F2DD-2FA6-4077-8CDD-E36CD177D7AB}" type="pres">
      <dgm:prSet presAssocID="{8A3C5079-BD01-4DD2-8B42-48AE6A962A97}" presName="Name0" presStyleCnt="0">
        <dgm:presLayoutVars>
          <dgm:dir/>
          <dgm:animLvl val="lvl"/>
          <dgm:resizeHandles val="exact"/>
        </dgm:presLayoutVars>
      </dgm:prSet>
      <dgm:spPr/>
    </dgm:pt>
    <dgm:pt modelId="{DAEF8884-112A-4826-9504-A61C32416031}" type="pres">
      <dgm:prSet presAssocID="{9539A786-E4E1-4CDE-A4EF-3C6CD31BBF20}" presName="linNode" presStyleCnt="0"/>
      <dgm:spPr/>
    </dgm:pt>
    <dgm:pt modelId="{52F63EF2-6CDA-4CD7-8000-2A6DF2CCECA7}" type="pres">
      <dgm:prSet presAssocID="{9539A786-E4E1-4CDE-A4EF-3C6CD31BBF20}" presName="parentText" presStyleLbl="node1" presStyleIdx="0" presStyleCnt="4" custScaleX="93825" custScaleY="75695">
        <dgm:presLayoutVars>
          <dgm:chMax val="1"/>
          <dgm:bulletEnabled val="1"/>
        </dgm:presLayoutVars>
      </dgm:prSet>
      <dgm:spPr/>
    </dgm:pt>
    <dgm:pt modelId="{39B0103B-7927-4C72-AFCF-BC534503C6EE}" type="pres">
      <dgm:prSet presAssocID="{9539A786-E4E1-4CDE-A4EF-3C6CD31BBF20}" presName="descendantText" presStyleLbl="alignAccFollowNode1" presStyleIdx="0" presStyleCnt="4" custScaleX="154594" custScaleY="69348">
        <dgm:presLayoutVars>
          <dgm:bulletEnabled val="1"/>
        </dgm:presLayoutVars>
      </dgm:prSet>
      <dgm:spPr/>
    </dgm:pt>
    <dgm:pt modelId="{E4DAFA85-D7EB-4334-8C8A-05B36D5AE329}" type="pres">
      <dgm:prSet presAssocID="{1339577D-4B44-4734-8474-4A94C776ACFF}" presName="sp" presStyleCnt="0"/>
      <dgm:spPr/>
    </dgm:pt>
    <dgm:pt modelId="{DE87D103-77DD-4461-AC6A-7F592A642C50}" type="pres">
      <dgm:prSet presAssocID="{E5057A23-8500-4860-A3D0-8C3E5F2353E3}" presName="linNode" presStyleCnt="0"/>
      <dgm:spPr/>
    </dgm:pt>
    <dgm:pt modelId="{FD6C111B-08FE-46C4-BD5C-94F9C179A38E}" type="pres">
      <dgm:prSet presAssocID="{E5057A23-8500-4860-A3D0-8C3E5F2353E3}" presName="parentText" presStyleLbl="node1" presStyleIdx="1" presStyleCnt="4" custScaleX="93825" custScaleY="75695">
        <dgm:presLayoutVars>
          <dgm:chMax val="1"/>
          <dgm:bulletEnabled val="1"/>
        </dgm:presLayoutVars>
      </dgm:prSet>
      <dgm:spPr/>
    </dgm:pt>
    <dgm:pt modelId="{DCC5AE13-4418-4210-A202-387DD9CB12EC}" type="pres">
      <dgm:prSet presAssocID="{E5057A23-8500-4860-A3D0-8C3E5F2353E3}" presName="descendantText" presStyleLbl="alignAccFollowNode1" presStyleIdx="1" presStyleCnt="4" custScaleX="154594" custScaleY="69348">
        <dgm:presLayoutVars>
          <dgm:bulletEnabled val="1"/>
        </dgm:presLayoutVars>
      </dgm:prSet>
      <dgm:spPr/>
    </dgm:pt>
    <dgm:pt modelId="{05F5CA08-3558-448F-AA20-01120FE68ED2}" type="pres">
      <dgm:prSet presAssocID="{1335419A-A9CD-43E4-9CE9-AD2E8A3ED5E9}" presName="sp" presStyleCnt="0"/>
      <dgm:spPr/>
    </dgm:pt>
    <dgm:pt modelId="{7F555029-83EB-47EE-AFBC-CBF50168C422}" type="pres">
      <dgm:prSet presAssocID="{A7CB5CA5-A779-435E-BDFF-430ADBAFAA2F}" presName="linNode" presStyleCnt="0"/>
      <dgm:spPr/>
    </dgm:pt>
    <dgm:pt modelId="{B3405D78-F77E-4A87-9295-609F0704B0A3}" type="pres">
      <dgm:prSet presAssocID="{A7CB5CA5-A779-435E-BDFF-430ADBAFAA2F}" presName="parentText" presStyleLbl="node1" presStyleIdx="2" presStyleCnt="4" custScaleX="93825" custScaleY="75695">
        <dgm:presLayoutVars>
          <dgm:chMax val="1"/>
          <dgm:bulletEnabled val="1"/>
        </dgm:presLayoutVars>
      </dgm:prSet>
      <dgm:spPr/>
    </dgm:pt>
    <dgm:pt modelId="{EFFA87C9-0467-4003-AF64-E52185CC4DD5}" type="pres">
      <dgm:prSet presAssocID="{A7CB5CA5-A779-435E-BDFF-430ADBAFAA2F}" presName="descendantText" presStyleLbl="alignAccFollowNode1" presStyleIdx="2" presStyleCnt="4" custScaleX="154594" custScaleY="69348">
        <dgm:presLayoutVars>
          <dgm:bulletEnabled val="1"/>
        </dgm:presLayoutVars>
      </dgm:prSet>
      <dgm:spPr/>
    </dgm:pt>
    <dgm:pt modelId="{5B733F23-5929-466F-85F4-A9136343CE07}" type="pres">
      <dgm:prSet presAssocID="{D579AEFC-5B04-4C2F-A622-73B7B242FE7D}" presName="sp" presStyleCnt="0"/>
      <dgm:spPr/>
    </dgm:pt>
    <dgm:pt modelId="{5109BF1A-C7A3-4112-862E-141478159B9F}" type="pres">
      <dgm:prSet presAssocID="{898B78E4-BC29-47ED-BF21-30A868CCEBEE}" presName="linNode" presStyleCnt="0"/>
      <dgm:spPr/>
    </dgm:pt>
    <dgm:pt modelId="{10AD79A4-9AAA-4483-8755-C79BB80CBC4E}" type="pres">
      <dgm:prSet presAssocID="{898B78E4-BC29-47ED-BF21-30A868CCEBEE}" presName="parentText" presStyleLbl="node1" presStyleIdx="3" presStyleCnt="4" custScaleX="93825" custScaleY="75695">
        <dgm:presLayoutVars>
          <dgm:chMax val="1"/>
          <dgm:bulletEnabled val="1"/>
        </dgm:presLayoutVars>
      </dgm:prSet>
      <dgm:spPr/>
    </dgm:pt>
    <dgm:pt modelId="{CE7BC3C3-AF00-4EDA-B2DB-F7B52A809503}" type="pres">
      <dgm:prSet presAssocID="{898B78E4-BC29-47ED-BF21-30A868CCEBEE}" presName="descendantText" presStyleLbl="alignAccFollowNode1" presStyleIdx="3" presStyleCnt="4" custScaleX="154594" custScaleY="69348">
        <dgm:presLayoutVars>
          <dgm:bulletEnabled val="1"/>
        </dgm:presLayoutVars>
      </dgm:prSet>
      <dgm:spPr/>
    </dgm:pt>
  </dgm:ptLst>
  <dgm:cxnLst>
    <dgm:cxn modelId="{679F9E10-1741-44D5-9410-50CC4D1BF55E}" srcId="{8A3C5079-BD01-4DD2-8B42-48AE6A962A97}" destId="{898B78E4-BC29-47ED-BF21-30A868CCEBEE}" srcOrd="3" destOrd="0" parTransId="{4C60FDFC-6524-4AAE-83E0-DC5E31988C27}" sibTransId="{452860BD-5561-4FD8-AA11-D3CEB02FAD80}"/>
    <dgm:cxn modelId="{68A65E15-3581-4A79-AA87-6761F85FA50E}" type="presOf" srcId="{0DF0F44D-C926-43D8-8D8A-B7A92FBC7D67}" destId="{CE7BC3C3-AF00-4EDA-B2DB-F7B52A809503}" srcOrd="0" destOrd="0" presId="urn:microsoft.com/office/officeart/2005/8/layout/vList5"/>
    <dgm:cxn modelId="{5656A316-CAFD-4E7A-93D9-9FA16F5FC0CA}" type="presOf" srcId="{74B0232D-2B3F-4FBD-8A8E-7F8DBE1CEE92}" destId="{39B0103B-7927-4C72-AFCF-BC534503C6EE}" srcOrd="0" destOrd="1" presId="urn:microsoft.com/office/officeart/2005/8/layout/vList5"/>
    <dgm:cxn modelId="{9C4A5733-B94D-4826-B325-DF12C8255B84}" srcId="{E5057A23-8500-4860-A3D0-8C3E5F2353E3}" destId="{4F28941F-660A-4C54-9436-776B659CD17B}" srcOrd="2" destOrd="0" parTransId="{136DD0A3-6F42-48DD-A6BF-063BFE4E7410}" sibTransId="{FAD83EB6-F58F-4A19-B39D-99512D7DEB38}"/>
    <dgm:cxn modelId="{D495083F-501B-4061-AA2D-D16EAF076FF7}" type="presOf" srcId="{23B01033-2D09-4712-9CD1-D56E33FB3160}" destId="{DCC5AE13-4418-4210-A202-387DD9CB12EC}" srcOrd="0" destOrd="0" presId="urn:microsoft.com/office/officeart/2005/8/layout/vList5"/>
    <dgm:cxn modelId="{A509D143-4978-42CC-9591-A729BE39D2D4}" srcId="{E5057A23-8500-4860-A3D0-8C3E5F2353E3}" destId="{12D1947B-F95E-41C4-9C5A-7DDF4A2DB9DE}" srcOrd="1" destOrd="0" parTransId="{810FE7B5-7D6F-4AFE-A5CD-B5D8AC1FC3E0}" sibTransId="{701A725C-D07A-4B47-8544-E8323F61BD67}"/>
    <dgm:cxn modelId="{C06BFD45-5A2F-42A2-96E7-EE6D9149578F}" type="presOf" srcId="{99FC45AD-1CFC-41BD-8208-157A80A589E3}" destId="{EFFA87C9-0467-4003-AF64-E52185CC4DD5}" srcOrd="0" destOrd="0" presId="urn:microsoft.com/office/officeart/2005/8/layout/vList5"/>
    <dgm:cxn modelId="{5092AF6E-D57D-4C6A-BC26-F67C1ACCF671}" type="presOf" srcId="{8A3C5079-BD01-4DD2-8B42-48AE6A962A97}" destId="{4822F2DD-2FA6-4077-8CDD-E36CD177D7AB}" srcOrd="0" destOrd="0" presId="urn:microsoft.com/office/officeart/2005/8/layout/vList5"/>
    <dgm:cxn modelId="{E1EBC757-DEB7-45E2-BD5F-BAF6841F528F}" type="presOf" srcId="{12D1947B-F95E-41C4-9C5A-7DDF4A2DB9DE}" destId="{DCC5AE13-4418-4210-A202-387DD9CB12EC}" srcOrd="0" destOrd="1" presId="urn:microsoft.com/office/officeart/2005/8/layout/vList5"/>
    <dgm:cxn modelId="{8BBD5D59-E41E-4D06-B4CA-9FA2E0353E59}" type="presOf" srcId="{A7CB5CA5-A779-435E-BDFF-430ADBAFAA2F}" destId="{B3405D78-F77E-4A87-9295-609F0704B0A3}" srcOrd="0" destOrd="0" presId="urn:microsoft.com/office/officeart/2005/8/layout/vList5"/>
    <dgm:cxn modelId="{98996859-8BD9-4A66-AFDD-80A26B318C2C}" type="presOf" srcId="{8B4832D2-F95F-46D4-8AA6-336437AB7CFF}" destId="{39B0103B-7927-4C72-AFCF-BC534503C6EE}" srcOrd="0" destOrd="0" presId="urn:microsoft.com/office/officeart/2005/8/layout/vList5"/>
    <dgm:cxn modelId="{D42C735A-11DA-4560-9230-A03FF50D20C1}" srcId="{8A3C5079-BD01-4DD2-8B42-48AE6A962A97}" destId="{A7CB5CA5-A779-435E-BDFF-430ADBAFAA2F}" srcOrd="2" destOrd="0" parTransId="{8AE44383-6468-4C8A-BF1B-35E06EFA64C9}" sibTransId="{D579AEFC-5B04-4C2F-A622-73B7B242FE7D}"/>
    <dgm:cxn modelId="{0BDE3E7C-6F42-4609-B293-E26D7E755827}" type="presOf" srcId="{E5057A23-8500-4860-A3D0-8C3E5F2353E3}" destId="{FD6C111B-08FE-46C4-BD5C-94F9C179A38E}" srcOrd="0" destOrd="0" presId="urn:microsoft.com/office/officeart/2005/8/layout/vList5"/>
    <dgm:cxn modelId="{64A2B07F-D5BF-4D87-B4D3-DA96EC8B1266}" srcId="{A7CB5CA5-A779-435E-BDFF-430ADBAFAA2F}" destId="{99FC45AD-1CFC-41BD-8208-157A80A589E3}" srcOrd="0" destOrd="0" parTransId="{F5918664-F069-467F-8672-28C33196E553}" sibTransId="{848EC0EE-E9D3-4565-B640-8CF5BDC2B07D}"/>
    <dgm:cxn modelId="{AC9FC47F-136E-48F9-A9DD-447E29E8F67A}" type="presOf" srcId="{9539A786-E4E1-4CDE-A4EF-3C6CD31BBF20}" destId="{52F63EF2-6CDA-4CD7-8000-2A6DF2CCECA7}" srcOrd="0" destOrd="0" presId="urn:microsoft.com/office/officeart/2005/8/layout/vList5"/>
    <dgm:cxn modelId="{29D5DD81-84AD-4647-B04E-E3A02544F452}" type="presOf" srcId="{898B78E4-BC29-47ED-BF21-30A868CCEBEE}" destId="{10AD79A4-9AAA-4483-8755-C79BB80CBC4E}" srcOrd="0" destOrd="0" presId="urn:microsoft.com/office/officeart/2005/8/layout/vList5"/>
    <dgm:cxn modelId="{0B9223AB-2A86-4D04-B47B-4143F9408C17}" srcId="{9539A786-E4E1-4CDE-A4EF-3C6CD31BBF20}" destId="{74B0232D-2B3F-4FBD-8A8E-7F8DBE1CEE92}" srcOrd="1" destOrd="0" parTransId="{331D5423-DE64-4E6C-8600-C90307BFE4B6}" sibTransId="{A56888AD-5157-4D57-B0FB-5F7327C55913}"/>
    <dgm:cxn modelId="{907870AD-CA0F-4F0B-AF4D-6D72E02A5836}" type="presOf" srcId="{4F28941F-660A-4C54-9436-776B659CD17B}" destId="{DCC5AE13-4418-4210-A202-387DD9CB12EC}" srcOrd="0" destOrd="2" presId="urn:microsoft.com/office/officeart/2005/8/layout/vList5"/>
    <dgm:cxn modelId="{AF7256B1-859A-4460-BB95-D6F2E3B84F2D}" srcId="{8A3C5079-BD01-4DD2-8B42-48AE6A962A97}" destId="{9539A786-E4E1-4CDE-A4EF-3C6CD31BBF20}" srcOrd="0" destOrd="0" parTransId="{4A808443-C0CE-405A-ACA2-45E530956C4E}" sibTransId="{1339577D-4B44-4734-8474-4A94C776ACFF}"/>
    <dgm:cxn modelId="{827C4CCA-13AA-46F6-AAF2-0B6093B8211F}" srcId="{9539A786-E4E1-4CDE-A4EF-3C6CD31BBF20}" destId="{8B4832D2-F95F-46D4-8AA6-336437AB7CFF}" srcOrd="0" destOrd="0" parTransId="{12BB5D32-7706-4F7D-B123-36867A4F18A7}" sibTransId="{2BD9132E-4ECE-4424-885D-430F903C24D1}"/>
    <dgm:cxn modelId="{042A5CD1-B8C3-4842-800C-1908CF5D8D49}" srcId="{898B78E4-BC29-47ED-BF21-30A868CCEBEE}" destId="{0DF0F44D-C926-43D8-8D8A-B7A92FBC7D67}" srcOrd="0" destOrd="0" parTransId="{AF6DC244-50B3-4452-B73D-F60D7367E576}" sibTransId="{35612835-6BB6-4AA5-B9CF-05E5E4390B8C}"/>
    <dgm:cxn modelId="{C814E0DC-BE2B-42B9-9582-B44A02D2B580}" srcId="{E5057A23-8500-4860-A3D0-8C3E5F2353E3}" destId="{23B01033-2D09-4712-9CD1-D56E33FB3160}" srcOrd="0" destOrd="0" parTransId="{47094D6E-59FB-4596-83D4-DD779EC643D9}" sibTransId="{A11FC73C-5A6E-4448-85DC-B1B22DD57BB9}"/>
    <dgm:cxn modelId="{41F7A5F5-40BA-4936-A79D-85B7A2CA4C16}" srcId="{9539A786-E4E1-4CDE-A4EF-3C6CD31BBF20}" destId="{225893F8-082D-4FC9-9C1E-848098858405}" srcOrd="2" destOrd="0" parTransId="{B184EFA0-ADFF-4F7C-A12E-4DDDC32B917E}" sibTransId="{87B9FD0D-37B6-48DD-B443-C70ABDD801B8}"/>
    <dgm:cxn modelId="{A02F8AFD-4988-4247-A612-70ECFF88D2F5}" type="presOf" srcId="{225893F8-082D-4FC9-9C1E-848098858405}" destId="{39B0103B-7927-4C72-AFCF-BC534503C6EE}" srcOrd="0" destOrd="2" presId="urn:microsoft.com/office/officeart/2005/8/layout/vList5"/>
    <dgm:cxn modelId="{467BDFFE-341F-4EB9-8804-5F2BDD4E10D7}" srcId="{8A3C5079-BD01-4DD2-8B42-48AE6A962A97}" destId="{E5057A23-8500-4860-A3D0-8C3E5F2353E3}" srcOrd="1" destOrd="0" parTransId="{B01E1DAE-0836-4E74-946E-630D62E55538}" sibTransId="{1335419A-A9CD-43E4-9CE9-AD2E8A3ED5E9}"/>
    <dgm:cxn modelId="{22E7DC75-8F03-4585-8CF6-BA7C660AEC8D}" type="presParOf" srcId="{4822F2DD-2FA6-4077-8CDD-E36CD177D7AB}" destId="{DAEF8884-112A-4826-9504-A61C32416031}" srcOrd="0" destOrd="0" presId="urn:microsoft.com/office/officeart/2005/8/layout/vList5"/>
    <dgm:cxn modelId="{25BFDD59-F904-40FD-937D-3B8D21D132F8}" type="presParOf" srcId="{DAEF8884-112A-4826-9504-A61C32416031}" destId="{52F63EF2-6CDA-4CD7-8000-2A6DF2CCECA7}" srcOrd="0" destOrd="0" presId="urn:microsoft.com/office/officeart/2005/8/layout/vList5"/>
    <dgm:cxn modelId="{9505D254-3493-471B-99AB-56ABF7459117}" type="presParOf" srcId="{DAEF8884-112A-4826-9504-A61C32416031}" destId="{39B0103B-7927-4C72-AFCF-BC534503C6EE}" srcOrd="1" destOrd="0" presId="urn:microsoft.com/office/officeart/2005/8/layout/vList5"/>
    <dgm:cxn modelId="{25763A11-0A01-47C9-A2A6-9D771F11A59A}" type="presParOf" srcId="{4822F2DD-2FA6-4077-8CDD-E36CD177D7AB}" destId="{E4DAFA85-D7EB-4334-8C8A-05B36D5AE329}" srcOrd="1" destOrd="0" presId="urn:microsoft.com/office/officeart/2005/8/layout/vList5"/>
    <dgm:cxn modelId="{532E490C-4BA0-4833-AB83-6000A141514B}" type="presParOf" srcId="{4822F2DD-2FA6-4077-8CDD-E36CD177D7AB}" destId="{DE87D103-77DD-4461-AC6A-7F592A642C50}" srcOrd="2" destOrd="0" presId="urn:microsoft.com/office/officeart/2005/8/layout/vList5"/>
    <dgm:cxn modelId="{464D2E55-68C5-41C3-AC80-100CE3105535}" type="presParOf" srcId="{DE87D103-77DD-4461-AC6A-7F592A642C50}" destId="{FD6C111B-08FE-46C4-BD5C-94F9C179A38E}" srcOrd="0" destOrd="0" presId="urn:microsoft.com/office/officeart/2005/8/layout/vList5"/>
    <dgm:cxn modelId="{31390057-C18A-4A62-93ED-EDFB809B0396}" type="presParOf" srcId="{DE87D103-77DD-4461-AC6A-7F592A642C50}" destId="{DCC5AE13-4418-4210-A202-387DD9CB12EC}" srcOrd="1" destOrd="0" presId="urn:microsoft.com/office/officeart/2005/8/layout/vList5"/>
    <dgm:cxn modelId="{4DF68F6E-1BA1-4134-81AC-923AD768F383}" type="presParOf" srcId="{4822F2DD-2FA6-4077-8CDD-E36CD177D7AB}" destId="{05F5CA08-3558-448F-AA20-01120FE68ED2}" srcOrd="3" destOrd="0" presId="urn:microsoft.com/office/officeart/2005/8/layout/vList5"/>
    <dgm:cxn modelId="{C72B36F4-B9CE-4066-9829-F01A936E36BA}" type="presParOf" srcId="{4822F2DD-2FA6-4077-8CDD-E36CD177D7AB}" destId="{7F555029-83EB-47EE-AFBC-CBF50168C422}" srcOrd="4" destOrd="0" presId="urn:microsoft.com/office/officeart/2005/8/layout/vList5"/>
    <dgm:cxn modelId="{A5E5B5A9-A5A9-4A0E-8AA8-B699E2D3FA19}" type="presParOf" srcId="{7F555029-83EB-47EE-AFBC-CBF50168C422}" destId="{B3405D78-F77E-4A87-9295-609F0704B0A3}" srcOrd="0" destOrd="0" presId="urn:microsoft.com/office/officeart/2005/8/layout/vList5"/>
    <dgm:cxn modelId="{1DF07CB9-455D-45CC-82EF-EA09F44F962F}" type="presParOf" srcId="{7F555029-83EB-47EE-AFBC-CBF50168C422}" destId="{EFFA87C9-0467-4003-AF64-E52185CC4DD5}" srcOrd="1" destOrd="0" presId="urn:microsoft.com/office/officeart/2005/8/layout/vList5"/>
    <dgm:cxn modelId="{ADCD26B8-74D9-41F1-994B-8AEF19D2BC2E}" type="presParOf" srcId="{4822F2DD-2FA6-4077-8CDD-E36CD177D7AB}" destId="{5B733F23-5929-466F-85F4-A9136343CE07}" srcOrd="5" destOrd="0" presId="urn:microsoft.com/office/officeart/2005/8/layout/vList5"/>
    <dgm:cxn modelId="{2DBFF026-AFF1-4843-8C1A-A286D9954F78}" type="presParOf" srcId="{4822F2DD-2FA6-4077-8CDD-E36CD177D7AB}" destId="{5109BF1A-C7A3-4112-862E-141478159B9F}" srcOrd="6" destOrd="0" presId="urn:microsoft.com/office/officeart/2005/8/layout/vList5"/>
    <dgm:cxn modelId="{F91BC8C8-3B65-4BA2-979D-C0916AB1F50D}" type="presParOf" srcId="{5109BF1A-C7A3-4112-862E-141478159B9F}" destId="{10AD79A4-9AAA-4483-8755-C79BB80CBC4E}" srcOrd="0" destOrd="0" presId="urn:microsoft.com/office/officeart/2005/8/layout/vList5"/>
    <dgm:cxn modelId="{893BC753-ABCF-4EF0-8BEB-26E2D7308A9B}" type="presParOf" srcId="{5109BF1A-C7A3-4112-862E-141478159B9F}" destId="{CE7BC3C3-AF00-4EDA-B2DB-F7B52A8095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C5079-BD01-4DD2-8B42-48AE6A962A9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39A786-E4E1-4CDE-A4EF-3C6CD31BBF20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Primitive constructs</a:t>
          </a:r>
        </a:p>
      </dgm:t>
    </dgm:pt>
    <dgm:pt modelId="{4A808443-C0CE-405A-ACA2-45E530956C4E}" type="parTrans" cxnId="{AF7256B1-859A-4460-BB95-D6F2E3B84F2D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1339577D-4B44-4734-8474-4A94C776ACFF}" type="sibTrans" cxnId="{AF7256B1-859A-4460-BB95-D6F2E3B84F2D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8B4832D2-F95F-46D4-8AA6-336437AB7CFF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Words</a:t>
          </a:r>
        </a:p>
      </dgm:t>
    </dgm:pt>
    <dgm:pt modelId="{12BB5D32-7706-4F7D-B123-36867A4F18A7}" type="parTrans" cxnId="{827C4CCA-13AA-46F6-AAF2-0B6093B8211F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2BD9132E-4ECE-4424-885D-430F903C24D1}" type="sibTrans" cxnId="{827C4CCA-13AA-46F6-AAF2-0B6093B8211F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E5057A23-8500-4860-A3D0-8C3E5F2353E3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Syntax</a:t>
          </a:r>
        </a:p>
      </dgm:t>
    </dgm:pt>
    <dgm:pt modelId="{B01E1DAE-0836-4E74-946E-630D62E55538}" type="parTrans" cxnId="{467BDFFE-341F-4EB9-8804-5F2BDD4E10D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1335419A-A9CD-43E4-9CE9-AD2E8A3ED5E9}" type="sibTrans" cxnId="{467BDFFE-341F-4EB9-8804-5F2BDD4E10D7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23B01033-2D09-4712-9CD1-D56E33FB3160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Righteous" panose="020B0604020202020204" charset="0"/>
            </a:rPr>
            <a:t>“Cat</a:t>
          </a:r>
          <a:r>
            <a:rPr lang="en-US" baseline="0" dirty="0">
              <a:solidFill>
                <a:srgbClr val="FF0000"/>
              </a:solidFill>
              <a:latin typeface="Righteous" panose="020B0604020202020204" charset="0"/>
            </a:rPr>
            <a:t> dog boy”</a:t>
          </a:r>
          <a:endParaRPr lang="en-US" dirty="0">
            <a:solidFill>
              <a:srgbClr val="FF0000"/>
            </a:solidFill>
            <a:latin typeface="Righteous" panose="020B0604020202020204" charset="0"/>
          </a:endParaRPr>
        </a:p>
      </dgm:t>
    </dgm:pt>
    <dgm:pt modelId="{47094D6E-59FB-4596-83D4-DD779EC643D9}" type="parTrans" cxnId="{C814E0DC-BE2B-42B9-9582-B44A02D2B580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A11FC73C-5A6E-4448-85DC-B1B22DD57BB9}" type="sibTrans" cxnId="{C814E0DC-BE2B-42B9-9582-B44A02D2B580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A7CB5CA5-A779-435E-BDFF-430ADBAFAA2F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Static semantics</a:t>
          </a:r>
        </a:p>
      </dgm:t>
    </dgm:pt>
    <dgm:pt modelId="{8AE44383-6468-4C8A-BF1B-35E06EFA64C9}" type="parTrans" cxnId="{D42C735A-11DA-4560-9230-A03FF50D20C1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D579AEFC-5B04-4C2F-A622-73B7B242FE7D}" type="sibTrans" cxnId="{D42C735A-11DA-4560-9230-A03FF50D20C1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99FC45AD-1CFC-41BD-8208-157A80A589E3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Righteous" panose="020B0604020202020204" charset="0"/>
            </a:rPr>
            <a:t>“I are big”</a:t>
          </a:r>
        </a:p>
      </dgm:t>
    </dgm:pt>
    <dgm:pt modelId="{F5918664-F069-467F-8672-28C33196E553}" type="parTrans" cxnId="{64A2B07F-D5BF-4D87-B4D3-DA96EC8B1266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848EC0EE-E9D3-4565-B640-8CF5BDC2B07D}" type="sibTrans" cxnId="{64A2B07F-D5BF-4D87-B4D3-DA96EC8B1266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898B78E4-BC29-47ED-BF21-30A868CCEBEE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Semantics</a:t>
          </a:r>
        </a:p>
      </dgm:t>
    </dgm:pt>
    <dgm:pt modelId="{4C60FDFC-6524-4AAE-83E0-DC5E31988C27}" type="parTrans" cxnId="{679F9E10-1741-44D5-9410-50CC4D1BF55E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452860BD-5561-4FD8-AA11-D3CEB02FAD80}" type="sibTrans" cxnId="{679F9E10-1741-44D5-9410-50CC4D1BF55E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0DF0F44D-C926-43D8-8D8A-B7A92FBC7D67}">
      <dgm:prSet phldrT="[Text]"/>
      <dgm:spPr/>
      <dgm:t>
        <a:bodyPr/>
        <a:lstStyle/>
        <a:p>
          <a:r>
            <a:rPr lang="en-US" dirty="0">
              <a:solidFill>
                <a:srgbClr val="FF33CC"/>
              </a:solidFill>
              <a:latin typeface="Righteous" panose="020B0604020202020204" charset="0"/>
            </a:rPr>
            <a:t>“Look at the dog with one eye”</a:t>
          </a:r>
        </a:p>
      </dgm:t>
    </dgm:pt>
    <dgm:pt modelId="{AF6DC244-50B3-4452-B73D-F60D7367E576}" type="parTrans" cxnId="{042A5CD1-B8C3-4842-800C-1908CF5D8D4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35612835-6BB6-4AA5-B9CF-05E5E4390B8C}" type="sibTrans" cxnId="{042A5CD1-B8C3-4842-800C-1908CF5D8D49}">
      <dgm:prSet/>
      <dgm:spPr/>
      <dgm:t>
        <a:bodyPr/>
        <a:lstStyle/>
        <a:p>
          <a:endParaRPr lang="en-US">
            <a:latin typeface="Righteous" panose="020B0604020202020204" charset="0"/>
          </a:endParaRPr>
        </a:p>
      </dgm:t>
    </dgm:pt>
    <dgm:pt modelId="{C142DC82-D198-45B1-8953-A49BDDB07E1E}">
      <dgm:prSet phldrT="[Text]"/>
      <dgm:spPr/>
      <dgm:t>
        <a:bodyPr/>
        <a:lstStyle/>
        <a:p>
          <a:r>
            <a:rPr lang="en-US" dirty="0">
              <a:latin typeface="Righteous" panose="020B0604020202020204" charset="0"/>
            </a:rPr>
            <a:t>=&gt; &lt;pronoun&gt; &lt;linking verb&gt; &lt;adjective&gt;</a:t>
          </a:r>
        </a:p>
      </dgm:t>
    </dgm:pt>
    <dgm:pt modelId="{42EB15C4-553A-4943-A128-DB6578E1B235}" type="parTrans" cxnId="{E2F378DE-D411-45E7-9D8D-8DA67801CCF2}">
      <dgm:prSet/>
      <dgm:spPr/>
      <dgm:t>
        <a:bodyPr/>
        <a:lstStyle/>
        <a:p>
          <a:endParaRPr lang="en-US"/>
        </a:p>
      </dgm:t>
    </dgm:pt>
    <dgm:pt modelId="{5F8D9C16-A93A-42B0-8063-820F67F7D841}" type="sibTrans" cxnId="{E2F378DE-D411-45E7-9D8D-8DA67801CCF2}">
      <dgm:prSet/>
      <dgm:spPr/>
      <dgm:t>
        <a:bodyPr/>
        <a:lstStyle/>
        <a:p>
          <a:endParaRPr lang="en-US"/>
        </a:p>
      </dgm:t>
    </dgm:pt>
    <dgm:pt modelId="{7B901B41-BF65-4898-9E21-2F58B9BBDC8C}">
      <dgm:prSet phldrT="[Text]"/>
      <dgm:spPr/>
      <dgm:t>
        <a:bodyPr/>
        <a:lstStyle/>
        <a:p>
          <a:r>
            <a:rPr lang="en-US" baseline="0" dirty="0">
              <a:solidFill>
                <a:srgbClr val="FF0000"/>
              </a:solidFill>
              <a:latin typeface="Righteous" panose="020B0604020202020204" charset="0"/>
            </a:rPr>
            <a:t>=&gt; &lt;noun&gt; &lt;noun&gt; &lt;noun&gt; </a:t>
          </a:r>
          <a:endParaRPr lang="en-US" dirty="0">
            <a:solidFill>
              <a:srgbClr val="FF0000"/>
            </a:solidFill>
            <a:latin typeface="Righteous" panose="020B0604020202020204" charset="0"/>
          </a:endParaRPr>
        </a:p>
      </dgm:t>
    </dgm:pt>
    <dgm:pt modelId="{FC32A94F-5B92-44C2-9C56-E433F00245C5}" type="parTrans" cxnId="{E82B9828-167F-4F3B-A15F-B052120FA33D}">
      <dgm:prSet/>
      <dgm:spPr/>
      <dgm:t>
        <a:bodyPr/>
        <a:lstStyle/>
        <a:p>
          <a:endParaRPr lang="en-US"/>
        </a:p>
      </dgm:t>
    </dgm:pt>
    <dgm:pt modelId="{C9952B08-3992-48FC-ACDB-F43E45579B82}" type="sibTrans" cxnId="{E82B9828-167F-4F3B-A15F-B052120FA33D}">
      <dgm:prSet/>
      <dgm:spPr/>
      <dgm:t>
        <a:bodyPr/>
        <a:lstStyle/>
        <a:p>
          <a:endParaRPr lang="en-US"/>
        </a:p>
      </dgm:t>
    </dgm:pt>
    <dgm:pt modelId="{62E0C3D2-2071-4612-8794-7635B669ECA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Righteous" panose="020B0604020202020204" charset="0"/>
            </a:rPr>
            <a:t>Ambinguous</a:t>
          </a:r>
          <a:r>
            <a:rPr lang="en-US" dirty="0">
              <a:solidFill>
                <a:schemeClr val="tx1"/>
              </a:solidFill>
              <a:latin typeface="Righteous" panose="020B0604020202020204" charset="0"/>
            </a:rPr>
            <a:t>:</a:t>
          </a:r>
        </a:p>
      </dgm:t>
    </dgm:pt>
    <dgm:pt modelId="{39056BB7-7D62-4232-96F5-4B25A33E0580}" type="parTrans" cxnId="{247838BD-234B-4B77-AF0C-6478F9231EFA}">
      <dgm:prSet/>
      <dgm:spPr/>
      <dgm:t>
        <a:bodyPr/>
        <a:lstStyle/>
        <a:p>
          <a:endParaRPr lang="en-US"/>
        </a:p>
      </dgm:t>
    </dgm:pt>
    <dgm:pt modelId="{85027309-EAD6-42C5-BBDE-E53CA799F7F9}" type="sibTrans" cxnId="{247838BD-234B-4B77-AF0C-6478F9231EFA}">
      <dgm:prSet/>
      <dgm:spPr/>
      <dgm:t>
        <a:bodyPr/>
        <a:lstStyle/>
        <a:p>
          <a:endParaRPr lang="en-US"/>
        </a:p>
      </dgm:t>
    </dgm:pt>
    <dgm:pt modelId="{4822F2DD-2FA6-4077-8CDD-E36CD177D7AB}" type="pres">
      <dgm:prSet presAssocID="{8A3C5079-BD01-4DD2-8B42-48AE6A962A97}" presName="Name0" presStyleCnt="0">
        <dgm:presLayoutVars>
          <dgm:dir/>
          <dgm:animLvl val="lvl"/>
          <dgm:resizeHandles val="exact"/>
        </dgm:presLayoutVars>
      </dgm:prSet>
      <dgm:spPr/>
    </dgm:pt>
    <dgm:pt modelId="{DAEF8884-112A-4826-9504-A61C32416031}" type="pres">
      <dgm:prSet presAssocID="{9539A786-E4E1-4CDE-A4EF-3C6CD31BBF20}" presName="linNode" presStyleCnt="0"/>
      <dgm:spPr/>
    </dgm:pt>
    <dgm:pt modelId="{52F63EF2-6CDA-4CD7-8000-2A6DF2CCECA7}" type="pres">
      <dgm:prSet presAssocID="{9539A786-E4E1-4CDE-A4EF-3C6CD31BBF20}" presName="parentText" presStyleLbl="node1" presStyleIdx="0" presStyleCnt="4" custScaleX="80103">
        <dgm:presLayoutVars>
          <dgm:chMax val="1"/>
          <dgm:bulletEnabled val="1"/>
        </dgm:presLayoutVars>
      </dgm:prSet>
      <dgm:spPr/>
    </dgm:pt>
    <dgm:pt modelId="{39B0103B-7927-4C72-AFCF-BC534503C6EE}" type="pres">
      <dgm:prSet presAssocID="{9539A786-E4E1-4CDE-A4EF-3C6CD31BBF20}" presName="descendantText" presStyleLbl="alignAccFollowNode1" presStyleIdx="0" presStyleCnt="4" custScaleX="128076" custScaleY="85286">
        <dgm:presLayoutVars>
          <dgm:bulletEnabled val="1"/>
        </dgm:presLayoutVars>
      </dgm:prSet>
      <dgm:spPr/>
    </dgm:pt>
    <dgm:pt modelId="{E4DAFA85-D7EB-4334-8C8A-05B36D5AE329}" type="pres">
      <dgm:prSet presAssocID="{1339577D-4B44-4734-8474-4A94C776ACFF}" presName="sp" presStyleCnt="0"/>
      <dgm:spPr/>
    </dgm:pt>
    <dgm:pt modelId="{DE87D103-77DD-4461-AC6A-7F592A642C50}" type="pres">
      <dgm:prSet presAssocID="{E5057A23-8500-4860-A3D0-8C3E5F2353E3}" presName="linNode" presStyleCnt="0"/>
      <dgm:spPr/>
    </dgm:pt>
    <dgm:pt modelId="{FD6C111B-08FE-46C4-BD5C-94F9C179A38E}" type="pres">
      <dgm:prSet presAssocID="{E5057A23-8500-4860-A3D0-8C3E5F2353E3}" presName="parentText" presStyleLbl="node1" presStyleIdx="1" presStyleCnt="4" custScaleX="80103">
        <dgm:presLayoutVars>
          <dgm:chMax val="1"/>
          <dgm:bulletEnabled val="1"/>
        </dgm:presLayoutVars>
      </dgm:prSet>
      <dgm:spPr/>
    </dgm:pt>
    <dgm:pt modelId="{DCC5AE13-4418-4210-A202-387DD9CB12EC}" type="pres">
      <dgm:prSet presAssocID="{E5057A23-8500-4860-A3D0-8C3E5F2353E3}" presName="descendantText" presStyleLbl="alignAccFollowNode1" presStyleIdx="1" presStyleCnt="4" custScaleX="128076" custScaleY="85286">
        <dgm:presLayoutVars>
          <dgm:bulletEnabled val="1"/>
        </dgm:presLayoutVars>
      </dgm:prSet>
      <dgm:spPr/>
    </dgm:pt>
    <dgm:pt modelId="{05F5CA08-3558-448F-AA20-01120FE68ED2}" type="pres">
      <dgm:prSet presAssocID="{1335419A-A9CD-43E4-9CE9-AD2E8A3ED5E9}" presName="sp" presStyleCnt="0"/>
      <dgm:spPr/>
    </dgm:pt>
    <dgm:pt modelId="{7F555029-83EB-47EE-AFBC-CBF50168C422}" type="pres">
      <dgm:prSet presAssocID="{A7CB5CA5-A779-435E-BDFF-430ADBAFAA2F}" presName="linNode" presStyleCnt="0"/>
      <dgm:spPr/>
    </dgm:pt>
    <dgm:pt modelId="{B3405D78-F77E-4A87-9295-609F0704B0A3}" type="pres">
      <dgm:prSet presAssocID="{A7CB5CA5-A779-435E-BDFF-430ADBAFAA2F}" presName="parentText" presStyleLbl="node1" presStyleIdx="2" presStyleCnt="4" custScaleX="80103">
        <dgm:presLayoutVars>
          <dgm:chMax val="1"/>
          <dgm:bulletEnabled val="1"/>
        </dgm:presLayoutVars>
      </dgm:prSet>
      <dgm:spPr/>
    </dgm:pt>
    <dgm:pt modelId="{EFFA87C9-0467-4003-AF64-E52185CC4DD5}" type="pres">
      <dgm:prSet presAssocID="{A7CB5CA5-A779-435E-BDFF-430ADBAFAA2F}" presName="descendantText" presStyleLbl="alignAccFollowNode1" presStyleIdx="2" presStyleCnt="4" custScaleX="128076" custScaleY="85286">
        <dgm:presLayoutVars>
          <dgm:bulletEnabled val="1"/>
        </dgm:presLayoutVars>
      </dgm:prSet>
      <dgm:spPr/>
    </dgm:pt>
    <dgm:pt modelId="{5B733F23-5929-466F-85F4-A9136343CE07}" type="pres">
      <dgm:prSet presAssocID="{D579AEFC-5B04-4C2F-A622-73B7B242FE7D}" presName="sp" presStyleCnt="0"/>
      <dgm:spPr/>
    </dgm:pt>
    <dgm:pt modelId="{5109BF1A-C7A3-4112-862E-141478159B9F}" type="pres">
      <dgm:prSet presAssocID="{898B78E4-BC29-47ED-BF21-30A868CCEBEE}" presName="linNode" presStyleCnt="0"/>
      <dgm:spPr/>
    </dgm:pt>
    <dgm:pt modelId="{10AD79A4-9AAA-4483-8755-C79BB80CBC4E}" type="pres">
      <dgm:prSet presAssocID="{898B78E4-BC29-47ED-BF21-30A868CCEBEE}" presName="parentText" presStyleLbl="node1" presStyleIdx="3" presStyleCnt="4" custScaleX="80103">
        <dgm:presLayoutVars>
          <dgm:chMax val="1"/>
          <dgm:bulletEnabled val="1"/>
        </dgm:presLayoutVars>
      </dgm:prSet>
      <dgm:spPr/>
    </dgm:pt>
    <dgm:pt modelId="{CE7BC3C3-AF00-4EDA-B2DB-F7B52A809503}" type="pres">
      <dgm:prSet presAssocID="{898B78E4-BC29-47ED-BF21-30A868CCEBEE}" presName="descendantText" presStyleLbl="alignAccFollowNode1" presStyleIdx="3" presStyleCnt="4" custScaleX="128076" custScaleY="85286">
        <dgm:presLayoutVars>
          <dgm:bulletEnabled val="1"/>
        </dgm:presLayoutVars>
      </dgm:prSet>
      <dgm:spPr/>
    </dgm:pt>
  </dgm:ptLst>
  <dgm:cxnLst>
    <dgm:cxn modelId="{679F9E10-1741-44D5-9410-50CC4D1BF55E}" srcId="{8A3C5079-BD01-4DD2-8B42-48AE6A962A97}" destId="{898B78E4-BC29-47ED-BF21-30A868CCEBEE}" srcOrd="3" destOrd="0" parTransId="{4C60FDFC-6524-4AAE-83E0-DC5E31988C27}" sibTransId="{452860BD-5561-4FD8-AA11-D3CEB02FAD80}"/>
    <dgm:cxn modelId="{68A65E15-3581-4A79-AA87-6761F85FA50E}" type="presOf" srcId="{0DF0F44D-C926-43D8-8D8A-B7A92FBC7D67}" destId="{CE7BC3C3-AF00-4EDA-B2DB-F7B52A809503}" srcOrd="0" destOrd="1" presId="urn:microsoft.com/office/officeart/2005/8/layout/vList5"/>
    <dgm:cxn modelId="{E82B9828-167F-4F3B-A15F-B052120FA33D}" srcId="{E5057A23-8500-4860-A3D0-8C3E5F2353E3}" destId="{7B901B41-BF65-4898-9E21-2F58B9BBDC8C}" srcOrd="1" destOrd="0" parTransId="{FC32A94F-5B92-44C2-9C56-E433F00245C5}" sibTransId="{C9952B08-3992-48FC-ACDB-F43E45579B82}"/>
    <dgm:cxn modelId="{D495083F-501B-4061-AA2D-D16EAF076FF7}" type="presOf" srcId="{23B01033-2D09-4712-9CD1-D56E33FB3160}" destId="{DCC5AE13-4418-4210-A202-387DD9CB12EC}" srcOrd="0" destOrd="0" presId="urn:microsoft.com/office/officeart/2005/8/layout/vList5"/>
    <dgm:cxn modelId="{C06BFD45-5A2F-42A2-96E7-EE6D9149578F}" type="presOf" srcId="{99FC45AD-1CFC-41BD-8208-157A80A589E3}" destId="{EFFA87C9-0467-4003-AF64-E52185CC4DD5}" srcOrd="0" destOrd="0" presId="urn:microsoft.com/office/officeart/2005/8/layout/vList5"/>
    <dgm:cxn modelId="{5092AF6E-D57D-4C6A-BC26-F67C1ACCF671}" type="presOf" srcId="{8A3C5079-BD01-4DD2-8B42-48AE6A962A97}" destId="{4822F2DD-2FA6-4077-8CDD-E36CD177D7AB}" srcOrd="0" destOrd="0" presId="urn:microsoft.com/office/officeart/2005/8/layout/vList5"/>
    <dgm:cxn modelId="{8BBD5D59-E41E-4D06-B4CA-9FA2E0353E59}" type="presOf" srcId="{A7CB5CA5-A779-435E-BDFF-430ADBAFAA2F}" destId="{B3405D78-F77E-4A87-9295-609F0704B0A3}" srcOrd="0" destOrd="0" presId="urn:microsoft.com/office/officeart/2005/8/layout/vList5"/>
    <dgm:cxn modelId="{98996859-8BD9-4A66-AFDD-80A26B318C2C}" type="presOf" srcId="{8B4832D2-F95F-46D4-8AA6-336437AB7CFF}" destId="{39B0103B-7927-4C72-AFCF-BC534503C6EE}" srcOrd="0" destOrd="0" presId="urn:microsoft.com/office/officeart/2005/8/layout/vList5"/>
    <dgm:cxn modelId="{D42C735A-11DA-4560-9230-A03FF50D20C1}" srcId="{8A3C5079-BD01-4DD2-8B42-48AE6A962A97}" destId="{A7CB5CA5-A779-435E-BDFF-430ADBAFAA2F}" srcOrd="2" destOrd="0" parTransId="{8AE44383-6468-4C8A-BF1B-35E06EFA64C9}" sibTransId="{D579AEFC-5B04-4C2F-A622-73B7B242FE7D}"/>
    <dgm:cxn modelId="{0BDE3E7C-6F42-4609-B293-E26D7E755827}" type="presOf" srcId="{E5057A23-8500-4860-A3D0-8C3E5F2353E3}" destId="{FD6C111B-08FE-46C4-BD5C-94F9C179A38E}" srcOrd="0" destOrd="0" presId="urn:microsoft.com/office/officeart/2005/8/layout/vList5"/>
    <dgm:cxn modelId="{64A2B07F-D5BF-4D87-B4D3-DA96EC8B1266}" srcId="{A7CB5CA5-A779-435E-BDFF-430ADBAFAA2F}" destId="{99FC45AD-1CFC-41BD-8208-157A80A589E3}" srcOrd="0" destOrd="0" parTransId="{F5918664-F069-467F-8672-28C33196E553}" sibTransId="{848EC0EE-E9D3-4565-B640-8CF5BDC2B07D}"/>
    <dgm:cxn modelId="{AC9FC47F-136E-48F9-A9DD-447E29E8F67A}" type="presOf" srcId="{9539A786-E4E1-4CDE-A4EF-3C6CD31BBF20}" destId="{52F63EF2-6CDA-4CD7-8000-2A6DF2CCECA7}" srcOrd="0" destOrd="0" presId="urn:microsoft.com/office/officeart/2005/8/layout/vList5"/>
    <dgm:cxn modelId="{29D5DD81-84AD-4647-B04E-E3A02544F452}" type="presOf" srcId="{898B78E4-BC29-47ED-BF21-30A868CCEBEE}" destId="{10AD79A4-9AAA-4483-8755-C79BB80CBC4E}" srcOrd="0" destOrd="0" presId="urn:microsoft.com/office/officeart/2005/8/layout/vList5"/>
    <dgm:cxn modelId="{CAB27CA0-D25C-4110-ABC3-45ED70738539}" type="presOf" srcId="{C142DC82-D198-45B1-8953-A49BDDB07E1E}" destId="{EFFA87C9-0467-4003-AF64-E52185CC4DD5}" srcOrd="0" destOrd="1" presId="urn:microsoft.com/office/officeart/2005/8/layout/vList5"/>
    <dgm:cxn modelId="{AF7256B1-859A-4460-BB95-D6F2E3B84F2D}" srcId="{8A3C5079-BD01-4DD2-8B42-48AE6A962A97}" destId="{9539A786-E4E1-4CDE-A4EF-3C6CD31BBF20}" srcOrd="0" destOrd="0" parTransId="{4A808443-C0CE-405A-ACA2-45E530956C4E}" sibTransId="{1339577D-4B44-4734-8474-4A94C776ACFF}"/>
    <dgm:cxn modelId="{AFDEF4B9-005A-4FA7-BE82-C06E4F389EDC}" type="presOf" srcId="{62E0C3D2-2071-4612-8794-7635B669ECA9}" destId="{CE7BC3C3-AF00-4EDA-B2DB-F7B52A809503}" srcOrd="0" destOrd="0" presId="urn:microsoft.com/office/officeart/2005/8/layout/vList5"/>
    <dgm:cxn modelId="{247838BD-234B-4B77-AF0C-6478F9231EFA}" srcId="{898B78E4-BC29-47ED-BF21-30A868CCEBEE}" destId="{62E0C3D2-2071-4612-8794-7635B669ECA9}" srcOrd="0" destOrd="0" parTransId="{39056BB7-7D62-4232-96F5-4B25A33E0580}" sibTransId="{85027309-EAD6-42C5-BBDE-E53CA799F7F9}"/>
    <dgm:cxn modelId="{827C4CCA-13AA-46F6-AAF2-0B6093B8211F}" srcId="{9539A786-E4E1-4CDE-A4EF-3C6CD31BBF20}" destId="{8B4832D2-F95F-46D4-8AA6-336437AB7CFF}" srcOrd="0" destOrd="0" parTransId="{12BB5D32-7706-4F7D-B123-36867A4F18A7}" sibTransId="{2BD9132E-4ECE-4424-885D-430F903C24D1}"/>
    <dgm:cxn modelId="{17F807CB-9E31-4098-8034-6C929DCC3F36}" type="presOf" srcId="{7B901B41-BF65-4898-9E21-2F58B9BBDC8C}" destId="{DCC5AE13-4418-4210-A202-387DD9CB12EC}" srcOrd="0" destOrd="1" presId="urn:microsoft.com/office/officeart/2005/8/layout/vList5"/>
    <dgm:cxn modelId="{042A5CD1-B8C3-4842-800C-1908CF5D8D49}" srcId="{898B78E4-BC29-47ED-BF21-30A868CCEBEE}" destId="{0DF0F44D-C926-43D8-8D8A-B7A92FBC7D67}" srcOrd="1" destOrd="0" parTransId="{AF6DC244-50B3-4452-B73D-F60D7367E576}" sibTransId="{35612835-6BB6-4AA5-B9CF-05E5E4390B8C}"/>
    <dgm:cxn modelId="{C814E0DC-BE2B-42B9-9582-B44A02D2B580}" srcId="{E5057A23-8500-4860-A3D0-8C3E5F2353E3}" destId="{23B01033-2D09-4712-9CD1-D56E33FB3160}" srcOrd="0" destOrd="0" parTransId="{47094D6E-59FB-4596-83D4-DD779EC643D9}" sibTransId="{A11FC73C-5A6E-4448-85DC-B1B22DD57BB9}"/>
    <dgm:cxn modelId="{E2F378DE-D411-45E7-9D8D-8DA67801CCF2}" srcId="{A7CB5CA5-A779-435E-BDFF-430ADBAFAA2F}" destId="{C142DC82-D198-45B1-8953-A49BDDB07E1E}" srcOrd="1" destOrd="0" parTransId="{42EB15C4-553A-4943-A128-DB6578E1B235}" sibTransId="{5F8D9C16-A93A-42B0-8063-820F67F7D841}"/>
    <dgm:cxn modelId="{467BDFFE-341F-4EB9-8804-5F2BDD4E10D7}" srcId="{8A3C5079-BD01-4DD2-8B42-48AE6A962A97}" destId="{E5057A23-8500-4860-A3D0-8C3E5F2353E3}" srcOrd="1" destOrd="0" parTransId="{B01E1DAE-0836-4E74-946E-630D62E55538}" sibTransId="{1335419A-A9CD-43E4-9CE9-AD2E8A3ED5E9}"/>
    <dgm:cxn modelId="{22E7DC75-8F03-4585-8CF6-BA7C660AEC8D}" type="presParOf" srcId="{4822F2DD-2FA6-4077-8CDD-E36CD177D7AB}" destId="{DAEF8884-112A-4826-9504-A61C32416031}" srcOrd="0" destOrd="0" presId="urn:microsoft.com/office/officeart/2005/8/layout/vList5"/>
    <dgm:cxn modelId="{25BFDD59-F904-40FD-937D-3B8D21D132F8}" type="presParOf" srcId="{DAEF8884-112A-4826-9504-A61C32416031}" destId="{52F63EF2-6CDA-4CD7-8000-2A6DF2CCECA7}" srcOrd="0" destOrd="0" presId="urn:microsoft.com/office/officeart/2005/8/layout/vList5"/>
    <dgm:cxn modelId="{9505D254-3493-471B-99AB-56ABF7459117}" type="presParOf" srcId="{DAEF8884-112A-4826-9504-A61C32416031}" destId="{39B0103B-7927-4C72-AFCF-BC534503C6EE}" srcOrd="1" destOrd="0" presId="urn:microsoft.com/office/officeart/2005/8/layout/vList5"/>
    <dgm:cxn modelId="{25763A11-0A01-47C9-A2A6-9D771F11A59A}" type="presParOf" srcId="{4822F2DD-2FA6-4077-8CDD-E36CD177D7AB}" destId="{E4DAFA85-D7EB-4334-8C8A-05B36D5AE329}" srcOrd="1" destOrd="0" presId="urn:microsoft.com/office/officeart/2005/8/layout/vList5"/>
    <dgm:cxn modelId="{532E490C-4BA0-4833-AB83-6000A141514B}" type="presParOf" srcId="{4822F2DD-2FA6-4077-8CDD-E36CD177D7AB}" destId="{DE87D103-77DD-4461-AC6A-7F592A642C50}" srcOrd="2" destOrd="0" presId="urn:microsoft.com/office/officeart/2005/8/layout/vList5"/>
    <dgm:cxn modelId="{464D2E55-68C5-41C3-AC80-100CE3105535}" type="presParOf" srcId="{DE87D103-77DD-4461-AC6A-7F592A642C50}" destId="{FD6C111B-08FE-46C4-BD5C-94F9C179A38E}" srcOrd="0" destOrd="0" presId="urn:microsoft.com/office/officeart/2005/8/layout/vList5"/>
    <dgm:cxn modelId="{31390057-C18A-4A62-93ED-EDFB809B0396}" type="presParOf" srcId="{DE87D103-77DD-4461-AC6A-7F592A642C50}" destId="{DCC5AE13-4418-4210-A202-387DD9CB12EC}" srcOrd="1" destOrd="0" presId="urn:microsoft.com/office/officeart/2005/8/layout/vList5"/>
    <dgm:cxn modelId="{4DF68F6E-1BA1-4134-81AC-923AD768F383}" type="presParOf" srcId="{4822F2DD-2FA6-4077-8CDD-E36CD177D7AB}" destId="{05F5CA08-3558-448F-AA20-01120FE68ED2}" srcOrd="3" destOrd="0" presId="urn:microsoft.com/office/officeart/2005/8/layout/vList5"/>
    <dgm:cxn modelId="{C72B36F4-B9CE-4066-9829-F01A936E36BA}" type="presParOf" srcId="{4822F2DD-2FA6-4077-8CDD-E36CD177D7AB}" destId="{7F555029-83EB-47EE-AFBC-CBF50168C422}" srcOrd="4" destOrd="0" presId="urn:microsoft.com/office/officeart/2005/8/layout/vList5"/>
    <dgm:cxn modelId="{A5E5B5A9-A5A9-4A0E-8AA8-B699E2D3FA19}" type="presParOf" srcId="{7F555029-83EB-47EE-AFBC-CBF50168C422}" destId="{B3405D78-F77E-4A87-9295-609F0704B0A3}" srcOrd="0" destOrd="0" presId="urn:microsoft.com/office/officeart/2005/8/layout/vList5"/>
    <dgm:cxn modelId="{1DF07CB9-455D-45CC-82EF-EA09F44F962F}" type="presParOf" srcId="{7F555029-83EB-47EE-AFBC-CBF50168C422}" destId="{EFFA87C9-0467-4003-AF64-E52185CC4DD5}" srcOrd="1" destOrd="0" presId="urn:microsoft.com/office/officeart/2005/8/layout/vList5"/>
    <dgm:cxn modelId="{ADCD26B8-74D9-41F1-994B-8AEF19D2BC2E}" type="presParOf" srcId="{4822F2DD-2FA6-4077-8CDD-E36CD177D7AB}" destId="{5B733F23-5929-466F-85F4-A9136343CE07}" srcOrd="5" destOrd="0" presId="urn:microsoft.com/office/officeart/2005/8/layout/vList5"/>
    <dgm:cxn modelId="{2DBFF026-AFF1-4843-8C1A-A286D9954F78}" type="presParOf" srcId="{4822F2DD-2FA6-4077-8CDD-E36CD177D7AB}" destId="{5109BF1A-C7A3-4112-862E-141478159B9F}" srcOrd="6" destOrd="0" presId="urn:microsoft.com/office/officeart/2005/8/layout/vList5"/>
    <dgm:cxn modelId="{F91BC8C8-3B65-4BA2-979D-C0916AB1F50D}" type="presParOf" srcId="{5109BF1A-C7A3-4112-862E-141478159B9F}" destId="{10AD79A4-9AAA-4483-8755-C79BB80CBC4E}" srcOrd="0" destOrd="0" presId="urn:microsoft.com/office/officeart/2005/8/layout/vList5"/>
    <dgm:cxn modelId="{893BC753-ABCF-4EF0-8BEB-26E2D7308A9B}" type="presParOf" srcId="{5109BF1A-C7A3-4112-862E-141478159B9F}" destId="{CE7BC3C3-AF00-4EDA-B2DB-F7B52A8095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614CC-0BE6-49C9-9CB4-1B61A40065C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621759-A0D7-4158-BF86-B73CB871C0BD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Righteous" panose="020B0604020202020204" charset="0"/>
            </a:rPr>
            <a:t>Studying available data (test results and program text)</a:t>
          </a:r>
          <a:endParaRPr lang="en-US" sz="1200" b="1" dirty="0">
            <a:latin typeface="Righteous" panose="020B0604020202020204" charset="0"/>
          </a:endParaRPr>
        </a:p>
      </dgm:t>
    </dgm:pt>
    <dgm:pt modelId="{B922AF33-D667-4EA3-B484-AB81C0D57B07}" type="parTrans" cxnId="{EF1C54E0-625F-4863-A231-A2BB135CDA65}">
      <dgm:prSet/>
      <dgm:spPr/>
      <dgm:t>
        <a:bodyPr/>
        <a:lstStyle/>
        <a:p>
          <a:endParaRPr lang="en-US"/>
        </a:p>
      </dgm:t>
    </dgm:pt>
    <dgm:pt modelId="{CFF418F6-15A1-4300-A43D-B42914C7F592}" type="sibTrans" cxnId="{EF1C54E0-625F-4863-A231-A2BB135CDA65}">
      <dgm:prSet/>
      <dgm:spPr/>
      <dgm:t>
        <a:bodyPr/>
        <a:lstStyle/>
        <a:p>
          <a:endParaRPr lang="en-US"/>
        </a:p>
      </dgm:t>
    </dgm:pt>
    <dgm:pt modelId="{113EBCC2-07AB-40BB-950D-243EE9E01D3C}">
      <dgm:prSet phldrT="[Text]" custT="1"/>
      <dgm:spPr/>
      <dgm:t>
        <a:bodyPr/>
        <a:lstStyle/>
        <a:p>
          <a:r>
            <a:rPr lang="en-US" sz="1000" dirty="0">
              <a:latin typeface="Righteous" panose="020B0604020202020204" charset="0"/>
            </a:rPr>
            <a:t>Try to understand why one test worked and another did not.</a:t>
          </a:r>
        </a:p>
      </dgm:t>
    </dgm:pt>
    <dgm:pt modelId="{B306F4C5-3574-4A9E-BFDC-A7B2654F3A9E}" type="parTrans" cxnId="{5CAE0F37-B88B-434A-ADAC-7EAAC73003BA}">
      <dgm:prSet/>
      <dgm:spPr/>
      <dgm:t>
        <a:bodyPr/>
        <a:lstStyle/>
        <a:p>
          <a:endParaRPr lang="en-US"/>
        </a:p>
      </dgm:t>
    </dgm:pt>
    <dgm:pt modelId="{656C572F-53F7-4DFA-AF66-178B2AF7C88E}" type="sibTrans" cxnId="{5CAE0F37-B88B-434A-ADAC-7EAAC73003BA}">
      <dgm:prSet/>
      <dgm:spPr/>
      <dgm:t>
        <a:bodyPr/>
        <a:lstStyle/>
        <a:p>
          <a:endParaRPr lang="en-US"/>
        </a:p>
      </dgm:t>
    </dgm:pt>
    <dgm:pt modelId="{383EBDCD-8A25-4B60-A2B5-837F6F29C1E2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Righteous" panose="020B0604020202020204" charset="0"/>
            </a:rPr>
            <a:t>Forming a hypothesis that you believe to be consistent with all the data.</a:t>
          </a:r>
        </a:p>
      </dgm:t>
    </dgm:pt>
    <dgm:pt modelId="{19734489-A72F-4BA0-92C0-84BA174648D7}" type="parTrans" cxnId="{316AD923-968A-4B57-ACD2-C92AE6D3EA08}">
      <dgm:prSet/>
      <dgm:spPr/>
      <dgm:t>
        <a:bodyPr/>
        <a:lstStyle/>
        <a:p>
          <a:endParaRPr lang="en-US"/>
        </a:p>
      </dgm:t>
    </dgm:pt>
    <dgm:pt modelId="{654422CC-E544-4608-AEBE-22A47F950EA7}" type="sibTrans" cxnId="{316AD923-968A-4B57-ACD2-C92AE6D3EA08}">
      <dgm:prSet/>
      <dgm:spPr/>
      <dgm:t>
        <a:bodyPr/>
        <a:lstStyle/>
        <a:p>
          <a:endParaRPr lang="en-US"/>
        </a:p>
      </dgm:t>
    </dgm:pt>
    <dgm:pt modelId="{B000B927-CFE4-43E5-B754-A50B029097B7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Righteous" panose="020B0604020202020204" charset="0"/>
            </a:rPr>
            <a:t>Design and run a repeatable experiment with the potential to refute the hypothesis</a:t>
          </a:r>
        </a:p>
      </dgm:t>
    </dgm:pt>
    <dgm:pt modelId="{4A39E7DF-4803-430D-9922-C18B83DDC36B}" type="parTrans" cxnId="{1FC6D201-EEB0-4B4E-AC90-BC2969FFFFAC}">
      <dgm:prSet/>
      <dgm:spPr/>
      <dgm:t>
        <a:bodyPr/>
        <a:lstStyle/>
        <a:p>
          <a:endParaRPr lang="en-US"/>
        </a:p>
      </dgm:t>
    </dgm:pt>
    <dgm:pt modelId="{1D9D5E76-DDD1-4FF3-B95B-90667B639D1D}" type="sibTrans" cxnId="{1FC6D201-EEB0-4B4E-AC90-BC2969FFFFAC}">
      <dgm:prSet/>
      <dgm:spPr/>
      <dgm:t>
        <a:bodyPr/>
        <a:lstStyle/>
        <a:p>
          <a:endParaRPr lang="en-US"/>
        </a:p>
      </dgm:t>
    </dgm:pt>
    <dgm:pt modelId="{6B3F36F5-CD62-40BF-8280-50CD6930187E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Righteous" panose="020B0604020202020204" charset="0"/>
            </a:rPr>
            <a:t>Keep a record of what experiments you have tried. </a:t>
          </a:r>
        </a:p>
      </dgm:t>
    </dgm:pt>
    <dgm:pt modelId="{802DCCBE-5D68-4F75-BE0B-14B87D5817CF}" type="parTrans" cxnId="{41F566D6-01E5-40FC-AA51-0E6EF9D1CBD0}">
      <dgm:prSet/>
      <dgm:spPr/>
      <dgm:t>
        <a:bodyPr/>
        <a:lstStyle/>
        <a:p>
          <a:endParaRPr lang="en-US"/>
        </a:p>
      </dgm:t>
    </dgm:pt>
    <dgm:pt modelId="{406ED073-E963-405C-8F9C-D146D168F104}" type="sibTrans" cxnId="{41F566D6-01E5-40FC-AA51-0E6EF9D1CBD0}">
      <dgm:prSet/>
      <dgm:spPr/>
      <dgm:t>
        <a:bodyPr/>
        <a:lstStyle/>
        <a:p>
          <a:endParaRPr lang="en-US"/>
        </a:p>
      </dgm:t>
    </dgm:pt>
    <dgm:pt modelId="{E331E9C2-0FF3-49BF-92D0-4A4A7B73AAE3}">
      <dgm:prSet phldrT="[Text]" custT="1"/>
      <dgm:spPr/>
      <dgm:t>
        <a:bodyPr/>
        <a:lstStyle/>
        <a:p>
          <a:r>
            <a:rPr lang="en-US" sz="1000" dirty="0">
              <a:latin typeface="Righteous" panose="020B0604020202020204" charset="0"/>
            </a:rPr>
            <a:t>“Insanity is doing the same thing, over and over again, but expecting different results”</a:t>
          </a:r>
        </a:p>
      </dgm:t>
    </dgm:pt>
    <dgm:pt modelId="{6AECC8F8-EEA0-45E8-A6C4-B4BFBF62561B}" type="parTrans" cxnId="{3CEB6329-EFC7-477F-97F3-29EF769B4C4E}">
      <dgm:prSet/>
      <dgm:spPr/>
      <dgm:t>
        <a:bodyPr/>
        <a:lstStyle/>
        <a:p>
          <a:endParaRPr lang="en-US"/>
        </a:p>
      </dgm:t>
    </dgm:pt>
    <dgm:pt modelId="{E705DD40-9A62-4ADB-81CD-8277E65259C8}" type="sibTrans" cxnId="{3CEB6329-EFC7-477F-97F3-29EF769B4C4E}">
      <dgm:prSet/>
      <dgm:spPr/>
      <dgm:t>
        <a:bodyPr/>
        <a:lstStyle/>
        <a:p>
          <a:endParaRPr lang="en-US"/>
        </a:p>
      </dgm:t>
    </dgm:pt>
    <dgm:pt modelId="{CF31CBEE-C32B-4601-ACFB-FC7206FA41C2}">
      <dgm:prSet phldrT="[Text]" custT="1"/>
      <dgm:spPr/>
      <dgm:t>
        <a:bodyPr/>
        <a:lstStyle/>
        <a:p>
          <a:r>
            <a:rPr lang="en-US" sz="1000" dirty="0">
              <a:latin typeface="Righteous" panose="020B0604020202020204" charset="0"/>
            </a:rPr>
            <a:t>When looking at the program text, keep in mind that you don’t completely understand it.</a:t>
          </a:r>
        </a:p>
      </dgm:t>
    </dgm:pt>
    <dgm:pt modelId="{D8EC44A3-FB0F-4D01-90C9-453B4E4F0F5C}" type="parTrans" cxnId="{F18EC3A3-7BAC-4288-A6A5-574EA9B15F6E}">
      <dgm:prSet/>
      <dgm:spPr/>
      <dgm:t>
        <a:bodyPr/>
        <a:lstStyle/>
        <a:p>
          <a:endParaRPr lang="en-US"/>
        </a:p>
      </dgm:t>
    </dgm:pt>
    <dgm:pt modelId="{D1D81D62-B395-4306-864B-4E5A8B53685F}" type="sibTrans" cxnId="{F18EC3A3-7BAC-4288-A6A5-574EA9B15F6E}">
      <dgm:prSet/>
      <dgm:spPr/>
      <dgm:t>
        <a:bodyPr/>
        <a:lstStyle/>
        <a:p>
          <a:endParaRPr lang="en-US"/>
        </a:p>
      </dgm:t>
    </dgm:pt>
    <dgm:pt modelId="{07D3458F-1F57-4D6C-8BF3-52EFB76E1CF7}">
      <dgm:prSet phldrT="[Text]" custT="1"/>
      <dgm:spPr/>
      <dgm:t>
        <a:bodyPr/>
        <a:lstStyle/>
        <a:p>
          <a:r>
            <a:rPr lang="en-US" sz="1000" dirty="0">
              <a:latin typeface="Righteous" panose="020B0604020202020204" charset="0"/>
            </a:rPr>
            <a:t>Narrow: </a:t>
          </a:r>
          <a:r>
            <a:rPr lang="en-US" sz="1000" i="1" dirty="0">
              <a:latin typeface="Righteous" panose="020B0604020202020204" charset="0"/>
            </a:rPr>
            <a:t>“If I change line 402 from x &lt; y to x &lt;= y, the problem will go away”</a:t>
          </a:r>
        </a:p>
      </dgm:t>
    </dgm:pt>
    <dgm:pt modelId="{DB8EFA74-8543-4362-AE7E-F40891B72E34}" type="parTrans" cxnId="{D07E2CE7-E75A-4B45-A4C1-3326A7703014}">
      <dgm:prSet/>
      <dgm:spPr/>
      <dgm:t>
        <a:bodyPr/>
        <a:lstStyle/>
        <a:p>
          <a:endParaRPr lang="en-US"/>
        </a:p>
      </dgm:t>
    </dgm:pt>
    <dgm:pt modelId="{02909D25-97BE-417A-A059-07A09072E7D9}" type="sibTrans" cxnId="{D07E2CE7-E75A-4B45-A4C1-3326A7703014}">
      <dgm:prSet/>
      <dgm:spPr/>
      <dgm:t>
        <a:bodyPr/>
        <a:lstStyle/>
        <a:p>
          <a:endParaRPr lang="en-US"/>
        </a:p>
      </dgm:t>
    </dgm:pt>
    <dgm:pt modelId="{9090C114-CD59-4199-AAA3-3B6729359898}">
      <dgm:prSet phldrT="[Text]" custT="1"/>
      <dgm:spPr/>
      <dgm:t>
        <a:bodyPr/>
        <a:lstStyle/>
        <a:p>
          <a:r>
            <a:rPr lang="en-US" sz="1000" dirty="0">
              <a:latin typeface="Righteous" panose="020B0604020202020204" charset="0"/>
            </a:rPr>
            <a:t>Broad: </a:t>
          </a:r>
          <a:r>
            <a:rPr lang="en-US" sz="1000" i="1" dirty="0">
              <a:latin typeface="Righteous" panose="020B0604020202020204" charset="0"/>
            </a:rPr>
            <a:t>“my program is not terminating because I have the wrong exit condition in some while loop.”</a:t>
          </a:r>
        </a:p>
      </dgm:t>
    </dgm:pt>
    <dgm:pt modelId="{1A1F9713-DC26-46B3-B13B-64B4719B0DE3}" type="parTrans" cxnId="{E26D1675-E67C-4397-A460-C89BD93231E0}">
      <dgm:prSet/>
      <dgm:spPr/>
      <dgm:t>
        <a:bodyPr/>
        <a:lstStyle/>
        <a:p>
          <a:endParaRPr lang="en-US"/>
        </a:p>
      </dgm:t>
    </dgm:pt>
    <dgm:pt modelId="{5F50FB3F-4EAC-4ABC-8477-3CE695245F9A}" type="sibTrans" cxnId="{E26D1675-E67C-4397-A460-C89BD93231E0}">
      <dgm:prSet/>
      <dgm:spPr/>
      <dgm:t>
        <a:bodyPr/>
        <a:lstStyle/>
        <a:p>
          <a:endParaRPr lang="en-US"/>
        </a:p>
      </dgm:t>
    </dgm:pt>
    <dgm:pt modelId="{DB3D94A8-C68C-4402-BE04-51631D22303B}">
      <dgm:prSet phldrT="[Text]" custT="1"/>
      <dgm:spPr/>
      <dgm:t>
        <a:bodyPr/>
        <a:lstStyle/>
        <a:p>
          <a:r>
            <a:rPr lang="en-US" sz="1000" dirty="0">
              <a:latin typeface="Righteous" panose="020B0604020202020204" charset="0"/>
            </a:rPr>
            <a:t>Put a “print” statement before and after each while loop. If these are always paired, then the hypothesis that a while loop is causing nontermination has been refuted.</a:t>
          </a:r>
        </a:p>
      </dgm:t>
    </dgm:pt>
    <dgm:pt modelId="{39249B12-60D6-45BC-945E-EAB39DEC9517}" type="parTrans" cxnId="{6F692679-DA32-4143-B154-2D7F83EE9387}">
      <dgm:prSet/>
      <dgm:spPr/>
      <dgm:t>
        <a:bodyPr/>
        <a:lstStyle/>
        <a:p>
          <a:endParaRPr lang="en-US"/>
        </a:p>
      </dgm:t>
    </dgm:pt>
    <dgm:pt modelId="{CB82C71C-3133-4F71-87F9-252F646106C3}" type="sibTrans" cxnId="{6F692679-DA32-4143-B154-2D7F83EE9387}">
      <dgm:prSet/>
      <dgm:spPr/>
      <dgm:t>
        <a:bodyPr/>
        <a:lstStyle/>
        <a:p>
          <a:endParaRPr lang="en-US"/>
        </a:p>
      </dgm:t>
    </dgm:pt>
    <dgm:pt modelId="{FC5D9FAE-3474-4DF0-A889-A86E5CE6AD35}">
      <dgm:prSet phldrT="[Text]" custT="1"/>
      <dgm:spPr/>
      <dgm:t>
        <a:bodyPr/>
        <a:lstStyle/>
        <a:p>
          <a:r>
            <a:rPr lang="en-US" sz="1000" dirty="0">
              <a:latin typeface="Righteous" panose="020B0604020202020204" charset="0"/>
            </a:rPr>
            <a:t>Decide before running the experiment how you would interpret various possible results.</a:t>
          </a:r>
        </a:p>
      </dgm:t>
    </dgm:pt>
    <dgm:pt modelId="{35528E24-CEE1-4002-89DE-16D9C905FAE9}" type="parTrans" cxnId="{FBC66D21-1C76-4CF2-801C-54E0506FB436}">
      <dgm:prSet/>
      <dgm:spPr/>
      <dgm:t>
        <a:bodyPr/>
        <a:lstStyle/>
        <a:p>
          <a:endParaRPr lang="en-US"/>
        </a:p>
      </dgm:t>
    </dgm:pt>
    <dgm:pt modelId="{77FE0EE9-E51F-43BA-9787-C4F3E8A7C6C3}" type="sibTrans" cxnId="{FBC66D21-1C76-4CF2-801C-54E0506FB436}">
      <dgm:prSet/>
      <dgm:spPr/>
      <dgm:t>
        <a:bodyPr/>
        <a:lstStyle/>
        <a:p>
          <a:endParaRPr lang="en-US"/>
        </a:p>
      </dgm:t>
    </dgm:pt>
    <dgm:pt modelId="{3AA26653-CFA0-4F52-B52A-55A844AE9B33}" type="pres">
      <dgm:prSet presAssocID="{68D614CC-0BE6-49C9-9CB4-1B61A40065C6}" presName="rootnode" presStyleCnt="0">
        <dgm:presLayoutVars>
          <dgm:chMax/>
          <dgm:chPref/>
          <dgm:dir/>
          <dgm:animLvl val="lvl"/>
        </dgm:presLayoutVars>
      </dgm:prSet>
      <dgm:spPr/>
    </dgm:pt>
    <dgm:pt modelId="{92CC8860-3CF5-4085-BA60-B50CAF3B1281}" type="pres">
      <dgm:prSet presAssocID="{BD621759-A0D7-4158-BF86-B73CB871C0BD}" presName="composite" presStyleCnt="0"/>
      <dgm:spPr/>
    </dgm:pt>
    <dgm:pt modelId="{2A0A0EF2-C454-4772-BE17-F975F59F88C9}" type="pres">
      <dgm:prSet presAssocID="{BD621759-A0D7-4158-BF86-B73CB871C0BD}" presName="bentUpArrow1" presStyleLbl="alignImgPlace1" presStyleIdx="0" presStyleCnt="3"/>
      <dgm:spPr/>
    </dgm:pt>
    <dgm:pt modelId="{70ADE912-B090-4AB6-8CA5-DE4DB261B880}" type="pres">
      <dgm:prSet presAssocID="{BD621759-A0D7-4158-BF86-B73CB871C0BD}" presName="ParentText" presStyleLbl="node1" presStyleIdx="0" presStyleCnt="4" custScaleX="145024" custLinFactNeighborX="-35950" custLinFactNeighborY="-4810">
        <dgm:presLayoutVars>
          <dgm:chMax val="1"/>
          <dgm:chPref val="1"/>
          <dgm:bulletEnabled val="1"/>
        </dgm:presLayoutVars>
      </dgm:prSet>
      <dgm:spPr/>
    </dgm:pt>
    <dgm:pt modelId="{F5D3443A-5093-4098-A65A-CF5AF78D1AFC}" type="pres">
      <dgm:prSet presAssocID="{BD621759-A0D7-4158-BF86-B73CB871C0BD}" presName="ChildText" presStyleLbl="revTx" presStyleIdx="0" presStyleCnt="4" custScaleX="313215" custLinFactNeighborX="97736" custLinFactNeighborY="-497">
        <dgm:presLayoutVars>
          <dgm:chMax val="0"/>
          <dgm:chPref val="0"/>
          <dgm:bulletEnabled val="1"/>
        </dgm:presLayoutVars>
      </dgm:prSet>
      <dgm:spPr/>
    </dgm:pt>
    <dgm:pt modelId="{2E9813C3-C075-4D4C-8586-60AC879755AC}" type="pres">
      <dgm:prSet presAssocID="{CFF418F6-15A1-4300-A43D-B42914C7F592}" presName="sibTrans" presStyleCnt="0"/>
      <dgm:spPr/>
    </dgm:pt>
    <dgm:pt modelId="{9EE9DD31-BAD5-4063-BBA8-4F44460E8799}" type="pres">
      <dgm:prSet presAssocID="{383EBDCD-8A25-4B60-A2B5-837F6F29C1E2}" presName="composite" presStyleCnt="0"/>
      <dgm:spPr/>
    </dgm:pt>
    <dgm:pt modelId="{4FB7B606-CC0A-4335-903A-584B58878E18}" type="pres">
      <dgm:prSet presAssocID="{383EBDCD-8A25-4B60-A2B5-837F6F29C1E2}" presName="bentUpArrow1" presStyleLbl="alignImgPlace1" presStyleIdx="1" presStyleCnt="3"/>
      <dgm:spPr/>
    </dgm:pt>
    <dgm:pt modelId="{693980DA-BD93-4D85-8CD3-5BBE2DE3C11B}" type="pres">
      <dgm:prSet presAssocID="{383EBDCD-8A25-4B60-A2B5-837F6F29C1E2}" presName="ParentText" presStyleLbl="node1" presStyleIdx="1" presStyleCnt="4" custScaleX="126822" custLinFactNeighborX="-19865" custLinFactNeighborY="-3047">
        <dgm:presLayoutVars>
          <dgm:chMax val="1"/>
          <dgm:chPref val="1"/>
          <dgm:bulletEnabled val="1"/>
        </dgm:presLayoutVars>
      </dgm:prSet>
      <dgm:spPr/>
    </dgm:pt>
    <dgm:pt modelId="{3F79C992-0550-41A3-96A3-91CA688481B6}" type="pres">
      <dgm:prSet presAssocID="{383EBDCD-8A25-4B60-A2B5-837F6F29C1E2}" presName="ChildText" presStyleLbl="revTx" presStyleIdx="1" presStyleCnt="4" custScaleX="271344" custScaleY="103857" custLinFactNeighborX="75634" custLinFactNeighborY="2729">
        <dgm:presLayoutVars>
          <dgm:chMax val="0"/>
          <dgm:chPref val="0"/>
          <dgm:bulletEnabled val="1"/>
        </dgm:presLayoutVars>
      </dgm:prSet>
      <dgm:spPr/>
    </dgm:pt>
    <dgm:pt modelId="{257E174F-5583-48CA-999A-9DB5794DA41F}" type="pres">
      <dgm:prSet presAssocID="{654422CC-E544-4608-AEBE-22A47F950EA7}" presName="sibTrans" presStyleCnt="0"/>
      <dgm:spPr/>
    </dgm:pt>
    <dgm:pt modelId="{12A8F9BC-CE5D-42C3-B64B-EC7B79D00EB9}" type="pres">
      <dgm:prSet presAssocID="{B000B927-CFE4-43E5-B754-A50B029097B7}" presName="composite" presStyleCnt="0"/>
      <dgm:spPr/>
    </dgm:pt>
    <dgm:pt modelId="{9A150FC9-1D9E-43F1-B970-B5860B76C971}" type="pres">
      <dgm:prSet presAssocID="{B000B927-CFE4-43E5-B754-A50B029097B7}" presName="bentUpArrow1" presStyleLbl="alignImgPlace1" presStyleIdx="2" presStyleCnt="3" custLinFactNeighborX="-4699" custLinFactNeighborY="3687"/>
      <dgm:spPr/>
    </dgm:pt>
    <dgm:pt modelId="{D17829B9-7D98-4B30-A99E-A4894BA96168}" type="pres">
      <dgm:prSet presAssocID="{B000B927-CFE4-43E5-B754-A50B029097B7}" presName="ParentText" presStyleLbl="node1" presStyleIdx="2" presStyleCnt="4" custScaleX="141519" custLinFactNeighborX="-29746" custLinFactNeighborY="-434">
        <dgm:presLayoutVars>
          <dgm:chMax val="1"/>
          <dgm:chPref val="1"/>
          <dgm:bulletEnabled val="1"/>
        </dgm:presLayoutVars>
      </dgm:prSet>
      <dgm:spPr/>
    </dgm:pt>
    <dgm:pt modelId="{355347E5-92E2-4449-B9D9-39DD2799A11D}" type="pres">
      <dgm:prSet presAssocID="{B000B927-CFE4-43E5-B754-A50B029097B7}" presName="ChildText" presStyleLbl="revTx" presStyleIdx="2" presStyleCnt="4" custScaleX="382526" custLinFactX="24950" custLinFactNeighborX="100000" custLinFactNeighborY="-967">
        <dgm:presLayoutVars>
          <dgm:chMax val="0"/>
          <dgm:chPref val="0"/>
          <dgm:bulletEnabled val="1"/>
        </dgm:presLayoutVars>
      </dgm:prSet>
      <dgm:spPr/>
    </dgm:pt>
    <dgm:pt modelId="{83BA23FC-FA7E-442B-9618-BA422879D8D9}" type="pres">
      <dgm:prSet presAssocID="{1D9D5E76-DDD1-4FF3-B95B-90667B639D1D}" presName="sibTrans" presStyleCnt="0"/>
      <dgm:spPr/>
    </dgm:pt>
    <dgm:pt modelId="{04596E0F-E813-43D7-B244-5D4F94FB4EF5}" type="pres">
      <dgm:prSet presAssocID="{6B3F36F5-CD62-40BF-8280-50CD6930187E}" presName="composite" presStyleCnt="0"/>
      <dgm:spPr/>
    </dgm:pt>
    <dgm:pt modelId="{1D09BDB4-02B5-44EB-86E7-6DC6C3CEC023}" type="pres">
      <dgm:prSet presAssocID="{6B3F36F5-CD62-40BF-8280-50CD6930187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E7F41B9D-B69D-4534-AB91-ABDF62FFD4D9}" type="pres">
      <dgm:prSet presAssocID="{6B3F36F5-CD62-40BF-8280-50CD6930187E}" presName="FinalChildText" presStyleLbl="revTx" presStyleIdx="3" presStyleCnt="4" custScaleX="221954" custLinFactNeighborX="57865" custLinFactNeighborY="1917">
        <dgm:presLayoutVars>
          <dgm:chMax val="0"/>
          <dgm:chPref val="0"/>
          <dgm:bulletEnabled val="1"/>
        </dgm:presLayoutVars>
      </dgm:prSet>
      <dgm:spPr/>
    </dgm:pt>
  </dgm:ptLst>
  <dgm:cxnLst>
    <dgm:cxn modelId="{1FC6D201-EEB0-4B4E-AC90-BC2969FFFFAC}" srcId="{68D614CC-0BE6-49C9-9CB4-1B61A40065C6}" destId="{B000B927-CFE4-43E5-B754-A50B029097B7}" srcOrd="2" destOrd="0" parTransId="{4A39E7DF-4803-430D-9922-C18B83DDC36B}" sibTransId="{1D9D5E76-DDD1-4FF3-B95B-90667B639D1D}"/>
    <dgm:cxn modelId="{FBC66D21-1C76-4CF2-801C-54E0506FB436}" srcId="{B000B927-CFE4-43E5-B754-A50B029097B7}" destId="{FC5D9FAE-3474-4DF0-A889-A86E5CE6AD35}" srcOrd="1" destOrd="0" parTransId="{35528E24-CEE1-4002-89DE-16D9C905FAE9}" sibTransId="{77FE0EE9-E51F-43BA-9787-C4F3E8A7C6C3}"/>
    <dgm:cxn modelId="{3881EA21-E102-4898-920D-72EDA4F64B02}" type="presOf" srcId="{E331E9C2-0FF3-49BF-92D0-4A4A7B73AAE3}" destId="{E7F41B9D-B69D-4534-AB91-ABDF62FFD4D9}" srcOrd="0" destOrd="0" presId="urn:microsoft.com/office/officeart/2005/8/layout/StepDownProcess"/>
    <dgm:cxn modelId="{316AD923-968A-4B57-ACD2-C92AE6D3EA08}" srcId="{68D614CC-0BE6-49C9-9CB4-1B61A40065C6}" destId="{383EBDCD-8A25-4B60-A2B5-837F6F29C1E2}" srcOrd="1" destOrd="0" parTransId="{19734489-A72F-4BA0-92C0-84BA174648D7}" sibTransId="{654422CC-E544-4608-AEBE-22A47F950EA7}"/>
    <dgm:cxn modelId="{4A294B24-3898-401B-A866-3E3D1FEF30B2}" type="presOf" srcId="{07D3458F-1F57-4D6C-8BF3-52EFB76E1CF7}" destId="{3F79C992-0550-41A3-96A3-91CA688481B6}" srcOrd="0" destOrd="0" presId="urn:microsoft.com/office/officeart/2005/8/layout/StepDownProcess"/>
    <dgm:cxn modelId="{3CEB6329-EFC7-477F-97F3-29EF769B4C4E}" srcId="{6B3F36F5-CD62-40BF-8280-50CD6930187E}" destId="{E331E9C2-0FF3-49BF-92D0-4A4A7B73AAE3}" srcOrd="0" destOrd="0" parTransId="{6AECC8F8-EEA0-45E8-A6C4-B4BFBF62561B}" sibTransId="{E705DD40-9A62-4ADB-81CD-8277E65259C8}"/>
    <dgm:cxn modelId="{4892E02F-85EF-43CE-A2A8-A29AE2C0127C}" type="presOf" srcId="{68D614CC-0BE6-49C9-9CB4-1B61A40065C6}" destId="{3AA26653-CFA0-4F52-B52A-55A844AE9B33}" srcOrd="0" destOrd="0" presId="urn:microsoft.com/office/officeart/2005/8/layout/StepDownProcess"/>
    <dgm:cxn modelId="{90431134-EAF6-4BCC-8736-9F791BA45CD8}" type="presOf" srcId="{6B3F36F5-CD62-40BF-8280-50CD6930187E}" destId="{1D09BDB4-02B5-44EB-86E7-6DC6C3CEC023}" srcOrd="0" destOrd="0" presId="urn:microsoft.com/office/officeart/2005/8/layout/StepDownProcess"/>
    <dgm:cxn modelId="{66920837-4649-46C5-8445-1F8059BC21B9}" type="presOf" srcId="{DB3D94A8-C68C-4402-BE04-51631D22303B}" destId="{355347E5-92E2-4449-B9D9-39DD2799A11D}" srcOrd="0" destOrd="0" presId="urn:microsoft.com/office/officeart/2005/8/layout/StepDownProcess"/>
    <dgm:cxn modelId="{5CAE0F37-B88B-434A-ADAC-7EAAC73003BA}" srcId="{BD621759-A0D7-4158-BF86-B73CB871C0BD}" destId="{113EBCC2-07AB-40BB-950D-243EE9E01D3C}" srcOrd="0" destOrd="0" parTransId="{B306F4C5-3574-4A9E-BFDC-A7B2654F3A9E}" sibTransId="{656C572F-53F7-4DFA-AF66-178B2AF7C88E}"/>
    <dgm:cxn modelId="{0318E644-35B1-42B0-B814-22B1E6A18DDD}" type="presOf" srcId="{CF31CBEE-C32B-4601-ACFB-FC7206FA41C2}" destId="{F5D3443A-5093-4098-A65A-CF5AF78D1AFC}" srcOrd="0" destOrd="1" presId="urn:microsoft.com/office/officeart/2005/8/layout/StepDownProcess"/>
    <dgm:cxn modelId="{EB7C6A4D-3038-4996-AB0C-8E033D9A6C3D}" type="presOf" srcId="{FC5D9FAE-3474-4DF0-A889-A86E5CE6AD35}" destId="{355347E5-92E2-4449-B9D9-39DD2799A11D}" srcOrd="0" destOrd="1" presId="urn:microsoft.com/office/officeart/2005/8/layout/StepDownProcess"/>
    <dgm:cxn modelId="{E26D1675-E67C-4397-A460-C89BD93231E0}" srcId="{383EBDCD-8A25-4B60-A2B5-837F6F29C1E2}" destId="{9090C114-CD59-4199-AAA3-3B6729359898}" srcOrd="1" destOrd="0" parTransId="{1A1F9713-DC26-46B3-B13B-64B4719B0DE3}" sibTransId="{5F50FB3F-4EAC-4ABC-8477-3CE695245F9A}"/>
    <dgm:cxn modelId="{6F692679-DA32-4143-B154-2D7F83EE9387}" srcId="{B000B927-CFE4-43E5-B754-A50B029097B7}" destId="{DB3D94A8-C68C-4402-BE04-51631D22303B}" srcOrd="0" destOrd="0" parTransId="{39249B12-60D6-45BC-945E-EAB39DEC9517}" sibTransId="{CB82C71C-3133-4F71-87F9-252F646106C3}"/>
    <dgm:cxn modelId="{454C7D95-2A21-4832-BD0C-902B0D417A58}" type="presOf" srcId="{383EBDCD-8A25-4B60-A2B5-837F6F29C1E2}" destId="{693980DA-BD93-4D85-8CD3-5BBE2DE3C11B}" srcOrd="0" destOrd="0" presId="urn:microsoft.com/office/officeart/2005/8/layout/StepDownProcess"/>
    <dgm:cxn modelId="{F18EC3A3-7BAC-4288-A6A5-574EA9B15F6E}" srcId="{BD621759-A0D7-4158-BF86-B73CB871C0BD}" destId="{CF31CBEE-C32B-4601-ACFB-FC7206FA41C2}" srcOrd="1" destOrd="0" parTransId="{D8EC44A3-FB0F-4D01-90C9-453B4E4F0F5C}" sibTransId="{D1D81D62-B395-4306-864B-4E5A8B53685F}"/>
    <dgm:cxn modelId="{29D8D0AB-A972-411F-B014-AB04810662D0}" type="presOf" srcId="{BD621759-A0D7-4158-BF86-B73CB871C0BD}" destId="{70ADE912-B090-4AB6-8CA5-DE4DB261B880}" srcOrd="0" destOrd="0" presId="urn:microsoft.com/office/officeart/2005/8/layout/StepDownProcess"/>
    <dgm:cxn modelId="{0BB25CD4-8912-4DD1-BB93-3C7EEBB35DA6}" type="presOf" srcId="{9090C114-CD59-4199-AAA3-3B6729359898}" destId="{3F79C992-0550-41A3-96A3-91CA688481B6}" srcOrd="0" destOrd="1" presId="urn:microsoft.com/office/officeart/2005/8/layout/StepDownProcess"/>
    <dgm:cxn modelId="{41F566D6-01E5-40FC-AA51-0E6EF9D1CBD0}" srcId="{68D614CC-0BE6-49C9-9CB4-1B61A40065C6}" destId="{6B3F36F5-CD62-40BF-8280-50CD6930187E}" srcOrd="3" destOrd="0" parTransId="{802DCCBE-5D68-4F75-BE0B-14B87D5817CF}" sibTransId="{406ED073-E963-405C-8F9C-D146D168F104}"/>
    <dgm:cxn modelId="{EF1C54E0-625F-4863-A231-A2BB135CDA65}" srcId="{68D614CC-0BE6-49C9-9CB4-1B61A40065C6}" destId="{BD621759-A0D7-4158-BF86-B73CB871C0BD}" srcOrd="0" destOrd="0" parTransId="{B922AF33-D667-4EA3-B484-AB81C0D57B07}" sibTransId="{CFF418F6-15A1-4300-A43D-B42914C7F592}"/>
    <dgm:cxn modelId="{24FC69E3-CD03-4612-BD77-03DF66E606F1}" type="presOf" srcId="{113EBCC2-07AB-40BB-950D-243EE9E01D3C}" destId="{F5D3443A-5093-4098-A65A-CF5AF78D1AFC}" srcOrd="0" destOrd="0" presId="urn:microsoft.com/office/officeart/2005/8/layout/StepDownProcess"/>
    <dgm:cxn modelId="{D07E2CE7-E75A-4B45-A4C1-3326A7703014}" srcId="{383EBDCD-8A25-4B60-A2B5-837F6F29C1E2}" destId="{07D3458F-1F57-4D6C-8BF3-52EFB76E1CF7}" srcOrd="0" destOrd="0" parTransId="{DB8EFA74-8543-4362-AE7E-F40891B72E34}" sibTransId="{02909D25-97BE-417A-A059-07A09072E7D9}"/>
    <dgm:cxn modelId="{D358F4F1-C48A-42C9-8188-121345095CAB}" type="presOf" srcId="{B000B927-CFE4-43E5-B754-A50B029097B7}" destId="{D17829B9-7D98-4B30-A99E-A4894BA96168}" srcOrd="0" destOrd="0" presId="urn:microsoft.com/office/officeart/2005/8/layout/StepDownProcess"/>
    <dgm:cxn modelId="{FB92976D-FE6E-40FE-947D-EB881F4D387F}" type="presParOf" srcId="{3AA26653-CFA0-4F52-B52A-55A844AE9B33}" destId="{92CC8860-3CF5-4085-BA60-B50CAF3B1281}" srcOrd="0" destOrd="0" presId="urn:microsoft.com/office/officeart/2005/8/layout/StepDownProcess"/>
    <dgm:cxn modelId="{C4949CF7-BECB-4EAF-AED3-312020316581}" type="presParOf" srcId="{92CC8860-3CF5-4085-BA60-B50CAF3B1281}" destId="{2A0A0EF2-C454-4772-BE17-F975F59F88C9}" srcOrd="0" destOrd="0" presId="urn:microsoft.com/office/officeart/2005/8/layout/StepDownProcess"/>
    <dgm:cxn modelId="{9BA52E68-5A82-40AA-B8F2-8107F86D76B7}" type="presParOf" srcId="{92CC8860-3CF5-4085-BA60-B50CAF3B1281}" destId="{70ADE912-B090-4AB6-8CA5-DE4DB261B880}" srcOrd="1" destOrd="0" presId="urn:microsoft.com/office/officeart/2005/8/layout/StepDownProcess"/>
    <dgm:cxn modelId="{1B73963A-73DA-40C0-BAF4-AA9F99A411E5}" type="presParOf" srcId="{92CC8860-3CF5-4085-BA60-B50CAF3B1281}" destId="{F5D3443A-5093-4098-A65A-CF5AF78D1AFC}" srcOrd="2" destOrd="0" presId="urn:microsoft.com/office/officeart/2005/8/layout/StepDownProcess"/>
    <dgm:cxn modelId="{0AB1498D-6995-48E9-9D18-3A93E246F40C}" type="presParOf" srcId="{3AA26653-CFA0-4F52-B52A-55A844AE9B33}" destId="{2E9813C3-C075-4D4C-8586-60AC879755AC}" srcOrd="1" destOrd="0" presId="urn:microsoft.com/office/officeart/2005/8/layout/StepDownProcess"/>
    <dgm:cxn modelId="{539F87DF-D7B9-43E1-A31B-C4C9777FD4F5}" type="presParOf" srcId="{3AA26653-CFA0-4F52-B52A-55A844AE9B33}" destId="{9EE9DD31-BAD5-4063-BBA8-4F44460E8799}" srcOrd="2" destOrd="0" presId="urn:microsoft.com/office/officeart/2005/8/layout/StepDownProcess"/>
    <dgm:cxn modelId="{865525B0-7535-4B63-8B34-5CAC6EB74B6F}" type="presParOf" srcId="{9EE9DD31-BAD5-4063-BBA8-4F44460E8799}" destId="{4FB7B606-CC0A-4335-903A-584B58878E18}" srcOrd="0" destOrd="0" presId="urn:microsoft.com/office/officeart/2005/8/layout/StepDownProcess"/>
    <dgm:cxn modelId="{FB271E14-09E0-4770-889E-C75ECC8E6645}" type="presParOf" srcId="{9EE9DD31-BAD5-4063-BBA8-4F44460E8799}" destId="{693980DA-BD93-4D85-8CD3-5BBE2DE3C11B}" srcOrd="1" destOrd="0" presId="urn:microsoft.com/office/officeart/2005/8/layout/StepDownProcess"/>
    <dgm:cxn modelId="{E5BF8354-8E9F-4D3F-883D-78F925B05BA3}" type="presParOf" srcId="{9EE9DD31-BAD5-4063-BBA8-4F44460E8799}" destId="{3F79C992-0550-41A3-96A3-91CA688481B6}" srcOrd="2" destOrd="0" presId="urn:microsoft.com/office/officeart/2005/8/layout/StepDownProcess"/>
    <dgm:cxn modelId="{760C3052-CB7B-4346-8631-F62720681A85}" type="presParOf" srcId="{3AA26653-CFA0-4F52-B52A-55A844AE9B33}" destId="{257E174F-5583-48CA-999A-9DB5794DA41F}" srcOrd="3" destOrd="0" presId="urn:microsoft.com/office/officeart/2005/8/layout/StepDownProcess"/>
    <dgm:cxn modelId="{1EC23F23-5F74-4830-886B-B7C18E748C1B}" type="presParOf" srcId="{3AA26653-CFA0-4F52-B52A-55A844AE9B33}" destId="{12A8F9BC-CE5D-42C3-B64B-EC7B79D00EB9}" srcOrd="4" destOrd="0" presId="urn:microsoft.com/office/officeart/2005/8/layout/StepDownProcess"/>
    <dgm:cxn modelId="{7C8FD3FC-AAA1-44E5-809B-70FF7098CE1E}" type="presParOf" srcId="{12A8F9BC-CE5D-42C3-B64B-EC7B79D00EB9}" destId="{9A150FC9-1D9E-43F1-B970-B5860B76C971}" srcOrd="0" destOrd="0" presId="urn:microsoft.com/office/officeart/2005/8/layout/StepDownProcess"/>
    <dgm:cxn modelId="{EB1EDAB2-67EB-4E18-8CD5-459A54AB0BEA}" type="presParOf" srcId="{12A8F9BC-CE5D-42C3-B64B-EC7B79D00EB9}" destId="{D17829B9-7D98-4B30-A99E-A4894BA96168}" srcOrd="1" destOrd="0" presId="urn:microsoft.com/office/officeart/2005/8/layout/StepDownProcess"/>
    <dgm:cxn modelId="{199BFDF4-D6E0-4937-8D22-5C05F51B9AD7}" type="presParOf" srcId="{12A8F9BC-CE5D-42C3-B64B-EC7B79D00EB9}" destId="{355347E5-92E2-4449-B9D9-39DD2799A11D}" srcOrd="2" destOrd="0" presId="urn:microsoft.com/office/officeart/2005/8/layout/StepDownProcess"/>
    <dgm:cxn modelId="{D2234D9D-1DE4-45E8-B474-F31A70B6239C}" type="presParOf" srcId="{3AA26653-CFA0-4F52-B52A-55A844AE9B33}" destId="{83BA23FC-FA7E-442B-9618-BA422879D8D9}" srcOrd="5" destOrd="0" presId="urn:microsoft.com/office/officeart/2005/8/layout/StepDownProcess"/>
    <dgm:cxn modelId="{F1F9A372-4C44-4AAE-89FB-7857744FD0E9}" type="presParOf" srcId="{3AA26653-CFA0-4F52-B52A-55A844AE9B33}" destId="{04596E0F-E813-43D7-B244-5D4F94FB4EF5}" srcOrd="6" destOrd="0" presId="urn:microsoft.com/office/officeart/2005/8/layout/StepDownProcess"/>
    <dgm:cxn modelId="{DB75D574-FBD9-41C7-9984-0070D0579920}" type="presParOf" srcId="{04596E0F-E813-43D7-B244-5D4F94FB4EF5}" destId="{1D09BDB4-02B5-44EB-86E7-6DC6C3CEC023}" srcOrd="0" destOrd="0" presId="urn:microsoft.com/office/officeart/2005/8/layout/StepDownProcess"/>
    <dgm:cxn modelId="{D5A8D8FD-6C00-4A87-8466-5EC214D81CCD}" type="presParOf" srcId="{04596E0F-E813-43D7-B244-5D4F94FB4EF5}" destId="{E7F41B9D-B69D-4534-AB91-ABDF62FFD4D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C5B48-D52F-4981-B860-9959FB194A05}">
      <dsp:nvSpPr>
        <dsp:cNvPr id="0" name=""/>
        <dsp:cNvSpPr/>
      </dsp:nvSpPr>
      <dsp:spPr>
        <a:xfrm rot="5400000">
          <a:off x="-151059" y="153257"/>
          <a:ext cx="1007063" cy="7049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Righteous" panose="020B0604020202020204" charset="0"/>
            </a:rPr>
            <a:t>Primitive constructs</a:t>
          </a:r>
        </a:p>
      </dsp:txBody>
      <dsp:txXfrm rot="-5400000">
        <a:off x="1" y="354669"/>
        <a:ext cx="704944" cy="302119"/>
      </dsp:txXfrm>
    </dsp:sp>
    <dsp:sp modelId="{AE039A8A-D082-4E98-A42E-BE11CCD37F11}">
      <dsp:nvSpPr>
        <dsp:cNvPr id="0" name=""/>
        <dsp:cNvSpPr/>
      </dsp:nvSpPr>
      <dsp:spPr>
        <a:xfrm rot="5400000">
          <a:off x="2892364" y="-2185221"/>
          <a:ext cx="654591" cy="5029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Righteous" panose="020B0604020202020204" charset="0"/>
            </a:rPr>
            <a:t>Basic elements</a:t>
          </a:r>
        </a:p>
      </dsp:txBody>
      <dsp:txXfrm rot="-5400000">
        <a:off x="704944" y="34153"/>
        <a:ext cx="4997477" cy="590683"/>
      </dsp:txXfrm>
    </dsp:sp>
    <dsp:sp modelId="{6A2C1E9A-263D-43CA-93E8-C55CD2F52A4E}">
      <dsp:nvSpPr>
        <dsp:cNvPr id="0" name=""/>
        <dsp:cNvSpPr/>
      </dsp:nvSpPr>
      <dsp:spPr>
        <a:xfrm rot="5400000">
          <a:off x="-151059" y="1009661"/>
          <a:ext cx="1007063" cy="704944"/>
        </a:xfrm>
        <a:prstGeom prst="chevron">
          <a:avLst/>
        </a:prstGeom>
        <a:solidFill>
          <a:schemeClr val="accent2">
            <a:hueOff val="3531223"/>
            <a:satOff val="-16720"/>
            <a:lumOff val="-1961"/>
            <a:alphaOff val="0"/>
          </a:schemeClr>
        </a:solidFill>
        <a:ln w="25400" cap="flat" cmpd="sng" algn="ctr">
          <a:solidFill>
            <a:schemeClr val="accent2">
              <a:hueOff val="3531223"/>
              <a:satOff val="-16720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Righteous" panose="020B0604020202020204" charset="0"/>
            </a:rPr>
            <a:t>Syntax</a:t>
          </a:r>
        </a:p>
      </dsp:txBody>
      <dsp:txXfrm rot="-5400000">
        <a:off x="1" y="1211073"/>
        <a:ext cx="704944" cy="302119"/>
      </dsp:txXfrm>
    </dsp:sp>
    <dsp:sp modelId="{74DE2D2E-CCCD-4682-9D56-8C71FBBE4D9D}">
      <dsp:nvSpPr>
        <dsp:cNvPr id="0" name=""/>
        <dsp:cNvSpPr/>
      </dsp:nvSpPr>
      <dsp:spPr>
        <a:xfrm rot="5400000">
          <a:off x="2892364" y="-1328818"/>
          <a:ext cx="654591" cy="5029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31223"/>
              <a:satOff val="-16720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Righteous" panose="020B0604020202020204" charset="0"/>
            </a:rPr>
            <a:t>Which string of characters and symbols are </a:t>
          </a:r>
          <a:r>
            <a:rPr lang="en-US" sz="1500" kern="1200" dirty="0" err="1">
              <a:latin typeface="Righteous" panose="020B0604020202020204" charset="0"/>
            </a:rPr>
            <a:t>wel</a:t>
          </a:r>
          <a:r>
            <a:rPr lang="en-US" sz="1500" kern="1200" dirty="0">
              <a:latin typeface="Righteous" panose="020B0604020202020204" charset="0"/>
            </a:rPr>
            <a:t>-formed</a:t>
          </a:r>
        </a:p>
      </dsp:txBody>
      <dsp:txXfrm rot="-5400000">
        <a:off x="704944" y="890556"/>
        <a:ext cx="4997477" cy="590683"/>
      </dsp:txXfrm>
    </dsp:sp>
    <dsp:sp modelId="{B150D36B-3846-4FAC-8279-1F927A21C37B}">
      <dsp:nvSpPr>
        <dsp:cNvPr id="0" name=""/>
        <dsp:cNvSpPr/>
      </dsp:nvSpPr>
      <dsp:spPr>
        <a:xfrm rot="5400000">
          <a:off x="-151059" y="1866065"/>
          <a:ext cx="1007063" cy="704944"/>
        </a:xfrm>
        <a:prstGeom prst="chevron">
          <a:avLst/>
        </a:prstGeom>
        <a:solidFill>
          <a:schemeClr val="accent2">
            <a:hueOff val="7062445"/>
            <a:satOff val="-33441"/>
            <a:lumOff val="-3922"/>
            <a:alphaOff val="0"/>
          </a:schemeClr>
        </a:solidFill>
        <a:ln w="25400" cap="flat" cmpd="sng" algn="ctr">
          <a:solidFill>
            <a:schemeClr val="accent2">
              <a:hueOff val="7062445"/>
              <a:satOff val="-33441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Righteous" panose="020B0604020202020204" charset="0"/>
            </a:rPr>
            <a:t>Static semantics</a:t>
          </a:r>
        </a:p>
      </dsp:txBody>
      <dsp:txXfrm rot="-5400000">
        <a:off x="1" y="2067477"/>
        <a:ext cx="704944" cy="302119"/>
      </dsp:txXfrm>
    </dsp:sp>
    <dsp:sp modelId="{1E832215-C511-4D10-A0EC-E38A9BD83C59}">
      <dsp:nvSpPr>
        <dsp:cNvPr id="0" name=""/>
        <dsp:cNvSpPr/>
      </dsp:nvSpPr>
      <dsp:spPr>
        <a:xfrm rot="5400000">
          <a:off x="2892364" y="-472414"/>
          <a:ext cx="654591" cy="5029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062445"/>
              <a:satOff val="-33441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Righteous" panose="020B0604020202020204" charset="0"/>
            </a:rPr>
            <a:t>Defines which syntactically valid strings have a meaning</a:t>
          </a:r>
        </a:p>
      </dsp:txBody>
      <dsp:txXfrm rot="-5400000">
        <a:off x="704944" y="1746960"/>
        <a:ext cx="4997477" cy="590683"/>
      </dsp:txXfrm>
    </dsp:sp>
    <dsp:sp modelId="{EBC838EC-BFFA-4F3F-AD31-90C5E77844D6}">
      <dsp:nvSpPr>
        <dsp:cNvPr id="0" name=""/>
        <dsp:cNvSpPr/>
      </dsp:nvSpPr>
      <dsp:spPr>
        <a:xfrm rot="5400000">
          <a:off x="-151059" y="2722468"/>
          <a:ext cx="1007063" cy="704944"/>
        </a:xfrm>
        <a:prstGeom prst="chevron">
          <a:avLst/>
        </a:prstGeom>
        <a:solidFill>
          <a:schemeClr val="accent2">
            <a:hueOff val="10593668"/>
            <a:satOff val="-50161"/>
            <a:lumOff val="-5883"/>
            <a:alphaOff val="0"/>
          </a:schemeClr>
        </a:solidFill>
        <a:ln w="25400" cap="flat" cmpd="sng" algn="ctr">
          <a:solidFill>
            <a:schemeClr val="accent2">
              <a:hueOff val="10593668"/>
              <a:satOff val="-50161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Righteous" panose="020B0604020202020204" charset="0"/>
            </a:rPr>
            <a:t>Semantics</a:t>
          </a:r>
          <a:endParaRPr lang="en-US" sz="1000" kern="1200" dirty="0">
            <a:latin typeface="Righteous" panose="020B0604020202020204" charset="0"/>
          </a:endParaRPr>
        </a:p>
      </dsp:txBody>
      <dsp:txXfrm rot="-5400000">
        <a:off x="1" y="2923880"/>
        <a:ext cx="704944" cy="302119"/>
      </dsp:txXfrm>
    </dsp:sp>
    <dsp:sp modelId="{213B42D2-5C8A-4D7B-B193-F1CB3357C8FB}">
      <dsp:nvSpPr>
        <dsp:cNvPr id="0" name=""/>
        <dsp:cNvSpPr/>
      </dsp:nvSpPr>
      <dsp:spPr>
        <a:xfrm rot="5400000">
          <a:off x="2892364" y="383989"/>
          <a:ext cx="654591" cy="5029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593668"/>
              <a:satOff val="-50161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Righteous" panose="020B0604020202020204" charset="0"/>
            </a:rPr>
            <a:t>Associates a meaning with each syntactically correct string of symbols that has no static semantic errors</a:t>
          </a:r>
        </a:p>
      </dsp:txBody>
      <dsp:txXfrm rot="-5400000">
        <a:off x="704944" y="2603363"/>
        <a:ext cx="4997477" cy="590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103B-7927-4C72-AFCF-BC534503C6EE}">
      <dsp:nvSpPr>
        <dsp:cNvPr id="0" name=""/>
        <dsp:cNvSpPr/>
      </dsp:nvSpPr>
      <dsp:spPr>
        <a:xfrm rot="5400000">
          <a:off x="2357595" y="-1133703"/>
          <a:ext cx="688003" cy="320900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Number: 10, 3.2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Strings: “</a:t>
          </a:r>
          <a:r>
            <a:rPr lang="en-US" sz="1200" kern="1200" dirty="0" err="1">
              <a:latin typeface="Righteous" panose="020B0604020202020204" charset="0"/>
            </a:rPr>
            <a:t>abcd</a:t>
          </a:r>
          <a:r>
            <a:rPr lang="en-US" sz="1200" kern="1200" dirty="0">
              <a:latin typeface="Righteous" panose="020B0604020202020204" charset="0"/>
            </a:rPr>
            <a:t>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Simple operators: +, /</a:t>
          </a:r>
        </a:p>
      </dsp:txBody>
      <dsp:txXfrm rot="-5400000">
        <a:off x="1097095" y="160383"/>
        <a:ext cx="3175418" cy="620831"/>
      </dsp:txXfrm>
    </dsp:sp>
    <dsp:sp modelId="{52F63EF2-6CDA-4CD7-8000-2A6DF2CCECA7}">
      <dsp:nvSpPr>
        <dsp:cNvPr id="0" name=""/>
        <dsp:cNvSpPr/>
      </dsp:nvSpPr>
      <dsp:spPr>
        <a:xfrm>
          <a:off x="1578" y="1441"/>
          <a:ext cx="1095516" cy="938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Primitive constructs</a:t>
          </a:r>
        </a:p>
      </dsp:txBody>
      <dsp:txXfrm>
        <a:off x="47402" y="47265"/>
        <a:ext cx="1003868" cy="847067"/>
      </dsp:txXfrm>
    </dsp:sp>
    <dsp:sp modelId="{DCC5AE13-4418-4210-A202-387DD9CB12EC}">
      <dsp:nvSpPr>
        <dsp:cNvPr id="0" name=""/>
        <dsp:cNvSpPr/>
      </dsp:nvSpPr>
      <dsp:spPr>
        <a:xfrm rot="5400000">
          <a:off x="2357595" y="-132981"/>
          <a:ext cx="688003" cy="3209004"/>
        </a:xfrm>
        <a:prstGeom prst="round2SameRect">
          <a:avLst/>
        </a:prstGeom>
        <a:solidFill>
          <a:schemeClr val="accent5">
            <a:tint val="40000"/>
            <a:alpha val="90000"/>
            <a:hueOff val="-392359"/>
            <a:satOff val="1168"/>
            <a:lumOff val="3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92359"/>
              <a:satOff val="1168"/>
              <a:lumOff val="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Expression: &lt;object&gt; &lt;operator&gt; &lt;object&gt;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 </a:t>
          </a:r>
          <a:r>
            <a:rPr lang="en-US" sz="1200" kern="1200" dirty="0">
              <a:solidFill>
                <a:srgbClr val="00B050"/>
              </a:solidFill>
              <a:latin typeface="Righteous" panose="020B0604020202020204" charset="0"/>
            </a:rPr>
            <a:t>a = 10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 </a:t>
          </a:r>
          <a:r>
            <a:rPr lang="en-US" sz="1200" kern="1200" dirty="0">
              <a:solidFill>
                <a:srgbClr val="FF0000"/>
              </a:solidFill>
              <a:latin typeface="Righteous" panose="020B0604020202020204" charset="0"/>
            </a:rPr>
            <a:t>b 52</a:t>
          </a:r>
        </a:p>
      </dsp:txBody>
      <dsp:txXfrm rot="-5400000">
        <a:off x="1097095" y="1161105"/>
        <a:ext cx="3175418" cy="620831"/>
      </dsp:txXfrm>
    </dsp:sp>
    <dsp:sp modelId="{FD6C111B-08FE-46C4-BD5C-94F9C179A38E}">
      <dsp:nvSpPr>
        <dsp:cNvPr id="0" name=""/>
        <dsp:cNvSpPr/>
      </dsp:nvSpPr>
      <dsp:spPr>
        <a:xfrm>
          <a:off x="1578" y="1002162"/>
          <a:ext cx="1095516" cy="938715"/>
        </a:xfrm>
        <a:prstGeom prst="roundRect">
          <a:avLst/>
        </a:prstGeom>
        <a:solidFill>
          <a:schemeClr val="accent5">
            <a:hueOff val="-413047"/>
            <a:satOff val="928"/>
            <a:lumOff val="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Syntax</a:t>
          </a:r>
        </a:p>
      </dsp:txBody>
      <dsp:txXfrm>
        <a:off x="47402" y="1047986"/>
        <a:ext cx="1003868" cy="847067"/>
      </dsp:txXfrm>
    </dsp:sp>
    <dsp:sp modelId="{EFFA87C9-0467-4003-AF64-E52185CC4DD5}">
      <dsp:nvSpPr>
        <dsp:cNvPr id="0" name=""/>
        <dsp:cNvSpPr/>
      </dsp:nvSpPr>
      <dsp:spPr>
        <a:xfrm rot="5400000">
          <a:off x="2357595" y="867740"/>
          <a:ext cx="688003" cy="3209004"/>
        </a:xfrm>
        <a:prstGeom prst="round2SameRect">
          <a:avLst/>
        </a:prstGeom>
        <a:solidFill>
          <a:schemeClr val="accent5">
            <a:tint val="40000"/>
            <a:alpha val="90000"/>
            <a:hueOff val="-784717"/>
            <a:satOff val="2335"/>
            <a:lumOff val="7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4717"/>
              <a:satOff val="2335"/>
              <a:lumOff val="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  <a:latin typeface="Righteous" panose="020B0604020202020204" charset="0"/>
            </a:rPr>
            <a:t>3.2/’</a:t>
          </a:r>
          <a:r>
            <a:rPr lang="en-US" sz="1200" kern="1200" dirty="0" err="1">
              <a:solidFill>
                <a:srgbClr val="FF0000"/>
              </a:solidFill>
              <a:latin typeface="Righteous" panose="020B0604020202020204" charset="0"/>
            </a:rPr>
            <a:t>abc</a:t>
          </a:r>
          <a:r>
            <a:rPr lang="en-US" sz="1200" kern="1200" dirty="0">
              <a:solidFill>
                <a:srgbClr val="FF0000"/>
              </a:solidFill>
              <a:latin typeface="Righteous" panose="020B0604020202020204" charset="0"/>
            </a:rPr>
            <a:t>’</a:t>
          </a:r>
        </a:p>
      </dsp:txBody>
      <dsp:txXfrm rot="-5400000">
        <a:off x="1097095" y="2161826"/>
        <a:ext cx="3175418" cy="620831"/>
      </dsp:txXfrm>
    </dsp:sp>
    <dsp:sp modelId="{B3405D78-F77E-4A87-9295-609F0704B0A3}">
      <dsp:nvSpPr>
        <dsp:cNvPr id="0" name=""/>
        <dsp:cNvSpPr/>
      </dsp:nvSpPr>
      <dsp:spPr>
        <a:xfrm>
          <a:off x="1578" y="2002884"/>
          <a:ext cx="1095516" cy="938715"/>
        </a:xfrm>
        <a:prstGeom prst="roundRect">
          <a:avLst/>
        </a:prstGeom>
        <a:solidFill>
          <a:schemeClr val="accent5">
            <a:hueOff val="-826093"/>
            <a:satOff val="1857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Static semantics</a:t>
          </a:r>
        </a:p>
      </dsp:txBody>
      <dsp:txXfrm>
        <a:off x="47402" y="2048708"/>
        <a:ext cx="1003868" cy="847067"/>
      </dsp:txXfrm>
    </dsp:sp>
    <dsp:sp modelId="{CE7BC3C3-AF00-4EDA-B2DB-F7B52A809503}">
      <dsp:nvSpPr>
        <dsp:cNvPr id="0" name=""/>
        <dsp:cNvSpPr/>
      </dsp:nvSpPr>
      <dsp:spPr>
        <a:xfrm rot="5400000">
          <a:off x="2357595" y="1868461"/>
          <a:ext cx="688003" cy="3209004"/>
        </a:xfrm>
        <a:prstGeom prst="round2SameRect">
          <a:avLst/>
        </a:prstGeom>
        <a:solidFill>
          <a:schemeClr val="accent5">
            <a:tint val="40000"/>
            <a:alpha val="90000"/>
            <a:hueOff val="-1177076"/>
            <a:satOff val="3503"/>
            <a:lumOff val="11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177076"/>
              <a:satOff val="3503"/>
              <a:lumOff val="1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There is only one meaning</a:t>
          </a:r>
        </a:p>
      </dsp:txBody>
      <dsp:txXfrm rot="-5400000">
        <a:off x="1097095" y="3162547"/>
        <a:ext cx="3175418" cy="620831"/>
      </dsp:txXfrm>
    </dsp:sp>
    <dsp:sp modelId="{10AD79A4-9AAA-4483-8755-C79BB80CBC4E}">
      <dsp:nvSpPr>
        <dsp:cNvPr id="0" name=""/>
        <dsp:cNvSpPr/>
      </dsp:nvSpPr>
      <dsp:spPr>
        <a:xfrm>
          <a:off x="1578" y="3003606"/>
          <a:ext cx="1095516" cy="938715"/>
        </a:xfrm>
        <a:prstGeom prst="roundRect">
          <a:avLst/>
        </a:prstGeom>
        <a:solidFill>
          <a:schemeClr val="accent5">
            <a:hueOff val="-1239140"/>
            <a:satOff val="278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Semantics</a:t>
          </a:r>
        </a:p>
      </dsp:txBody>
      <dsp:txXfrm>
        <a:off x="47402" y="3049430"/>
        <a:ext cx="1003868" cy="847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103B-7927-4C72-AFCF-BC534503C6EE}">
      <dsp:nvSpPr>
        <dsp:cNvPr id="0" name=""/>
        <dsp:cNvSpPr/>
      </dsp:nvSpPr>
      <dsp:spPr>
        <a:xfrm rot="5400000">
          <a:off x="2300398" y="-1063575"/>
          <a:ext cx="647732" cy="30804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Words</a:t>
          </a:r>
        </a:p>
      </dsp:txBody>
      <dsp:txXfrm rot="-5400000">
        <a:off x="1084038" y="184405"/>
        <a:ext cx="3048832" cy="584492"/>
      </dsp:txXfrm>
    </dsp:sp>
    <dsp:sp modelId="{52F63EF2-6CDA-4CD7-8000-2A6DF2CCECA7}">
      <dsp:nvSpPr>
        <dsp:cNvPr id="0" name=""/>
        <dsp:cNvSpPr/>
      </dsp:nvSpPr>
      <dsp:spPr>
        <a:xfrm>
          <a:off x="315" y="1973"/>
          <a:ext cx="1083722" cy="9493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Primitive constructs</a:t>
          </a:r>
        </a:p>
      </dsp:txBody>
      <dsp:txXfrm>
        <a:off x="46659" y="48317"/>
        <a:ext cx="991034" cy="856665"/>
      </dsp:txXfrm>
    </dsp:sp>
    <dsp:sp modelId="{DCC5AE13-4418-4210-A202-387DD9CB12EC}">
      <dsp:nvSpPr>
        <dsp:cNvPr id="0" name=""/>
        <dsp:cNvSpPr/>
      </dsp:nvSpPr>
      <dsp:spPr>
        <a:xfrm rot="5400000">
          <a:off x="2300398" y="-66755"/>
          <a:ext cx="647732" cy="3080452"/>
        </a:xfrm>
        <a:prstGeom prst="round2SameRect">
          <a:avLst/>
        </a:prstGeom>
        <a:solidFill>
          <a:schemeClr val="accent5">
            <a:tint val="40000"/>
            <a:alpha val="90000"/>
            <a:hueOff val="-392359"/>
            <a:satOff val="1168"/>
            <a:lumOff val="3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92359"/>
              <a:satOff val="1168"/>
              <a:lumOff val="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  <a:latin typeface="Righteous" panose="020B0604020202020204" charset="0"/>
            </a:rPr>
            <a:t>“Cat</a:t>
          </a:r>
          <a:r>
            <a:rPr lang="en-US" sz="1200" kern="1200" baseline="0" dirty="0">
              <a:solidFill>
                <a:srgbClr val="FF0000"/>
              </a:solidFill>
              <a:latin typeface="Righteous" panose="020B0604020202020204" charset="0"/>
            </a:rPr>
            <a:t> dog boy”</a:t>
          </a:r>
          <a:endParaRPr lang="en-US" sz="1200" kern="1200" dirty="0">
            <a:solidFill>
              <a:srgbClr val="FF0000"/>
            </a:solidFill>
            <a:latin typeface="Righteous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>
              <a:solidFill>
                <a:srgbClr val="FF0000"/>
              </a:solidFill>
              <a:latin typeface="Righteous" panose="020B0604020202020204" charset="0"/>
            </a:rPr>
            <a:t>=&gt; &lt;noun&gt; &lt;noun&gt; &lt;noun&gt; </a:t>
          </a:r>
          <a:endParaRPr lang="en-US" sz="1200" kern="1200" dirty="0">
            <a:solidFill>
              <a:srgbClr val="FF0000"/>
            </a:solidFill>
            <a:latin typeface="Righteous" panose="020B0604020202020204" charset="0"/>
          </a:endParaRPr>
        </a:p>
      </dsp:txBody>
      <dsp:txXfrm rot="-5400000">
        <a:off x="1084038" y="1181225"/>
        <a:ext cx="3048832" cy="584492"/>
      </dsp:txXfrm>
    </dsp:sp>
    <dsp:sp modelId="{FD6C111B-08FE-46C4-BD5C-94F9C179A38E}">
      <dsp:nvSpPr>
        <dsp:cNvPr id="0" name=""/>
        <dsp:cNvSpPr/>
      </dsp:nvSpPr>
      <dsp:spPr>
        <a:xfrm>
          <a:off x="315" y="998794"/>
          <a:ext cx="1083722" cy="949353"/>
        </a:xfrm>
        <a:prstGeom prst="roundRect">
          <a:avLst/>
        </a:prstGeom>
        <a:solidFill>
          <a:schemeClr val="accent5">
            <a:hueOff val="-413047"/>
            <a:satOff val="928"/>
            <a:lumOff val="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Syntax</a:t>
          </a:r>
        </a:p>
      </dsp:txBody>
      <dsp:txXfrm>
        <a:off x="46659" y="1045138"/>
        <a:ext cx="991034" cy="856665"/>
      </dsp:txXfrm>
    </dsp:sp>
    <dsp:sp modelId="{EFFA87C9-0467-4003-AF64-E52185CC4DD5}">
      <dsp:nvSpPr>
        <dsp:cNvPr id="0" name=""/>
        <dsp:cNvSpPr/>
      </dsp:nvSpPr>
      <dsp:spPr>
        <a:xfrm rot="5400000">
          <a:off x="2300398" y="930065"/>
          <a:ext cx="647732" cy="3080452"/>
        </a:xfrm>
        <a:prstGeom prst="round2SameRect">
          <a:avLst/>
        </a:prstGeom>
        <a:solidFill>
          <a:schemeClr val="accent5">
            <a:tint val="40000"/>
            <a:alpha val="90000"/>
            <a:hueOff val="-784717"/>
            <a:satOff val="2335"/>
            <a:lumOff val="7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4717"/>
              <a:satOff val="2335"/>
              <a:lumOff val="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  <a:latin typeface="Righteous" panose="020B0604020202020204" charset="0"/>
            </a:rPr>
            <a:t>“I are big”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Righteous" panose="020B0604020202020204" charset="0"/>
            </a:rPr>
            <a:t>=&gt; &lt;pronoun&gt; &lt;linking verb&gt; &lt;adjective&gt;</a:t>
          </a:r>
        </a:p>
      </dsp:txBody>
      <dsp:txXfrm rot="-5400000">
        <a:off x="1084038" y="2178045"/>
        <a:ext cx="3048832" cy="584492"/>
      </dsp:txXfrm>
    </dsp:sp>
    <dsp:sp modelId="{B3405D78-F77E-4A87-9295-609F0704B0A3}">
      <dsp:nvSpPr>
        <dsp:cNvPr id="0" name=""/>
        <dsp:cNvSpPr/>
      </dsp:nvSpPr>
      <dsp:spPr>
        <a:xfrm>
          <a:off x="315" y="1995615"/>
          <a:ext cx="1083722" cy="949353"/>
        </a:xfrm>
        <a:prstGeom prst="roundRect">
          <a:avLst/>
        </a:prstGeom>
        <a:solidFill>
          <a:schemeClr val="accent5">
            <a:hueOff val="-826093"/>
            <a:satOff val="1857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Static semantics</a:t>
          </a:r>
        </a:p>
      </dsp:txBody>
      <dsp:txXfrm>
        <a:off x="46659" y="2041959"/>
        <a:ext cx="991034" cy="856665"/>
      </dsp:txXfrm>
    </dsp:sp>
    <dsp:sp modelId="{CE7BC3C3-AF00-4EDA-B2DB-F7B52A809503}">
      <dsp:nvSpPr>
        <dsp:cNvPr id="0" name=""/>
        <dsp:cNvSpPr/>
      </dsp:nvSpPr>
      <dsp:spPr>
        <a:xfrm rot="5400000">
          <a:off x="2300398" y="1926886"/>
          <a:ext cx="647732" cy="3080452"/>
        </a:xfrm>
        <a:prstGeom prst="round2SameRect">
          <a:avLst/>
        </a:prstGeom>
        <a:solidFill>
          <a:schemeClr val="accent5">
            <a:tint val="40000"/>
            <a:alpha val="90000"/>
            <a:hueOff val="-1177076"/>
            <a:satOff val="3503"/>
            <a:lumOff val="11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177076"/>
              <a:satOff val="3503"/>
              <a:lumOff val="1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solidFill>
                <a:schemeClr val="tx1"/>
              </a:solidFill>
              <a:latin typeface="Righteous" panose="020B0604020202020204" charset="0"/>
            </a:rPr>
            <a:t>Ambinguous</a:t>
          </a:r>
          <a:r>
            <a:rPr lang="en-US" sz="1200" kern="1200" dirty="0">
              <a:solidFill>
                <a:schemeClr val="tx1"/>
              </a:solidFill>
              <a:latin typeface="Righteous" panose="020B0604020202020204" charset="0"/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33CC"/>
              </a:solidFill>
              <a:latin typeface="Righteous" panose="020B0604020202020204" charset="0"/>
            </a:rPr>
            <a:t>“Look at the dog with one eye”</a:t>
          </a:r>
        </a:p>
      </dsp:txBody>
      <dsp:txXfrm rot="-5400000">
        <a:off x="1084038" y="3174866"/>
        <a:ext cx="3048832" cy="584492"/>
      </dsp:txXfrm>
    </dsp:sp>
    <dsp:sp modelId="{10AD79A4-9AAA-4483-8755-C79BB80CBC4E}">
      <dsp:nvSpPr>
        <dsp:cNvPr id="0" name=""/>
        <dsp:cNvSpPr/>
      </dsp:nvSpPr>
      <dsp:spPr>
        <a:xfrm>
          <a:off x="315" y="2992436"/>
          <a:ext cx="1083722" cy="949353"/>
        </a:xfrm>
        <a:prstGeom prst="roundRect">
          <a:avLst/>
        </a:prstGeom>
        <a:solidFill>
          <a:schemeClr val="accent5">
            <a:hueOff val="-1239140"/>
            <a:satOff val="278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ighteous" panose="020B0604020202020204" charset="0"/>
            </a:rPr>
            <a:t>Semantics</a:t>
          </a:r>
        </a:p>
      </dsp:txBody>
      <dsp:txXfrm>
        <a:off x="46659" y="3038780"/>
        <a:ext cx="991034" cy="856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A0EF2-C454-4772-BE17-F975F59F88C9}">
      <dsp:nvSpPr>
        <dsp:cNvPr id="0" name=""/>
        <dsp:cNvSpPr/>
      </dsp:nvSpPr>
      <dsp:spPr>
        <a:xfrm rot="5400000">
          <a:off x="1081985" y="882432"/>
          <a:ext cx="774967" cy="882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DE912-B090-4AB6-8CA5-DE4DB261B880}">
      <dsp:nvSpPr>
        <dsp:cNvPr id="0" name=""/>
        <dsp:cNvSpPr/>
      </dsp:nvSpPr>
      <dsp:spPr>
        <a:xfrm>
          <a:off x="113977" y="0"/>
          <a:ext cx="1891966" cy="9131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Righteous" panose="020B0604020202020204" charset="0"/>
            </a:rPr>
            <a:t>Studying available data (test results and program text)</a:t>
          </a:r>
          <a:endParaRPr lang="en-US" sz="1200" b="1" kern="1200" dirty="0">
            <a:latin typeface="Righteous" panose="020B0604020202020204" charset="0"/>
          </a:endParaRPr>
        </a:p>
      </dsp:txBody>
      <dsp:txXfrm>
        <a:off x="158562" y="44585"/>
        <a:ext cx="1802796" cy="823999"/>
      </dsp:txXfrm>
    </dsp:sp>
    <dsp:sp modelId="{F5D3443A-5093-4098-A65A-CF5AF78D1AFC}">
      <dsp:nvSpPr>
        <dsp:cNvPr id="0" name=""/>
        <dsp:cNvSpPr/>
      </dsp:nvSpPr>
      <dsp:spPr>
        <a:xfrm>
          <a:off x="2097079" y="106788"/>
          <a:ext cx="2971888" cy="73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Righteous" panose="020B0604020202020204" charset="0"/>
            </a:rPr>
            <a:t>Try to understand why one test worked and another did not.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Righteous" panose="020B0604020202020204" charset="0"/>
            </a:rPr>
            <a:t>When looking at the program text, keep in mind that you don’t completely understand it.</a:t>
          </a:r>
        </a:p>
      </dsp:txBody>
      <dsp:txXfrm>
        <a:off x="2097079" y="106788"/>
        <a:ext cx="2971888" cy="738063"/>
      </dsp:txXfrm>
    </dsp:sp>
    <dsp:sp modelId="{4FB7B606-CC0A-4335-903A-584B58878E18}">
      <dsp:nvSpPr>
        <dsp:cNvPr id="0" name=""/>
        <dsp:cNvSpPr/>
      </dsp:nvSpPr>
      <dsp:spPr>
        <a:xfrm rot="5400000">
          <a:off x="2671401" y="1908222"/>
          <a:ext cx="774967" cy="882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980DA-BD93-4D85-8CD3-5BBE2DE3C11B}">
      <dsp:nvSpPr>
        <dsp:cNvPr id="0" name=""/>
        <dsp:cNvSpPr/>
      </dsp:nvSpPr>
      <dsp:spPr>
        <a:xfrm>
          <a:off x="2031967" y="1021331"/>
          <a:ext cx="1654505" cy="9131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Righteous" panose="020B0604020202020204" charset="0"/>
            </a:rPr>
            <a:t>Forming a hypothesis that you believe to be consistent with all the data.</a:t>
          </a:r>
        </a:p>
      </dsp:txBody>
      <dsp:txXfrm>
        <a:off x="2076552" y="1065916"/>
        <a:ext cx="1565335" cy="823999"/>
      </dsp:txXfrm>
    </dsp:sp>
    <dsp:sp modelId="{3F79C992-0550-41A3-96A3-91CA688481B6}">
      <dsp:nvSpPr>
        <dsp:cNvPr id="0" name=""/>
        <dsp:cNvSpPr/>
      </dsp:nvSpPr>
      <dsp:spPr>
        <a:xfrm>
          <a:off x="3675426" y="1142156"/>
          <a:ext cx="2574602" cy="76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Righteous" panose="020B0604020202020204" charset="0"/>
            </a:rPr>
            <a:t>Narrow: </a:t>
          </a:r>
          <a:r>
            <a:rPr lang="en-US" sz="1000" i="1" kern="1200" dirty="0">
              <a:latin typeface="Righteous" panose="020B0604020202020204" charset="0"/>
            </a:rPr>
            <a:t>“If I change line 402 from x &lt; y to x &lt;= y, the problem will go away”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Righteous" panose="020B0604020202020204" charset="0"/>
            </a:rPr>
            <a:t>Broad: </a:t>
          </a:r>
          <a:r>
            <a:rPr lang="en-US" sz="1000" i="1" kern="1200" dirty="0">
              <a:latin typeface="Righteous" panose="020B0604020202020204" charset="0"/>
            </a:rPr>
            <a:t>“my program is not terminating because I have the wrong exit condition in some while loop.”</a:t>
          </a:r>
        </a:p>
      </dsp:txBody>
      <dsp:txXfrm>
        <a:off x="3675426" y="1142156"/>
        <a:ext cx="2574602" cy="766531"/>
      </dsp:txXfrm>
    </dsp:sp>
    <dsp:sp modelId="{9A150FC9-1D9E-43F1-B970-B5860B76C971}">
      <dsp:nvSpPr>
        <dsp:cNvPr id="0" name=""/>
        <dsp:cNvSpPr/>
      </dsp:nvSpPr>
      <dsp:spPr>
        <a:xfrm rot="5400000">
          <a:off x="4433957" y="2962586"/>
          <a:ext cx="774967" cy="882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829B9-7D98-4B30-A99E-A4894BA96168}">
      <dsp:nvSpPr>
        <dsp:cNvPr id="0" name=""/>
        <dsp:cNvSpPr/>
      </dsp:nvSpPr>
      <dsp:spPr>
        <a:xfrm>
          <a:off x="3611207" y="2070983"/>
          <a:ext cx="1846240" cy="9131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Righteous" panose="020B0604020202020204" charset="0"/>
            </a:rPr>
            <a:t>Design and run a repeatable experiment with the potential to refute the hypothesis</a:t>
          </a:r>
        </a:p>
      </dsp:txBody>
      <dsp:txXfrm>
        <a:off x="3655792" y="2115568"/>
        <a:ext cx="1757070" cy="823999"/>
      </dsp:txXfrm>
    </dsp:sp>
    <dsp:sp modelId="{355347E5-92E2-4449-B9D9-39DD2799A11D}">
      <dsp:nvSpPr>
        <dsp:cNvPr id="0" name=""/>
        <dsp:cNvSpPr/>
      </dsp:nvSpPr>
      <dsp:spPr>
        <a:xfrm>
          <a:off x="5419901" y="2154901"/>
          <a:ext cx="3629534" cy="73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Righteous" panose="020B0604020202020204" charset="0"/>
            </a:rPr>
            <a:t>Put a “print” statement before and after each while loop. If these are always paired, then the hypothesis that a while loop is causing nontermination has been refuted.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Righteous" panose="020B0604020202020204" charset="0"/>
            </a:rPr>
            <a:t>Decide before running the experiment how you would interpret various possible results.</a:t>
          </a:r>
        </a:p>
      </dsp:txBody>
      <dsp:txXfrm>
        <a:off x="5419901" y="2154901"/>
        <a:ext cx="3629534" cy="738063"/>
      </dsp:txXfrm>
    </dsp:sp>
    <dsp:sp modelId="{1D09BDB4-02B5-44EB-86E7-6DC6C3CEC023}">
      <dsp:nvSpPr>
        <dsp:cNvPr id="0" name=""/>
        <dsp:cNvSpPr/>
      </dsp:nvSpPr>
      <dsp:spPr>
        <a:xfrm>
          <a:off x="5707416" y="3100737"/>
          <a:ext cx="1304588" cy="9131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Righteous" panose="020B0604020202020204" charset="0"/>
            </a:rPr>
            <a:t>Keep a record of what experiments you have tried. </a:t>
          </a:r>
        </a:p>
      </dsp:txBody>
      <dsp:txXfrm>
        <a:off x="5752001" y="3145322"/>
        <a:ext cx="1215418" cy="823999"/>
      </dsp:txXfrm>
    </dsp:sp>
    <dsp:sp modelId="{E7F41B9D-B69D-4534-AB91-ABDF62FFD4D9}">
      <dsp:nvSpPr>
        <dsp:cNvPr id="0" name=""/>
        <dsp:cNvSpPr/>
      </dsp:nvSpPr>
      <dsp:spPr>
        <a:xfrm>
          <a:off x="6982477" y="3201978"/>
          <a:ext cx="2105973" cy="73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Righteous" panose="020B0604020202020204" charset="0"/>
            </a:rPr>
            <a:t>“Insanity is doing the same thing, over and over again, but expecting different results”</a:t>
          </a:r>
        </a:p>
      </dsp:txBody>
      <dsp:txXfrm>
        <a:off x="6982477" y="3201978"/>
        <a:ext cx="2105973" cy="738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5T08:25:19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13692 4339 0,'0'27'31,"-13"-14"-15,13 0-1,-13 14-15,13 25 16,0 1 0,0 27-1,0-54 1,0 14-16,0 13 15,0 13 1,0-13 0,0-13-1,0-1 1,0 14 0,0-26-1,0 12 1,0-25-1,0 25 1,0-26 15,0 1-15,0 12 0,0-13-1,0 14 1,13-27-1,-13 26 1,0-12 0,13-1-1,-13 0 1,13-13 0,-13 13-1,27 0 1,-14-13-1,27 0 1,52 0 15,14-13-15,-13 0 0,-53 0-1,-1 13 1,1 0-1,-14 0 1,14-13 0,-27 13-1,40-14 1,-13 14 0,-14-26-1,14 13 1,13 13-1,-13 0 17,-1 0-17,27 0 1,-26 13 0,-27-13-16,14 0 15,-1 0 1,14 13-1,26-13 1,27 0 0,-27 0-1,13 0 1,-26 0 0,13 0-1,-26 0 1,39 13-1,-12-13 17,-15 0-17,15 0 1,-28 0 0,27 0-1,-13 0 1,0 0-1,27-13 1,-14 13 0,-53 0-1,27 0 1,13-13 0,26 13-1,-66 0 1,40 0-1,26 0 17,-12 0-17,-54 0 1,27 0-16,12 0 16,-25 0-1,13 0 1,-14 0-1,1 0 1,-1 0 0,40 0-1,14 0 1,-41 13 0,-12-13-1,12 0 1,-25 0 15,-1 0-31,27 0 31,-27 0-15,13 0 0,1 0-1,-14 0 1,27 0-1,-14 0 1,0 0 0,1 0-1,13 0 1,-27 0 0,0 0-1,14 0 1,-14 0-1,0 0 17,0 0 15,0 0-1,-13-13-46,14 0 16,-1-14 0,-13-13-1,13 1 1,0 12 0,-13-12-1,0-1 16,0 13-31,0 14 0,0 0 32,0-13-17,0-14 1,0-13 0,0 13-1,0-13 1,0 14-1,0-14 1,0 13 0,0 0-1,0 14 1,0-14 0,0 1-1,0-1 16,-13 13-15,0 1 0,0-14-1,13 1 1,-14-1 0,1 27-1,13-1 1,-13 1-1,13 0 32,-13 13 16,0 0-48,-1 0-15,1 0 32,-27 0-17,14 0 1,-27 0 0,-13 0-1,13 0 1,-26 0-1,-14 13 1,40-13-16,0 0 16,-39 13-1,-28-13 1,-25 27 0,26-14-1,-27-13 1,27 27 15,13-27-15,-13 13-1,40-13 1,-40 0 0,40 0-1,-27 0 1,40 0-1,-14 0 1,-12 0 0,12 0-1,27 0 1,-26 0 0,-14 0-1,27 0 1,-26 0 15,39 0-15,-27 0-1,-52 0 17,92 0-32,14 0 15,-53 0 1,-1 0-1,14 0 1,-13 0 0,52 0-1,1 0-15,-54 0 32,67 0-32,-40 0 15,27 0 16,12 0 1,1 0-17,13 13 267,0 0-267,0 0-15,0 1 16,0 12-1,0-13-15,0 1 16,0 12 0,0-13-1,0 14-15,0-14 32,0 0-17,0 0 157</inkml:trace>
  <inkml:trace contextRef="#ctx0" brushRef="#br0" timeOffset="7485.64">3532 5146 0,'13'0'31,"1"0"16,-1 13-47,27-13 16,-1 14-16,1-14 15,13 0 1,0 0-16,0 0 16,53 0-1,-54 0-15,15 0 16,-28 0 0,14 0-1,0 0 1,0 0-1,13 0 1,-13 0 15,0 0-31,-13 0 32,13 0-17,13 0 1,13 0-1,53 0 1,-105 0 0,65 0-1,-39 0 1,-26 0 15,-14-14-31,27 14 16,-1 0-1,14-13 17,-39 13-17,-1 0 1,13 0 0,-12 0-1,12 0 1,-13 0-1,0 0 1,14 0 0,-14 0-1,0 0 1,1 0 31,-14-13 0</inkml:trace>
  <inkml:trace contextRef="#ctx0" brushRef="#br0" timeOffset="9083.57">3532 5173 0,'27'0'62,"52"0"-46,-13 13-1,-26-13-15,13 0 16,13 0-16,13 0 16,67 0-1,-54 0-15,-39 13 32,-13-13-32,13 0 15,13 13 1,0 1-1,0-1 1,80 0 0,-106-13-1,39 0 1,0 0 0,-39 0-1,0 0-15,-1-13 31,28 13-15,-15 0 0,-25 0-1,-14 0-15,14 0 16,12 0 0,-12 0-1,-1 0 1,1 0-1,12 0 1,-25 0 0,-1 0-1,26 0 1,-25 0 0,-1 0 15,-13-13-31,26-1 15,-12 1 1,-1 0 0,-13 0-1,13-1 1,-13 1 0,0 0 30,0 0-30,-13-1-16,13 1 31,0 0-15,-13 13 0,-1 0-1,14-13 1,-13 13-1,0-13 48,0 13-47,-1 0 46</inkml:trace>
  <inkml:trace contextRef="#ctx0" brushRef="#br0" timeOffset="11132.86">5212 5014 0,'0'-53'16,"0"0"-1,-13 27 1,13-1-16,0 14 16,0 0-16,0-1 15,-13-25 1,13 12 0,0 14 15,0-13-16,0 12 1,0-12 0,0 13-1,-13-14 1,13 1 0,0-1-1,0 1 1,0-1-1,0 14 1,0-13 0,0-1-1,-14 14 1,1 0 15,13 0-15,-13 13 78,0 0-94,-14 0 31,1 0-31,13 0 15,-14 0-15,-13 0 16,14 0-16,-14 0 16,1 0-16,-54 13 31,66-13-31,-25 13 16,-41-13-16,-26 13 31,13 0-16,13 14 1,1-14 0,-14 14-1,40-14 1,-40 0-16,40 0 31,-27 1-15,67-14-1,13 0-15,-27 0 16,13 0 0,14 0-1,-13 0 1,13 0 0,-1 0 46,1 0 16,13-14-78,0 1 16,0 0-1,0 0 1,0 26 140,-13 13-156,13 14 16,0-27 0,0 27-16,0 13 15,-13 26 1,13-13-1,0-26 1,-14 53 0,14-80-1,0 0-15,0 14 16,0-14 15,0 0-15</inkml:trace>
  <inkml:trace contextRef="#ctx0" brushRef="#br0" timeOffset="35038.31">17383 5159 0,'0'-13'109,"13"13"-78,1 0-15,12 0 0,-13 0-16,14 0 15,-1 0 1,-13 0-16,14 0 15,-1 0 1,27 0 0,27 0-1,-27 0 1,-14 0 0,-12 0-1,-14 0-15,0 0 16,14 0-1,-1 0-15,1 0 16,25 0 15,1 0-31,14 0 32,-1 0-32,-13 0 15,-14 0 16,27 0-31,1 0 32,-1 0-17,-40 0-15,1 0 16,-1 0 0,1 0-1,12 0 1,-12 0-1,-1 0 1,1 13 0,12-13-1,1 0 1,-14 0 0,1 0 15,13 0-16,12 0 1,1 0 0,0 0-1,27 0 1,-54 0 0,-13 0-1,1 0 1,-1 0-16,0 0 15,0 0 17</inkml:trace>
  <inkml:trace contextRef="#ctx0" brushRef="#br0" timeOffset="36396.43">17304 5252 0,'13'0'16,"0"0"-1,14 0 1,-1 0-16,1 0 16,-1 0-1,-13 0-15,133 0 32,-67 0-17,-26 0 1,26 0-1,1 0 1,12 13 0,-12-13-1,-14 0 1,13 0 0,-52 0-16,26 0 15,13 0 1,0 0-1,0 0 1,0 0 0,53 0 15,-26 0-31,-14 0 31,1 0-15,-27 0-1,-14 0 1,1 0 0,26 0-1,-26-13 1,-14 13 0,1 0-1,-14-13 1,13 13-1,1 0 1,-14 0-16,0 0 16,14-13-1,-1 13 1,-12 0 15,-1 0-15,-13-14 93</inkml:trace>
  <inkml:trace contextRef="#ctx0" brushRef="#br0" timeOffset="37556.6">17648 5226 0,'13'0'62,"13"0"-46,-12 0-16,-1 0 16,13 0-1,-12 0-15,25 0 16,27 0-1,14 0 1,12 0 0,1 0-1,-14 0 1,1 0 0,26 0-1,26 0 1,-79 0-1,-14 0 1,1 0-16,26 0 16,27 0-1,-1 0 17,-25 0-17,-14-14 1,-27 14-1,0 0 1,-12 0 0,25 0-1,-25 0 1,12 0 0,-13 0-1,1 0 1</inkml:trace>
  <inkml:trace contextRef="#ctx0" brushRef="#br0" timeOffset="38881.8">18058 5199 0,'13'0'63,"0"0"-63,14 0 15,-1 0-15,1 0 16,12-13 0,67 13-16,-79 0 15,131-13 1,-131 13-1,92 0 1,-79 0 0,65 0 15,-38 0-15,12 0-1,-66 0 1,80-14-1,-54 14 1,1 0 0,-13 0-1,-1-13 1,14 13 0,13 0-1,-27 0 1,-13 0-16,1 0 15,12 0 1,-13 0-16,1 0 16,-1 0-1,0 0 48</inkml:trace>
  <inkml:trace contextRef="#ctx0" brushRef="#br0" timeOffset="40314.44">17132 5199 0,'13'0'63,"13"0"-48,1 0-15,-1 0 16,14 0-16,26 0 15,14 0 1,25 0 0,-52 0-1,-39 0 1,38 0-16,68 0 16,-68 0-1,1 0 1,-26 0-1,-1 0 1,14 0 15,0 0-31,26 0 32,0 0-17,-53 0 1,14 0-16,-14 0 15,13 0 1,14 0 0,0 0-1,-1 0 1,1 0 0,13 0-1,0 0 1,-13 0-1,-1 0 1,1 0 0,0 0-1,-14 0 17,1 0-17,25 0 1,15 13-1,-41-13-15,40 0 16,-39 0 0,-1 0-1,-13 0 17,1 0-32,-1 0 15,40 0 1,0 0-1,-27 0 1,-13 0 0,1 0 15,-1 0 31</inkml:trace>
  <inkml:trace contextRef="#ctx0" brushRef="#br0" timeOffset="57215.7">5014 7448 0,'26'-13'63,"-12"13"-47,12 0-16,0-13 15,1-1-15,13 14 16,-1-13-1,1 13-15,66 0 16,-67-13 15,14 13-31,40 0 0,-27 0 16,40 0 15,-66 0-15,-1 0-1,1 0 1,-13 0 0,-14 0-1,0 0 1,0 0 0,0 0 46</inkml:trace>
  <inkml:trace contextRef="#ctx0" brushRef="#br0" timeOffset="59586.81">8877 6826 0,'0'13'63,"0"14"-48,0-1-15,0 1 16,0-1-16,-13 27 15,-1-26-15,1 79 16,0-14 0,0-26-1,13-13 17,0-13-17,0-27 1,0 14-1,0-14 1,26 0 0,-13 0-1,14 0 1,12-13 0,54 14-1,-66-1 1,12-13-1,27 0 1,1 0 15,65 13-15,27-13-16,-27 0 31,53 0-15,13 0-1,-39 13 1,-53-13 0,-27 0-1,67 0 1,66-13 0,-40-13-1,-67-1 1,-91 14-1,-1 13-15,0-13 16,0 0 0,1-1 15,-1-12-31,0-14 31,13 0-15,-12 1-1,-1-41 1,-13 14 0,0-13-1,0 13 1,0 13 0,0 26-1,-27-26 1,27 27-1,0 13 1,-13-14 0,0 14-1,0-13 17,-27-14-17,27 40 1,-40-40-1,13 40 1,1-13 0,12 13-16,-79-26 15,80 26 1,-93-14 0,-93-12-1,-119 26 1,226 0-1,-15 0-15,-78 0 16,105 0 0,-52 13-16,-106 0 15,105 1 17,14-14-17,39 13 1,14-13-1,13 13 1,39 0-16,14-13 16,0 0-1,-14 0 1</inkml:trace>
  <inkml:trace contextRef="#ctx0" brushRef="#br0" timeOffset="60862.47">9538 7567 0,'0'13'0,"-13"1"15,-13 12 1,-54 0 0,-65 67-1,26-53 1,-40 26-1,-53-26 1,-13-27 15,93 0-15,66-13-16,-14 0 16,1 0-16,-133 0 15,54 0 1,-94 0-1,54 0 1,52-13 0,-65 13-1,52 0 17,-13 0-17,79 0-15,54 0 16,-133-27-1,66 1 1,40 26 0,39 0-16,-26 0 15,-13-13 1,26-1 0,-12 1-1,-1 0 1,26 0-1,14 0 1,-27-14 15,14-13-15,-1 27 0,14 0-1,0-14 1,0 27-1,-1-26 1,1 0 0,0-1-1,0 14-15,13 0 16,-13-14 0,-1 14 15,1 0 31</inkml:trace>
  <inkml:trace contextRef="#ctx0" brushRef="#br0" timeOffset="61607.81">5569 7620 0,'0'0'0,"0"-40"16,14 27-16,-14 0 16,26-27-1,-26 14 1,13-1-1,1 14 1,-1 13 0,0 0 77,0 0-93,1 0 16,-1 0-16,0 13 16,0 0-1,0-13 1,-13 14 0,14-14-1</inkml:trace>
  <inkml:trace contextRef="#ctx0" brushRef="#br0" timeOffset="64065.9">18957 6720 0,'0'14'15,"0"25"1,0-12-16,-13-1 16,0 1-16,13 65 31,-13-39-16,13 0-15,0-13 32,0 13-17,0-14 1,0-12 0,0-1-1,0 1 1,0-14-1,26 40 1,-13-27 0,1 14-1,12-13 1,-13-14 0,27-13-1,13 0 16,66 0-15,-26 0 0,26-13-1,13-1 1,-66 14 0,-26 0-16,-1 0 15,81-13 1,-54 13-16,92 0 15,54 0 1,-53-26 0,-67 26-1,1 0 1,-67 0 0,14 0-16,0 0 15,-14 0-15,54 13 16,12-13 15,1-27-15,-40 14-1,0-13 1,-40 12 0,0 14-16,0 0 15,-13-13 1,27 0-1,-27 0 1,13 13 0,-13-27-1,0 14 1,0 0 15,0-14-31,0 14 31</inkml:trace>
  <inkml:trace contextRef="#ctx0" brushRef="#br0" timeOffset="65272.28">19923 7448 0,'-13'13'78,"0"0"-78,13 1 16,-66 39 0,26-27-16,13-13 15,-12 14-15,-14-1 16,-40 14 0,40-27-1,0 14-15,-52-1 16,78-26-1,-132 53 1,67-40 0,-1 0-1,-66 14 1,-13-14 0,-13 0-1,-185 14 1,-252-27 15,212 0-15,278 0-16,-80-40 31,93 0-15,53 1-1,0 12 1,-27-26-1,-39 27 1,-1 13 0,-78-14-1,-14 14 1,66 0 15,106 13-31,-26-13 31,13-14-31,52 14 16,-12 0 15,13 13-15,-1 0 0,14-14 30,0 1-30</inkml:trace>
  <inkml:trace contextRef="#ctx0" brushRef="#br0" timeOffset="66104.03">15200 7527 0,'0'-13'31,"14"-27"-15,12 1 0,-13 26-1,0-1-15,1 1 16,-1 0-16,0 13 31,0-13-15,1 13-1,-14-14 1,13 14 15,0 0-15,0 14 15,1-14-15,-1 13-16,-13 0 15,0 0 1,13-13 15,-13 14-31</inkml:trace>
  <inkml:trace contextRef="#ctx0" brushRef="#br0" timeOffset="67346.44">14989 7422 0,'26'0'78,"1"0"-62,-1-14-16,53 14 16,-52 0-1,13 0-15,26-13 0,-27 13 16,80 0-1,-26 0 1,13 0 0,-40 0-1,-13 0 1,-13 0 0,-1 13-1,-25-13 1,-1 0-1,0 0 1,13 0 0,-12 0-1,25 0 1,-12 0 0,-1 0-1,1 0 1,-1 0-1,-13 0 1,1 0 0,12 0-1,-13 0 1,1 0 15,-1 0-15,0 0 46,0 0-46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801829c13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801829c13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01829c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01829c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53a9acb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53a9acb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801829c1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8801829c1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8801829c1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8801829c1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35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6b628f12ae_0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6b628f12ae_0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8801829c1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8801829c1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54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41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03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763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201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38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801829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801829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433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801829c13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801829c13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53a9acb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53a9acb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53a9acb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53a9acb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01829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01829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01829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01829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6b628f12ae_0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6b628f12ae_0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03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1" name="Google Shape;201;p30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06" name="Google Shape;206;p30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0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" name="Google Shape;213;p30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16" name="Google Shape;216;p30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30"/>
          <p:cNvSpPr txBox="1">
            <a:spLocks noGrp="1"/>
          </p:cNvSpPr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and Debug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212863" y="2098683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Definite iteration</a:t>
            </a:r>
            <a:endParaRPr sz="2500"/>
          </a:p>
        </p:txBody>
      </p:sp>
      <p:sp>
        <p:nvSpPr>
          <p:cNvPr id="822" name="Google Shape;822;p40"/>
          <p:cNvSpPr txBox="1">
            <a:spLocks noGrp="1"/>
          </p:cNvSpPr>
          <p:nvPr>
            <p:ph type="body" idx="1"/>
          </p:nvPr>
        </p:nvSpPr>
        <p:spPr>
          <a:xfrm>
            <a:off x="1212863" y="2797533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number of times the designated block will be executed is specified explicitly at the time the loop starts</a:t>
            </a:r>
            <a:endParaRPr dirty="0"/>
          </a:p>
        </p:txBody>
      </p:sp>
      <p:sp>
        <p:nvSpPr>
          <p:cNvPr id="823" name="Google Shape;823;p40"/>
          <p:cNvSpPr txBox="1">
            <a:spLocks noGrp="1"/>
          </p:cNvSpPr>
          <p:nvPr>
            <p:ph type="body" idx="2"/>
          </p:nvPr>
        </p:nvSpPr>
        <p:spPr>
          <a:xfrm>
            <a:off x="5058085" y="2712249"/>
            <a:ext cx="3104411" cy="1158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number of times the loop is executed isn’t specified explicitly in advance. Rather, the designated block is executed repeatedly as long as some condition is met.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24" name="Google Shape;824;p40"/>
          <p:cNvSpPr txBox="1">
            <a:spLocks noGrp="1"/>
          </p:cNvSpPr>
          <p:nvPr>
            <p:ph type="title" idx="3"/>
          </p:nvPr>
        </p:nvSpPr>
        <p:spPr>
          <a:xfrm>
            <a:off x="5173163" y="2098683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Infinite iteration</a:t>
            </a:r>
            <a:endParaRPr sz="2600" dirty="0"/>
          </a:p>
        </p:txBody>
      </p:sp>
      <p:grpSp>
        <p:nvGrpSpPr>
          <p:cNvPr id="825" name="Google Shape;825;p40"/>
          <p:cNvGrpSpPr/>
          <p:nvPr/>
        </p:nvGrpSpPr>
        <p:grpSpPr>
          <a:xfrm>
            <a:off x="1268970" y="198211"/>
            <a:ext cx="2610308" cy="1784102"/>
            <a:chOff x="14237850" y="217225"/>
            <a:chExt cx="3463325" cy="2367125"/>
          </a:xfrm>
        </p:grpSpPr>
        <p:sp>
          <p:nvSpPr>
            <p:cNvPr id="826" name="Google Shape;826;p40"/>
            <p:cNvSpPr/>
            <p:nvPr/>
          </p:nvSpPr>
          <p:spPr>
            <a:xfrm>
              <a:off x="14286200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1" y="0"/>
                  </a:moveTo>
                  <a:cubicBezTo>
                    <a:pt x="1" y="0"/>
                    <a:pt x="1018" y="3296"/>
                    <a:pt x="3844" y="6393"/>
                  </a:cubicBezTo>
                  <a:cubicBezTo>
                    <a:pt x="6590" y="9403"/>
                    <a:pt x="9050" y="9912"/>
                    <a:pt x="9050" y="9912"/>
                  </a:cubicBezTo>
                  <a:cubicBezTo>
                    <a:pt x="9050" y="9912"/>
                    <a:pt x="8801" y="7745"/>
                    <a:pt x="6544" y="5013"/>
                  </a:cubicBezTo>
                  <a:cubicBezTo>
                    <a:pt x="6379" y="4814"/>
                    <a:pt x="6205" y="4613"/>
                    <a:pt x="6019" y="4408"/>
                  </a:cubicBezTo>
                  <a:cubicBezTo>
                    <a:pt x="4626" y="2885"/>
                    <a:pt x="3146" y="1792"/>
                    <a:pt x="2004" y="1078"/>
                  </a:cubicBezTo>
                  <a:lnTo>
                    <a:pt x="2004" y="1077"/>
                  </a:lnTo>
                  <a:cubicBezTo>
                    <a:pt x="824" y="3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4512475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9049" y="0"/>
                  </a:moveTo>
                  <a:cubicBezTo>
                    <a:pt x="9049" y="0"/>
                    <a:pt x="7801" y="512"/>
                    <a:pt x="6177" y="1654"/>
                  </a:cubicBezTo>
                  <a:cubicBezTo>
                    <a:pt x="5201" y="2338"/>
                    <a:pt x="4089" y="3248"/>
                    <a:pt x="3032" y="4408"/>
                  </a:cubicBezTo>
                  <a:cubicBezTo>
                    <a:pt x="285" y="7417"/>
                    <a:pt x="0" y="9912"/>
                    <a:pt x="0" y="9912"/>
                  </a:cubicBezTo>
                  <a:cubicBezTo>
                    <a:pt x="0" y="9912"/>
                    <a:pt x="2454" y="9403"/>
                    <a:pt x="5198" y="6400"/>
                  </a:cubicBezTo>
                  <a:cubicBezTo>
                    <a:pt x="5199" y="6398"/>
                    <a:pt x="5202" y="6395"/>
                    <a:pt x="5205" y="6393"/>
                  </a:cubicBezTo>
                  <a:lnTo>
                    <a:pt x="5206" y="6392"/>
                  </a:lnTo>
                  <a:cubicBezTo>
                    <a:pt x="8033" y="3296"/>
                    <a:pt x="9049" y="0"/>
                    <a:pt x="9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4512475" y="620375"/>
              <a:ext cx="159725" cy="206450"/>
            </a:xfrm>
            <a:custGeom>
              <a:avLst/>
              <a:gdLst/>
              <a:ahLst/>
              <a:cxnLst/>
              <a:rect l="l" t="t" r="r" b="b"/>
              <a:pathLst>
                <a:path w="6389" h="8258" extrusionOk="0">
                  <a:moveTo>
                    <a:pt x="6177" y="0"/>
                  </a:moveTo>
                  <a:lnTo>
                    <a:pt x="6177" y="0"/>
                  </a:lnTo>
                  <a:cubicBezTo>
                    <a:pt x="5201" y="684"/>
                    <a:pt x="4089" y="1594"/>
                    <a:pt x="3032" y="2754"/>
                  </a:cubicBezTo>
                  <a:cubicBezTo>
                    <a:pt x="285" y="5763"/>
                    <a:pt x="0" y="8258"/>
                    <a:pt x="0" y="8258"/>
                  </a:cubicBezTo>
                  <a:cubicBezTo>
                    <a:pt x="0" y="8258"/>
                    <a:pt x="4296" y="7912"/>
                    <a:pt x="6389" y="3302"/>
                  </a:cubicBezTo>
                  <a:lnTo>
                    <a:pt x="6389" y="3302"/>
                  </a:lnTo>
                  <a:cubicBezTo>
                    <a:pt x="6309" y="3377"/>
                    <a:pt x="5627" y="3782"/>
                    <a:pt x="5094" y="3782"/>
                  </a:cubicBezTo>
                  <a:cubicBezTo>
                    <a:pt x="4896" y="3782"/>
                    <a:pt x="4719" y="3726"/>
                    <a:pt x="4601" y="3577"/>
                  </a:cubicBezTo>
                  <a:cubicBezTo>
                    <a:pt x="4044" y="2873"/>
                    <a:pt x="5417" y="909"/>
                    <a:pt x="6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4491550" y="497300"/>
              <a:ext cx="123200" cy="329525"/>
            </a:xfrm>
            <a:custGeom>
              <a:avLst/>
              <a:gdLst/>
              <a:ahLst/>
              <a:cxnLst/>
              <a:rect l="l" t="t" r="r" b="b"/>
              <a:pathLst>
                <a:path w="4928" h="13181" extrusionOk="0">
                  <a:moveTo>
                    <a:pt x="4715" y="1"/>
                  </a:moveTo>
                  <a:cubicBezTo>
                    <a:pt x="4715" y="1"/>
                    <a:pt x="2373" y="2642"/>
                    <a:pt x="1169" y="6760"/>
                  </a:cubicBezTo>
                  <a:cubicBezTo>
                    <a:pt x="1" y="10760"/>
                    <a:pt x="859" y="13181"/>
                    <a:pt x="859" y="13181"/>
                  </a:cubicBezTo>
                  <a:cubicBezTo>
                    <a:pt x="859" y="13181"/>
                    <a:pt x="2618" y="11816"/>
                    <a:pt x="3805" y="8404"/>
                  </a:cubicBezTo>
                  <a:lnTo>
                    <a:pt x="3805" y="8403"/>
                  </a:lnTo>
                  <a:cubicBezTo>
                    <a:pt x="3893" y="8148"/>
                    <a:pt x="3978" y="7883"/>
                    <a:pt x="4059" y="7605"/>
                  </a:cubicBezTo>
                  <a:cubicBezTo>
                    <a:pt x="4928" y="4638"/>
                    <a:pt x="4886" y="1999"/>
                    <a:pt x="4794" y="756"/>
                  </a:cubicBezTo>
                  <a:cubicBezTo>
                    <a:pt x="4759" y="274"/>
                    <a:pt x="4715" y="1"/>
                    <a:pt x="4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4512075" y="519950"/>
              <a:ext cx="178650" cy="306875"/>
            </a:xfrm>
            <a:custGeom>
              <a:avLst/>
              <a:gdLst/>
              <a:ahLst/>
              <a:cxnLst/>
              <a:rect l="l" t="t" r="r" b="b"/>
              <a:pathLst>
                <a:path w="7146" h="12275" extrusionOk="0">
                  <a:moveTo>
                    <a:pt x="7145" y="1"/>
                  </a:moveTo>
                  <a:lnTo>
                    <a:pt x="7145" y="1"/>
                  </a:lnTo>
                  <a:cubicBezTo>
                    <a:pt x="7144" y="1"/>
                    <a:pt x="7142" y="2"/>
                    <a:pt x="7141" y="2"/>
                  </a:cubicBezTo>
                  <a:cubicBezTo>
                    <a:pt x="7106" y="30"/>
                    <a:pt x="6843" y="215"/>
                    <a:pt x="6436" y="555"/>
                  </a:cubicBezTo>
                  <a:lnTo>
                    <a:pt x="6433" y="558"/>
                  </a:lnTo>
                  <a:cubicBezTo>
                    <a:pt x="6252" y="708"/>
                    <a:pt x="6041" y="891"/>
                    <a:pt x="5809" y="1104"/>
                  </a:cubicBezTo>
                  <a:cubicBezTo>
                    <a:pt x="5537" y="1351"/>
                    <a:pt x="5235" y="1640"/>
                    <a:pt x="4915" y="1971"/>
                  </a:cubicBezTo>
                  <a:cubicBezTo>
                    <a:pt x="3974" y="2942"/>
                    <a:pt x="2876" y="4263"/>
                    <a:pt x="1920" y="5910"/>
                  </a:cubicBezTo>
                  <a:cubicBezTo>
                    <a:pt x="1824" y="6075"/>
                    <a:pt x="1733" y="6238"/>
                    <a:pt x="1647" y="6400"/>
                  </a:cubicBezTo>
                  <a:lnTo>
                    <a:pt x="1647" y="6401"/>
                  </a:lnTo>
                  <a:cubicBezTo>
                    <a:pt x="54" y="9360"/>
                    <a:pt x="0" y="11549"/>
                    <a:pt x="18" y="12125"/>
                  </a:cubicBezTo>
                  <a:cubicBezTo>
                    <a:pt x="22" y="12223"/>
                    <a:pt x="27" y="12275"/>
                    <a:pt x="27" y="12275"/>
                  </a:cubicBezTo>
                  <a:cubicBezTo>
                    <a:pt x="27" y="12275"/>
                    <a:pt x="149" y="12220"/>
                    <a:pt x="363" y="12093"/>
                  </a:cubicBezTo>
                  <a:cubicBezTo>
                    <a:pt x="1077" y="11671"/>
                    <a:pt x="2822" y="10439"/>
                    <a:pt x="4456" y="7737"/>
                  </a:cubicBezTo>
                  <a:lnTo>
                    <a:pt x="4457" y="7734"/>
                  </a:lnTo>
                  <a:cubicBezTo>
                    <a:pt x="4508" y="7646"/>
                    <a:pt x="4561" y="7558"/>
                    <a:pt x="4613" y="7469"/>
                  </a:cubicBezTo>
                  <a:cubicBezTo>
                    <a:pt x="6837" y="3635"/>
                    <a:pt x="7145" y="1"/>
                    <a:pt x="7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4401750" y="497350"/>
              <a:ext cx="128175" cy="329475"/>
            </a:xfrm>
            <a:custGeom>
              <a:avLst/>
              <a:gdLst/>
              <a:ahLst/>
              <a:cxnLst/>
              <a:rect l="l" t="t" r="r" b="b"/>
              <a:pathLst>
                <a:path w="5127" h="13179" extrusionOk="0">
                  <a:moveTo>
                    <a:pt x="548" y="0"/>
                  </a:moveTo>
                  <a:cubicBezTo>
                    <a:pt x="548" y="1"/>
                    <a:pt x="0" y="3487"/>
                    <a:pt x="1205" y="7603"/>
                  </a:cubicBezTo>
                  <a:cubicBezTo>
                    <a:pt x="2374" y="11602"/>
                    <a:pt x="4405" y="13179"/>
                    <a:pt x="4405" y="13179"/>
                  </a:cubicBezTo>
                  <a:cubicBezTo>
                    <a:pt x="4405" y="13179"/>
                    <a:pt x="5126" y="11144"/>
                    <a:pt x="4345" y="7726"/>
                  </a:cubicBezTo>
                  <a:lnTo>
                    <a:pt x="4345" y="7724"/>
                  </a:lnTo>
                  <a:cubicBezTo>
                    <a:pt x="4274" y="7414"/>
                    <a:pt x="4191" y="7091"/>
                    <a:pt x="4093" y="6758"/>
                  </a:cubicBezTo>
                  <a:cubicBezTo>
                    <a:pt x="3388" y="4345"/>
                    <a:pt x="2291" y="2440"/>
                    <a:pt x="1506" y="1274"/>
                  </a:cubicBezTo>
                  <a:cubicBezTo>
                    <a:pt x="950" y="451"/>
                    <a:pt x="549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14334175" y="519950"/>
              <a:ext cx="178650" cy="306850"/>
            </a:xfrm>
            <a:custGeom>
              <a:avLst/>
              <a:gdLst/>
              <a:ahLst/>
              <a:cxnLst/>
              <a:rect l="l" t="t" r="r" b="b"/>
              <a:pathLst>
                <a:path w="7146" h="12274" extrusionOk="0">
                  <a:moveTo>
                    <a:pt x="0" y="1"/>
                  </a:moveTo>
                  <a:cubicBezTo>
                    <a:pt x="0" y="1"/>
                    <a:pt x="310" y="3635"/>
                    <a:pt x="2533" y="7467"/>
                  </a:cubicBezTo>
                  <a:cubicBezTo>
                    <a:pt x="4210" y="10358"/>
                    <a:pt x="6046" y="11655"/>
                    <a:pt x="6785" y="12092"/>
                  </a:cubicBezTo>
                  <a:cubicBezTo>
                    <a:pt x="6997" y="12220"/>
                    <a:pt x="7119" y="12273"/>
                    <a:pt x="7119" y="12273"/>
                  </a:cubicBezTo>
                  <a:cubicBezTo>
                    <a:pt x="7119" y="12273"/>
                    <a:pt x="7124" y="12223"/>
                    <a:pt x="7128" y="12124"/>
                  </a:cubicBezTo>
                  <a:cubicBezTo>
                    <a:pt x="7145" y="11548"/>
                    <a:pt x="7092" y="9358"/>
                    <a:pt x="5499" y="6401"/>
                  </a:cubicBezTo>
                  <a:lnTo>
                    <a:pt x="5499" y="6400"/>
                  </a:lnTo>
                  <a:cubicBezTo>
                    <a:pt x="5413" y="6238"/>
                    <a:pt x="5321" y="6075"/>
                    <a:pt x="5225" y="5908"/>
                  </a:cubicBezTo>
                  <a:cubicBezTo>
                    <a:pt x="4271" y="4262"/>
                    <a:pt x="3173" y="2942"/>
                    <a:pt x="2232" y="1969"/>
                  </a:cubicBezTo>
                  <a:cubicBezTo>
                    <a:pt x="1912" y="1640"/>
                    <a:pt x="1611" y="1349"/>
                    <a:pt x="1337" y="1102"/>
                  </a:cubicBezTo>
                  <a:cubicBezTo>
                    <a:pt x="1103" y="888"/>
                    <a:pt x="892" y="706"/>
                    <a:pt x="710" y="554"/>
                  </a:cubicBezTo>
                  <a:cubicBezTo>
                    <a:pt x="303" y="215"/>
                    <a:pt x="41" y="29"/>
                    <a:pt x="5" y="2"/>
                  </a:cubicBezTo>
                  <a:cubicBezTo>
                    <a:pt x="3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14471675" y="455050"/>
              <a:ext cx="81525" cy="371775"/>
            </a:xfrm>
            <a:custGeom>
              <a:avLst/>
              <a:gdLst/>
              <a:ahLst/>
              <a:cxnLst/>
              <a:rect l="l" t="t" r="r" b="b"/>
              <a:pathLst>
                <a:path w="3261" h="14871" extrusionOk="0">
                  <a:moveTo>
                    <a:pt x="1631" y="1"/>
                  </a:moveTo>
                  <a:cubicBezTo>
                    <a:pt x="1631" y="1"/>
                    <a:pt x="0" y="3458"/>
                    <a:pt x="0" y="8103"/>
                  </a:cubicBezTo>
                  <a:cubicBezTo>
                    <a:pt x="0" y="12616"/>
                    <a:pt x="1631" y="14871"/>
                    <a:pt x="1631" y="14871"/>
                  </a:cubicBezTo>
                  <a:cubicBezTo>
                    <a:pt x="1631" y="14871"/>
                    <a:pt x="3216" y="12676"/>
                    <a:pt x="3259" y="8283"/>
                  </a:cubicBezTo>
                  <a:cubicBezTo>
                    <a:pt x="3260" y="8225"/>
                    <a:pt x="3260" y="8164"/>
                    <a:pt x="3260" y="8103"/>
                  </a:cubicBezTo>
                  <a:cubicBezTo>
                    <a:pt x="3260" y="3458"/>
                    <a:pt x="1631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14282425" y="690450"/>
              <a:ext cx="230025" cy="136350"/>
            </a:xfrm>
            <a:custGeom>
              <a:avLst/>
              <a:gdLst/>
              <a:ahLst/>
              <a:cxnLst/>
              <a:rect l="l" t="t" r="r" b="b"/>
              <a:pathLst>
                <a:path w="9201" h="5454" extrusionOk="0">
                  <a:moveTo>
                    <a:pt x="1" y="0"/>
                  </a:moveTo>
                  <a:cubicBezTo>
                    <a:pt x="1" y="0"/>
                    <a:pt x="1541" y="2275"/>
                    <a:pt x="4415" y="3977"/>
                  </a:cubicBezTo>
                  <a:cubicBezTo>
                    <a:pt x="6704" y="5331"/>
                    <a:pt x="8456" y="5454"/>
                    <a:pt x="9013" y="5454"/>
                  </a:cubicBezTo>
                  <a:cubicBezTo>
                    <a:pt x="9136" y="5454"/>
                    <a:pt x="9201" y="5448"/>
                    <a:pt x="9201" y="5448"/>
                  </a:cubicBezTo>
                  <a:cubicBezTo>
                    <a:pt x="9201" y="5448"/>
                    <a:pt x="8766" y="4448"/>
                    <a:pt x="7416" y="3263"/>
                  </a:cubicBezTo>
                  <a:cubicBezTo>
                    <a:pt x="6938" y="2840"/>
                    <a:pt x="6341" y="2394"/>
                    <a:pt x="5609" y="1959"/>
                  </a:cubicBezTo>
                  <a:cubicBezTo>
                    <a:pt x="4697" y="1421"/>
                    <a:pt x="3730" y="981"/>
                    <a:pt x="2725" y="645"/>
                  </a:cubicBezTo>
                  <a:cubicBezTo>
                    <a:pt x="1143" y="1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14512475" y="690450"/>
              <a:ext cx="230000" cy="136350"/>
            </a:xfrm>
            <a:custGeom>
              <a:avLst/>
              <a:gdLst/>
              <a:ahLst/>
              <a:cxnLst/>
              <a:rect l="l" t="t" r="r" b="b"/>
              <a:pathLst>
                <a:path w="9200" h="5454" extrusionOk="0">
                  <a:moveTo>
                    <a:pt x="9199" y="0"/>
                  </a:moveTo>
                  <a:cubicBezTo>
                    <a:pt x="9199" y="0"/>
                    <a:pt x="7877" y="124"/>
                    <a:pt x="6104" y="773"/>
                  </a:cubicBezTo>
                  <a:cubicBezTo>
                    <a:pt x="5231" y="1091"/>
                    <a:pt x="4390" y="1488"/>
                    <a:pt x="3590" y="1959"/>
                  </a:cubicBezTo>
                  <a:cubicBezTo>
                    <a:pt x="797" y="3612"/>
                    <a:pt x="0" y="5448"/>
                    <a:pt x="0" y="5448"/>
                  </a:cubicBezTo>
                  <a:cubicBezTo>
                    <a:pt x="0" y="5448"/>
                    <a:pt x="65" y="5454"/>
                    <a:pt x="187" y="5454"/>
                  </a:cubicBezTo>
                  <a:cubicBezTo>
                    <a:pt x="722" y="5454"/>
                    <a:pt x="2362" y="5341"/>
                    <a:pt x="4521" y="4128"/>
                  </a:cubicBezTo>
                  <a:cubicBezTo>
                    <a:pt x="4523" y="4127"/>
                    <a:pt x="4524" y="4127"/>
                    <a:pt x="4526" y="4127"/>
                  </a:cubicBezTo>
                  <a:cubicBezTo>
                    <a:pt x="4611" y="4077"/>
                    <a:pt x="4697" y="4029"/>
                    <a:pt x="4785" y="3977"/>
                  </a:cubicBezTo>
                  <a:cubicBezTo>
                    <a:pt x="7657" y="2275"/>
                    <a:pt x="9199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4524225" y="467625"/>
              <a:ext cx="29775" cy="33300"/>
            </a:xfrm>
            <a:custGeom>
              <a:avLst/>
              <a:gdLst/>
              <a:ahLst/>
              <a:cxnLst/>
              <a:rect l="l" t="t" r="r" b="b"/>
              <a:pathLst>
                <a:path w="1191" h="1332" extrusionOk="0">
                  <a:moveTo>
                    <a:pt x="0" y="1"/>
                  </a:moveTo>
                  <a:cubicBezTo>
                    <a:pt x="3" y="197"/>
                    <a:pt x="22" y="391"/>
                    <a:pt x="57" y="584"/>
                  </a:cubicBezTo>
                  <a:cubicBezTo>
                    <a:pt x="71" y="680"/>
                    <a:pt x="92" y="773"/>
                    <a:pt x="111" y="868"/>
                  </a:cubicBezTo>
                  <a:cubicBezTo>
                    <a:pt x="131" y="962"/>
                    <a:pt x="154" y="1057"/>
                    <a:pt x="179" y="1150"/>
                  </a:cubicBezTo>
                  <a:lnTo>
                    <a:pt x="226" y="1332"/>
                  </a:lnTo>
                  <a:lnTo>
                    <a:pt x="370" y="1213"/>
                  </a:lnTo>
                  <a:cubicBezTo>
                    <a:pt x="444" y="1153"/>
                    <a:pt x="519" y="1090"/>
                    <a:pt x="589" y="1025"/>
                  </a:cubicBezTo>
                  <a:cubicBezTo>
                    <a:pt x="661" y="959"/>
                    <a:pt x="733" y="897"/>
                    <a:pt x="802" y="827"/>
                  </a:cubicBezTo>
                  <a:cubicBezTo>
                    <a:pt x="943" y="692"/>
                    <a:pt x="1072" y="545"/>
                    <a:pt x="1190" y="389"/>
                  </a:cubicBezTo>
                  <a:lnTo>
                    <a:pt x="1190" y="389"/>
                  </a:lnTo>
                  <a:cubicBezTo>
                    <a:pt x="1014" y="472"/>
                    <a:pt x="844" y="571"/>
                    <a:pt x="684" y="683"/>
                  </a:cubicBezTo>
                  <a:cubicBezTo>
                    <a:pt x="602" y="735"/>
                    <a:pt x="525" y="792"/>
                    <a:pt x="447" y="850"/>
                  </a:cubicBezTo>
                  <a:cubicBezTo>
                    <a:pt x="418" y="872"/>
                    <a:pt x="389" y="893"/>
                    <a:pt x="361" y="916"/>
                  </a:cubicBezTo>
                  <a:lnTo>
                    <a:pt x="361" y="916"/>
                  </a:lnTo>
                  <a:cubicBezTo>
                    <a:pt x="351" y="881"/>
                    <a:pt x="340" y="847"/>
                    <a:pt x="329" y="812"/>
                  </a:cubicBezTo>
                  <a:cubicBezTo>
                    <a:pt x="298" y="721"/>
                    <a:pt x="271" y="628"/>
                    <a:pt x="236" y="538"/>
                  </a:cubicBezTo>
                  <a:cubicBezTo>
                    <a:pt x="172" y="353"/>
                    <a:pt x="92" y="17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4531275" y="464000"/>
              <a:ext cx="10850" cy="31650"/>
            </a:xfrm>
            <a:custGeom>
              <a:avLst/>
              <a:gdLst/>
              <a:ahLst/>
              <a:cxnLst/>
              <a:rect l="l" t="t" r="r" b="b"/>
              <a:pathLst>
                <a:path w="434" h="1266" extrusionOk="0">
                  <a:moveTo>
                    <a:pt x="424" y="0"/>
                  </a:moveTo>
                  <a:lnTo>
                    <a:pt x="424" y="0"/>
                  </a:lnTo>
                  <a:cubicBezTo>
                    <a:pt x="347" y="88"/>
                    <a:pt x="283" y="185"/>
                    <a:pt x="232" y="288"/>
                  </a:cubicBezTo>
                  <a:cubicBezTo>
                    <a:pt x="181" y="387"/>
                    <a:pt x="139" y="491"/>
                    <a:pt x="104" y="597"/>
                  </a:cubicBezTo>
                  <a:cubicBezTo>
                    <a:pt x="69" y="703"/>
                    <a:pt x="43" y="811"/>
                    <a:pt x="25" y="921"/>
                  </a:cubicBezTo>
                  <a:cubicBezTo>
                    <a:pt x="6" y="1035"/>
                    <a:pt x="0" y="1151"/>
                    <a:pt x="12" y="1266"/>
                  </a:cubicBezTo>
                  <a:cubicBezTo>
                    <a:pt x="88" y="1180"/>
                    <a:pt x="152" y="1083"/>
                    <a:pt x="204" y="979"/>
                  </a:cubicBezTo>
                  <a:cubicBezTo>
                    <a:pt x="254" y="879"/>
                    <a:pt x="297" y="776"/>
                    <a:pt x="331" y="669"/>
                  </a:cubicBezTo>
                  <a:cubicBezTo>
                    <a:pt x="366" y="565"/>
                    <a:pt x="392" y="456"/>
                    <a:pt x="409" y="347"/>
                  </a:cubicBezTo>
                  <a:cubicBezTo>
                    <a:pt x="428" y="232"/>
                    <a:pt x="434" y="115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4589350" y="711275"/>
              <a:ext cx="29550" cy="33400"/>
            </a:xfrm>
            <a:custGeom>
              <a:avLst/>
              <a:gdLst/>
              <a:ahLst/>
              <a:cxnLst/>
              <a:rect l="l" t="t" r="r" b="b"/>
              <a:pathLst>
                <a:path w="1182" h="1336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97"/>
                    <a:pt x="13" y="392"/>
                    <a:pt x="44" y="585"/>
                  </a:cubicBezTo>
                  <a:cubicBezTo>
                    <a:pt x="56" y="681"/>
                    <a:pt x="73" y="776"/>
                    <a:pt x="92" y="872"/>
                  </a:cubicBezTo>
                  <a:cubicBezTo>
                    <a:pt x="109" y="966"/>
                    <a:pt x="130" y="1060"/>
                    <a:pt x="152" y="1154"/>
                  </a:cubicBezTo>
                  <a:lnTo>
                    <a:pt x="194" y="1336"/>
                  </a:lnTo>
                  <a:lnTo>
                    <a:pt x="341" y="1221"/>
                  </a:lnTo>
                  <a:cubicBezTo>
                    <a:pt x="416" y="1161"/>
                    <a:pt x="494" y="1103"/>
                    <a:pt x="566" y="1039"/>
                  </a:cubicBezTo>
                  <a:cubicBezTo>
                    <a:pt x="638" y="974"/>
                    <a:pt x="713" y="914"/>
                    <a:pt x="782" y="846"/>
                  </a:cubicBezTo>
                  <a:cubicBezTo>
                    <a:pt x="927" y="713"/>
                    <a:pt x="1061" y="571"/>
                    <a:pt x="1182" y="417"/>
                  </a:cubicBezTo>
                  <a:lnTo>
                    <a:pt x="1182" y="417"/>
                  </a:lnTo>
                  <a:cubicBezTo>
                    <a:pt x="1003" y="497"/>
                    <a:pt x="831" y="591"/>
                    <a:pt x="668" y="699"/>
                  </a:cubicBezTo>
                  <a:cubicBezTo>
                    <a:pt x="585" y="748"/>
                    <a:pt x="507" y="805"/>
                    <a:pt x="427" y="860"/>
                  </a:cubicBezTo>
                  <a:cubicBezTo>
                    <a:pt x="398" y="881"/>
                    <a:pt x="369" y="901"/>
                    <a:pt x="340" y="923"/>
                  </a:cubicBezTo>
                  <a:lnTo>
                    <a:pt x="340" y="923"/>
                  </a:lnTo>
                  <a:cubicBezTo>
                    <a:pt x="331" y="888"/>
                    <a:pt x="322" y="854"/>
                    <a:pt x="312" y="820"/>
                  </a:cubicBezTo>
                  <a:cubicBezTo>
                    <a:pt x="283" y="728"/>
                    <a:pt x="258" y="633"/>
                    <a:pt x="224" y="543"/>
                  </a:cubicBezTo>
                  <a:cubicBezTo>
                    <a:pt x="165" y="357"/>
                    <a:pt x="91" y="175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4595850" y="708075"/>
              <a:ext cx="11450" cy="31400"/>
            </a:xfrm>
            <a:custGeom>
              <a:avLst/>
              <a:gdLst/>
              <a:ahLst/>
              <a:cxnLst/>
              <a:rect l="l" t="t" r="r" b="b"/>
              <a:pathLst>
                <a:path w="458" h="1256" extrusionOk="0">
                  <a:moveTo>
                    <a:pt x="450" y="1"/>
                  </a:moveTo>
                  <a:lnTo>
                    <a:pt x="450" y="1"/>
                  </a:lnTo>
                  <a:cubicBezTo>
                    <a:pt x="372" y="85"/>
                    <a:pt x="305" y="181"/>
                    <a:pt x="251" y="283"/>
                  </a:cubicBezTo>
                  <a:cubicBezTo>
                    <a:pt x="199" y="382"/>
                    <a:pt x="154" y="484"/>
                    <a:pt x="117" y="588"/>
                  </a:cubicBezTo>
                  <a:cubicBezTo>
                    <a:pt x="79" y="693"/>
                    <a:pt x="50" y="801"/>
                    <a:pt x="30" y="910"/>
                  </a:cubicBezTo>
                  <a:cubicBezTo>
                    <a:pt x="8" y="1025"/>
                    <a:pt x="1" y="1140"/>
                    <a:pt x="8" y="1256"/>
                  </a:cubicBezTo>
                  <a:cubicBezTo>
                    <a:pt x="87" y="1170"/>
                    <a:pt x="154" y="1076"/>
                    <a:pt x="207" y="974"/>
                  </a:cubicBezTo>
                  <a:cubicBezTo>
                    <a:pt x="260" y="875"/>
                    <a:pt x="305" y="773"/>
                    <a:pt x="341" y="668"/>
                  </a:cubicBezTo>
                  <a:cubicBezTo>
                    <a:pt x="379" y="564"/>
                    <a:pt x="408" y="456"/>
                    <a:pt x="428" y="345"/>
                  </a:cubicBezTo>
                  <a:cubicBezTo>
                    <a:pt x="450" y="232"/>
                    <a:pt x="458" y="116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4301000" y="564075"/>
              <a:ext cx="31350" cy="30200"/>
            </a:xfrm>
            <a:custGeom>
              <a:avLst/>
              <a:gdLst/>
              <a:ahLst/>
              <a:cxnLst/>
              <a:rect l="l" t="t" r="r" b="b"/>
              <a:pathLst>
                <a:path w="1254" h="1208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7"/>
                    <a:pt x="136" y="367"/>
                    <a:pt x="225" y="542"/>
                  </a:cubicBezTo>
                  <a:cubicBezTo>
                    <a:pt x="267" y="630"/>
                    <a:pt x="314" y="715"/>
                    <a:pt x="360" y="799"/>
                  </a:cubicBezTo>
                  <a:cubicBezTo>
                    <a:pt x="407" y="883"/>
                    <a:pt x="456" y="966"/>
                    <a:pt x="507" y="1048"/>
                  </a:cubicBezTo>
                  <a:lnTo>
                    <a:pt x="603" y="1208"/>
                  </a:lnTo>
                  <a:lnTo>
                    <a:pt x="708" y="1052"/>
                  </a:lnTo>
                  <a:cubicBezTo>
                    <a:pt x="760" y="972"/>
                    <a:pt x="814" y="892"/>
                    <a:pt x="863" y="808"/>
                  </a:cubicBezTo>
                  <a:cubicBezTo>
                    <a:pt x="911" y="725"/>
                    <a:pt x="964" y="643"/>
                    <a:pt x="1009" y="558"/>
                  </a:cubicBezTo>
                  <a:cubicBezTo>
                    <a:pt x="1105" y="386"/>
                    <a:pt x="1186" y="208"/>
                    <a:pt x="1253" y="25"/>
                  </a:cubicBezTo>
                  <a:lnTo>
                    <a:pt x="1253" y="25"/>
                  </a:lnTo>
                  <a:cubicBezTo>
                    <a:pt x="1109" y="156"/>
                    <a:pt x="975" y="300"/>
                    <a:pt x="853" y="453"/>
                  </a:cubicBezTo>
                  <a:cubicBezTo>
                    <a:pt x="791" y="527"/>
                    <a:pt x="733" y="606"/>
                    <a:pt x="676" y="683"/>
                  </a:cubicBezTo>
                  <a:cubicBezTo>
                    <a:pt x="655" y="711"/>
                    <a:pt x="634" y="740"/>
                    <a:pt x="613" y="770"/>
                  </a:cubicBezTo>
                  <a:lnTo>
                    <a:pt x="613" y="770"/>
                  </a:lnTo>
                  <a:cubicBezTo>
                    <a:pt x="593" y="739"/>
                    <a:pt x="573" y="709"/>
                    <a:pt x="552" y="680"/>
                  </a:cubicBezTo>
                  <a:cubicBezTo>
                    <a:pt x="495" y="601"/>
                    <a:pt x="443" y="520"/>
                    <a:pt x="383" y="444"/>
                  </a:cubicBezTo>
                  <a:cubicBezTo>
                    <a:pt x="268" y="286"/>
                    <a:pt x="140" y="1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4313475" y="555425"/>
              <a:ext cx="6100" cy="33250"/>
            </a:xfrm>
            <a:custGeom>
              <a:avLst/>
              <a:gdLst/>
              <a:ahLst/>
              <a:cxnLst/>
              <a:rect l="l" t="t" r="r" b="b"/>
              <a:pathLst>
                <a:path w="244" h="1330" extrusionOk="0">
                  <a:moveTo>
                    <a:pt x="135" y="0"/>
                  </a:moveTo>
                  <a:cubicBezTo>
                    <a:pt x="88" y="106"/>
                    <a:pt x="55" y="217"/>
                    <a:pt x="36" y="330"/>
                  </a:cubicBezTo>
                  <a:cubicBezTo>
                    <a:pt x="15" y="441"/>
                    <a:pt x="5" y="552"/>
                    <a:pt x="4" y="664"/>
                  </a:cubicBezTo>
                  <a:cubicBezTo>
                    <a:pt x="1" y="774"/>
                    <a:pt x="7" y="886"/>
                    <a:pt x="23" y="997"/>
                  </a:cubicBezTo>
                  <a:cubicBezTo>
                    <a:pt x="37" y="1110"/>
                    <a:pt x="66" y="1224"/>
                    <a:pt x="110" y="1330"/>
                  </a:cubicBezTo>
                  <a:cubicBezTo>
                    <a:pt x="158" y="1225"/>
                    <a:pt x="191" y="1113"/>
                    <a:pt x="210" y="1000"/>
                  </a:cubicBezTo>
                  <a:cubicBezTo>
                    <a:pt x="229" y="890"/>
                    <a:pt x="239" y="778"/>
                    <a:pt x="242" y="668"/>
                  </a:cubicBezTo>
                  <a:cubicBezTo>
                    <a:pt x="244" y="556"/>
                    <a:pt x="238" y="445"/>
                    <a:pt x="222" y="335"/>
                  </a:cubicBezTo>
                  <a:cubicBezTo>
                    <a:pt x="207" y="220"/>
                    <a:pt x="178" y="108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4311875" y="735400"/>
              <a:ext cx="30625" cy="31325"/>
            </a:xfrm>
            <a:custGeom>
              <a:avLst/>
              <a:gdLst/>
              <a:ahLst/>
              <a:cxnLst/>
              <a:rect l="l" t="t" r="r" b="b"/>
              <a:pathLst>
                <a:path w="1225" h="1253" extrusionOk="0">
                  <a:moveTo>
                    <a:pt x="57" y="0"/>
                  </a:moveTo>
                  <a:cubicBezTo>
                    <a:pt x="185" y="148"/>
                    <a:pt x="325" y="285"/>
                    <a:pt x="475" y="410"/>
                  </a:cubicBezTo>
                  <a:cubicBezTo>
                    <a:pt x="548" y="476"/>
                    <a:pt x="625" y="534"/>
                    <a:pt x="700" y="594"/>
                  </a:cubicBezTo>
                  <a:cubicBezTo>
                    <a:pt x="729" y="616"/>
                    <a:pt x="757" y="637"/>
                    <a:pt x="786" y="659"/>
                  </a:cubicBezTo>
                  <a:lnTo>
                    <a:pt x="786" y="659"/>
                  </a:lnTo>
                  <a:cubicBezTo>
                    <a:pt x="755" y="678"/>
                    <a:pt x="724" y="697"/>
                    <a:pt x="695" y="717"/>
                  </a:cubicBezTo>
                  <a:cubicBezTo>
                    <a:pt x="615" y="772"/>
                    <a:pt x="533" y="823"/>
                    <a:pt x="455" y="882"/>
                  </a:cubicBezTo>
                  <a:cubicBezTo>
                    <a:pt x="293" y="992"/>
                    <a:pt x="142" y="1117"/>
                    <a:pt x="1" y="1252"/>
                  </a:cubicBezTo>
                  <a:cubicBezTo>
                    <a:pt x="188" y="1196"/>
                    <a:pt x="372" y="1126"/>
                    <a:pt x="548" y="1040"/>
                  </a:cubicBezTo>
                  <a:cubicBezTo>
                    <a:pt x="636" y="1001"/>
                    <a:pt x="722" y="956"/>
                    <a:pt x="808" y="912"/>
                  </a:cubicBezTo>
                  <a:cubicBezTo>
                    <a:pt x="894" y="867"/>
                    <a:pt x="978" y="820"/>
                    <a:pt x="1061" y="772"/>
                  </a:cubicBezTo>
                  <a:lnTo>
                    <a:pt x="1224" y="679"/>
                  </a:lnTo>
                  <a:lnTo>
                    <a:pt x="1070" y="572"/>
                  </a:lnTo>
                  <a:cubicBezTo>
                    <a:pt x="991" y="516"/>
                    <a:pt x="913" y="460"/>
                    <a:pt x="831" y="410"/>
                  </a:cubicBezTo>
                  <a:cubicBezTo>
                    <a:pt x="748" y="359"/>
                    <a:pt x="668" y="306"/>
                    <a:pt x="583" y="259"/>
                  </a:cubicBezTo>
                  <a:cubicBezTo>
                    <a:pt x="415" y="159"/>
                    <a:pt x="239" y="71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4303675" y="748375"/>
              <a:ext cx="33225" cy="6100"/>
            </a:xfrm>
            <a:custGeom>
              <a:avLst/>
              <a:gdLst/>
              <a:ahLst/>
              <a:cxnLst/>
              <a:rect l="l" t="t" r="r" b="b"/>
              <a:pathLst>
                <a:path w="1329" h="244" extrusionOk="0">
                  <a:moveTo>
                    <a:pt x="571" y="1"/>
                  </a:moveTo>
                  <a:cubicBezTo>
                    <a:pt x="493" y="1"/>
                    <a:pt x="415" y="5"/>
                    <a:pt x="337" y="13"/>
                  </a:cubicBezTo>
                  <a:cubicBezTo>
                    <a:pt x="221" y="25"/>
                    <a:pt x="109" y="51"/>
                    <a:pt x="0" y="92"/>
                  </a:cubicBezTo>
                  <a:cubicBezTo>
                    <a:pt x="105" y="141"/>
                    <a:pt x="214" y="179"/>
                    <a:pt x="327" y="201"/>
                  </a:cubicBezTo>
                  <a:cubicBezTo>
                    <a:pt x="469" y="229"/>
                    <a:pt x="612" y="243"/>
                    <a:pt x="755" y="243"/>
                  </a:cubicBezTo>
                  <a:cubicBezTo>
                    <a:pt x="834" y="243"/>
                    <a:pt x="913" y="239"/>
                    <a:pt x="992" y="230"/>
                  </a:cubicBezTo>
                  <a:cubicBezTo>
                    <a:pt x="1107" y="219"/>
                    <a:pt x="1220" y="192"/>
                    <a:pt x="1328" y="152"/>
                  </a:cubicBezTo>
                  <a:cubicBezTo>
                    <a:pt x="1225" y="101"/>
                    <a:pt x="1114" y="64"/>
                    <a:pt x="1001" y="43"/>
                  </a:cubicBezTo>
                  <a:cubicBezTo>
                    <a:pt x="892" y="21"/>
                    <a:pt x="781" y="8"/>
                    <a:pt x="671" y="3"/>
                  </a:cubicBezTo>
                  <a:cubicBezTo>
                    <a:pt x="637" y="2"/>
                    <a:pt x="604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4678925" y="551525"/>
              <a:ext cx="32125" cy="32325"/>
            </a:xfrm>
            <a:custGeom>
              <a:avLst/>
              <a:gdLst/>
              <a:ahLst/>
              <a:cxnLst/>
              <a:rect l="l" t="t" r="r" b="b"/>
              <a:pathLst>
                <a:path w="1285" h="1293" extrusionOk="0">
                  <a:moveTo>
                    <a:pt x="391" y="1"/>
                  </a:moveTo>
                  <a:cubicBezTo>
                    <a:pt x="308" y="178"/>
                    <a:pt x="239" y="361"/>
                    <a:pt x="183" y="549"/>
                  </a:cubicBezTo>
                  <a:cubicBezTo>
                    <a:pt x="153" y="641"/>
                    <a:pt x="130" y="735"/>
                    <a:pt x="105" y="828"/>
                  </a:cubicBezTo>
                  <a:cubicBezTo>
                    <a:pt x="80" y="921"/>
                    <a:pt x="60" y="1016"/>
                    <a:pt x="39" y="1110"/>
                  </a:cubicBezTo>
                  <a:lnTo>
                    <a:pt x="0" y="1292"/>
                  </a:lnTo>
                  <a:lnTo>
                    <a:pt x="182" y="1250"/>
                  </a:lnTo>
                  <a:cubicBezTo>
                    <a:pt x="275" y="1228"/>
                    <a:pt x="370" y="1209"/>
                    <a:pt x="463" y="1180"/>
                  </a:cubicBezTo>
                  <a:cubicBezTo>
                    <a:pt x="556" y="1151"/>
                    <a:pt x="650" y="1129"/>
                    <a:pt x="740" y="1097"/>
                  </a:cubicBezTo>
                  <a:cubicBezTo>
                    <a:pt x="927" y="1039"/>
                    <a:pt x="1110" y="966"/>
                    <a:pt x="1285" y="879"/>
                  </a:cubicBezTo>
                  <a:cubicBezTo>
                    <a:pt x="1260" y="879"/>
                    <a:pt x="1235" y="878"/>
                    <a:pt x="1210" y="878"/>
                  </a:cubicBezTo>
                  <a:cubicBezTo>
                    <a:pt x="1039" y="878"/>
                    <a:pt x="869" y="891"/>
                    <a:pt x="700" y="916"/>
                  </a:cubicBezTo>
                  <a:cubicBezTo>
                    <a:pt x="602" y="926"/>
                    <a:pt x="508" y="943"/>
                    <a:pt x="413" y="959"/>
                  </a:cubicBezTo>
                  <a:cubicBezTo>
                    <a:pt x="378" y="966"/>
                    <a:pt x="342" y="972"/>
                    <a:pt x="307" y="979"/>
                  </a:cubicBezTo>
                  <a:lnTo>
                    <a:pt x="307" y="979"/>
                  </a:lnTo>
                  <a:cubicBezTo>
                    <a:pt x="314" y="944"/>
                    <a:pt x="320" y="909"/>
                    <a:pt x="324" y="873"/>
                  </a:cubicBezTo>
                  <a:cubicBezTo>
                    <a:pt x="338" y="777"/>
                    <a:pt x="355" y="683"/>
                    <a:pt x="365" y="585"/>
                  </a:cubicBezTo>
                  <a:cubicBezTo>
                    <a:pt x="390" y="392"/>
                    <a:pt x="399" y="196"/>
                    <a:pt x="39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4682800" y="556150"/>
              <a:ext cx="23350" cy="23700"/>
            </a:xfrm>
            <a:custGeom>
              <a:avLst/>
              <a:gdLst/>
              <a:ahLst/>
              <a:cxnLst/>
              <a:rect l="l" t="t" r="r" b="b"/>
              <a:pathLst>
                <a:path w="934" h="948" extrusionOk="0">
                  <a:moveTo>
                    <a:pt x="933" y="0"/>
                  </a:moveTo>
                  <a:lnTo>
                    <a:pt x="933" y="0"/>
                  </a:lnTo>
                  <a:cubicBezTo>
                    <a:pt x="827" y="44"/>
                    <a:pt x="727" y="102"/>
                    <a:pt x="633" y="172"/>
                  </a:cubicBezTo>
                  <a:cubicBezTo>
                    <a:pt x="545" y="237"/>
                    <a:pt x="460" y="310"/>
                    <a:pt x="382" y="390"/>
                  </a:cubicBezTo>
                  <a:cubicBezTo>
                    <a:pt x="303" y="469"/>
                    <a:pt x="232" y="553"/>
                    <a:pt x="167" y="645"/>
                  </a:cubicBezTo>
                  <a:cubicBezTo>
                    <a:pt x="98" y="738"/>
                    <a:pt x="43" y="840"/>
                    <a:pt x="1" y="947"/>
                  </a:cubicBezTo>
                  <a:cubicBezTo>
                    <a:pt x="107" y="904"/>
                    <a:pt x="209" y="845"/>
                    <a:pt x="300" y="776"/>
                  </a:cubicBezTo>
                  <a:cubicBezTo>
                    <a:pt x="391" y="710"/>
                    <a:pt x="473" y="636"/>
                    <a:pt x="552" y="557"/>
                  </a:cubicBezTo>
                  <a:cubicBezTo>
                    <a:pt x="631" y="479"/>
                    <a:pt x="702" y="393"/>
                    <a:pt x="767" y="303"/>
                  </a:cubicBezTo>
                  <a:cubicBezTo>
                    <a:pt x="836" y="210"/>
                    <a:pt x="891" y="108"/>
                    <a:pt x="93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4695175" y="727325"/>
              <a:ext cx="30100" cy="31325"/>
            </a:xfrm>
            <a:custGeom>
              <a:avLst/>
              <a:gdLst/>
              <a:ahLst/>
              <a:cxnLst/>
              <a:rect l="l" t="t" r="r" b="b"/>
              <a:pathLst>
                <a:path w="1204" h="1253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1019" y="61"/>
                    <a:pt x="838" y="138"/>
                    <a:pt x="664" y="228"/>
                  </a:cubicBezTo>
                  <a:cubicBezTo>
                    <a:pt x="576" y="269"/>
                    <a:pt x="493" y="317"/>
                    <a:pt x="408" y="364"/>
                  </a:cubicBezTo>
                  <a:cubicBezTo>
                    <a:pt x="323" y="412"/>
                    <a:pt x="242" y="461"/>
                    <a:pt x="159" y="512"/>
                  </a:cubicBezTo>
                  <a:lnTo>
                    <a:pt x="0" y="610"/>
                  </a:lnTo>
                  <a:lnTo>
                    <a:pt x="156" y="713"/>
                  </a:lnTo>
                  <a:cubicBezTo>
                    <a:pt x="237" y="765"/>
                    <a:pt x="317" y="819"/>
                    <a:pt x="400" y="867"/>
                  </a:cubicBezTo>
                  <a:cubicBezTo>
                    <a:pt x="485" y="915"/>
                    <a:pt x="566" y="966"/>
                    <a:pt x="653" y="1011"/>
                  </a:cubicBezTo>
                  <a:cubicBezTo>
                    <a:pt x="825" y="1106"/>
                    <a:pt x="1003" y="1186"/>
                    <a:pt x="1187" y="1253"/>
                  </a:cubicBezTo>
                  <a:cubicBezTo>
                    <a:pt x="1055" y="1109"/>
                    <a:pt x="911" y="976"/>
                    <a:pt x="755" y="855"/>
                  </a:cubicBezTo>
                  <a:cubicBezTo>
                    <a:pt x="681" y="793"/>
                    <a:pt x="604" y="736"/>
                    <a:pt x="525" y="679"/>
                  </a:cubicBezTo>
                  <a:cubicBezTo>
                    <a:pt x="497" y="658"/>
                    <a:pt x="467" y="637"/>
                    <a:pt x="438" y="616"/>
                  </a:cubicBezTo>
                  <a:lnTo>
                    <a:pt x="438" y="616"/>
                  </a:lnTo>
                  <a:cubicBezTo>
                    <a:pt x="468" y="596"/>
                    <a:pt x="498" y="575"/>
                    <a:pt x="527" y="554"/>
                  </a:cubicBezTo>
                  <a:cubicBezTo>
                    <a:pt x="605" y="499"/>
                    <a:pt x="685" y="445"/>
                    <a:pt x="763" y="386"/>
                  </a:cubicBezTo>
                  <a:cubicBezTo>
                    <a:pt x="920" y="268"/>
                    <a:pt x="1067" y="140"/>
                    <a:pt x="120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4700725" y="739850"/>
              <a:ext cx="33275" cy="6025"/>
            </a:xfrm>
            <a:custGeom>
              <a:avLst/>
              <a:gdLst/>
              <a:ahLst/>
              <a:cxnLst/>
              <a:rect l="l" t="t" r="r" b="b"/>
              <a:pathLst>
                <a:path w="1331" h="241" extrusionOk="0">
                  <a:moveTo>
                    <a:pt x="639" y="1"/>
                  </a:moveTo>
                  <a:cubicBezTo>
                    <a:pt x="537" y="1"/>
                    <a:pt x="435" y="8"/>
                    <a:pt x="334" y="23"/>
                  </a:cubicBezTo>
                  <a:cubicBezTo>
                    <a:pt x="219" y="37"/>
                    <a:pt x="107" y="68"/>
                    <a:pt x="1" y="112"/>
                  </a:cubicBezTo>
                  <a:cubicBezTo>
                    <a:pt x="106" y="158"/>
                    <a:pt x="218" y="192"/>
                    <a:pt x="331" y="210"/>
                  </a:cubicBezTo>
                  <a:cubicBezTo>
                    <a:pt x="450" y="230"/>
                    <a:pt x="572" y="240"/>
                    <a:pt x="692" y="240"/>
                  </a:cubicBezTo>
                  <a:cubicBezTo>
                    <a:pt x="794" y="240"/>
                    <a:pt x="896" y="233"/>
                    <a:pt x="996" y="219"/>
                  </a:cubicBezTo>
                  <a:cubicBezTo>
                    <a:pt x="1111" y="203"/>
                    <a:pt x="1223" y="173"/>
                    <a:pt x="1330" y="129"/>
                  </a:cubicBezTo>
                  <a:cubicBezTo>
                    <a:pt x="1224" y="82"/>
                    <a:pt x="1114" y="50"/>
                    <a:pt x="999" y="31"/>
                  </a:cubicBezTo>
                  <a:cubicBezTo>
                    <a:pt x="890" y="13"/>
                    <a:pt x="778" y="2"/>
                    <a:pt x="667" y="1"/>
                  </a:cubicBezTo>
                  <a:cubicBezTo>
                    <a:pt x="658" y="1"/>
                    <a:pt x="648" y="1"/>
                    <a:pt x="639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4363875" y="779875"/>
              <a:ext cx="300525" cy="166825"/>
            </a:xfrm>
            <a:custGeom>
              <a:avLst/>
              <a:gdLst/>
              <a:ahLst/>
              <a:cxnLst/>
              <a:rect l="l" t="t" r="r" b="b"/>
              <a:pathLst>
                <a:path w="12021" h="6673" extrusionOk="0">
                  <a:moveTo>
                    <a:pt x="71" y="0"/>
                  </a:moveTo>
                  <a:cubicBezTo>
                    <a:pt x="1" y="0"/>
                    <a:pt x="71" y="513"/>
                    <a:pt x="225" y="1244"/>
                  </a:cubicBezTo>
                  <a:cubicBezTo>
                    <a:pt x="308" y="1644"/>
                    <a:pt x="415" y="2108"/>
                    <a:pt x="539" y="2588"/>
                  </a:cubicBezTo>
                  <a:cubicBezTo>
                    <a:pt x="594" y="2797"/>
                    <a:pt x="651" y="3010"/>
                    <a:pt x="711" y="3222"/>
                  </a:cubicBezTo>
                  <a:cubicBezTo>
                    <a:pt x="788" y="3503"/>
                    <a:pt x="869" y="3783"/>
                    <a:pt x="954" y="4051"/>
                  </a:cubicBezTo>
                  <a:cubicBezTo>
                    <a:pt x="1271" y="5066"/>
                    <a:pt x="1610" y="5925"/>
                    <a:pt x="1876" y="6106"/>
                  </a:cubicBezTo>
                  <a:cubicBezTo>
                    <a:pt x="2605" y="6613"/>
                    <a:pt x="4846" y="6672"/>
                    <a:pt x="6010" y="6672"/>
                  </a:cubicBezTo>
                  <a:cubicBezTo>
                    <a:pt x="7175" y="6672"/>
                    <a:pt x="9417" y="6613"/>
                    <a:pt x="10144" y="6106"/>
                  </a:cubicBezTo>
                  <a:cubicBezTo>
                    <a:pt x="10410" y="5925"/>
                    <a:pt x="10750" y="5066"/>
                    <a:pt x="11067" y="4051"/>
                  </a:cubicBezTo>
                  <a:cubicBezTo>
                    <a:pt x="11150" y="3783"/>
                    <a:pt x="11232" y="3503"/>
                    <a:pt x="11309" y="3222"/>
                  </a:cubicBezTo>
                  <a:cubicBezTo>
                    <a:pt x="11370" y="3010"/>
                    <a:pt x="11425" y="2797"/>
                    <a:pt x="11482" y="2588"/>
                  </a:cubicBezTo>
                  <a:cubicBezTo>
                    <a:pt x="11604" y="2108"/>
                    <a:pt x="11712" y="1644"/>
                    <a:pt x="11796" y="1245"/>
                  </a:cubicBezTo>
                  <a:cubicBezTo>
                    <a:pt x="11949" y="513"/>
                    <a:pt x="12020" y="0"/>
                    <a:pt x="11949" y="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4363875" y="779875"/>
              <a:ext cx="300475" cy="166825"/>
            </a:xfrm>
            <a:custGeom>
              <a:avLst/>
              <a:gdLst/>
              <a:ahLst/>
              <a:cxnLst/>
              <a:rect l="l" t="t" r="r" b="b"/>
              <a:pathLst>
                <a:path w="12019" h="6673" extrusionOk="0">
                  <a:moveTo>
                    <a:pt x="1" y="0"/>
                  </a:moveTo>
                  <a:lnTo>
                    <a:pt x="1" y="6672"/>
                  </a:lnTo>
                  <a:lnTo>
                    <a:pt x="12019" y="6672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4393275" y="742400"/>
              <a:ext cx="241700" cy="241750"/>
            </a:xfrm>
            <a:custGeom>
              <a:avLst/>
              <a:gdLst/>
              <a:ahLst/>
              <a:cxnLst/>
              <a:rect l="l" t="t" r="r" b="b"/>
              <a:pathLst>
                <a:path w="9668" h="9670" extrusionOk="0">
                  <a:moveTo>
                    <a:pt x="4834" y="1"/>
                  </a:moveTo>
                  <a:cubicBezTo>
                    <a:pt x="2165" y="1"/>
                    <a:pt x="0" y="2165"/>
                    <a:pt x="0" y="4836"/>
                  </a:cubicBezTo>
                  <a:cubicBezTo>
                    <a:pt x="0" y="7505"/>
                    <a:pt x="2165" y="9669"/>
                    <a:pt x="4834" y="9669"/>
                  </a:cubicBezTo>
                  <a:cubicBezTo>
                    <a:pt x="7503" y="9669"/>
                    <a:pt x="9667" y="7505"/>
                    <a:pt x="9667" y="4836"/>
                  </a:cubicBezTo>
                  <a:cubicBezTo>
                    <a:pt x="9667" y="2165"/>
                    <a:pt x="7503" y="1"/>
                    <a:pt x="4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4453700" y="802850"/>
              <a:ext cx="120875" cy="120850"/>
            </a:xfrm>
            <a:custGeom>
              <a:avLst/>
              <a:gdLst/>
              <a:ahLst/>
              <a:cxnLst/>
              <a:rect l="l" t="t" r="r" b="b"/>
              <a:pathLst>
                <a:path w="4835" h="4834" extrusionOk="0">
                  <a:moveTo>
                    <a:pt x="2417" y="0"/>
                  </a:moveTo>
                  <a:cubicBezTo>
                    <a:pt x="1081" y="0"/>
                    <a:pt x="1" y="1083"/>
                    <a:pt x="1" y="2418"/>
                  </a:cubicBezTo>
                  <a:cubicBezTo>
                    <a:pt x="1" y="3752"/>
                    <a:pt x="1081" y="4834"/>
                    <a:pt x="2417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3"/>
                    <a:pt x="3752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4275225" y="977025"/>
              <a:ext cx="771050" cy="1503950"/>
            </a:xfrm>
            <a:custGeom>
              <a:avLst/>
              <a:gdLst/>
              <a:ahLst/>
              <a:cxnLst/>
              <a:rect l="l" t="t" r="r" b="b"/>
              <a:pathLst>
                <a:path w="30842" h="60158" extrusionOk="0">
                  <a:moveTo>
                    <a:pt x="1" y="1"/>
                  </a:moveTo>
                  <a:lnTo>
                    <a:pt x="1" y="60157"/>
                  </a:lnTo>
                  <a:lnTo>
                    <a:pt x="30841" y="60157"/>
                  </a:lnTo>
                  <a:lnTo>
                    <a:pt x="30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4237850" y="941566"/>
              <a:ext cx="845800" cy="39625"/>
            </a:xfrm>
            <a:custGeom>
              <a:avLst/>
              <a:gdLst/>
              <a:ahLst/>
              <a:cxnLst/>
              <a:rect l="l" t="t" r="r" b="b"/>
              <a:pathLst>
                <a:path w="33832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33831" y="1585"/>
                  </a:lnTo>
                  <a:lnTo>
                    <a:pt x="33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5083625" y="93742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10639" y="1585"/>
                  </a:lnTo>
                  <a:lnTo>
                    <a:pt x="10639" y="1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5046250" y="977025"/>
              <a:ext cx="261250" cy="1503950"/>
            </a:xfrm>
            <a:custGeom>
              <a:avLst/>
              <a:gdLst/>
              <a:ahLst/>
              <a:cxnLst/>
              <a:rect l="l" t="t" r="r" b="b"/>
              <a:pathLst>
                <a:path w="10450" h="60158" extrusionOk="0">
                  <a:moveTo>
                    <a:pt x="0" y="1"/>
                  </a:moveTo>
                  <a:lnTo>
                    <a:pt x="0" y="60157"/>
                  </a:lnTo>
                  <a:lnTo>
                    <a:pt x="10450" y="60157"/>
                  </a:lnTo>
                  <a:lnTo>
                    <a:pt x="10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4353525" y="1124200"/>
              <a:ext cx="614450" cy="351375"/>
            </a:xfrm>
            <a:custGeom>
              <a:avLst/>
              <a:gdLst/>
              <a:ahLst/>
              <a:cxnLst/>
              <a:rect l="l" t="t" r="r" b="b"/>
              <a:pathLst>
                <a:path w="24578" h="14055" extrusionOk="0">
                  <a:moveTo>
                    <a:pt x="24123" y="454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4576300" y="1228850"/>
              <a:ext cx="117800" cy="67750"/>
            </a:xfrm>
            <a:custGeom>
              <a:avLst/>
              <a:gdLst/>
              <a:ahLst/>
              <a:cxnLst/>
              <a:rect l="l" t="t" r="r" b="b"/>
              <a:pathLst>
                <a:path w="4712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4605450" y="1228325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2"/>
                  </a:moveTo>
                  <a:lnTo>
                    <a:pt x="4711" y="2298"/>
                  </a:lnTo>
                  <a:lnTo>
                    <a:pt x="455" y="2298"/>
                  </a:lnTo>
                  <a:lnTo>
                    <a:pt x="455" y="452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4353525" y="1553775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4576300" y="1658450"/>
              <a:ext cx="117800" cy="67725"/>
            </a:xfrm>
            <a:custGeom>
              <a:avLst/>
              <a:gdLst/>
              <a:ahLst/>
              <a:cxnLst/>
              <a:rect l="l" t="t" r="r" b="b"/>
              <a:pathLst>
                <a:path w="4712" h="2709" extrusionOk="0">
                  <a:moveTo>
                    <a:pt x="0" y="0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605450" y="1657850"/>
              <a:ext cx="129175" cy="68875"/>
            </a:xfrm>
            <a:custGeom>
              <a:avLst/>
              <a:gdLst/>
              <a:ahLst/>
              <a:cxnLst/>
              <a:rect l="l" t="t" r="r" b="b"/>
              <a:pathLst>
                <a:path w="5167" h="2755" extrusionOk="0">
                  <a:moveTo>
                    <a:pt x="4711" y="456"/>
                  </a:moveTo>
                  <a:lnTo>
                    <a:pt x="4711" y="2301"/>
                  </a:lnTo>
                  <a:lnTo>
                    <a:pt x="455" y="2301"/>
                  </a:lnTo>
                  <a:lnTo>
                    <a:pt x="455" y="456"/>
                  </a:lnTo>
                  <a:close/>
                  <a:moveTo>
                    <a:pt x="1" y="1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353525" y="1983350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576300" y="2088025"/>
              <a:ext cx="117800" cy="67700"/>
            </a:xfrm>
            <a:custGeom>
              <a:avLst/>
              <a:gdLst/>
              <a:ahLst/>
              <a:cxnLst/>
              <a:rect l="l" t="t" r="r" b="b"/>
              <a:pathLst>
                <a:path w="4712" h="2708" extrusionOk="0">
                  <a:moveTo>
                    <a:pt x="0" y="0"/>
                  </a:moveTo>
                  <a:lnTo>
                    <a:pt x="0" y="2707"/>
                  </a:lnTo>
                  <a:lnTo>
                    <a:pt x="4712" y="2707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14605450" y="2087450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4"/>
                  </a:moveTo>
                  <a:lnTo>
                    <a:pt x="4711" y="2300"/>
                  </a:lnTo>
                  <a:lnTo>
                    <a:pt x="455" y="2300"/>
                  </a:lnTo>
                  <a:lnTo>
                    <a:pt x="455" y="454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14742450" y="507275"/>
              <a:ext cx="124500" cy="430175"/>
            </a:xfrm>
            <a:custGeom>
              <a:avLst/>
              <a:gdLst/>
              <a:ahLst/>
              <a:cxnLst/>
              <a:rect l="l" t="t" r="r" b="b"/>
              <a:pathLst>
                <a:path w="498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4979" y="17207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4866925" y="507275"/>
              <a:ext cx="62250" cy="430175"/>
            </a:xfrm>
            <a:custGeom>
              <a:avLst/>
              <a:gdLst/>
              <a:ahLst/>
              <a:cxnLst/>
              <a:rect l="l" t="t" r="r" b="b"/>
              <a:pathLst>
                <a:path w="249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14776725" y="548350"/>
              <a:ext cx="53925" cy="51850"/>
            </a:xfrm>
            <a:custGeom>
              <a:avLst/>
              <a:gdLst/>
              <a:ahLst/>
              <a:cxnLst/>
              <a:rect l="l" t="t" r="r" b="b"/>
              <a:pathLst>
                <a:path w="2157" h="2074" extrusionOk="0">
                  <a:moveTo>
                    <a:pt x="1120" y="1"/>
                  </a:moveTo>
                  <a:cubicBezTo>
                    <a:pt x="850" y="1"/>
                    <a:pt x="585" y="106"/>
                    <a:pt x="386" y="305"/>
                  </a:cubicBezTo>
                  <a:cubicBezTo>
                    <a:pt x="90" y="600"/>
                    <a:pt x="1" y="1047"/>
                    <a:pt x="162" y="1434"/>
                  </a:cubicBezTo>
                  <a:cubicBezTo>
                    <a:pt x="322" y="1821"/>
                    <a:pt x="701" y="2074"/>
                    <a:pt x="1120" y="2074"/>
                  </a:cubicBezTo>
                  <a:cubicBezTo>
                    <a:pt x="1693" y="2074"/>
                    <a:pt x="2157" y="1610"/>
                    <a:pt x="2157" y="1038"/>
                  </a:cubicBezTo>
                  <a:cubicBezTo>
                    <a:pt x="2157" y="618"/>
                    <a:pt x="1904" y="241"/>
                    <a:pt x="1517" y="80"/>
                  </a:cubicBezTo>
                  <a:cubicBezTo>
                    <a:pt x="1388" y="27"/>
                    <a:pt x="1254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4789875" y="55945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4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4" y="1186"/>
                  </a:cubicBezTo>
                  <a:cubicBezTo>
                    <a:pt x="921" y="1186"/>
                    <a:pt x="1186" y="920"/>
                    <a:pt x="1186" y="593"/>
                  </a:cubicBezTo>
                  <a:cubicBezTo>
                    <a:pt x="1186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4742450" y="748700"/>
              <a:ext cx="124500" cy="114600"/>
            </a:xfrm>
            <a:custGeom>
              <a:avLst/>
              <a:gdLst/>
              <a:ahLst/>
              <a:cxnLst/>
              <a:rect l="l" t="t" r="r" b="b"/>
              <a:pathLst>
                <a:path w="4980" h="4584" extrusionOk="0">
                  <a:moveTo>
                    <a:pt x="0" y="0"/>
                  </a:moveTo>
                  <a:lnTo>
                    <a:pt x="0" y="4584"/>
                  </a:lnTo>
                  <a:lnTo>
                    <a:pt x="4979" y="4584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4900375" y="548375"/>
              <a:ext cx="124475" cy="389075"/>
            </a:xfrm>
            <a:custGeom>
              <a:avLst/>
              <a:gdLst/>
              <a:ahLst/>
              <a:cxnLst/>
              <a:rect l="l" t="t" r="r" b="b"/>
              <a:pathLst>
                <a:path w="4979" h="15563" extrusionOk="0">
                  <a:moveTo>
                    <a:pt x="1" y="0"/>
                  </a:moveTo>
                  <a:lnTo>
                    <a:pt x="1" y="15563"/>
                  </a:lnTo>
                  <a:lnTo>
                    <a:pt x="4978" y="15563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4936675" y="589100"/>
              <a:ext cx="51850" cy="51825"/>
            </a:xfrm>
            <a:custGeom>
              <a:avLst/>
              <a:gdLst/>
              <a:ahLst/>
              <a:cxnLst/>
              <a:rect l="l" t="t" r="r" b="b"/>
              <a:pathLst>
                <a:path w="2074" h="2073" extrusionOk="0">
                  <a:moveTo>
                    <a:pt x="1037" y="0"/>
                  </a:moveTo>
                  <a:cubicBezTo>
                    <a:pt x="464" y="0"/>
                    <a:pt x="0" y="464"/>
                    <a:pt x="0" y="1036"/>
                  </a:cubicBezTo>
                  <a:cubicBezTo>
                    <a:pt x="0" y="1609"/>
                    <a:pt x="464" y="2073"/>
                    <a:pt x="1037" y="2073"/>
                  </a:cubicBezTo>
                  <a:cubicBezTo>
                    <a:pt x="1609" y="2073"/>
                    <a:pt x="2073" y="1609"/>
                    <a:pt x="2073" y="1036"/>
                  </a:cubicBezTo>
                  <a:cubicBezTo>
                    <a:pt x="2073" y="464"/>
                    <a:pt x="1609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4947750" y="6001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2" y="1186"/>
                    <a:pt x="1187" y="920"/>
                    <a:pt x="1187" y="593"/>
                  </a:cubicBezTo>
                  <a:cubicBezTo>
                    <a:pt x="1187" y="266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4900375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1" y="1"/>
                  </a:moveTo>
                  <a:lnTo>
                    <a:pt x="1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15024825" y="548375"/>
              <a:ext cx="62250" cy="389075"/>
            </a:xfrm>
            <a:custGeom>
              <a:avLst/>
              <a:gdLst/>
              <a:ahLst/>
              <a:cxnLst/>
              <a:rect l="l" t="t" r="r" b="b"/>
              <a:pathLst>
                <a:path w="2490" h="15563" extrusionOk="0">
                  <a:moveTo>
                    <a:pt x="0" y="0"/>
                  </a:moveTo>
                  <a:lnTo>
                    <a:pt x="0" y="15563"/>
                  </a:lnTo>
                  <a:lnTo>
                    <a:pt x="2489" y="15563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15055950" y="527925"/>
              <a:ext cx="124475" cy="409525"/>
            </a:xfrm>
            <a:custGeom>
              <a:avLst/>
              <a:gdLst/>
              <a:ahLst/>
              <a:cxnLst/>
              <a:rect l="l" t="t" r="r" b="b"/>
              <a:pathLst>
                <a:path w="497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4978" y="1638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15090200" y="570125"/>
              <a:ext cx="53875" cy="51825"/>
            </a:xfrm>
            <a:custGeom>
              <a:avLst/>
              <a:gdLst/>
              <a:ahLst/>
              <a:cxnLst/>
              <a:rect l="l" t="t" r="r" b="b"/>
              <a:pathLst>
                <a:path w="2155" h="2073" extrusionOk="0">
                  <a:moveTo>
                    <a:pt x="1118" y="0"/>
                  </a:moveTo>
                  <a:cubicBezTo>
                    <a:pt x="849" y="0"/>
                    <a:pt x="584" y="106"/>
                    <a:pt x="386" y="304"/>
                  </a:cubicBezTo>
                  <a:cubicBezTo>
                    <a:pt x="89" y="601"/>
                    <a:pt x="1" y="1046"/>
                    <a:pt x="162" y="1434"/>
                  </a:cubicBezTo>
                  <a:cubicBezTo>
                    <a:pt x="322" y="1821"/>
                    <a:pt x="700" y="2073"/>
                    <a:pt x="1119" y="2073"/>
                  </a:cubicBezTo>
                  <a:cubicBezTo>
                    <a:pt x="1691" y="2073"/>
                    <a:pt x="2155" y="1609"/>
                    <a:pt x="2155" y="1037"/>
                  </a:cubicBezTo>
                  <a:cubicBezTo>
                    <a:pt x="2155" y="618"/>
                    <a:pt x="1903" y="240"/>
                    <a:pt x="1516" y="80"/>
                  </a:cubicBezTo>
                  <a:cubicBezTo>
                    <a:pt x="1387" y="26"/>
                    <a:pt x="1252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15103325" y="581200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4"/>
                  </a:cubicBezTo>
                  <a:cubicBezTo>
                    <a:pt x="1" y="921"/>
                    <a:pt x="267" y="1186"/>
                    <a:pt x="594" y="1186"/>
                  </a:cubicBezTo>
                  <a:cubicBezTo>
                    <a:pt x="922" y="1186"/>
                    <a:pt x="1186" y="921"/>
                    <a:pt x="1186" y="594"/>
                  </a:cubicBezTo>
                  <a:cubicBezTo>
                    <a:pt x="1186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5055950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0" y="1"/>
                  </a:moveTo>
                  <a:lnTo>
                    <a:pt x="0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5172772" y="527927"/>
              <a:ext cx="69854" cy="409525"/>
            </a:xfrm>
            <a:custGeom>
              <a:avLst/>
              <a:gdLst/>
              <a:ahLst/>
              <a:cxnLst/>
              <a:rect l="l" t="t" r="r" b="b"/>
              <a:pathLst>
                <a:path w="248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2489" y="1638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4624800" y="217225"/>
              <a:ext cx="559950" cy="593100"/>
            </a:xfrm>
            <a:custGeom>
              <a:avLst/>
              <a:gdLst/>
              <a:ahLst/>
              <a:cxnLst/>
              <a:rect l="l" t="t" r="r" b="b"/>
              <a:pathLst>
                <a:path w="22398" h="23724" extrusionOk="0">
                  <a:moveTo>
                    <a:pt x="12404" y="0"/>
                  </a:moveTo>
                  <a:cubicBezTo>
                    <a:pt x="10976" y="0"/>
                    <a:pt x="10039" y="382"/>
                    <a:pt x="9664" y="540"/>
                  </a:cubicBezTo>
                  <a:cubicBezTo>
                    <a:pt x="7520" y="1442"/>
                    <a:pt x="6392" y="4801"/>
                    <a:pt x="6415" y="7348"/>
                  </a:cubicBezTo>
                  <a:cubicBezTo>
                    <a:pt x="6434" y="9537"/>
                    <a:pt x="2763" y="9615"/>
                    <a:pt x="1316" y="14338"/>
                  </a:cubicBezTo>
                  <a:cubicBezTo>
                    <a:pt x="1" y="18632"/>
                    <a:pt x="3160" y="22225"/>
                    <a:pt x="8190" y="23361"/>
                  </a:cubicBezTo>
                  <a:cubicBezTo>
                    <a:pt x="9293" y="23610"/>
                    <a:pt x="10341" y="23724"/>
                    <a:pt x="11322" y="23724"/>
                  </a:cubicBezTo>
                  <a:cubicBezTo>
                    <a:pt x="15956" y="23724"/>
                    <a:pt x="19104" y="21192"/>
                    <a:pt x="19583" y="18446"/>
                  </a:cubicBezTo>
                  <a:cubicBezTo>
                    <a:pt x="20163" y="15120"/>
                    <a:pt x="18199" y="13810"/>
                    <a:pt x="18615" y="11797"/>
                  </a:cubicBezTo>
                  <a:cubicBezTo>
                    <a:pt x="19033" y="9784"/>
                    <a:pt x="22397" y="4180"/>
                    <a:pt x="17854" y="1617"/>
                  </a:cubicBezTo>
                  <a:cubicBezTo>
                    <a:pt x="15622" y="357"/>
                    <a:pt x="13784" y="0"/>
                    <a:pt x="12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14911475" y="554275"/>
              <a:ext cx="323675" cy="718525"/>
            </a:xfrm>
            <a:custGeom>
              <a:avLst/>
              <a:gdLst/>
              <a:ahLst/>
              <a:cxnLst/>
              <a:rect l="l" t="t" r="r" b="b"/>
              <a:pathLst>
                <a:path w="12947" h="28741" extrusionOk="0">
                  <a:moveTo>
                    <a:pt x="3115" y="0"/>
                  </a:moveTo>
                  <a:cubicBezTo>
                    <a:pt x="2208" y="0"/>
                    <a:pt x="1354" y="550"/>
                    <a:pt x="949" y="1971"/>
                  </a:cubicBezTo>
                  <a:cubicBezTo>
                    <a:pt x="0" y="5286"/>
                    <a:pt x="4147" y="15276"/>
                    <a:pt x="4479" y="16095"/>
                  </a:cubicBezTo>
                  <a:cubicBezTo>
                    <a:pt x="4811" y="16912"/>
                    <a:pt x="8233" y="26580"/>
                    <a:pt x="9269" y="27975"/>
                  </a:cubicBezTo>
                  <a:cubicBezTo>
                    <a:pt x="9670" y="28515"/>
                    <a:pt x="10177" y="28741"/>
                    <a:pt x="10679" y="28741"/>
                  </a:cubicBezTo>
                  <a:cubicBezTo>
                    <a:pt x="11642" y="28741"/>
                    <a:pt x="12586" y="27911"/>
                    <a:pt x="12730" y="26888"/>
                  </a:cubicBezTo>
                  <a:cubicBezTo>
                    <a:pt x="12946" y="25330"/>
                    <a:pt x="9577" y="15338"/>
                    <a:pt x="9282" y="13951"/>
                  </a:cubicBezTo>
                  <a:cubicBezTo>
                    <a:pt x="8985" y="12562"/>
                    <a:pt x="7721" y="3910"/>
                    <a:pt x="5560" y="1278"/>
                  </a:cubicBezTo>
                  <a:cubicBezTo>
                    <a:pt x="4942" y="527"/>
                    <a:pt x="4003" y="0"/>
                    <a:pt x="3115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5116325" y="1183400"/>
              <a:ext cx="121175" cy="168975"/>
            </a:xfrm>
            <a:custGeom>
              <a:avLst/>
              <a:gdLst/>
              <a:ahLst/>
              <a:cxnLst/>
              <a:rect l="l" t="t" r="r" b="b"/>
              <a:pathLst>
                <a:path w="4847" h="6759" extrusionOk="0">
                  <a:moveTo>
                    <a:pt x="4329" y="1"/>
                  </a:moveTo>
                  <a:lnTo>
                    <a:pt x="442" y="1633"/>
                  </a:lnTo>
                  <a:cubicBezTo>
                    <a:pt x="703" y="1951"/>
                    <a:pt x="124" y="3221"/>
                    <a:pt x="972" y="4027"/>
                  </a:cubicBezTo>
                  <a:cubicBezTo>
                    <a:pt x="2038" y="5045"/>
                    <a:pt x="0" y="5999"/>
                    <a:pt x="29" y="6376"/>
                  </a:cubicBezTo>
                  <a:cubicBezTo>
                    <a:pt x="38" y="6471"/>
                    <a:pt x="183" y="6558"/>
                    <a:pt x="402" y="6625"/>
                  </a:cubicBezTo>
                  <a:cubicBezTo>
                    <a:pt x="418" y="6628"/>
                    <a:pt x="438" y="6632"/>
                    <a:pt x="460" y="6637"/>
                  </a:cubicBezTo>
                  <a:cubicBezTo>
                    <a:pt x="639" y="6686"/>
                    <a:pt x="823" y="6719"/>
                    <a:pt x="1010" y="6735"/>
                  </a:cubicBezTo>
                  <a:cubicBezTo>
                    <a:pt x="1027" y="6735"/>
                    <a:pt x="1043" y="6740"/>
                    <a:pt x="1063" y="6740"/>
                  </a:cubicBezTo>
                  <a:lnTo>
                    <a:pt x="1068" y="6740"/>
                  </a:lnTo>
                  <a:cubicBezTo>
                    <a:pt x="1219" y="6752"/>
                    <a:pt x="1371" y="6759"/>
                    <a:pt x="1524" y="6759"/>
                  </a:cubicBezTo>
                  <a:cubicBezTo>
                    <a:pt x="1584" y="6759"/>
                    <a:pt x="1644" y="6758"/>
                    <a:pt x="1703" y="6756"/>
                  </a:cubicBezTo>
                  <a:cubicBezTo>
                    <a:pt x="1740" y="6756"/>
                    <a:pt x="1776" y="6753"/>
                    <a:pt x="1811" y="6749"/>
                  </a:cubicBezTo>
                  <a:cubicBezTo>
                    <a:pt x="2229" y="6724"/>
                    <a:pt x="2614" y="6637"/>
                    <a:pt x="2832" y="6471"/>
                  </a:cubicBezTo>
                  <a:cubicBezTo>
                    <a:pt x="3669" y="5831"/>
                    <a:pt x="4259" y="4565"/>
                    <a:pt x="4553" y="3387"/>
                  </a:cubicBezTo>
                  <a:cubicBezTo>
                    <a:pt x="4847" y="2212"/>
                    <a:pt x="4329" y="1"/>
                    <a:pt x="4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15126350" y="1311825"/>
              <a:ext cx="36625" cy="37500"/>
            </a:xfrm>
            <a:custGeom>
              <a:avLst/>
              <a:gdLst/>
              <a:ahLst/>
              <a:cxnLst/>
              <a:rect l="l" t="t" r="r" b="b"/>
              <a:pathLst>
                <a:path w="1465" h="1500" extrusionOk="0">
                  <a:moveTo>
                    <a:pt x="1420" y="1"/>
                  </a:moveTo>
                  <a:cubicBezTo>
                    <a:pt x="1412" y="1"/>
                    <a:pt x="1405" y="4"/>
                    <a:pt x="1398" y="12"/>
                  </a:cubicBezTo>
                  <a:cubicBezTo>
                    <a:pt x="939" y="519"/>
                    <a:pt x="501" y="1020"/>
                    <a:pt x="1" y="1488"/>
                  </a:cubicBezTo>
                  <a:cubicBezTo>
                    <a:pt x="17" y="1491"/>
                    <a:pt x="38" y="1495"/>
                    <a:pt x="59" y="1500"/>
                  </a:cubicBezTo>
                  <a:cubicBezTo>
                    <a:pt x="613" y="1140"/>
                    <a:pt x="1134" y="631"/>
                    <a:pt x="1452" y="52"/>
                  </a:cubicBezTo>
                  <a:cubicBezTo>
                    <a:pt x="1464" y="27"/>
                    <a:pt x="1442" y="1"/>
                    <a:pt x="1420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5141525" y="1313800"/>
              <a:ext cx="37475" cy="38100"/>
            </a:xfrm>
            <a:custGeom>
              <a:avLst/>
              <a:gdLst/>
              <a:ahLst/>
              <a:cxnLst/>
              <a:rect l="l" t="t" r="r" b="b"/>
              <a:pathLst>
                <a:path w="1499" h="1524" extrusionOk="0">
                  <a:moveTo>
                    <a:pt x="1453" y="0"/>
                  </a:moveTo>
                  <a:cubicBezTo>
                    <a:pt x="1446" y="0"/>
                    <a:pt x="1438" y="4"/>
                    <a:pt x="1431" y="11"/>
                  </a:cubicBezTo>
                  <a:cubicBezTo>
                    <a:pt x="960" y="532"/>
                    <a:pt x="514" y="1044"/>
                    <a:pt x="0" y="1519"/>
                  </a:cubicBezTo>
                  <a:cubicBezTo>
                    <a:pt x="19" y="1519"/>
                    <a:pt x="35" y="1524"/>
                    <a:pt x="55" y="1524"/>
                  </a:cubicBezTo>
                  <a:lnTo>
                    <a:pt x="60" y="1524"/>
                  </a:lnTo>
                  <a:cubicBezTo>
                    <a:pt x="626" y="1160"/>
                    <a:pt x="1158" y="639"/>
                    <a:pt x="1485" y="52"/>
                  </a:cubicBezTo>
                  <a:cubicBezTo>
                    <a:pt x="1498" y="27"/>
                    <a:pt x="1476" y="0"/>
                    <a:pt x="1453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15158900" y="1315725"/>
              <a:ext cx="36100" cy="36575"/>
            </a:xfrm>
            <a:custGeom>
              <a:avLst/>
              <a:gdLst/>
              <a:ahLst/>
              <a:cxnLst/>
              <a:rect l="l" t="t" r="r" b="b"/>
              <a:pathLst>
                <a:path w="1444" h="1463" extrusionOk="0">
                  <a:moveTo>
                    <a:pt x="1400" y="0"/>
                  </a:moveTo>
                  <a:cubicBezTo>
                    <a:pt x="1392" y="0"/>
                    <a:pt x="1384" y="4"/>
                    <a:pt x="1378" y="13"/>
                  </a:cubicBezTo>
                  <a:cubicBezTo>
                    <a:pt x="927" y="513"/>
                    <a:pt x="494" y="1000"/>
                    <a:pt x="0" y="1463"/>
                  </a:cubicBezTo>
                  <a:cubicBezTo>
                    <a:pt x="37" y="1463"/>
                    <a:pt x="73" y="1460"/>
                    <a:pt x="108" y="1456"/>
                  </a:cubicBezTo>
                  <a:cubicBezTo>
                    <a:pt x="638" y="1096"/>
                    <a:pt x="1126" y="603"/>
                    <a:pt x="1432" y="53"/>
                  </a:cubicBezTo>
                  <a:cubicBezTo>
                    <a:pt x="1444" y="29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15105925" y="1224200"/>
              <a:ext cx="44575" cy="89625"/>
            </a:xfrm>
            <a:custGeom>
              <a:avLst/>
              <a:gdLst/>
              <a:ahLst/>
              <a:cxnLst/>
              <a:rect l="l" t="t" r="r" b="b"/>
              <a:pathLst>
                <a:path w="1783" h="3585" extrusionOk="0">
                  <a:moveTo>
                    <a:pt x="1018" y="1"/>
                  </a:moveTo>
                  <a:cubicBezTo>
                    <a:pt x="1018" y="1"/>
                    <a:pt x="0" y="3109"/>
                    <a:pt x="418" y="3514"/>
                  </a:cubicBezTo>
                  <a:cubicBezTo>
                    <a:pt x="469" y="3563"/>
                    <a:pt x="520" y="3584"/>
                    <a:pt x="571" y="3584"/>
                  </a:cubicBezTo>
                  <a:cubicBezTo>
                    <a:pt x="918" y="3584"/>
                    <a:pt x="1247" y="2573"/>
                    <a:pt x="1495" y="2573"/>
                  </a:cubicBezTo>
                  <a:cubicBezTo>
                    <a:pt x="1507" y="2573"/>
                    <a:pt x="1518" y="2575"/>
                    <a:pt x="1529" y="2580"/>
                  </a:cubicBezTo>
                  <a:cubicBezTo>
                    <a:pt x="1535" y="2582"/>
                    <a:pt x="1540" y="2583"/>
                    <a:pt x="1546" y="2583"/>
                  </a:cubicBezTo>
                  <a:cubicBezTo>
                    <a:pt x="1782" y="2583"/>
                    <a:pt x="1018" y="1"/>
                    <a:pt x="1018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14922625" y="547300"/>
              <a:ext cx="330475" cy="667800"/>
            </a:xfrm>
            <a:custGeom>
              <a:avLst/>
              <a:gdLst/>
              <a:ahLst/>
              <a:cxnLst/>
              <a:rect l="l" t="t" r="r" b="b"/>
              <a:pathLst>
                <a:path w="13219" h="26712" extrusionOk="0">
                  <a:moveTo>
                    <a:pt x="2822" y="0"/>
                  </a:moveTo>
                  <a:cubicBezTo>
                    <a:pt x="1310" y="0"/>
                    <a:pt x="5" y="1276"/>
                    <a:pt x="5" y="2685"/>
                  </a:cubicBezTo>
                  <a:cubicBezTo>
                    <a:pt x="1" y="9623"/>
                    <a:pt x="6327" y="26712"/>
                    <a:pt x="6327" y="26712"/>
                  </a:cubicBezTo>
                  <a:cubicBezTo>
                    <a:pt x="6327" y="26712"/>
                    <a:pt x="11310" y="26396"/>
                    <a:pt x="13219" y="24909"/>
                  </a:cubicBezTo>
                  <a:cubicBezTo>
                    <a:pt x="13219" y="24909"/>
                    <a:pt x="8109" y="5236"/>
                    <a:pt x="5504" y="1589"/>
                  </a:cubicBezTo>
                  <a:cubicBezTo>
                    <a:pt x="4690" y="450"/>
                    <a:pt x="3720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14896050" y="1129675"/>
              <a:ext cx="389100" cy="1371300"/>
            </a:xfrm>
            <a:custGeom>
              <a:avLst/>
              <a:gdLst/>
              <a:ahLst/>
              <a:cxnLst/>
              <a:rect l="l" t="t" r="r" b="b"/>
              <a:pathLst>
                <a:path w="15564" h="54852" extrusionOk="0">
                  <a:moveTo>
                    <a:pt x="5232" y="1"/>
                  </a:moveTo>
                  <a:cubicBezTo>
                    <a:pt x="3558" y="1"/>
                    <a:pt x="2101" y="927"/>
                    <a:pt x="1718" y="2910"/>
                  </a:cubicBezTo>
                  <a:cubicBezTo>
                    <a:pt x="1" y="11824"/>
                    <a:pt x="7151" y="24194"/>
                    <a:pt x="7319" y="25653"/>
                  </a:cubicBezTo>
                  <a:cubicBezTo>
                    <a:pt x="7480" y="27112"/>
                    <a:pt x="2364" y="37079"/>
                    <a:pt x="6567" y="51273"/>
                  </a:cubicBezTo>
                  <a:cubicBezTo>
                    <a:pt x="6670" y="51626"/>
                    <a:pt x="6668" y="52016"/>
                    <a:pt x="6636" y="52396"/>
                  </a:cubicBezTo>
                  <a:cubicBezTo>
                    <a:pt x="6570" y="53119"/>
                    <a:pt x="6380" y="53807"/>
                    <a:pt x="6556" y="54144"/>
                  </a:cubicBezTo>
                  <a:cubicBezTo>
                    <a:pt x="6747" y="54505"/>
                    <a:pt x="10759" y="54851"/>
                    <a:pt x="13312" y="54851"/>
                  </a:cubicBezTo>
                  <a:cubicBezTo>
                    <a:pt x="14430" y="54851"/>
                    <a:pt x="15268" y="54785"/>
                    <a:pt x="15384" y="54624"/>
                  </a:cubicBezTo>
                  <a:cubicBezTo>
                    <a:pt x="15563" y="54373"/>
                    <a:pt x="14694" y="53766"/>
                    <a:pt x="13723" y="53202"/>
                  </a:cubicBezTo>
                  <a:cubicBezTo>
                    <a:pt x="12653" y="52582"/>
                    <a:pt x="11470" y="52005"/>
                    <a:pt x="11470" y="52005"/>
                  </a:cubicBezTo>
                  <a:cubicBezTo>
                    <a:pt x="11380" y="51597"/>
                    <a:pt x="15325" y="28661"/>
                    <a:pt x="15094" y="26967"/>
                  </a:cubicBezTo>
                  <a:cubicBezTo>
                    <a:pt x="14865" y="25272"/>
                    <a:pt x="13697" y="11222"/>
                    <a:pt x="10887" y="4179"/>
                  </a:cubicBezTo>
                  <a:cubicBezTo>
                    <a:pt x="9811" y="1481"/>
                    <a:pt x="7348" y="1"/>
                    <a:pt x="5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15055550" y="2439550"/>
              <a:ext cx="229600" cy="61425"/>
            </a:xfrm>
            <a:custGeom>
              <a:avLst/>
              <a:gdLst/>
              <a:ahLst/>
              <a:cxnLst/>
              <a:rect l="l" t="t" r="r" b="b"/>
              <a:pathLst>
                <a:path w="9184" h="2457" extrusionOk="0">
                  <a:moveTo>
                    <a:pt x="256" y="1"/>
                  </a:moveTo>
                  <a:cubicBezTo>
                    <a:pt x="190" y="724"/>
                    <a:pt x="0" y="1412"/>
                    <a:pt x="176" y="1751"/>
                  </a:cubicBezTo>
                  <a:cubicBezTo>
                    <a:pt x="367" y="2110"/>
                    <a:pt x="4378" y="2456"/>
                    <a:pt x="6931" y="2456"/>
                  </a:cubicBezTo>
                  <a:cubicBezTo>
                    <a:pt x="8049" y="2456"/>
                    <a:pt x="8888" y="2390"/>
                    <a:pt x="9004" y="2229"/>
                  </a:cubicBezTo>
                  <a:cubicBezTo>
                    <a:pt x="9183" y="1978"/>
                    <a:pt x="8314" y="1371"/>
                    <a:pt x="7343" y="807"/>
                  </a:cubicBezTo>
                  <a:lnTo>
                    <a:pt x="7343" y="807"/>
                  </a:lnTo>
                  <a:cubicBezTo>
                    <a:pt x="7400" y="935"/>
                    <a:pt x="7426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14872350" y="1080775"/>
              <a:ext cx="425300" cy="1320325"/>
            </a:xfrm>
            <a:custGeom>
              <a:avLst/>
              <a:gdLst/>
              <a:ahLst/>
              <a:cxnLst/>
              <a:rect l="l" t="t" r="r" b="b"/>
              <a:pathLst>
                <a:path w="17012" h="52813" extrusionOk="0">
                  <a:moveTo>
                    <a:pt x="1498" y="1"/>
                  </a:moveTo>
                  <a:cubicBezTo>
                    <a:pt x="1498" y="1"/>
                    <a:pt x="0" y="14004"/>
                    <a:pt x="8121" y="27112"/>
                  </a:cubicBezTo>
                  <a:cubicBezTo>
                    <a:pt x="8121" y="27112"/>
                    <a:pt x="2646" y="43176"/>
                    <a:pt x="7008" y="52384"/>
                  </a:cubicBezTo>
                  <a:cubicBezTo>
                    <a:pt x="7008" y="52384"/>
                    <a:pt x="8681" y="52812"/>
                    <a:pt x="10556" y="52812"/>
                  </a:cubicBezTo>
                  <a:cubicBezTo>
                    <a:pt x="11493" y="52812"/>
                    <a:pt x="12481" y="52705"/>
                    <a:pt x="13336" y="52384"/>
                  </a:cubicBezTo>
                  <a:cubicBezTo>
                    <a:pt x="13336" y="52384"/>
                    <a:pt x="17012" y="30389"/>
                    <a:pt x="16754" y="28338"/>
                  </a:cubicBezTo>
                  <a:cubicBezTo>
                    <a:pt x="16498" y="26285"/>
                    <a:pt x="14311" y="8251"/>
                    <a:pt x="9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14656375" y="1131300"/>
              <a:ext cx="408625" cy="1369675"/>
            </a:xfrm>
            <a:custGeom>
              <a:avLst/>
              <a:gdLst/>
              <a:ahLst/>
              <a:cxnLst/>
              <a:rect l="l" t="t" r="r" b="b"/>
              <a:pathLst>
                <a:path w="16345" h="54787" extrusionOk="0">
                  <a:moveTo>
                    <a:pt x="9330" y="0"/>
                  </a:moveTo>
                  <a:cubicBezTo>
                    <a:pt x="7623" y="0"/>
                    <a:pt x="5962" y="945"/>
                    <a:pt x="5139" y="2845"/>
                  </a:cubicBezTo>
                  <a:cubicBezTo>
                    <a:pt x="1232" y="11895"/>
                    <a:pt x="4787" y="24129"/>
                    <a:pt x="4955" y="25588"/>
                  </a:cubicBezTo>
                  <a:cubicBezTo>
                    <a:pt x="5118" y="27047"/>
                    <a:pt x="0" y="37014"/>
                    <a:pt x="4204" y="51208"/>
                  </a:cubicBezTo>
                  <a:cubicBezTo>
                    <a:pt x="4307" y="51561"/>
                    <a:pt x="4304" y="51951"/>
                    <a:pt x="4272" y="52331"/>
                  </a:cubicBezTo>
                  <a:cubicBezTo>
                    <a:pt x="4207" y="53054"/>
                    <a:pt x="4016" y="53742"/>
                    <a:pt x="4194" y="54079"/>
                  </a:cubicBezTo>
                  <a:cubicBezTo>
                    <a:pt x="4384" y="54440"/>
                    <a:pt x="8395" y="54786"/>
                    <a:pt x="10949" y="54786"/>
                  </a:cubicBezTo>
                  <a:cubicBezTo>
                    <a:pt x="12066" y="54786"/>
                    <a:pt x="12905" y="54720"/>
                    <a:pt x="13022" y="54559"/>
                  </a:cubicBezTo>
                  <a:cubicBezTo>
                    <a:pt x="13201" y="54308"/>
                    <a:pt x="12331" y="53701"/>
                    <a:pt x="11361" y="53137"/>
                  </a:cubicBezTo>
                  <a:cubicBezTo>
                    <a:pt x="10290" y="52517"/>
                    <a:pt x="9108" y="51940"/>
                    <a:pt x="9108" y="51940"/>
                  </a:cubicBezTo>
                  <a:cubicBezTo>
                    <a:pt x="9017" y="51532"/>
                    <a:pt x="12961" y="28596"/>
                    <a:pt x="12729" y="26902"/>
                  </a:cubicBezTo>
                  <a:cubicBezTo>
                    <a:pt x="12503" y="25207"/>
                    <a:pt x="16344" y="11137"/>
                    <a:pt x="14309" y="4114"/>
                  </a:cubicBezTo>
                  <a:cubicBezTo>
                    <a:pt x="13518" y="1379"/>
                    <a:pt x="11391" y="0"/>
                    <a:pt x="9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14756775" y="2439550"/>
              <a:ext cx="229625" cy="61425"/>
            </a:xfrm>
            <a:custGeom>
              <a:avLst/>
              <a:gdLst/>
              <a:ahLst/>
              <a:cxnLst/>
              <a:rect l="l" t="t" r="r" b="b"/>
              <a:pathLst>
                <a:path w="9185" h="2457" extrusionOk="0">
                  <a:moveTo>
                    <a:pt x="256" y="1"/>
                  </a:moveTo>
                  <a:cubicBezTo>
                    <a:pt x="191" y="724"/>
                    <a:pt x="0" y="1412"/>
                    <a:pt x="178" y="1751"/>
                  </a:cubicBezTo>
                  <a:cubicBezTo>
                    <a:pt x="368" y="2110"/>
                    <a:pt x="4378" y="2456"/>
                    <a:pt x="6932" y="2456"/>
                  </a:cubicBezTo>
                  <a:cubicBezTo>
                    <a:pt x="8050" y="2456"/>
                    <a:pt x="8889" y="2390"/>
                    <a:pt x="9006" y="2229"/>
                  </a:cubicBezTo>
                  <a:cubicBezTo>
                    <a:pt x="9185" y="1978"/>
                    <a:pt x="8315" y="1371"/>
                    <a:pt x="7345" y="807"/>
                  </a:cubicBezTo>
                  <a:lnTo>
                    <a:pt x="7345" y="807"/>
                  </a:lnTo>
                  <a:cubicBezTo>
                    <a:pt x="7400" y="935"/>
                    <a:pt x="7428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14651450" y="1080775"/>
              <a:ext cx="402475" cy="1309575"/>
            </a:xfrm>
            <a:custGeom>
              <a:avLst/>
              <a:gdLst/>
              <a:ahLst/>
              <a:cxnLst/>
              <a:rect l="l" t="t" r="r" b="b"/>
              <a:pathLst>
                <a:path w="16099" h="52383" extrusionOk="0">
                  <a:moveTo>
                    <a:pt x="5160" y="1"/>
                  </a:moveTo>
                  <a:cubicBezTo>
                    <a:pt x="5160" y="1"/>
                    <a:pt x="1723" y="5608"/>
                    <a:pt x="1329" y="10632"/>
                  </a:cubicBezTo>
                  <a:cubicBezTo>
                    <a:pt x="984" y="15047"/>
                    <a:pt x="3188" y="17930"/>
                    <a:pt x="3188" y="17930"/>
                  </a:cubicBezTo>
                  <a:cubicBezTo>
                    <a:pt x="3188" y="17930"/>
                    <a:pt x="4298" y="24493"/>
                    <a:pt x="4689" y="27625"/>
                  </a:cubicBezTo>
                  <a:cubicBezTo>
                    <a:pt x="4755" y="28141"/>
                    <a:pt x="1" y="40561"/>
                    <a:pt x="3662" y="51904"/>
                  </a:cubicBezTo>
                  <a:cubicBezTo>
                    <a:pt x="3662" y="51904"/>
                    <a:pt x="5481" y="52383"/>
                    <a:pt x="7459" y="52383"/>
                  </a:cubicBezTo>
                  <a:cubicBezTo>
                    <a:pt x="8448" y="52383"/>
                    <a:pt x="9477" y="52263"/>
                    <a:pt x="10339" y="51904"/>
                  </a:cubicBezTo>
                  <a:cubicBezTo>
                    <a:pt x="10339" y="51904"/>
                    <a:pt x="13498" y="30654"/>
                    <a:pt x="13713" y="28787"/>
                  </a:cubicBezTo>
                  <a:cubicBezTo>
                    <a:pt x="13929" y="26921"/>
                    <a:pt x="16099" y="10695"/>
                    <a:pt x="15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15012350" y="1193125"/>
              <a:ext cx="78225" cy="453750"/>
            </a:xfrm>
            <a:custGeom>
              <a:avLst/>
              <a:gdLst/>
              <a:ahLst/>
              <a:cxnLst/>
              <a:rect l="l" t="t" r="r" b="b"/>
              <a:pathLst>
                <a:path w="3129" h="18150" extrusionOk="0">
                  <a:moveTo>
                    <a:pt x="2961" y="1"/>
                  </a:moveTo>
                  <a:cubicBezTo>
                    <a:pt x="2925" y="1"/>
                    <a:pt x="2888" y="18"/>
                    <a:pt x="2863" y="58"/>
                  </a:cubicBezTo>
                  <a:cubicBezTo>
                    <a:pt x="2171" y="1183"/>
                    <a:pt x="1484" y="2327"/>
                    <a:pt x="1182" y="3629"/>
                  </a:cubicBezTo>
                  <a:cubicBezTo>
                    <a:pt x="844" y="5071"/>
                    <a:pt x="859" y="6623"/>
                    <a:pt x="748" y="8095"/>
                  </a:cubicBezTo>
                  <a:cubicBezTo>
                    <a:pt x="504" y="11385"/>
                    <a:pt x="0" y="14809"/>
                    <a:pt x="139" y="18110"/>
                  </a:cubicBezTo>
                  <a:cubicBezTo>
                    <a:pt x="139" y="18135"/>
                    <a:pt x="162" y="18150"/>
                    <a:pt x="183" y="18150"/>
                  </a:cubicBezTo>
                  <a:cubicBezTo>
                    <a:pt x="199" y="18150"/>
                    <a:pt x="215" y="18141"/>
                    <a:pt x="219" y="18120"/>
                  </a:cubicBezTo>
                  <a:cubicBezTo>
                    <a:pt x="771" y="15222"/>
                    <a:pt x="783" y="12147"/>
                    <a:pt x="1003" y="9208"/>
                  </a:cubicBezTo>
                  <a:cubicBezTo>
                    <a:pt x="1112" y="7756"/>
                    <a:pt x="1179" y="6298"/>
                    <a:pt x="1327" y="4851"/>
                  </a:cubicBezTo>
                  <a:cubicBezTo>
                    <a:pt x="1506" y="3088"/>
                    <a:pt x="2166" y="1682"/>
                    <a:pt x="3073" y="180"/>
                  </a:cubicBezTo>
                  <a:cubicBezTo>
                    <a:pt x="3128" y="88"/>
                    <a:pt x="3045" y="1"/>
                    <a:pt x="2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5129425" y="1305050"/>
              <a:ext cx="117000" cy="487700"/>
            </a:xfrm>
            <a:custGeom>
              <a:avLst/>
              <a:gdLst/>
              <a:ahLst/>
              <a:cxnLst/>
              <a:rect l="l" t="t" r="r" b="b"/>
              <a:pathLst>
                <a:path w="4680" h="19508" extrusionOk="0">
                  <a:moveTo>
                    <a:pt x="28" y="0"/>
                  </a:moveTo>
                  <a:cubicBezTo>
                    <a:pt x="15" y="0"/>
                    <a:pt x="1" y="12"/>
                    <a:pt x="6" y="28"/>
                  </a:cubicBezTo>
                  <a:cubicBezTo>
                    <a:pt x="1028" y="3138"/>
                    <a:pt x="2052" y="6214"/>
                    <a:pt x="2812" y="9404"/>
                  </a:cubicBezTo>
                  <a:cubicBezTo>
                    <a:pt x="3601" y="12721"/>
                    <a:pt x="4109" y="16071"/>
                    <a:pt x="4551" y="19448"/>
                  </a:cubicBezTo>
                  <a:cubicBezTo>
                    <a:pt x="4556" y="19487"/>
                    <a:pt x="4590" y="19508"/>
                    <a:pt x="4621" y="19508"/>
                  </a:cubicBezTo>
                  <a:cubicBezTo>
                    <a:pt x="4651" y="19508"/>
                    <a:pt x="4679" y="19488"/>
                    <a:pt x="4676" y="19448"/>
                  </a:cubicBezTo>
                  <a:cubicBezTo>
                    <a:pt x="4153" y="12897"/>
                    <a:pt x="2603" y="6073"/>
                    <a:pt x="43" y="11"/>
                  </a:cubicBezTo>
                  <a:cubicBezTo>
                    <a:pt x="40" y="3"/>
                    <a:pt x="35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5178450" y="1846650"/>
              <a:ext cx="62925" cy="391925"/>
            </a:xfrm>
            <a:custGeom>
              <a:avLst/>
              <a:gdLst/>
              <a:ahLst/>
              <a:cxnLst/>
              <a:rect l="l" t="t" r="r" b="b"/>
              <a:pathLst>
                <a:path w="2517" h="15677" extrusionOk="0">
                  <a:moveTo>
                    <a:pt x="2456" y="1"/>
                  </a:moveTo>
                  <a:cubicBezTo>
                    <a:pt x="2438" y="1"/>
                    <a:pt x="2420" y="11"/>
                    <a:pt x="2416" y="36"/>
                  </a:cubicBezTo>
                  <a:cubicBezTo>
                    <a:pt x="1405" y="5206"/>
                    <a:pt x="640" y="10417"/>
                    <a:pt x="2" y="15645"/>
                  </a:cubicBezTo>
                  <a:cubicBezTo>
                    <a:pt x="0" y="15665"/>
                    <a:pt x="19" y="15676"/>
                    <a:pt x="36" y="15676"/>
                  </a:cubicBezTo>
                  <a:cubicBezTo>
                    <a:pt x="50" y="15676"/>
                    <a:pt x="63" y="15669"/>
                    <a:pt x="65" y="15654"/>
                  </a:cubicBezTo>
                  <a:cubicBezTo>
                    <a:pt x="810" y="10445"/>
                    <a:pt x="1664" y="5255"/>
                    <a:pt x="2510" y="62"/>
                  </a:cubicBezTo>
                  <a:cubicBezTo>
                    <a:pt x="2516" y="25"/>
                    <a:pt x="2485" y="1"/>
                    <a:pt x="2456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5171900" y="2282475"/>
              <a:ext cx="5325" cy="54575"/>
            </a:xfrm>
            <a:custGeom>
              <a:avLst/>
              <a:gdLst/>
              <a:ahLst/>
              <a:cxnLst/>
              <a:rect l="l" t="t" r="r" b="b"/>
              <a:pathLst>
                <a:path w="213" h="2183" extrusionOk="0">
                  <a:moveTo>
                    <a:pt x="185" y="0"/>
                  </a:moveTo>
                  <a:cubicBezTo>
                    <a:pt x="175" y="0"/>
                    <a:pt x="167" y="6"/>
                    <a:pt x="166" y="17"/>
                  </a:cubicBezTo>
                  <a:cubicBezTo>
                    <a:pt x="70" y="713"/>
                    <a:pt x="26" y="1439"/>
                    <a:pt x="1" y="2141"/>
                  </a:cubicBezTo>
                  <a:cubicBezTo>
                    <a:pt x="0" y="2169"/>
                    <a:pt x="20" y="2183"/>
                    <a:pt x="41" y="2183"/>
                  </a:cubicBezTo>
                  <a:cubicBezTo>
                    <a:pt x="62" y="2183"/>
                    <a:pt x="84" y="2168"/>
                    <a:pt x="87" y="2141"/>
                  </a:cubicBezTo>
                  <a:cubicBezTo>
                    <a:pt x="155" y="1444"/>
                    <a:pt x="212" y="723"/>
                    <a:pt x="209" y="23"/>
                  </a:cubicBezTo>
                  <a:cubicBezTo>
                    <a:pt x="210" y="9"/>
                    <a:pt x="197" y="0"/>
                    <a:pt x="18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14927600" y="1398800"/>
              <a:ext cx="54650" cy="609475"/>
            </a:xfrm>
            <a:custGeom>
              <a:avLst/>
              <a:gdLst/>
              <a:ahLst/>
              <a:cxnLst/>
              <a:rect l="l" t="t" r="r" b="b"/>
              <a:pathLst>
                <a:path w="2186" h="24379" extrusionOk="0">
                  <a:moveTo>
                    <a:pt x="2080" y="0"/>
                  </a:moveTo>
                  <a:cubicBezTo>
                    <a:pt x="2059" y="0"/>
                    <a:pt x="2038" y="13"/>
                    <a:pt x="2038" y="40"/>
                  </a:cubicBezTo>
                  <a:cubicBezTo>
                    <a:pt x="2025" y="4107"/>
                    <a:pt x="1851" y="8169"/>
                    <a:pt x="1515" y="12229"/>
                  </a:cubicBezTo>
                  <a:cubicBezTo>
                    <a:pt x="1185" y="16292"/>
                    <a:pt x="516" y="20289"/>
                    <a:pt x="4" y="24327"/>
                  </a:cubicBezTo>
                  <a:cubicBezTo>
                    <a:pt x="0" y="24360"/>
                    <a:pt x="29" y="24379"/>
                    <a:pt x="57" y="24379"/>
                  </a:cubicBezTo>
                  <a:cubicBezTo>
                    <a:pt x="80" y="24379"/>
                    <a:pt x="103" y="24367"/>
                    <a:pt x="109" y="24340"/>
                  </a:cubicBezTo>
                  <a:cubicBezTo>
                    <a:pt x="973" y="20461"/>
                    <a:pt x="1364" y="16405"/>
                    <a:pt x="1707" y="12450"/>
                  </a:cubicBezTo>
                  <a:cubicBezTo>
                    <a:pt x="2067" y="8322"/>
                    <a:pt x="2186" y="4184"/>
                    <a:pt x="2121" y="40"/>
                  </a:cubicBezTo>
                  <a:cubicBezTo>
                    <a:pt x="2121" y="13"/>
                    <a:pt x="2100" y="0"/>
                    <a:pt x="2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4888350" y="2062950"/>
              <a:ext cx="32375" cy="264750"/>
            </a:xfrm>
            <a:custGeom>
              <a:avLst/>
              <a:gdLst/>
              <a:ahLst/>
              <a:cxnLst/>
              <a:rect l="l" t="t" r="r" b="b"/>
              <a:pathLst>
                <a:path w="1295" h="10590" extrusionOk="0">
                  <a:moveTo>
                    <a:pt x="1271" y="1"/>
                  </a:moveTo>
                  <a:cubicBezTo>
                    <a:pt x="1262" y="1"/>
                    <a:pt x="1253" y="5"/>
                    <a:pt x="1251" y="16"/>
                  </a:cubicBezTo>
                  <a:cubicBezTo>
                    <a:pt x="627" y="3450"/>
                    <a:pt x="99" y="7054"/>
                    <a:pt x="2" y="10545"/>
                  </a:cubicBezTo>
                  <a:cubicBezTo>
                    <a:pt x="1" y="10575"/>
                    <a:pt x="22" y="10590"/>
                    <a:pt x="44" y="10590"/>
                  </a:cubicBezTo>
                  <a:cubicBezTo>
                    <a:pt x="67" y="10590"/>
                    <a:pt x="91" y="10574"/>
                    <a:pt x="95" y="10545"/>
                  </a:cubicBezTo>
                  <a:cubicBezTo>
                    <a:pt x="550" y="7049"/>
                    <a:pt x="851" y="3523"/>
                    <a:pt x="1293" y="21"/>
                  </a:cubicBezTo>
                  <a:cubicBezTo>
                    <a:pt x="1295" y="8"/>
                    <a:pt x="1283" y="1"/>
                    <a:pt x="1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4657525" y="531700"/>
              <a:ext cx="515750" cy="605050"/>
            </a:xfrm>
            <a:custGeom>
              <a:avLst/>
              <a:gdLst/>
              <a:ahLst/>
              <a:cxnLst/>
              <a:rect l="l" t="t" r="r" b="b"/>
              <a:pathLst>
                <a:path w="20630" h="24202" extrusionOk="0">
                  <a:moveTo>
                    <a:pt x="10413" y="1"/>
                  </a:moveTo>
                  <a:cubicBezTo>
                    <a:pt x="9310" y="1"/>
                    <a:pt x="8203" y="271"/>
                    <a:pt x="7264" y="933"/>
                  </a:cubicBezTo>
                  <a:cubicBezTo>
                    <a:pt x="1" y="6055"/>
                    <a:pt x="5144" y="22770"/>
                    <a:pt x="5144" y="22770"/>
                  </a:cubicBezTo>
                  <a:cubicBezTo>
                    <a:pt x="7820" y="23833"/>
                    <a:pt x="10077" y="24201"/>
                    <a:pt x="11919" y="24201"/>
                  </a:cubicBezTo>
                  <a:cubicBezTo>
                    <a:pt x="16059" y="24201"/>
                    <a:pt x="18106" y="22343"/>
                    <a:pt x="18106" y="22343"/>
                  </a:cubicBezTo>
                  <a:lnTo>
                    <a:pt x="17734" y="13085"/>
                  </a:lnTo>
                  <a:cubicBezTo>
                    <a:pt x="17734" y="13085"/>
                    <a:pt x="20630" y="11226"/>
                    <a:pt x="19827" y="8307"/>
                  </a:cubicBezTo>
                  <a:cubicBezTo>
                    <a:pt x="19526" y="7211"/>
                    <a:pt x="16247" y="2411"/>
                    <a:pt x="14445" y="1201"/>
                  </a:cubicBezTo>
                  <a:cubicBezTo>
                    <a:pt x="13406" y="503"/>
                    <a:pt x="11914" y="1"/>
                    <a:pt x="10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4872050" y="830425"/>
              <a:ext cx="193525" cy="50875"/>
            </a:xfrm>
            <a:custGeom>
              <a:avLst/>
              <a:gdLst/>
              <a:ahLst/>
              <a:cxnLst/>
              <a:rect l="l" t="t" r="r" b="b"/>
              <a:pathLst>
                <a:path w="7741" h="2035" extrusionOk="0">
                  <a:moveTo>
                    <a:pt x="7630" y="1"/>
                  </a:moveTo>
                  <a:cubicBezTo>
                    <a:pt x="7623" y="1"/>
                    <a:pt x="7615" y="2"/>
                    <a:pt x="7608" y="4"/>
                  </a:cubicBezTo>
                  <a:cubicBezTo>
                    <a:pt x="6484" y="352"/>
                    <a:pt x="5566" y="1132"/>
                    <a:pt x="4425" y="1460"/>
                  </a:cubicBezTo>
                  <a:cubicBezTo>
                    <a:pt x="3923" y="1606"/>
                    <a:pt x="3413" y="1679"/>
                    <a:pt x="2908" y="1679"/>
                  </a:cubicBezTo>
                  <a:cubicBezTo>
                    <a:pt x="1932" y="1679"/>
                    <a:pt x="975" y="1406"/>
                    <a:pt x="124" y="857"/>
                  </a:cubicBezTo>
                  <a:cubicBezTo>
                    <a:pt x="112" y="849"/>
                    <a:pt x="100" y="845"/>
                    <a:pt x="88" y="845"/>
                  </a:cubicBezTo>
                  <a:cubicBezTo>
                    <a:pt x="33" y="845"/>
                    <a:pt x="0" y="931"/>
                    <a:pt x="56" y="973"/>
                  </a:cubicBezTo>
                  <a:cubicBezTo>
                    <a:pt x="943" y="1650"/>
                    <a:pt x="1966" y="2035"/>
                    <a:pt x="3062" y="2035"/>
                  </a:cubicBezTo>
                  <a:cubicBezTo>
                    <a:pt x="3246" y="2035"/>
                    <a:pt x="3433" y="2024"/>
                    <a:pt x="3621" y="2001"/>
                  </a:cubicBezTo>
                  <a:cubicBezTo>
                    <a:pt x="5209" y="1812"/>
                    <a:pt x="6270" y="787"/>
                    <a:pt x="7668" y="147"/>
                  </a:cubicBezTo>
                  <a:cubicBezTo>
                    <a:pt x="7741" y="114"/>
                    <a:pt x="7700" y="1"/>
                    <a:pt x="7630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5087950" y="806325"/>
              <a:ext cx="59675" cy="282500"/>
            </a:xfrm>
            <a:custGeom>
              <a:avLst/>
              <a:gdLst/>
              <a:ahLst/>
              <a:cxnLst/>
              <a:rect l="l" t="t" r="r" b="b"/>
              <a:pathLst>
                <a:path w="2387" h="11300" extrusionOk="0">
                  <a:moveTo>
                    <a:pt x="2350" y="1"/>
                  </a:moveTo>
                  <a:cubicBezTo>
                    <a:pt x="2342" y="1"/>
                    <a:pt x="2334" y="5"/>
                    <a:pt x="2328" y="14"/>
                  </a:cubicBezTo>
                  <a:cubicBezTo>
                    <a:pt x="1766" y="800"/>
                    <a:pt x="1169" y="1508"/>
                    <a:pt x="460" y="2162"/>
                  </a:cubicBezTo>
                  <a:cubicBezTo>
                    <a:pt x="403" y="2215"/>
                    <a:pt x="1" y="8454"/>
                    <a:pt x="830" y="11213"/>
                  </a:cubicBezTo>
                  <a:cubicBezTo>
                    <a:pt x="847" y="11272"/>
                    <a:pt x="883" y="11299"/>
                    <a:pt x="915" y="11299"/>
                  </a:cubicBezTo>
                  <a:cubicBezTo>
                    <a:pt x="951" y="11299"/>
                    <a:pt x="981" y="11264"/>
                    <a:pt x="971" y="11198"/>
                  </a:cubicBezTo>
                  <a:cubicBezTo>
                    <a:pt x="709" y="9537"/>
                    <a:pt x="533" y="7962"/>
                    <a:pt x="514" y="6273"/>
                  </a:cubicBezTo>
                  <a:cubicBezTo>
                    <a:pt x="498" y="4947"/>
                    <a:pt x="712" y="3608"/>
                    <a:pt x="641" y="2286"/>
                  </a:cubicBezTo>
                  <a:cubicBezTo>
                    <a:pt x="1369" y="1680"/>
                    <a:pt x="1986" y="904"/>
                    <a:pt x="2374" y="42"/>
                  </a:cubicBezTo>
                  <a:cubicBezTo>
                    <a:pt x="2387" y="21"/>
                    <a:pt x="2369" y="1"/>
                    <a:pt x="2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4870025" y="584250"/>
              <a:ext cx="172575" cy="103350"/>
            </a:xfrm>
            <a:custGeom>
              <a:avLst/>
              <a:gdLst/>
              <a:ahLst/>
              <a:cxnLst/>
              <a:rect l="l" t="t" r="r" b="b"/>
              <a:pathLst>
                <a:path w="6903" h="4134" extrusionOk="0">
                  <a:moveTo>
                    <a:pt x="40" y="1"/>
                  </a:moveTo>
                  <a:cubicBezTo>
                    <a:pt x="20" y="1"/>
                    <a:pt x="0" y="23"/>
                    <a:pt x="13" y="43"/>
                  </a:cubicBezTo>
                  <a:cubicBezTo>
                    <a:pt x="1018" y="1454"/>
                    <a:pt x="2258" y="2828"/>
                    <a:pt x="3815" y="3636"/>
                  </a:cubicBezTo>
                  <a:cubicBezTo>
                    <a:pt x="4311" y="3893"/>
                    <a:pt x="4963" y="4134"/>
                    <a:pt x="5555" y="4134"/>
                  </a:cubicBezTo>
                  <a:cubicBezTo>
                    <a:pt x="6101" y="4134"/>
                    <a:pt x="6595" y="3929"/>
                    <a:pt x="6870" y="3345"/>
                  </a:cubicBezTo>
                  <a:cubicBezTo>
                    <a:pt x="6902" y="3290"/>
                    <a:pt x="6856" y="3240"/>
                    <a:pt x="6809" y="3240"/>
                  </a:cubicBezTo>
                  <a:cubicBezTo>
                    <a:pt x="6787" y="3240"/>
                    <a:pt x="6765" y="3250"/>
                    <a:pt x="6751" y="3275"/>
                  </a:cubicBezTo>
                  <a:cubicBezTo>
                    <a:pt x="6387" y="3769"/>
                    <a:pt x="5932" y="3972"/>
                    <a:pt x="5429" y="3972"/>
                  </a:cubicBezTo>
                  <a:cubicBezTo>
                    <a:pt x="3513" y="3972"/>
                    <a:pt x="909" y="1026"/>
                    <a:pt x="58" y="9"/>
                  </a:cubicBezTo>
                  <a:cubicBezTo>
                    <a:pt x="53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5028650" y="618425"/>
              <a:ext cx="11675" cy="22275"/>
            </a:xfrm>
            <a:custGeom>
              <a:avLst/>
              <a:gdLst/>
              <a:ahLst/>
              <a:cxnLst/>
              <a:rect l="l" t="t" r="r" b="b"/>
              <a:pathLst>
                <a:path w="467" h="891" extrusionOk="0">
                  <a:moveTo>
                    <a:pt x="32" y="0"/>
                  </a:moveTo>
                  <a:cubicBezTo>
                    <a:pt x="15" y="0"/>
                    <a:pt x="0" y="12"/>
                    <a:pt x="6" y="33"/>
                  </a:cubicBezTo>
                  <a:cubicBezTo>
                    <a:pt x="90" y="311"/>
                    <a:pt x="224" y="611"/>
                    <a:pt x="362" y="865"/>
                  </a:cubicBezTo>
                  <a:cubicBezTo>
                    <a:pt x="372" y="883"/>
                    <a:pt x="388" y="890"/>
                    <a:pt x="404" y="890"/>
                  </a:cubicBezTo>
                  <a:cubicBezTo>
                    <a:pt x="435" y="890"/>
                    <a:pt x="467" y="863"/>
                    <a:pt x="455" y="826"/>
                  </a:cubicBezTo>
                  <a:cubicBezTo>
                    <a:pt x="371" y="555"/>
                    <a:pt x="223" y="241"/>
                    <a:pt x="55" y="11"/>
                  </a:cubicBezTo>
                  <a:cubicBezTo>
                    <a:pt x="49" y="4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4749350" y="593975"/>
              <a:ext cx="667075" cy="415725"/>
            </a:xfrm>
            <a:custGeom>
              <a:avLst/>
              <a:gdLst/>
              <a:ahLst/>
              <a:cxnLst/>
              <a:rect l="l" t="t" r="r" b="b"/>
              <a:pathLst>
                <a:path w="26683" h="16629" extrusionOk="0">
                  <a:moveTo>
                    <a:pt x="3479" y="1"/>
                  </a:moveTo>
                  <a:cubicBezTo>
                    <a:pt x="1604" y="1"/>
                    <a:pt x="0" y="1655"/>
                    <a:pt x="1695" y="5125"/>
                  </a:cubicBezTo>
                  <a:cubicBezTo>
                    <a:pt x="4104" y="10054"/>
                    <a:pt x="10077" y="15129"/>
                    <a:pt x="11028" y="15522"/>
                  </a:cubicBezTo>
                  <a:cubicBezTo>
                    <a:pt x="11860" y="15865"/>
                    <a:pt x="20190" y="16628"/>
                    <a:pt x="23215" y="16628"/>
                  </a:cubicBezTo>
                  <a:cubicBezTo>
                    <a:pt x="23652" y="16628"/>
                    <a:pt x="23979" y="16612"/>
                    <a:pt x="24156" y="16577"/>
                  </a:cubicBezTo>
                  <a:cubicBezTo>
                    <a:pt x="25555" y="16296"/>
                    <a:pt x="26682" y="13486"/>
                    <a:pt x="24045" y="12833"/>
                  </a:cubicBezTo>
                  <a:cubicBezTo>
                    <a:pt x="21383" y="12175"/>
                    <a:pt x="13817" y="10502"/>
                    <a:pt x="13293" y="10223"/>
                  </a:cubicBezTo>
                  <a:cubicBezTo>
                    <a:pt x="12768" y="9942"/>
                    <a:pt x="6459" y="1472"/>
                    <a:pt x="5765" y="868"/>
                  </a:cubicBezTo>
                  <a:cubicBezTo>
                    <a:pt x="5106" y="294"/>
                    <a:pt x="4268" y="1"/>
                    <a:pt x="3479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5356875" y="872150"/>
              <a:ext cx="98700" cy="60575"/>
            </a:xfrm>
            <a:custGeom>
              <a:avLst/>
              <a:gdLst/>
              <a:ahLst/>
              <a:cxnLst/>
              <a:rect l="l" t="t" r="r" b="b"/>
              <a:pathLst>
                <a:path w="3948" h="2423" extrusionOk="0">
                  <a:moveTo>
                    <a:pt x="3279" y="1"/>
                  </a:moveTo>
                  <a:cubicBezTo>
                    <a:pt x="3026" y="1"/>
                    <a:pt x="2703" y="186"/>
                    <a:pt x="2371" y="404"/>
                  </a:cubicBezTo>
                  <a:cubicBezTo>
                    <a:pt x="1907" y="706"/>
                    <a:pt x="0" y="1563"/>
                    <a:pt x="0" y="1563"/>
                  </a:cubicBezTo>
                  <a:lnTo>
                    <a:pt x="1414" y="2423"/>
                  </a:lnTo>
                  <a:cubicBezTo>
                    <a:pt x="1414" y="2423"/>
                    <a:pt x="2957" y="1434"/>
                    <a:pt x="2828" y="1434"/>
                  </a:cubicBezTo>
                  <a:cubicBezTo>
                    <a:pt x="2828" y="1434"/>
                    <a:pt x="2828" y="1434"/>
                    <a:pt x="2828" y="1434"/>
                  </a:cubicBezTo>
                  <a:cubicBezTo>
                    <a:pt x="2828" y="1434"/>
                    <a:pt x="2827" y="1434"/>
                    <a:pt x="2827" y="1434"/>
                  </a:cubicBezTo>
                  <a:cubicBezTo>
                    <a:pt x="2534" y="1434"/>
                    <a:pt x="3948" y="469"/>
                    <a:pt x="3544" y="98"/>
                  </a:cubicBezTo>
                  <a:cubicBezTo>
                    <a:pt x="3469" y="30"/>
                    <a:pt x="337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5391750" y="815350"/>
              <a:ext cx="320275" cy="195975"/>
            </a:xfrm>
            <a:custGeom>
              <a:avLst/>
              <a:gdLst/>
              <a:ahLst/>
              <a:cxnLst/>
              <a:rect l="l" t="t" r="r" b="b"/>
              <a:pathLst>
                <a:path w="12811" h="7839" extrusionOk="0">
                  <a:moveTo>
                    <a:pt x="11941" y="1"/>
                  </a:moveTo>
                  <a:lnTo>
                    <a:pt x="0" y="1689"/>
                  </a:lnTo>
                  <a:lnTo>
                    <a:pt x="869" y="7838"/>
                  </a:lnTo>
                  <a:lnTo>
                    <a:pt x="12811" y="6149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5605825" y="830150"/>
              <a:ext cx="69850" cy="42875"/>
            </a:xfrm>
            <a:custGeom>
              <a:avLst/>
              <a:gdLst/>
              <a:ahLst/>
              <a:cxnLst/>
              <a:rect l="l" t="t" r="r" b="b"/>
              <a:pathLst>
                <a:path w="2794" h="1715" extrusionOk="0">
                  <a:moveTo>
                    <a:pt x="2601" y="1"/>
                  </a:moveTo>
                  <a:lnTo>
                    <a:pt x="1" y="375"/>
                  </a:lnTo>
                  <a:lnTo>
                    <a:pt x="193" y="1714"/>
                  </a:lnTo>
                  <a:lnTo>
                    <a:pt x="2793" y="134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CA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5302350" y="907925"/>
              <a:ext cx="211325" cy="103275"/>
            </a:xfrm>
            <a:custGeom>
              <a:avLst/>
              <a:gdLst/>
              <a:ahLst/>
              <a:cxnLst/>
              <a:rect l="l" t="t" r="r" b="b"/>
              <a:pathLst>
                <a:path w="8453" h="4131" extrusionOk="0">
                  <a:moveTo>
                    <a:pt x="4980" y="0"/>
                  </a:moveTo>
                  <a:cubicBezTo>
                    <a:pt x="4834" y="0"/>
                    <a:pt x="4688" y="6"/>
                    <a:pt x="4544" y="19"/>
                  </a:cubicBezTo>
                  <a:cubicBezTo>
                    <a:pt x="3787" y="82"/>
                    <a:pt x="2295" y="150"/>
                    <a:pt x="1666" y="150"/>
                  </a:cubicBezTo>
                  <a:cubicBezTo>
                    <a:pt x="1545" y="150"/>
                    <a:pt x="1456" y="148"/>
                    <a:pt x="1410" y="142"/>
                  </a:cubicBezTo>
                  <a:cubicBezTo>
                    <a:pt x="1410" y="142"/>
                    <a:pt x="1410" y="142"/>
                    <a:pt x="1409" y="142"/>
                  </a:cubicBezTo>
                  <a:cubicBezTo>
                    <a:pt x="1244" y="142"/>
                    <a:pt x="1" y="4046"/>
                    <a:pt x="1" y="4046"/>
                  </a:cubicBezTo>
                  <a:cubicBezTo>
                    <a:pt x="164" y="4065"/>
                    <a:pt x="651" y="4130"/>
                    <a:pt x="1265" y="4130"/>
                  </a:cubicBezTo>
                  <a:cubicBezTo>
                    <a:pt x="1863" y="4130"/>
                    <a:pt x="2583" y="4068"/>
                    <a:pt x="3240" y="3840"/>
                  </a:cubicBezTo>
                  <a:cubicBezTo>
                    <a:pt x="4570" y="3373"/>
                    <a:pt x="4368" y="2961"/>
                    <a:pt x="5274" y="2657"/>
                  </a:cubicBezTo>
                  <a:cubicBezTo>
                    <a:pt x="5372" y="2624"/>
                    <a:pt x="5495" y="2613"/>
                    <a:pt x="5637" y="2613"/>
                  </a:cubicBezTo>
                  <a:cubicBezTo>
                    <a:pt x="5995" y="2613"/>
                    <a:pt x="6465" y="2688"/>
                    <a:pt x="6914" y="2688"/>
                  </a:cubicBezTo>
                  <a:cubicBezTo>
                    <a:pt x="7160" y="2688"/>
                    <a:pt x="7400" y="2665"/>
                    <a:pt x="7611" y="2595"/>
                  </a:cubicBezTo>
                  <a:cubicBezTo>
                    <a:pt x="7718" y="2560"/>
                    <a:pt x="7837" y="2446"/>
                    <a:pt x="7946" y="2292"/>
                  </a:cubicBezTo>
                  <a:cubicBezTo>
                    <a:pt x="7969" y="2257"/>
                    <a:pt x="7995" y="2218"/>
                    <a:pt x="8020" y="2174"/>
                  </a:cubicBezTo>
                  <a:cubicBezTo>
                    <a:pt x="8088" y="2067"/>
                    <a:pt x="8151" y="1955"/>
                    <a:pt x="8203" y="1838"/>
                  </a:cubicBezTo>
                  <a:cubicBezTo>
                    <a:pt x="8221" y="1798"/>
                    <a:pt x="8240" y="1761"/>
                    <a:pt x="8256" y="1720"/>
                  </a:cubicBezTo>
                  <a:cubicBezTo>
                    <a:pt x="8307" y="1606"/>
                    <a:pt x="8349" y="1486"/>
                    <a:pt x="8381" y="1366"/>
                  </a:cubicBezTo>
                  <a:cubicBezTo>
                    <a:pt x="8395" y="1323"/>
                    <a:pt x="8406" y="1281"/>
                    <a:pt x="8413" y="1238"/>
                  </a:cubicBezTo>
                  <a:cubicBezTo>
                    <a:pt x="8452" y="1047"/>
                    <a:pt x="8452" y="902"/>
                    <a:pt x="8379" y="851"/>
                  </a:cubicBezTo>
                  <a:cubicBezTo>
                    <a:pt x="8150" y="692"/>
                    <a:pt x="6578" y="0"/>
                    <a:pt x="4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5446375" y="923650"/>
              <a:ext cx="66300" cy="18425"/>
            </a:xfrm>
            <a:custGeom>
              <a:avLst/>
              <a:gdLst/>
              <a:ahLst/>
              <a:cxnLst/>
              <a:rect l="l" t="t" r="r" b="b"/>
              <a:pathLst>
                <a:path w="2652" h="737" extrusionOk="0">
                  <a:moveTo>
                    <a:pt x="22" y="0"/>
                  </a:moveTo>
                  <a:cubicBezTo>
                    <a:pt x="1" y="0"/>
                    <a:pt x="0" y="34"/>
                    <a:pt x="19" y="37"/>
                  </a:cubicBezTo>
                  <a:cubicBezTo>
                    <a:pt x="903" y="181"/>
                    <a:pt x="1770" y="450"/>
                    <a:pt x="2620" y="737"/>
                  </a:cubicBezTo>
                  <a:cubicBezTo>
                    <a:pt x="2634" y="694"/>
                    <a:pt x="2645" y="652"/>
                    <a:pt x="2652" y="609"/>
                  </a:cubicBezTo>
                  <a:cubicBezTo>
                    <a:pt x="1788" y="322"/>
                    <a:pt x="943" y="64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5442225" y="935725"/>
              <a:ext cx="66525" cy="18200"/>
            </a:xfrm>
            <a:custGeom>
              <a:avLst/>
              <a:gdLst/>
              <a:ahLst/>
              <a:cxnLst/>
              <a:rect l="l" t="t" r="r" b="b"/>
              <a:pathLst>
                <a:path w="2661" h="728" extrusionOk="0">
                  <a:moveTo>
                    <a:pt x="22" y="0"/>
                  </a:moveTo>
                  <a:cubicBezTo>
                    <a:pt x="3" y="0"/>
                    <a:pt x="1" y="30"/>
                    <a:pt x="22" y="32"/>
                  </a:cubicBezTo>
                  <a:cubicBezTo>
                    <a:pt x="899" y="182"/>
                    <a:pt x="1763" y="444"/>
                    <a:pt x="2608" y="728"/>
                  </a:cubicBezTo>
                  <a:cubicBezTo>
                    <a:pt x="2626" y="687"/>
                    <a:pt x="2645" y="651"/>
                    <a:pt x="2661" y="610"/>
                  </a:cubicBezTo>
                  <a:cubicBezTo>
                    <a:pt x="1794" y="325"/>
                    <a:pt x="944" y="64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5438175" y="947675"/>
              <a:ext cx="64700" cy="17575"/>
            </a:xfrm>
            <a:custGeom>
              <a:avLst/>
              <a:gdLst/>
              <a:ahLst/>
              <a:cxnLst/>
              <a:rect l="l" t="t" r="r" b="b"/>
              <a:pathLst>
                <a:path w="2588" h="703" extrusionOk="0">
                  <a:moveTo>
                    <a:pt x="18" y="1"/>
                  </a:moveTo>
                  <a:cubicBezTo>
                    <a:pt x="1" y="1"/>
                    <a:pt x="0" y="35"/>
                    <a:pt x="18" y="37"/>
                  </a:cubicBezTo>
                  <a:cubicBezTo>
                    <a:pt x="865" y="181"/>
                    <a:pt x="1697" y="426"/>
                    <a:pt x="2513" y="702"/>
                  </a:cubicBezTo>
                  <a:cubicBezTo>
                    <a:pt x="2536" y="669"/>
                    <a:pt x="2562" y="629"/>
                    <a:pt x="2587" y="586"/>
                  </a:cubicBezTo>
                  <a:cubicBezTo>
                    <a:pt x="1745" y="309"/>
                    <a:pt x="917" y="64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4742950" y="591100"/>
              <a:ext cx="599400" cy="453450"/>
            </a:xfrm>
            <a:custGeom>
              <a:avLst/>
              <a:gdLst/>
              <a:ahLst/>
              <a:cxnLst/>
              <a:rect l="l" t="t" r="r" b="b"/>
              <a:pathLst>
                <a:path w="23976" h="18138" extrusionOk="0">
                  <a:moveTo>
                    <a:pt x="3867" y="0"/>
                  </a:moveTo>
                  <a:cubicBezTo>
                    <a:pt x="1753" y="0"/>
                    <a:pt x="1" y="1915"/>
                    <a:pt x="1820" y="5504"/>
                  </a:cubicBezTo>
                  <a:cubicBezTo>
                    <a:pt x="4842" y="11461"/>
                    <a:pt x="9531" y="15401"/>
                    <a:pt x="10024" y="15788"/>
                  </a:cubicBezTo>
                  <a:cubicBezTo>
                    <a:pt x="10517" y="16175"/>
                    <a:pt x="22356" y="18138"/>
                    <a:pt x="22463" y="18138"/>
                  </a:cubicBezTo>
                  <a:cubicBezTo>
                    <a:pt x="22569" y="18138"/>
                    <a:pt x="23975" y="14171"/>
                    <a:pt x="22780" y="12165"/>
                  </a:cubicBezTo>
                  <a:cubicBezTo>
                    <a:pt x="22780" y="12165"/>
                    <a:pt x="14369" y="10722"/>
                    <a:pt x="13913" y="10441"/>
                  </a:cubicBezTo>
                  <a:cubicBezTo>
                    <a:pt x="13456" y="10159"/>
                    <a:pt x="7754" y="2466"/>
                    <a:pt x="6917" y="1475"/>
                  </a:cubicBezTo>
                  <a:cubicBezTo>
                    <a:pt x="6079" y="482"/>
                    <a:pt x="4928" y="0"/>
                    <a:pt x="3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4823700" y="818025"/>
              <a:ext cx="401075" cy="215300"/>
            </a:xfrm>
            <a:custGeom>
              <a:avLst/>
              <a:gdLst/>
              <a:ahLst/>
              <a:cxnLst/>
              <a:rect l="l" t="t" r="r" b="b"/>
              <a:pathLst>
                <a:path w="16043" h="8612" extrusionOk="0">
                  <a:moveTo>
                    <a:pt x="52" y="0"/>
                  </a:moveTo>
                  <a:cubicBezTo>
                    <a:pt x="22" y="0"/>
                    <a:pt x="0" y="40"/>
                    <a:pt x="25" y="64"/>
                  </a:cubicBezTo>
                  <a:cubicBezTo>
                    <a:pt x="829" y="871"/>
                    <a:pt x="1588" y="1687"/>
                    <a:pt x="2326" y="2540"/>
                  </a:cubicBezTo>
                  <a:cubicBezTo>
                    <a:pt x="1888" y="2246"/>
                    <a:pt x="1428" y="1988"/>
                    <a:pt x="951" y="1766"/>
                  </a:cubicBezTo>
                  <a:cubicBezTo>
                    <a:pt x="947" y="1763"/>
                    <a:pt x="942" y="1762"/>
                    <a:pt x="938" y="1762"/>
                  </a:cubicBezTo>
                  <a:cubicBezTo>
                    <a:pt x="914" y="1762"/>
                    <a:pt x="899" y="1798"/>
                    <a:pt x="925" y="1812"/>
                  </a:cubicBezTo>
                  <a:cubicBezTo>
                    <a:pt x="1297" y="2057"/>
                    <a:pt x="1670" y="2295"/>
                    <a:pt x="2028" y="2563"/>
                  </a:cubicBezTo>
                  <a:cubicBezTo>
                    <a:pt x="2320" y="2781"/>
                    <a:pt x="2602" y="3027"/>
                    <a:pt x="2908" y="3232"/>
                  </a:cubicBezTo>
                  <a:cubicBezTo>
                    <a:pt x="2989" y="3329"/>
                    <a:pt x="3072" y="3425"/>
                    <a:pt x="3153" y="3524"/>
                  </a:cubicBezTo>
                  <a:cubicBezTo>
                    <a:pt x="4035" y="4608"/>
                    <a:pt x="4992" y="5808"/>
                    <a:pt x="6218" y="6522"/>
                  </a:cubicBezTo>
                  <a:cubicBezTo>
                    <a:pt x="7549" y="7301"/>
                    <a:pt x="9267" y="7555"/>
                    <a:pt x="10758" y="7842"/>
                  </a:cubicBezTo>
                  <a:cubicBezTo>
                    <a:pt x="12467" y="8172"/>
                    <a:pt x="14195" y="8418"/>
                    <a:pt x="15923" y="8611"/>
                  </a:cubicBezTo>
                  <a:cubicBezTo>
                    <a:pt x="15927" y="8611"/>
                    <a:pt x="15930" y="8612"/>
                    <a:pt x="15933" y="8612"/>
                  </a:cubicBezTo>
                  <a:cubicBezTo>
                    <a:pt x="16024" y="8612"/>
                    <a:pt x="16042" y="8452"/>
                    <a:pt x="15947" y="8437"/>
                  </a:cubicBezTo>
                  <a:cubicBezTo>
                    <a:pt x="14235" y="8179"/>
                    <a:pt x="12514" y="7974"/>
                    <a:pt x="10812" y="7648"/>
                  </a:cubicBezTo>
                  <a:cubicBezTo>
                    <a:pt x="9116" y="7322"/>
                    <a:pt x="7191" y="7036"/>
                    <a:pt x="5810" y="5926"/>
                  </a:cubicBezTo>
                  <a:cubicBezTo>
                    <a:pt x="3671" y="4208"/>
                    <a:pt x="2413" y="1473"/>
                    <a:pt x="70" y="6"/>
                  </a:cubicBezTo>
                  <a:cubicBezTo>
                    <a:pt x="64" y="2"/>
                    <a:pt x="57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4975275" y="711250"/>
              <a:ext cx="194650" cy="159475"/>
            </a:xfrm>
            <a:custGeom>
              <a:avLst/>
              <a:gdLst/>
              <a:ahLst/>
              <a:cxnLst/>
              <a:rect l="l" t="t" r="r" b="b"/>
              <a:pathLst>
                <a:path w="7786" h="6379" extrusionOk="0">
                  <a:moveTo>
                    <a:pt x="73" y="0"/>
                  </a:moveTo>
                  <a:cubicBezTo>
                    <a:pt x="36" y="0"/>
                    <a:pt x="0" y="37"/>
                    <a:pt x="24" y="79"/>
                  </a:cubicBezTo>
                  <a:cubicBezTo>
                    <a:pt x="1082" y="1971"/>
                    <a:pt x="3869" y="5334"/>
                    <a:pt x="4628" y="5705"/>
                  </a:cubicBezTo>
                  <a:cubicBezTo>
                    <a:pt x="5454" y="6108"/>
                    <a:pt x="6799" y="6220"/>
                    <a:pt x="7699" y="6377"/>
                  </a:cubicBezTo>
                  <a:cubicBezTo>
                    <a:pt x="7705" y="6378"/>
                    <a:pt x="7710" y="6379"/>
                    <a:pt x="7715" y="6379"/>
                  </a:cubicBezTo>
                  <a:cubicBezTo>
                    <a:pt x="7785" y="6379"/>
                    <a:pt x="7766" y="6278"/>
                    <a:pt x="7684" y="6249"/>
                  </a:cubicBezTo>
                  <a:cubicBezTo>
                    <a:pt x="6858" y="5958"/>
                    <a:pt x="5801" y="5864"/>
                    <a:pt x="4986" y="5549"/>
                  </a:cubicBezTo>
                  <a:cubicBezTo>
                    <a:pt x="4059" y="5192"/>
                    <a:pt x="1194" y="1708"/>
                    <a:pt x="116" y="25"/>
                  </a:cubicBezTo>
                  <a:cubicBezTo>
                    <a:pt x="105" y="8"/>
                    <a:pt x="89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4862875" y="229300"/>
              <a:ext cx="274700" cy="432325"/>
            </a:xfrm>
            <a:custGeom>
              <a:avLst/>
              <a:gdLst/>
              <a:ahLst/>
              <a:cxnLst/>
              <a:rect l="l" t="t" r="r" b="b"/>
              <a:pathLst>
                <a:path w="10988" h="17293" extrusionOk="0">
                  <a:moveTo>
                    <a:pt x="5100" y="1"/>
                  </a:moveTo>
                  <a:cubicBezTo>
                    <a:pt x="3398" y="1"/>
                    <a:pt x="1755" y="395"/>
                    <a:pt x="1111" y="1000"/>
                  </a:cubicBezTo>
                  <a:cubicBezTo>
                    <a:pt x="1" y="2037"/>
                    <a:pt x="283" y="6549"/>
                    <a:pt x="360" y="8380"/>
                  </a:cubicBezTo>
                  <a:cubicBezTo>
                    <a:pt x="398" y="9438"/>
                    <a:pt x="282" y="12316"/>
                    <a:pt x="418" y="13147"/>
                  </a:cubicBezTo>
                  <a:cubicBezTo>
                    <a:pt x="497" y="13631"/>
                    <a:pt x="3520" y="17076"/>
                    <a:pt x="5351" y="17282"/>
                  </a:cubicBezTo>
                  <a:cubicBezTo>
                    <a:pt x="5409" y="17289"/>
                    <a:pt x="5463" y="17292"/>
                    <a:pt x="5514" y="17292"/>
                  </a:cubicBezTo>
                  <a:cubicBezTo>
                    <a:pt x="7221" y="17292"/>
                    <a:pt x="4974" y="13762"/>
                    <a:pt x="5054" y="13396"/>
                  </a:cubicBezTo>
                  <a:cubicBezTo>
                    <a:pt x="5075" y="13304"/>
                    <a:pt x="5092" y="13210"/>
                    <a:pt x="5108" y="13115"/>
                  </a:cubicBezTo>
                  <a:cubicBezTo>
                    <a:pt x="5137" y="12961"/>
                    <a:pt x="5158" y="12812"/>
                    <a:pt x="5175" y="12664"/>
                  </a:cubicBezTo>
                  <a:cubicBezTo>
                    <a:pt x="5249" y="12072"/>
                    <a:pt x="5270" y="11560"/>
                    <a:pt x="5270" y="11560"/>
                  </a:cubicBezTo>
                  <a:cubicBezTo>
                    <a:pt x="5270" y="11560"/>
                    <a:pt x="5297" y="11567"/>
                    <a:pt x="5352" y="11585"/>
                  </a:cubicBezTo>
                  <a:cubicBezTo>
                    <a:pt x="5590" y="11654"/>
                    <a:pt x="6300" y="11840"/>
                    <a:pt x="7119" y="11840"/>
                  </a:cubicBezTo>
                  <a:cubicBezTo>
                    <a:pt x="8238" y="11840"/>
                    <a:pt x="9560" y="11493"/>
                    <a:pt x="10157" y="10030"/>
                  </a:cubicBezTo>
                  <a:cubicBezTo>
                    <a:pt x="10988" y="7999"/>
                    <a:pt x="10956" y="2872"/>
                    <a:pt x="9360" y="1276"/>
                  </a:cubicBezTo>
                  <a:cubicBezTo>
                    <a:pt x="8454" y="371"/>
                    <a:pt x="6750" y="1"/>
                    <a:pt x="5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5017975" y="433700"/>
              <a:ext cx="34150" cy="20450"/>
            </a:xfrm>
            <a:custGeom>
              <a:avLst/>
              <a:gdLst/>
              <a:ahLst/>
              <a:cxnLst/>
              <a:rect l="l" t="t" r="r" b="b"/>
              <a:pathLst>
                <a:path w="1366" h="818" extrusionOk="0">
                  <a:moveTo>
                    <a:pt x="55" y="1"/>
                  </a:moveTo>
                  <a:cubicBezTo>
                    <a:pt x="27" y="1"/>
                    <a:pt x="0" y="21"/>
                    <a:pt x="7" y="59"/>
                  </a:cubicBezTo>
                  <a:cubicBezTo>
                    <a:pt x="74" y="528"/>
                    <a:pt x="447" y="818"/>
                    <a:pt x="857" y="818"/>
                  </a:cubicBezTo>
                  <a:cubicBezTo>
                    <a:pt x="1016" y="818"/>
                    <a:pt x="1181" y="774"/>
                    <a:pt x="1336" y="680"/>
                  </a:cubicBezTo>
                  <a:cubicBezTo>
                    <a:pt x="1365" y="662"/>
                    <a:pt x="1354" y="619"/>
                    <a:pt x="1324" y="619"/>
                  </a:cubicBezTo>
                  <a:cubicBezTo>
                    <a:pt x="1320" y="619"/>
                    <a:pt x="1315" y="620"/>
                    <a:pt x="1310" y="622"/>
                  </a:cubicBezTo>
                  <a:cubicBezTo>
                    <a:pt x="1195" y="668"/>
                    <a:pt x="1078" y="690"/>
                    <a:pt x="964" y="690"/>
                  </a:cubicBezTo>
                  <a:cubicBezTo>
                    <a:pt x="578" y="690"/>
                    <a:pt x="227" y="440"/>
                    <a:pt x="110" y="43"/>
                  </a:cubicBezTo>
                  <a:cubicBezTo>
                    <a:pt x="101" y="14"/>
                    <a:pt x="77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5095150" y="382350"/>
              <a:ext cx="15600" cy="18825"/>
            </a:xfrm>
            <a:custGeom>
              <a:avLst/>
              <a:gdLst/>
              <a:ahLst/>
              <a:cxnLst/>
              <a:rect l="l" t="t" r="r" b="b"/>
              <a:pathLst>
                <a:path w="624" h="753" extrusionOk="0">
                  <a:moveTo>
                    <a:pt x="327" y="1"/>
                  </a:moveTo>
                  <a:cubicBezTo>
                    <a:pt x="178" y="1"/>
                    <a:pt x="44" y="150"/>
                    <a:pt x="22" y="346"/>
                  </a:cubicBezTo>
                  <a:cubicBezTo>
                    <a:pt x="1" y="554"/>
                    <a:pt x="113" y="735"/>
                    <a:pt x="273" y="751"/>
                  </a:cubicBezTo>
                  <a:cubicBezTo>
                    <a:pt x="281" y="752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8"/>
                  </a:cubicBezTo>
                  <a:cubicBezTo>
                    <a:pt x="623" y="200"/>
                    <a:pt x="511" y="18"/>
                    <a:pt x="351" y="2"/>
                  </a:cubicBezTo>
                  <a:cubicBezTo>
                    <a:pt x="343" y="1"/>
                    <a:pt x="335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005325" y="382300"/>
              <a:ext cx="15600" cy="18850"/>
            </a:xfrm>
            <a:custGeom>
              <a:avLst/>
              <a:gdLst/>
              <a:ahLst/>
              <a:cxnLst/>
              <a:rect l="l" t="t" r="r" b="b"/>
              <a:pathLst>
                <a:path w="624" h="754" extrusionOk="0">
                  <a:moveTo>
                    <a:pt x="329" y="0"/>
                  </a:moveTo>
                  <a:cubicBezTo>
                    <a:pt x="179" y="0"/>
                    <a:pt x="43" y="149"/>
                    <a:pt x="22" y="346"/>
                  </a:cubicBezTo>
                  <a:cubicBezTo>
                    <a:pt x="1" y="553"/>
                    <a:pt x="113" y="734"/>
                    <a:pt x="273" y="752"/>
                  </a:cubicBezTo>
                  <a:cubicBezTo>
                    <a:pt x="281" y="753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7"/>
                  </a:cubicBezTo>
                  <a:cubicBezTo>
                    <a:pt x="623" y="201"/>
                    <a:pt x="511" y="19"/>
                    <a:pt x="351" y="1"/>
                  </a:cubicBezTo>
                  <a:cubicBezTo>
                    <a:pt x="344" y="1"/>
                    <a:pt x="336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087175" y="333575"/>
              <a:ext cx="38225" cy="18800"/>
            </a:xfrm>
            <a:custGeom>
              <a:avLst/>
              <a:gdLst/>
              <a:ahLst/>
              <a:cxnLst/>
              <a:rect l="l" t="t" r="r" b="b"/>
              <a:pathLst>
                <a:path w="1529" h="752" extrusionOk="0">
                  <a:moveTo>
                    <a:pt x="593" y="0"/>
                  </a:moveTo>
                  <a:cubicBezTo>
                    <a:pt x="292" y="0"/>
                    <a:pt x="58" y="102"/>
                    <a:pt x="33" y="260"/>
                  </a:cubicBezTo>
                  <a:cubicBezTo>
                    <a:pt x="1" y="458"/>
                    <a:pt x="304" y="670"/>
                    <a:pt x="708" y="733"/>
                  </a:cubicBezTo>
                  <a:cubicBezTo>
                    <a:pt x="788" y="745"/>
                    <a:pt x="865" y="751"/>
                    <a:pt x="939" y="751"/>
                  </a:cubicBezTo>
                  <a:cubicBezTo>
                    <a:pt x="1239" y="751"/>
                    <a:pt x="1472" y="652"/>
                    <a:pt x="1498" y="493"/>
                  </a:cubicBezTo>
                  <a:cubicBezTo>
                    <a:pt x="1528" y="295"/>
                    <a:pt x="1226" y="84"/>
                    <a:pt x="821" y="19"/>
                  </a:cubicBezTo>
                  <a:cubicBezTo>
                    <a:pt x="743" y="6"/>
                    <a:pt x="666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4991625" y="335075"/>
              <a:ext cx="38375" cy="19225"/>
            </a:xfrm>
            <a:custGeom>
              <a:avLst/>
              <a:gdLst/>
              <a:ahLst/>
              <a:cxnLst/>
              <a:rect l="l" t="t" r="r" b="b"/>
              <a:pathLst>
                <a:path w="1535" h="769" extrusionOk="0">
                  <a:moveTo>
                    <a:pt x="982" y="0"/>
                  </a:moveTo>
                  <a:cubicBezTo>
                    <a:pt x="892" y="0"/>
                    <a:pt x="795" y="10"/>
                    <a:pt x="696" y="30"/>
                  </a:cubicBezTo>
                  <a:cubicBezTo>
                    <a:pt x="294" y="113"/>
                    <a:pt x="0" y="338"/>
                    <a:pt x="41" y="533"/>
                  </a:cubicBezTo>
                  <a:cubicBezTo>
                    <a:pt x="72" y="680"/>
                    <a:pt x="280" y="769"/>
                    <a:pt x="552" y="769"/>
                  </a:cubicBezTo>
                  <a:cubicBezTo>
                    <a:pt x="643" y="769"/>
                    <a:pt x="741" y="759"/>
                    <a:pt x="841" y="738"/>
                  </a:cubicBezTo>
                  <a:cubicBezTo>
                    <a:pt x="1242" y="657"/>
                    <a:pt x="1535" y="431"/>
                    <a:pt x="1496" y="235"/>
                  </a:cubicBezTo>
                  <a:cubicBezTo>
                    <a:pt x="1466" y="88"/>
                    <a:pt x="1255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5058625" y="348775"/>
              <a:ext cx="27900" cy="80250"/>
            </a:xfrm>
            <a:custGeom>
              <a:avLst/>
              <a:gdLst/>
              <a:ahLst/>
              <a:cxnLst/>
              <a:rect l="l" t="t" r="r" b="b"/>
              <a:pathLst>
                <a:path w="1116" h="3210" extrusionOk="0">
                  <a:moveTo>
                    <a:pt x="568" y="1"/>
                  </a:moveTo>
                  <a:cubicBezTo>
                    <a:pt x="543" y="1"/>
                    <a:pt x="518" y="19"/>
                    <a:pt x="523" y="52"/>
                  </a:cubicBezTo>
                  <a:cubicBezTo>
                    <a:pt x="561" y="587"/>
                    <a:pt x="795" y="2793"/>
                    <a:pt x="641" y="2947"/>
                  </a:cubicBezTo>
                  <a:cubicBezTo>
                    <a:pt x="608" y="2980"/>
                    <a:pt x="565" y="2992"/>
                    <a:pt x="518" y="2992"/>
                  </a:cubicBezTo>
                  <a:cubicBezTo>
                    <a:pt x="385" y="2992"/>
                    <a:pt x="218" y="2891"/>
                    <a:pt x="141" y="2843"/>
                  </a:cubicBezTo>
                  <a:cubicBezTo>
                    <a:pt x="126" y="2834"/>
                    <a:pt x="111" y="2830"/>
                    <a:pt x="97" y="2830"/>
                  </a:cubicBezTo>
                  <a:cubicBezTo>
                    <a:pt x="38" y="2830"/>
                    <a:pt x="0" y="2908"/>
                    <a:pt x="55" y="2960"/>
                  </a:cubicBezTo>
                  <a:cubicBezTo>
                    <a:pt x="189" y="3088"/>
                    <a:pt x="427" y="3209"/>
                    <a:pt x="649" y="3209"/>
                  </a:cubicBezTo>
                  <a:cubicBezTo>
                    <a:pt x="666" y="3209"/>
                    <a:pt x="683" y="3209"/>
                    <a:pt x="699" y="3207"/>
                  </a:cubicBezTo>
                  <a:cubicBezTo>
                    <a:pt x="1115" y="3174"/>
                    <a:pt x="808" y="891"/>
                    <a:pt x="612" y="38"/>
                  </a:cubicBezTo>
                  <a:cubicBezTo>
                    <a:pt x="608" y="12"/>
                    <a:pt x="58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4839500" y="221450"/>
              <a:ext cx="303000" cy="172750"/>
            </a:xfrm>
            <a:custGeom>
              <a:avLst/>
              <a:gdLst/>
              <a:ahLst/>
              <a:cxnLst/>
              <a:rect l="l" t="t" r="r" b="b"/>
              <a:pathLst>
                <a:path w="12120" h="6910" extrusionOk="0">
                  <a:moveTo>
                    <a:pt x="5155" y="0"/>
                  </a:moveTo>
                  <a:cubicBezTo>
                    <a:pt x="3687" y="0"/>
                    <a:pt x="1585" y="260"/>
                    <a:pt x="972" y="1670"/>
                  </a:cubicBezTo>
                  <a:cubicBezTo>
                    <a:pt x="1" y="3906"/>
                    <a:pt x="841" y="6738"/>
                    <a:pt x="1620" y="6889"/>
                  </a:cubicBezTo>
                  <a:cubicBezTo>
                    <a:pt x="1691" y="6903"/>
                    <a:pt x="1760" y="6910"/>
                    <a:pt x="1827" y="6910"/>
                  </a:cubicBezTo>
                  <a:cubicBezTo>
                    <a:pt x="3255" y="6910"/>
                    <a:pt x="3835" y="3931"/>
                    <a:pt x="3835" y="3931"/>
                  </a:cubicBezTo>
                  <a:cubicBezTo>
                    <a:pt x="3835" y="3931"/>
                    <a:pt x="4027" y="3944"/>
                    <a:pt x="4341" y="3944"/>
                  </a:cubicBezTo>
                  <a:cubicBezTo>
                    <a:pt x="5504" y="3944"/>
                    <a:pt x="8339" y="3757"/>
                    <a:pt x="9233" y="1997"/>
                  </a:cubicBezTo>
                  <a:cubicBezTo>
                    <a:pt x="9233" y="1997"/>
                    <a:pt x="10405" y="4234"/>
                    <a:pt x="11585" y="4234"/>
                  </a:cubicBezTo>
                  <a:cubicBezTo>
                    <a:pt x="11600" y="4234"/>
                    <a:pt x="11615" y="4234"/>
                    <a:pt x="11630" y="4233"/>
                  </a:cubicBezTo>
                  <a:cubicBezTo>
                    <a:pt x="12119" y="4208"/>
                    <a:pt x="12066" y="39"/>
                    <a:pt x="7542" y="39"/>
                  </a:cubicBezTo>
                  <a:cubicBezTo>
                    <a:pt x="7263" y="39"/>
                    <a:pt x="6968" y="55"/>
                    <a:pt x="6654" y="89"/>
                  </a:cubicBezTo>
                  <a:cubicBezTo>
                    <a:pt x="6654" y="89"/>
                    <a:pt x="6013" y="0"/>
                    <a:pt x="5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4821825" y="368025"/>
              <a:ext cx="84425" cy="74550"/>
            </a:xfrm>
            <a:custGeom>
              <a:avLst/>
              <a:gdLst/>
              <a:ahLst/>
              <a:cxnLst/>
              <a:rect l="l" t="t" r="r" b="b"/>
              <a:pathLst>
                <a:path w="3377" h="2982" extrusionOk="0">
                  <a:moveTo>
                    <a:pt x="2009" y="1"/>
                  </a:moveTo>
                  <a:cubicBezTo>
                    <a:pt x="1917" y="1"/>
                    <a:pt x="1821" y="8"/>
                    <a:pt x="1721" y="22"/>
                  </a:cubicBezTo>
                  <a:cubicBezTo>
                    <a:pt x="484" y="209"/>
                    <a:pt x="1" y="2161"/>
                    <a:pt x="1513" y="2849"/>
                  </a:cubicBezTo>
                  <a:cubicBezTo>
                    <a:pt x="1731" y="2948"/>
                    <a:pt x="1969" y="2981"/>
                    <a:pt x="2190" y="2981"/>
                  </a:cubicBezTo>
                  <a:cubicBezTo>
                    <a:pt x="2642" y="2981"/>
                    <a:pt x="3025" y="2842"/>
                    <a:pt x="3025" y="2842"/>
                  </a:cubicBezTo>
                  <a:lnTo>
                    <a:pt x="3377" y="615"/>
                  </a:lnTo>
                  <a:cubicBezTo>
                    <a:pt x="3377" y="615"/>
                    <a:pt x="2882" y="1"/>
                    <a:pt x="2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6687500" y="1779150"/>
              <a:ext cx="220925" cy="746900"/>
            </a:xfrm>
            <a:custGeom>
              <a:avLst/>
              <a:gdLst/>
              <a:ahLst/>
              <a:cxnLst/>
              <a:rect l="l" t="t" r="r" b="b"/>
              <a:pathLst>
                <a:path w="8837" h="29876" extrusionOk="0">
                  <a:moveTo>
                    <a:pt x="993" y="0"/>
                  </a:moveTo>
                  <a:cubicBezTo>
                    <a:pt x="922" y="0"/>
                    <a:pt x="850" y="9"/>
                    <a:pt x="778" y="26"/>
                  </a:cubicBezTo>
                  <a:cubicBezTo>
                    <a:pt x="299" y="142"/>
                    <a:pt x="1" y="620"/>
                    <a:pt x="106" y="1101"/>
                  </a:cubicBezTo>
                  <a:lnTo>
                    <a:pt x="6954" y="29184"/>
                  </a:lnTo>
                  <a:cubicBezTo>
                    <a:pt x="7054" y="29589"/>
                    <a:pt x="7418" y="29876"/>
                    <a:pt x="7835" y="29876"/>
                  </a:cubicBezTo>
                  <a:cubicBezTo>
                    <a:pt x="7908" y="29876"/>
                    <a:pt x="7981" y="29867"/>
                    <a:pt x="8051" y="29850"/>
                  </a:cubicBezTo>
                  <a:cubicBezTo>
                    <a:pt x="8538" y="29732"/>
                    <a:pt x="8836" y="29240"/>
                    <a:pt x="8718" y="28753"/>
                  </a:cubicBezTo>
                  <a:lnTo>
                    <a:pt x="1868" y="670"/>
                  </a:lnTo>
                  <a:cubicBezTo>
                    <a:pt x="1760" y="267"/>
                    <a:pt x="1394" y="0"/>
                    <a:pt x="99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6017400" y="1779150"/>
              <a:ext cx="221450" cy="746900"/>
            </a:xfrm>
            <a:custGeom>
              <a:avLst/>
              <a:gdLst/>
              <a:ahLst/>
              <a:cxnLst/>
              <a:rect l="l" t="t" r="r" b="b"/>
              <a:pathLst>
                <a:path w="8858" h="29876" extrusionOk="0">
                  <a:moveTo>
                    <a:pt x="7866" y="0"/>
                  </a:moveTo>
                  <a:cubicBezTo>
                    <a:pt x="7465" y="0"/>
                    <a:pt x="7099" y="268"/>
                    <a:pt x="6989" y="672"/>
                  </a:cubicBezTo>
                  <a:lnTo>
                    <a:pt x="140" y="28753"/>
                  </a:lnTo>
                  <a:cubicBezTo>
                    <a:pt x="1" y="29325"/>
                    <a:pt x="434" y="29876"/>
                    <a:pt x="1023" y="29876"/>
                  </a:cubicBezTo>
                  <a:cubicBezTo>
                    <a:pt x="1441" y="29876"/>
                    <a:pt x="1804" y="29589"/>
                    <a:pt x="1903" y="29185"/>
                  </a:cubicBezTo>
                  <a:lnTo>
                    <a:pt x="8753" y="1103"/>
                  </a:lnTo>
                  <a:cubicBezTo>
                    <a:pt x="8858" y="621"/>
                    <a:pt x="8560" y="144"/>
                    <a:pt x="8081" y="26"/>
                  </a:cubicBezTo>
                  <a:cubicBezTo>
                    <a:pt x="8009" y="9"/>
                    <a:pt x="7937" y="0"/>
                    <a:pt x="7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6831725" y="1713275"/>
              <a:ext cx="221425" cy="746925"/>
            </a:xfrm>
            <a:custGeom>
              <a:avLst/>
              <a:gdLst/>
              <a:ahLst/>
              <a:cxnLst/>
              <a:rect l="l" t="t" r="r" b="b"/>
              <a:pathLst>
                <a:path w="8857" h="29877" extrusionOk="0">
                  <a:moveTo>
                    <a:pt x="993" y="1"/>
                  </a:moveTo>
                  <a:cubicBezTo>
                    <a:pt x="922" y="1"/>
                    <a:pt x="850" y="9"/>
                    <a:pt x="778" y="27"/>
                  </a:cubicBezTo>
                  <a:cubicBezTo>
                    <a:pt x="299" y="143"/>
                    <a:pt x="1" y="620"/>
                    <a:pt x="105" y="1102"/>
                  </a:cubicBezTo>
                  <a:lnTo>
                    <a:pt x="6954" y="29184"/>
                  </a:lnTo>
                  <a:cubicBezTo>
                    <a:pt x="7053" y="29590"/>
                    <a:pt x="7416" y="29875"/>
                    <a:pt x="7835" y="29877"/>
                  </a:cubicBezTo>
                  <a:cubicBezTo>
                    <a:pt x="8423" y="29877"/>
                    <a:pt x="8856" y="29325"/>
                    <a:pt x="8718" y="28754"/>
                  </a:cubicBezTo>
                  <a:lnTo>
                    <a:pt x="1868" y="671"/>
                  </a:lnTo>
                  <a:cubicBezTo>
                    <a:pt x="1759" y="267"/>
                    <a:pt x="1393" y="1"/>
                    <a:pt x="99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6161625" y="1713325"/>
              <a:ext cx="221375" cy="746875"/>
            </a:xfrm>
            <a:custGeom>
              <a:avLst/>
              <a:gdLst/>
              <a:ahLst/>
              <a:cxnLst/>
              <a:rect l="l" t="t" r="r" b="b"/>
              <a:pathLst>
                <a:path w="8855" h="29875" extrusionOk="0">
                  <a:moveTo>
                    <a:pt x="7864" y="0"/>
                  </a:moveTo>
                  <a:cubicBezTo>
                    <a:pt x="7463" y="0"/>
                    <a:pt x="7099" y="267"/>
                    <a:pt x="6989" y="669"/>
                  </a:cubicBezTo>
                  <a:lnTo>
                    <a:pt x="140" y="28752"/>
                  </a:lnTo>
                  <a:cubicBezTo>
                    <a:pt x="1" y="29323"/>
                    <a:pt x="434" y="29875"/>
                    <a:pt x="1023" y="29875"/>
                  </a:cubicBezTo>
                  <a:cubicBezTo>
                    <a:pt x="1441" y="29873"/>
                    <a:pt x="1804" y="29588"/>
                    <a:pt x="1903" y="29182"/>
                  </a:cubicBezTo>
                  <a:lnTo>
                    <a:pt x="8752" y="1100"/>
                  </a:lnTo>
                  <a:cubicBezTo>
                    <a:pt x="8855" y="618"/>
                    <a:pt x="8557" y="143"/>
                    <a:pt x="8080" y="26"/>
                  </a:cubicBezTo>
                  <a:cubicBezTo>
                    <a:pt x="8007" y="9"/>
                    <a:pt x="7935" y="0"/>
                    <a:pt x="7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6032650" y="772600"/>
              <a:ext cx="1189375" cy="1108275"/>
            </a:xfrm>
            <a:custGeom>
              <a:avLst/>
              <a:gdLst/>
              <a:ahLst/>
              <a:cxnLst/>
              <a:rect l="l" t="t" r="r" b="b"/>
              <a:pathLst>
                <a:path w="47575" h="44331" extrusionOk="0">
                  <a:moveTo>
                    <a:pt x="28883" y="0"/>
                  </a:moveTo>
                  <a:cubicBezTo>
                    <a:pt x="21133" y="0"/>
                    <a:pt x="13429" y="2070"/>
                    <a:pt x="12388" y="5717"/>
                  </a:cubicBezTo>
                  <a:cubicBezTo>
                    <a:pt x="10278" y="13097"/>
                    <a:pt x="18880" y="32035"/>
                    <a:pt x="15154" y="33788"/>
                  </a:cubicBezTo>
                  <a:cubicBezTo>
                    <a:pt x="12914" y="34842"/>
                    <a:pt x="10203" y="35693"/>
                    <a:pt x="5771" y="36345"/>
                  </a:cubicBezTo>
                  <a:cubicBezTo>
                    <a:pt x="0" y="37196"/>
                    <a:pt x="1026" y="44330"/>
                    <a:pt x="5771" y="44330"/>
                  </a:cubicBezTo>
                  <a:lnTo>
                    <a:pt x="34133" y="44330"/>
                  </a:lnTo>
                  <a:cubicBezTo>
                    <a:pt x="39273" y="44330"/>
                    <a:pt x="39669" y="39322"/>
                    <a:pt x="39669" y="35632"/>
                  </a:cubicBezTo>
                  <a:cubicBezTo>
                    <a:pt x="39669" y="31942"/>
                    <a:pt x="47575" y="16655"/>
                    <a:pt x="45729" y="7035"/>
                  </a:cubicBezTo>
                  <a:cubicBezTo>
                    <a:pt x="44796" y="2169"/>
                    <a:pt x="36815" y="0"/>
                    <a:pt x="28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5650875" y="1421175"/>
              <a:ext cx="1036875" cy="980075"/>
            </a:xfrm>
            <a:custGeom>
              <a:avLst/>
              <a:gdLst/>
              <a:ahLst/>
              <a:cxnLst/>
              <a:rect l="l" t="t" r="r" b="b"/>
              <a:pathLst>
                <a:path w="41475" h="39203" extrusionOk="0">
                  <a:moveTo>
                    <a:pt x="35809" y="0"/>
                  </a:moveTo>
                  <a:cubicBezTo>
                    <a:pt x="35410" y="0"/>
                    <a:pt x="34986" y="40"/>
                    <a:pt x="34539" y="125"/>
                  </a:cubicBezTo>
                  <a:cubicBezTo>
                    <a:pt x="26942" y="1569"/>
                    <a:pt x="14983" y="8288"/>
                    <a:pt x="14337" y="9875"/>
                  </a:cubicBezTo>
                  <a:cubicBezTo>
                    <a:pt x="13697" y="11459"/>
                    <a:pt x="4356" y="35889"/>
                    <a:pt x="4170" y="36259"/>
                  </a:cubicBezTo>
                  <a:cubicBezTo>
                    <a:pt x="4068" y="36461"/>
                    <a:pt x="2818" y="37053"/>
                    <a:pt x="1736" y="37649"/>
                  </a:cubicBezTo>
                  <a:cubicBezTo>
                    <a:pt x="812" y="38157"/>
                    <a:pt x="1" y="38672"/>
                    <a:pt x="111" y="38953"/>
                  </a:cubicBezTo>
                  <a:cubicBezTo>
                    <a:pt x="182" y="39131"/>
                    <a:pt x="964" y="39202"/>
                    <a:pt x="2043" y="39202"/>
                  </a:cubicBezTo>
                  <a:cubicBezTo>
                    <a:pt x="4629" y="39202"/>
                    <a:pt x="8922" y="38794"/>
                    <a:pt x="9200" y="38489"/>
                  </a:cubicBezTo>
                  <a:cubicBezTo>
                    <a:pt x="9470" y="38192"/>
                    <a:pt x="9278" y="37412"/>
                    <a:pt x="9233" y="36769"/>
                  </a:cubicBezTo>
                  <a:cubicBezTo>
                    <a:pt x="9210" y="36478"/>
                    <a:pt x="9206" y="36205"/>
                    <a:pt x="9316" y="36039"/>
                  </a:cubicBezTo>
                  <a:cubicBezTo>
                    <a:pt x="15808" y="26258"/>
                    <a:pt x="19381" y="15408"/>
                    <a:pt x="19907" y="14035"/>
                  </a:cubicBezTo>
                  <a:cubicBezTo>
                    <a:pt x="20429" y="12664"/>
                    <a:pt x="35125" y="12156"/>
                    <a:pt x="39636" y="6579"/>
                  </a:cubicBezTo>
                  <a:cubicBezTo>
                    <a:pt x="41474" y="4308"/>
                    <a:pt x="39968" y="0"/>
                    <a:pt x="35809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587850" y="2297475"/>
              <a:ext cx="327950" cy="119025"/>
            </a:xfrm>
            <a:custGeom>
              <a:avLst/>
              <a:gdLst/>
              <a:ahLst/>
              <a:cxnLst/>
              <a:rect l="l" t="t" r="r" b="b"/>
              <a:pathLst>
                <a:path w="13118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7"/>
                  </a:cubicBezTo>
                  <a:cubicBezTo>
                    <a:pt x="1" y="4522"/>
                    <a:pt x="3121" y="4761"/>
                    <a:pt x="6257" y="4761"/>
                  </a:cubicBezTo>
                  <a:cubicBezTo>
                    <a:pt x="9285" y="4761"/>
                    <a:pt x="12328" y="4538"/>
                    <a:pt x="12588" y="4379"/>
                  </a:cubicBezTo>
                  <a:cubicBezTo>
                    <a:pt x="13117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5568650" y="2388125"/>
              <a:ext cx="353850" cy="44300"/>
            </a:xfrm>
            <a:custGeom>
              <a:avLst/>
              <a:gdLst/>
              <a:ahLst/>
              <a:cxnLst/>
              <a:rect l="l" t="t" r="r" b="b"/>
              <a:pathLst>
                <a:path w="14154" h="1772" extrusionOk="0">
                  <a:moveTo>
                    <a:pt x="600" y="1"/>
                  </a:moveTo>
                  <a:cubicBezTo>
                    <a:pt x="226" y="1"/>
                    <a:pt x="1" y="622"/>
                    <a:pt x="398" y="794"/>
                  </a:cubicBezTo>
                  <a:cubicBezTo>
                    <a:pt x="2325" y="1624"/>
                    <a:pt x="4426" y="1706"/>
                    <a:pt x="6488" y="1754"/>
                  </a:cubicBezTo>
                  <a:cubicBezTo>
                    <a:pt x="6988" y="1765"/>
                    <a:pt x="7485" y="1771"/>
                    <a:pt x="7979" y="1771"/>
                  </a:cubicBezTo>
                  <a:cubicBezTo>
                    <a:pt x="9870" y="1771"/>
                    <a:pt x="11735" y="1678"/>
                    <a:pt x="13628" y="1399"/>
                  </a:cubicBezTo>
                  <a:cubicBezTo>
                    <a:pt x="14153" y="1321"/>
                    <a:pt x="13970" y="556"/>
                    <a:pt x="13476" y="556"/>
                  </a:cubicBezTo>
                  <a:cubicBezTo>
                    <a:pt x="13452" y="556"/>
                    <a:pt x="13428" y="557"/>
                    <a:pt x="13402" y="561"/>
                  </a:cubicBezTo>
                  <a:cubicBezTo>
                    <a:pt x="11607" y="825"/>
                    <a:pt x="9840" y="916"/>
                    <a:pt x="8048" y="916"/>
                  </a:cubicBezTo>
                  <a:cubicBezTo>
                    <a:pt x="7598" y="916"/>
                    <a:pt x="7145" y="910"/>
                    <a:pt x="6691" y="900"/>
                  </a:cubicBezTo>
                  <a:cubicBezTo>
                    <a:pt x="4654" y="853"/>
                    <a:pt x="2661" y="741"/>
                    <a:pt x="727" y="24"/>
                  </a:cubicBezTo>
                  <a:cubicBezTo>
                    <a:pt x="683" y="8"/>
                    <a:pt x="641" y="1"/>
                    <a:pt x="600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15698275" y="2293225"/>
              <a:ext cx="54625" cy="39450"/>
            </a:xfrm>
            <a:custGeom>
              <a:avLst/>
              <a:gdLst/>
              <a:ahLst/>
              <a:cxnLst/>
              <a:rect l="l" t="t" r="r" b="b"/>
              <a:pathLst>
                <a:path w="2185" h="1578" extrusionOk="0">
                  <a:moveTo>
                    <a:pt x="633" y="1"/>
                  </a:moveTo>
                  <a:cubicBezTo>
                    <a:pt x="440" y="1"/>
                    <a:pt x="253" y="63"/>
                    <a:pt x="89" y="212"/>
                  </a:cubicBezTo>
                  <a:cubicBezTo>
                    <a:pt x="0" y="292"/>
                    <a:pt x="23" y="447"/>
                    <a:pt x="125" y="502"/>
                  </a:cubicBezTo>
                  <a:cubicBezTo>
                    <a:pt x="384" y="648"/>
                    <a:pt x="685" y="702"/>
                    <a:pt x="935" y="863"/>
                  </a:cubicBezTo>
                  <a:cubicBezTo>
                    <a:pt x="1186" y="1026"/>
                    <a:pt x="1317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9" y="1142"/>
                  </a:cubicBezTo>
                  <a:cubicBezTo>
                    <a:pt x="1914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5675275" y="230510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3" y="63"/>
                    <a:pt x="88" y="212"/>
                  </a:cubicBezTo>
                  <a:cubicBezTo>
                    <a:pt x="1" y="291"/>
                    <a:pt x="23" y="446"/>
                    <a:pt x="124" y="503"/>
                  </a:cubicBezTo>
                  <a:cubicBezTo>
                    <a:pt x="383" y="649"/>
                    <a:pt x="685" y="702"/>
                    <a:pt x="935" y="864"/>
                  </a:cubicBezTo>
                  <a:cubicBezTo>
                    <a:pt x="1185" y="1027"/>
                    <a:pt x="1317" y="1265"/>
                    <a:pt x="1514" y="1478"/>
                  </a:cubicBezTo>
                  <a:cubicBezTo>
                    <a:pt x="1578" y="1547"/>
                    <a:pt x="1662" y="1577"/>
                    <a:pt x="1746" y="1577"/>
                  </a:cubicBezTo>
                  <a:cubicBezTo>
                    <a:pt x="1963" y="1577"/>
                    <a:pt x="2185" y="1380"/>
                    <a:pt x="2098" y="1142"/>
                  </a:cubicBezTo>
                  <a:cubicBezTo>
                    <a:pt x="1913" y="626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15652275" y="2316950"/>
              <a:ext cx="54625" cy="39475"/>
            </a:xfrm>
            <a:custGeom>
              <a:avLst/>
              <a:gdLst/>
              <a:ahLst/>
              <a:cxnLst/>
              <a:rect l="l" t="t" r="r" b="b"/>
              <a:pathLst>
                <a:path w="2185" h="1579" extrusionOk="0">
                  <a:moveTo>
                    <a:pt x="634" y="1"/>
                  </a:moveTo>
                  <a:cubicBezTo>
                    <a:pt x="441" y="1"/>
                    <a:pt x="253" y="64"/>
                    <a:pt x="89" y="212"/>
                  </a:cubicBezTo>
                  <a:cubicBezTo>
                    <a:pt x="0" y="291"/>
                    <a:pt x="23" y="447"/>
                    <a:pt x="125" y="503"/>
                  </a:cubicBezTo>
                  <a:cubicBezTo>
                    <a:pt x="384" y="649"/>
                    <a:pt x="685" y="701"/>
                    <a:pt x="935" y="864"/>
                  </a:cubicBezTo>
                  <a:cubicBezTo>
                    <a:pt x="1186" y="1025"/>
                    <a:pt x="1318" y="1265"/>
                    <a:pt x="1514" y="1478"/>
                  </a:cubicBezTo>
                  <a:cubicBezTo>
                    <a:pt x="1578" y="1548"/>
                    <a:pt x="1662" y="1578"/>
                    <a:pt x="1747" y="1578"/>
                  </a:cubicBezTo>
                  <a:cubicBezTo>
                    <a:pt x="1963" y="1578"/>
                    <a:pt x="2185" y="1381"/>
                    <a:pt x="2099" y="1142"/>
                  </a:cubicBezTo>
                  <a:cubicBezTo>
                    <a:pt x="1913" y="626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15708200" y="1417950"/>
              <a:ext cx="1028675" cy="922600"/>
            </a:xfrm>
            <a:custGeom>
              <a:avLst/>
              <a:gdLst/>
              <a:ahLst/>
              <a:cxnLst/>
              <a:rect l="l" t="t" r="r" b="b"/>
              <a:pathLst>
                <a:path w="41147" h="36904" extrusionOk="0">
                  <a:moveTo>
                    <a:pt x="33043" y="1"/>
                  </a:moveTo>
                  <a:cubicBezTo>
                    <a:pt x="32105" y="1"/>
                    <a:pt x="31073" y="149"/>
                    <a:pt x="29968" y="477"/>
                  </a:cubicBezTo>
                  <a:cubicBezTo>
                    <a:pt x="22027" y="2832"/>
                    <a:pt x="13140" y="7752"/>
                    <a:pt x="11739" y="9483"/>
                  </a:cubicBezTo>
                  <a:cubicBezTo>
                    <a:pt x="10338" y="11214"/>
                    <a:pt x="0" y="34324"/>
                    <a:pt x="800" y="35012"/>
                  </a:cubicBezTo>
                  <a:cubicBezTo>
                    <a:pt x="2284" y="36288"/>
                    <a:pt x="4321" y="36903"/>
                    <a:pt x="5951" y="36903"/>
                  </a:cubicBezTo>
                  <a:cubicBezTo>
                    <a:pt x="7021" y="36903"/>
                    <a:pt x="7916" y="36638"/>
                    <a:pt x="8363" y="36120"/>
                  </a:cubicBezTo>
                  <a:cubicBezTo>
                    <a:pt x="17962" y="25004"/>
                    <a:pt x="19896" y="16473"/>
                    <a:pt x="19896" y="16473"/>
                  </a:cubicBezTo>
                  <a:cubicBezTo>
                    <a:pt x="19896" y="16473"/>
                    <a:pt x="28419" y="12784"/>
                    <a:pt x="33354" y="10168"/>
                  </a:cubicBezTo>
                  <a:cubicBezTo>
                    <a:pt x="41147" y="6037"/>
                    <a:pt x="39025" y="1"/>
                    <a:pt x="3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16233450" y="1452700"/>
              <a:ext cx="698425" cy="979575"/>
            </a:xfrm>
            <a:custGeom>
              <a:avLst/>
              <a:gdLst/>
              <a:ahLst/>
              <a:cxnLst/>
              <a:rect l="l" t="t" r="r" b="b"/>
              <a:pathLst>
                <a:path w="27937" h="39183" extrusionOk="0">
                  <a:moveTo>
                    <a:pt x="21930" y="0"/>
                  </a:moveTo>
                  <a:cubicBezTo>
                    <a:pt x="21584" y="0"/>
                    <a:pt x="21221" y="34"/>
                    <a:pt x="20842" y="106"/>
                  </a:cubicBezTo>
                  <a:cubicBezTo>
                    <a:pt x="13245" y="1549"/>
                    <a:pt x="1286" y="8268"/>
                    <a:pt x="641" y="9855"/>
                  </a:cubicBezTo>
                  <a:cubicBezTo>
                    <a:pt x="1" y="11439"/>
                    <a:pt x="7613" y="35869"/>
                    <a:pt x="7426" y="36238"/>
                  </a:cubicBezTo>
                  <a:cubicBezTo>
                    <a:pt x="7325" y="36442"/>
                    <a:pt x="6076" y="37033"/>
                    <a:pt x="4993" y="37629"/>
                  </a:cubicBezTo>
                  <a:cubicBezTo>
                    <a:pt x="4072" y="38137"/>
                    <a:pt x="3259" y="38652"/>
                    <a:pt x="3369" y="38932"/>
                  </a:cubicBezTo>
                  <a:cubicBezTo>
                    <a:pt x="3440" y="39111"/>
                    <a:pt x="4222" y="39182"/>
                    <a:pt x="5301" y="39182"/>
                  </a:cubicBezTo>
                  <a:cubicBezTo>
                    <a:pt x="7887" y="39182"/>
                    <a:pt x="12179" y="38774"/>
                    <a:pt x="12458" y="38468"/>
                  </a:cubicBezTo>
                  <a:cubicBezTo>
                    <a:pt x="12728" y="38172"/>
                    <a:pt x="12248" y="35988"/>
                    <a:pt x="12264" y="35632"/>
                  </a:cubicBezTo>
                  <a:cubicBezTo>
                    <a:pt x="12858" y="22732"/>
                    <a:pt x="8660" y="15278"/>
                    <a:pt x="8660" y="15278"/>
                  </a:cubicBezTo>
                  <a:cubicBezTo>
                    <a:pt x="9118" y="14908"/>
                    <a:pt x="20078" y="14216"/>
                    <a:pt x="25485" y="8082"/>
                  </a:cubicBezTo>
                  <a:cubicBezTo>
                    <a:pt x="27936" y="5301"/>
                    <a:pt x="26249" y="0"/>
                    <a:pt x="2193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16235850" y="2320925"/>
              <a:ext cx="327900" cy="119025"/>
            </a:xfrm>
            <a:custGeom>
              <a:avLst/>
              <a:gdLst/>
              <a:ahLst/>
              <a:cxnLst/>
              <a:rect l="l" t="t" r="r" b="b"/>
              <a:pathLst>
                <a:path w="13116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8"/>
                  </a:cubicBezTo>
                  <a:cubicBezTo>
                    <a:pt x="1" y="4522"/>
                    <a:pt x="3121" y="4760"/>
                    <a:pt x="6257" y="4760"/>
                  </a:cubicBezTo>
                  <a:cubicBezTo>
                    <a:pt x="9285" y="4760"/>
                    <a:pt x="12328" y="4538"/>
                    <a:pt x="12587" y="4379"/>
                  </a:cubicBezTo>
                  <a:cubicBezTo>
                    <a:pt x="13115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6216600" y="2411550"/>
              <a:ext cx="353900" cy="44300"/>
            </a:xfrm>
            <a:custGeom>
              <a:avLst/>
              <a:gdLst/>
              <a:ahLst/>
              <a:cxnLst/>
              <a:rect l="l" t="t" r="r" b="b"/>
              <a:pathLst>
                <a:path w="14156" h="1772" extrusionOk="0">
                  <a:moveTo>
                    <a:pt x="602" y="1"/>
                  </a:moveTo>
                  <a:cubicBezTo>
                    <a:pt x="228" y="1"/>
                    <a:pt x="0" y="623"/>
                    <a:pt x="398" y="795"/>
                  </a:cubicBezTo>
                  <a:cubicBezTo>
                    <a:pt x="2326" y="1626"/>
                    <a:pt x="4427" y="1707"/>
                    <a:pt x="6490" y="1754"/>
                  </a:cubicBezTo>
                  <a:cubicBezTo>
                    <a:pt x="6994" y="1765"/>
                    <a:pt x="7494" y="1772"/>
                    <a:pt x="7993" y="1772"/>
                  </a:cubicBezTo>
                  <a:cubicBezTo>
                    <a:pt x="9879" y="1772"/>
                    <a:pt x="11740" y="1677"/>
                    <a:pt x="13629" y="1400"/>
                  </a:cubicBezTo>
                  <a:cubicBezTo>
                    <a:pt x="14156" y="1322"/>
                    <a:pt x="13970" y="555"/>
                    <a:pt x="13475" y="555"/>
                  </a:cubicBezTo>
                  <a:cubicBezTo>
                    <a:pt x="13452" y="555"/>
                    <a:pt x="13427" y="557"/>
                    <a:pt x="13402" y="561"/>
                  </a:cubicBezTo>
                  <a:cubicBezTo>
                    <a:pt x="11615" y="825"/>
                    <a:pt x="9855" y="916"/>
                    <a:pt x="8070" y="916"/>
                  </a:cubicBezTo>
                  <a:cubicBezTo>
                    <a:pt x="7613" y="916"/>
                    <a:pt x="7154" y="910"/>
                    <a:pt x="6692" y="900"/>
                  </a:cubicBezTo>
                  <a:cubicBezTo>
                    <a:pt x="4656" y="855"/>
                    <a:pt x="2663" y="743"/>
                    <a:pt x="728" y="24"/>
                  </a:cubicBezTo>
                  <a:cubicBezTo>
                    <a:pt x="685" y="8"/>
                    <a:pt x="643" y="1"/>
                    <a:pt x="602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6346250" y="2316675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2" y="63"/>
                    <a:pt x="88" y="212"/>
                  </a:cubicBezTo>
                  <a:cubicBezTo>
                    <a:pt x="1" y="292"/>
                    <a:pt x="23" y="446"/>
                    <a:pt x="124" y="503"/>
                  </a:cubicBezTo>
                  <a:cubicBezTo>
                    <a:pt x="383" y="650"/>
                    <a:pt x="684" y="702"/>
                    <a:pt x="936" y="863"/>
                  </a:cubicBezTo>
                  <a:cubicBezTo>
                    <a:pt x="1186" y="1025"/>
                    <a:pt x="1319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8" y="1141"/>
                  </a:cubicBezTo>
                  <a:cubicBezTo>
                    <a:pt x="1913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6323225" y="232855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0"/>
                  </a:moveTo>
                  <a:cubicBezTo>
                    <a:pt x="440" y="0"/>
                    <a:pt x="252" y="63"/>
                    <a:pt x="88" y="211"/>
                  </a:cubicBezTo>
                  <a:cubicBezTo>
                    <a:pt x="1" y="291"/>
                    <a:pt x="24" y="447"/>
                    <a:pt x="125" y="502"/>
                  </a:cubicBezTo>
                  <a:cubicBezTo>
                    <a:pt x="385" y="647"/>
                    <a:pt x="686" y="701"/>
                    <a:pt x="936" y="863"/>
                  </a:cubicBezTo>
                  <a:cubicBezTo>
                    <a:pt x="1187" y="1025"/>
                    <a:pt x="1317" y="1264"/>
                    <a:pt x="1515" y="1478"/>
                  </a:cubicBezTo>
                  <a:cubicBezTo>
                    <a:pt x="1579" y="1547"/>
                    <a:pt x="1662" y="1577"/>
                    <a:pt x="1747" y="1577"/>
                  </a:cubicBezTo>
                  <a:cubicBezTo>
                    <a:pt x="1963" y="1577"/>
                    <a:pt x="2186" y="1380"/>
                    <a:pt x="2100" y="1142"/>
                  </a:cubicBezTo>
                  <a:cubicBezTo>
                    <a:pt x="1913" y="626"/>
                    <a:pt x="1243" y="0"/>
                    <a:pt x="633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6300225" y="2340425"/>
              <a:ext cx="54625" cy="39425"/>
            </a:xfrm>
            <a:custGeom>
              <a:avLst/>
              <a:gdLst/>
              <a:ahLst/>
              <a:cxnLst/>
              <a:rect l="l" t="t" r="r" b="b"/>
              <a:pathLst>
                <a:path w="2185" h="1577" extrusionOk="0">
                  <a:moveTo>
                    <a:pt x="634" y="1"/>
                  </a:moveTo>
                  <a:cubicBezTo>
                    <a:pt x="441" y="1"/>
                    <a:pt x="253" y="63"/>
                    <a:pt x="89" y="212"/>
                  </a:cubicBezTo>
                  <a:cubicBezTo>
                    <a:pt x="0" y="292"/>
                    <a:pt x="24" y="446"/>
                    <a:pt x="125" y="502"/>
                  </a:cubicBezTo>
                  <a:cubicBezTo>
                    <a:pt x="384" y="649"/>
                    <a:pt x="685" y="702"/>
                    <a:pt x="936" y="863"/>
                  </a:cubicBezTo>
                  <a:cubicBezTo>
                    <a:pt x="1186" y="1026"/>
                    <a:pt x="1318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0"/>
                    <a:pt x="2099" y="1141"/>
                  </a:cubicBezTo>
                  <a:cubicBezTo>
                    <a:pt x="1914" y="625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6208475" y="1404100"/>
              <a:ext cx="749625" cy="942050"/>
            </a:xfrm>
            <a:custGeom>
              <a:avLst/>
              <a:gdLst/>
              <a:ahLst/>
              <a:cxnLst/>
              <a:rect l="l" t="t" r="r" b="b"/>
              <a:pathLst>
                <a:path w="29985" h="37682" extrusionOk="0">
                  <a:moveTo>
                    <a:pt x="27212" y="1"/>
                  </a:moveTo>
                  <a:lnTo>
                    <a:pt x="15972" y="2219"/>
                  </a:lnTo>
                  <a:cubicBezTo>
                    <a:pt x="15972" y="2219"/>
                    <a:pt x="2047" y="9518"/>
                    <a:pt x="1024" y="11288"/>
                  </a:cubicBezTo>
                  <a:cubicBezTo>
                    <a:pt x="0" y="13057"/>
                    <a:pt x="5148" y="36259"/>
                    <a:pt x="6453" y="36979"/>
                  </a:cubicBezTo>
                  <a:cubicBezTo>
                    <a:pt x="7421" y="37514"/>
                    <a:pt x="8715" y="37681"/>
                    <a:pt x="9959" y="37681"/>
                  </a:cubicBezTo>
                  <a:cubicBezTo>
                    <a:pt x="12061" y="37681"/>
                    <a:pt x="14020" y="37202"/>
                    <a:pt x="14020" y="37202"/>
                  </a:cubicBezTo>
                  <a:cubicBezTo>
                    <a:pt x="14584" y="28362"/>
                    <a:pt x="12002" y="17401"/>
                    <a:pt x="12002" y="17401"/>
                  </a:cubicBezTo>
                  <a:cubicBezTo>
                    <a:pt x="12002" y="17401"/>
                    <a:pt x="26115" y="15255"/>
                    <a:pt x="28281" y="9506"/>
                  </a:cubicBezTo>
                  <a:cubicBezTo>
                    <a:pt x="29984" y="4987"/>
                    <a:pt x="27212" y="1"/>
                    <a:pt x="27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16215025" y="1466100"/>
              <a:ext cx="337125" cy="346575"/>
            </a:xfrm>
            <a:custGeom>
              <a:avLst/>
              <a:gdLst/>
              <a:ahLst/>
              <a:cxnLst/>
              <a:rect l="l" t="t" r="r" b="b"/>
              <a:pathLst>
                <a:path w="13485" h="13863" extrusionOk="0">
                  <a:moveTo>
                    <a:pt x="13325" y="0"/>
                  </a:moveTo>
                  <a:cubicBezTo>
                    <a:pt x="13288" y="0"/>
                    <a:pt x="13250" y="19"/>
                    <a:pt x="13222" y="60"/>
                  </a:cubicBezTo>
                  <a:cubicBezTo>
                    <a:pt x="13109" y="232"/>
                    <a:pt x="13081" y="462"/>
                    <a:pt x="13022" y="657"/>
                  </a:cubicBezTo>
                  <a:cubicBezTo>
                    <a:pt x="12975" y="811"/>
                    <a:pt x="12949" y="961"/>
                    <a:pt x="12921" y="1112"/>
                  </a:cubicBezTo>
                  <a:cubicBezTo>
                    <a:pt x="12898" y="1112"/>
                    <a:pt x="12875" y="1118"/>
                    <a:pt x="12854" y="1128"/>
                  </a:cubicBezTo>
                  <a:cubicBezTo>
                    <a:pt x="9539" y="2776"/>
                    <a:pt x="6325" y="4622"/>
                    <a:pt x="3229" y="6653"/>
                  </a:cubicBezTo>
                  <a:cubicBezTo>
                    <a:pt x="2381" y="7210"/>
                    <a:pt x="756" y="8075"/>
                    <a:pt x="426" y="9108"/>
                  </a:cubicBezTo>
                  <a:cubicBezTo>
                    <a:pt x="0" y="10439"/>
                    <a:pt x="631" y="12545"/>
                    <a:pt x="972" y="13838"/>
                  </a:cubicBezTo>
                  <a:cubicBezTo>
                    <a:pt x="976" y="13855"/>
                    <a:pt x="987" y="13862"/>
                    <a:pt x="1000" y="13862"/>
                  </a:cubicBezTo>
                  <a:cubicBezTo>
                    <a:pt x="1019" y="13862"/>
                    <a:pt x="1039" y="13845"/>
                    <a:pt x="1036" y="13819"/>
                  </a:cubicBezTo>
                  <a:cubicBezTo>
                    <a:pt x="810" y="12214"/>
                    <a:pt x="179" y="9729"/>
                    <a:pt x="1334" y="8435"/>
                  </a:cubicBezTo>
                  <a:cubicBezTo>
                    <a:pt x="2301" y="7349"/>
                    <a:pt x="3824" y="6567"/>
                    <a:pt x="5061" y="5826"/>
                  </a:cubicBezTo>
                  <a:cubicBezTo>
                    <a:pt x="7664" y="4267"/>
                    <a:pt x="10277" y="2718"/>
                    <a:pt x="13003" y="1381"/>
                  </a:cubicBezTo>
                  <a:cubicBezTo>
                    <a:pt x="13086" y="1340"/>
                    <a:pt x="13092" y="1259"/>
                    <a:pt x="13057" y="1195"/>
                  </a:cubicBezTo>
                  <a:cubicBezTo>
                    <a:pt x="13154" y="1068"/>
                    <a:pt x="13238" y="948"/>
                    <a:pt x="13302" y="777"/>
                  </a:cubicBezTo>
                  <a:cubicBezTo>
                    <a:pt x="13380" y="581"/>
                    <a:pt x="13484" y="338"/>
                    <a:pt x="13457" y="124"/>
                  </a:cubicBezTo>
                  <a:cubicBezTo>
                    <a:pt x="13447" y="49"/>
                    <a:pt x="13387" y="0"/>
                    <a:pt x="13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16301225" y="1508200"/>
              <a:ext cx="331150" cy="183850"/>
            </a:xfrm>
            <a:custGeom>
              <a:avLst/>
              <a:gdLst/>
              <a:ahLst/>
              <a:cxnLst/>
              <a:rect l="l" t="t" r="r" b="b"/>
              <a:pathLst>
                <a:path w="13246" h="7354" extrusionOk="0">
                  <a:moveTo>
                    <a:pt x="13143" y="0"/>
                  </a:moveTo>
                  <a:cubicBezTo>
                    <a:pt x="13136" y="0"/>
                    <a:pt x="13127" y="2"/>
                    <a:pt x="13119" y="6"/>
                  </a:cubicBezTo>
                  <a:cubicBezTo>
                    <a:pt x="8510" y="1851"/>
                    <a:pt x="4074" y="4384"/>
                    <a:pt x="40" y="7265"/>
                  </a:cubicBezTo>
                  <a:cubicBezTo>
                    <a:pt x="0" y="7294"/>
                    <a:pt x="24" y="7354"/>
                    <a:pt x="62" y="7354"/>
                  </a:cubicBezTo>
                  <a:cubicBezTo>
                    <a:pt x="70" y="7354"/>
                    <a:pt x="78" y="7351"/>
                    <a:pt x="87" y="7345"/>
                  </a:cubicBezTo>
                  <a:cubicBezTo>
                    <a:pt x="4282" y="4583"/>
                    <a:pt x="8630" y="2265"/>
                    <a:pt x="13178" y="145"/>
                  </a:cubicBezTo>
                  <a:cubicBezTo>
                    <a:pt x="13246" y="113"/>
                    <a:pt x="13209" y="0"/>
                    <a:pt x="13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6282775" y="1734775"/>
              <a:ext cx="108825" cy="496250"/>
            </a:xfrm>
            <a:custGeom>
              <a:avLst/>
              <a:gdLst/>
              <a:ahLst/>
              <a:cxnLst/>
              <a:rect l="l" t="t" r="r" b="b"/>
              <a:pathLst>
                <a:path w="4353" h="19850" extrusionOk="0">
                  <a:moveTo>
                    <a:pt x="41" y="0"/>
                  </a:moveTo>
                  <a:cubicBezTo>
                    <a:pt x="27" y="0"/>
                    <a:pt x="13" y="10"/>
                    <a:pt x="13" y="29"/>
                  </a:cubicBezTo>
                  <a:cubicBezTo>
                    <a:pt x="0" y="3317"/>
                    <a:pt x="883" y="6585"/>
                    <a:pt x="1609" y="9771"/>
                  </a:cubicBezTo>
                  <a:cubicBezTo>
                    <a:pt x="2375" y="13137"/>
                    <a:pt x="3273" y="16482"/>
                    <a:pt x="4213" y="19803"/>
                  </a:cubicBezTo>
                  <a:cubicBezTo>
                    <a:pt x="4221" y="19836"/>
                    <a:pt x="4246" y="19850"/>
                    <a:pt x="4272" y="19850"/>
                  </a:cubicBezTo>
                  <a:cubicBezTo>
                    <a:pt x="4312" y="19850"/>
                    <a:pt x="4352" y="19817"/>
                    <a:pt x="4339" y="19768"/>
                  </a:cubicBezTo>
                  <a:cubicBezTo>
                    <a:pt x="3445" y="16578"/>
                    <a:pt x="2656" y="13374"/>
                    <a:pt x="1908" y="10146"/>
                  </a:cubicBezTo>
                  <a:cubicBezTo>
                    <a:pt x="1139" y="6822"/>
                    <a:pt x="284" y="3443"/>
                    <a:pt x="73" y="29"/>
                  </a:cubicBezTo>
                  <a:cubicBezTo>
                    <a:pt x="71" y="10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776025" y="1710475"/>
              <a:ext cx="257000" cy="534700"/>
            </a:xfrm>
            <a:custGeom>
              <a:avLst/>
              <a:gdLst/>
              <a:ahLst/>
              <a:cxnLst/>
              <a:rect l="l" t="t" r="r" b="b"/>
              <a:pathLst>
                <a:path w="10280" h="21388" extrusionOk="0">
                  <a:moveTo>
                    <a:pt x="10223" y="1"/>
                  </a:moveTo>
                  <a:cubicBezTo>
                    <a:pt x="10200" y="1"/>
                    <a:pt x="10171" y="23"/>
                    <a:pt x="10145" y="76"/>
                  </a:cubicBezTo>
                  <a:cubicBezTo>
                    <a:pt x="6536" y="7290"/>
                    <a:pt x="3391" y="14253"/>
                    <a:pt x="12" y="21341"/>
                  </a:cubicBezTo>
                  <a:cubicBezTo>
                    <a:pt x="1" y="21365"/>
                    <a:pt x="21" y="21387"/>
                    <a:pt x="40" y="21387"/>
                  </a:cubicBezTo>
                  <a:cubicBezTo>
                    <a:pt x="49" y="21387"/>
                    <a:pt x="58" y="21383"/>
                    <a:pt x="64" y="21372"/>
                  </a:cubicBezTo>
                  <a:cubicBezTo>
                    <a:pt x="3704" y="14422"/>
                    <a:pt x="6941" y="7274"/>
                    <a:pt x="10238" y="155"/>
                  </a:cubicBezTo>
                  <a:cubicBezTo>
                    <a:pt x="10280" y="65"/>
                    <a:pt x="10260" y="1"/>
                    <a:pt x="10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067225" y="1485550"/>
              <a:ext cx="348650" cy="173725"/>
            </a:xfrm>
            <a:custGeom>
              <a:avLst/>
              <a:gdLst/>
              <a:ahLst/>
              <a:cxnLst/>
              <a:rect l="l" t="t" r="r" b="b"/>
              <a:pathLst>
                <a:path w="13946" h="6949" extrusionOk="0">
                  <a:moveTo>
                    <a:pt x="13878" y="0"/>
                  </a:moveTo>
                  <a:cubicBezTo>
                    <a:pt x="13874" y="0"/>
                    <a:pt x="13869" y="1"/>
                    <a:pt x="13864" y="2"/>
                  </a:cubicBezTo>
                  <a:cubicBezTo>
                    <a:pt x="9053" y="1678"/>
                    <a:pt x="4299" y="4202"/>
                    <a:pt x="9" y="6931"/>
                  </a:cubicBezTo>
                  <a:cubicBezTo>
                    <a:pt x="0" y="6937"/>
                    <a:pt x="6" y="6949"/>
                    <a:pt x="15" y="6949"/>
                  </a:cubicBezTo>
                  <a:cubicBezTo>
                    <a:pt x="17" y="6949"/>
                    <a:pt x="18" y="6949"/>
                    <a:pt x="19" y="6948"/>
                  </a:cubicBezTo>
                  <a:cubicBezTo>
                    <a:pt x="2270" y="5680"/>
                    <a:pt x="4523" y="4419"/>
                    <a:pt x="6837" y="3269"/>
                  </a:cubicBezTo>
                  <a:cubicBezTo>
                    <a:pt x="9153" y="2122"/>
                    <a:pt x="11550" y="1166"/>
                    <a:pt x="13899" y="90"/>
                  </a:cubicBezTo>
                  <a:cubicBezTo>
                    <a:pt x="13945" y="70"/>
                    <a:pt x="13921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2725" y="2260850"/>
              <a:ext cx="12475" cy="32575"/>
            </a:xfrm>
            <a:custGeom>
              <a:avLst/>
              <a:gdLst/>
              <a:ahLst/>
              <a:cxnLst/>
              <a:rect l="l" t="t" r="r" b="b"/>
              <a:pathLst>
                <a:path w="499" h="1303" extrusionOk="0">
                  <a:moveTo>
                    <a:pt x="81" y="0"/>
                  </a:moveTo>
                  <a:cubicBezTo>
                    <a:pt x="41" y="0"/>
                    <a:pt x="0" y="33"/>
                    <a:pt x="12" y="85"/>
                  </a:cubicBezTo>
                  <a:cubicBezTo>
                    <a:pt x="101" y="471"/>
                    <a:pt x="181" y="859"/>
                    <a:pt x="300" y="1236"/>
                  </a:cubicBezTo>
                  <a:cubicBezTo>
                    <a:pt x="315" y="1282"/>
                    <a:pt x="351" y="1303"/>
                    <a:pt x="388" y="1303"/>
                  </a:cubicBezTo>
                  <a:cubicBezTo>
                    <a:pt x="443" y="1303"/>
                    <a:pt x="499" y="1257"/>
                    <a:pt x="482" y="1186"/>
                  </a:cubicBezTo>
                  <a:cubicBezTo>
                    <a:pt x="393" y="801"/>
                    <a:pt x="265" y="426"/>
                    <a:pt x="146" y="49"/>
                  </a:cubicBezTo>
                  <a:cubicBezTo>
                    <a:pt x="135" y="15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15964075" y="814225"/>
              <a:ext cx="741150" cy="307375"/>
            </a:xfrm>
            <a:custGeom>
              <a:avLst/>
              <a:gdLst/>
              <a:ahLst/>
              <a:cxnLst/>
              <a:rect l="l" t="t" r="r" b="b"/>
              <a:pathLst>
                <a:path w="29646" h="12295" extrusionOk="0">
                  <a:moveTo>
                    <a:pt x="25221" y="1"/>
                  </a:moveTo>
                  <a:cubicBezTo>
                    <a:pt x="24788" y="1"/>
                    <a:pt x="24345" y="80"/>
                    <a:pt x="23921" y="246"/>
                  </a:cubicBezTo>
                  <a:cubicBezTo>
                    <a:pt x="23066" y="582"/>
                    <a:pt x="14286" y="6456"/>
                    <a:pt x="13698" y="6543"/>
                  </a:cubicBezTo>
                  <a:cubicBezTo>
                    <a:pt x="13672" y="6547"/>
                    <a:pt x="13632" y="6549"/>
                    <a:pt x="13580" y="6549"/>
                  </a:cubicBezTo>
                  <a:cubicBezTo>
                    <a:pt x="12443" y="6549"/>
                    <a:pt x="5300" y="5663"/>
                    <a:pt x="2692" y="5406"/>
                  </a:cubicBezTo>
                  <a:cubicBezTo>
                    <a:pt x="2578" y="5395"/>
                    <a:pt x="2468" y="5389"/>
                    <a:pt x="2364" y="5389"/>
                  </a:cubicBezTo>
                  <a:cubicBezTo>
                    <a:pt x="0" y="5389"/>
                    <a:pt x="161" y="8195"/>
                    <a:pt x="1335" y="8897"/>
                  </a:cubicBezTo>
                  <a:cubicBezTo>
                    <a:pt x="2550" y="9622"/>
                    <a:pt x="12837" y="12294"/>
                    <a:pt x="14028" y="12294"/>
                  </a:cubicBezTo>
                  <a:cubicBezTo>
                    <a:pt x="14039" y="12294"/>
                    <a:pt x="14049" y="12294"/>
                    <a:pt x="14059" y="12293"/>
                  </a:cubicBezTo>
                  <a:cubicBezTo>
                    <a:pt x="15086" y="12243"/>
                    <a:pt x="22412" y="9458"/>
                    <a:pt x="26331" y="5620"/>
                  </a:cubicBezTo>
                  <a:cubicBezTo>
                    <a:pt x="29646" y="2372"/>
                    <a:pt x="27595" y="1"/>
                    <a:pt x="2522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15851475" y="941025"/>
              <a:ext cx="207600" cy="113475"/>
            </a:xfrm>
            <a:custGeom>
              <a:avLst/>
              <a:gdLst/>
              <a:ahLst/>
              <a:cxnLst/>
              <a:rect l="l" t="t" r="r" b="b"/>
              <a:pathLst>
                <a:path w="8304" h="4539" extrusionOk="0">
                  <a:moveTo>
                    <a:pt x="3399" y="1"/>
                  </a:moveTo>
                  <a:cubicBezTo>
                    <a:pt x="1834" y="1"/>
                    <a:pt x="310" y="636"/>
                    <a:pt x="79" y="786"/>
                  </a:cubicBezTo>
                  <a:cubicBezTo>
                    <a:pt x="3" y="839"/>
                    <a:pt x="0" y="1009"/>
                    <a:pt x="51" y="1224"/>
                  </a:cubicBezTo>
                  <a:cubicBezTo>
                    <a:pt x="56" y="1253"/>
                    <a:pt x="63" y="1282"/>
                    <a:pt x="73" y="1311"/>
                  </a:cubicBezTo>
                  <a:cubicBezTo>
                    <a:pt x="112" y="1461"/>
                    <a:pt x="165" y="1610"/>
                    <a:pt x="227" y="1752"/>
                  </a:cubicBezTo>
                  <a:cubicBezTo>
                    <a:pt x="239" y="1781"/>
                    <a:pt x="252" y="1810"/>
                    <a:pt x="268" y="1836"/>
                  </a:cubicBezTo>
                  <a:cubicBezTo>
                    <a:pt x="331" y="1980"/>
                    <a:pt x="409" y="2117"/>
                    <a:pt x="501" y="2244"/>
                  </a:cubicBezTo>
                  <a:cubicBezTo>
                    <a:pt x="520" y="2277"/>
                    <a:pt x="543" y="2309"/>
                    <a:pt x="568" y="2338"/>
                  </a:cubicBezTo>
                  <a:cubicBezTo>
                    <a:pt x="654" y="2443"/>
                    <a:pt x="738" y="2517"/>
                    <a:pt x="819" y="2545"/>
                  </a:cubicBezTo>
                  <a:cubicBezTo>
                    <a:pt x="1053" y="2628"/>
                    <a:pt x="1325" y="2653"/>
                    <a:pt x="1601" y="2653"/>
                  </a:cubicBezTo>
                  <a:cubicBezTo>
                    <a:pt x="2000" y="2653"/>
                    <a:pt x="2409" y="2602"/>
                    <a:pt x="2735" y="2602"/>
                  </a:cubicBezTo>
                  <a:cubicBezTo>
                    <a:pt x="2900" y="2602"/>
                    <a:pt x="3044" y="2615"/>
                    <a:pt x="3154" y="2654"/>
                  </a:cubicBezTo>
                  <a:cubicBezTo>
                    <a:pt x="4054" y="2974"/>
                    <a:pt x="4236" y="3736"/>
                    <a:pt x="5561" y="4229"/>
                  </a:cubicBezTo>
                  <a:cubicBezTo>
                    <a:pt x="6227" y="4474"/>
                    <a:pt x="6821" y="4539"/>
                    <a:pt x="7288" y="4539"/>
                  </a:cubicBezTo>
                  <a:cubicBezTo>
                    <a:pt x="7750" y="4539"/>
                    <a:pt x="8087" y="4476"/>
                    <a:pt x="8247" y="4462"/>
                  </a:cubicBezTo>
                  <a:cubicBezTo>
                    <a:pt x="8247" y="4462"/>
                    <a:pt x="8303" y="511"/>
                    <a:pt x="8152" y="455"/>
                  </a:cubicBezTo>
                  <a:cubicBezTo>
                    <a:pt x="7989" y="396"/>
                    <a:pt x="4836" y="119"/>
                    <a:pt x="3934" y="27"/>
                  </a:cubicBezTo>
                  <a:cubicBezTo>
                    <a:pt x="3756" y="9"/>
                    <a:pt x="3577" y="1"/>
                    <a:pt x="33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15852750" y="956150"/>
              <a:ext cx="68625" cy="17625"/>
            </a:xfrm>
            <a:custGeom>
              <a:avLst/>
              <a:gdLst/>
              <a:ahLst/>
              <a:cxnLst/>
              <a:rect l="l" t="t" r="r" b="b"/>
              <a:pathLst>
                <a:path w="2745" h="705" extrusionOk="0">
                  <a:moveTo>
                    <a:pt x="2687" y="1"/>
                  </a:moveTo>
                  <a:cubicBezTo>
                    <a:pt x="2685" y="1"/>
                    <a:pt x="2683" y="1"/>
                    <a:pt x="2681" y="1"/>
                  </a:cubicBezTo>
                  <a:cubicBezTo>
                    <a:pt x="1781" y="53"/>
                    <a:pt x="853" y="293"/>
                    <a:pt x="0" y="619"/>
                  </a:cubicBezTo>
                  <a:cubicBezTo>
                    <a:pt x="3" y="648"/>
                    <a:pt x="10" y="677"/>
                    <a:pt x="22" y="705"/>
                  </a:cubicBezTo>
                  <a:cubicBezTo>
                    <a:pt x="912" y="485"/>
                    <a:pt x="1807" y="299"/>
                    <a:pt x="2694" y="75"/>
                  </a:cubicBezTo>
                  <a:cubicBezTo>
                    <a:pt x="2744" y="64"/>
                    <a:pt x="2732" y="1"/>
                    <a:pt x="2687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15857150" y="969325"/>
              <a:ext cx="68775" cy="17625"/>
            </a:xfrm>
            <a:custGeom>
              <a:avLst/>
              <a:gdLst/>
              <a:ahLst/>
              <a:cxnLst/>
              <a:rect l="l" t="t" r="r" b="b"/>
              <a:pathLst>
                <a:path w="2751" h="705" extrusionOk="0">
                  <a:moveTo>
                    <a:pt x="2696" y="1"/>
                  </a:moveTo>
                  <a:cubicBezTo>
                    <a:pt x="2692" y="1"/>
                    <a:pt x="2689" y="1"/>
                    <a:pt x="2686" y="2"/>
                  </a:cubicBezTo>
                  <a:cubicBezTo>
                    <a:pt x="1781" y="57"/>
                    <a:pt x="854" y="294"/>
                    <a:pt x="0" y="620"/>
                  </a:cubicBezTo>
                  <a:cubicBezTo>
                    <a:pt x="12" y="649"/>
                    <a:pt x="25" y="677"/>
                    <a:pt x="41" y="704"/>
                  </a:cubicBezTo>
                  <a:cubicBezTo>
                    <a:pt x="927" y="483"/>
                    <a:pt x="1821" y="300"/>
                    <a:pt x="2703" y="78"/>
                  </a:cubicBezTo>
                  <a:cubicBezTo>
                    <a:pt x="2750" y="68"/>
                    <a:pt x="2739" y="1"/>
                    <a:pt x="2696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15863975" y="982575"/>
              <a:ext cx="66400" cy="16875"/>
            </a:xfrm>
            <a:custGeom>
              <a:avLst/>
              <a:gdLst/>
              <a:ahLst/>
              <a:cxnLst/>
              <a:rect l="l" t="t" r="r" b="b"/>
              <a:pathLst>
                <a:path w="2656" h="675" extrusionOk="0">
                  <a:moveTo>
                    <a:pt x="2601" y="1"/>
                  </a:moveTo>
                  <a:cubicBezTo>
                    <a:pt x="2599" y="1"/>
                    <a:pt x="2597" y="1"/>
                    <a:pt x="2594" y="1"/>
                  </a:cubicBezTo>
                  <a:cubicBezTo>
                    <a:pt x="1724" y="52"/>
                    <a:pt x="828" y="278"/>
                    <a:pt x="1" y="582"/>
                  </a:cubicBezTo>
                  <a:cubicBezTo>
                    <a:pt x="20" y="615"/>
                    <a:pt x="43" y="646"/>
                    <a:pt x="68" y="675"/>
                  </a:cubicBezTo>
                  <a:cubicBezTo>
                    <a:pt x="914" y="467"/>
                    <a:pt x="1767" y="291"/>
                    <a:pt x="2610" y="77"/>
                  </a:cubicBezTo>
                  <a:cubicBezTo>
                    <a:pt x="2656" y="65"/>
                    <a:pt x="2644" y="1"/>
                    <a:pt x="260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15907025" y="1008200"/>
              <a:ext cx="89825" cy="39875"/>
            </a:xfrm>
            <a:custGeom>
              <a:avLst/>
              <a:gdLst/>
              <a:ahLst/>
              <a:cxnLst/>
              <a:rect l="l" t="t" r="r" b="b"/>
              <a:pathLst>
                <a:path w="3593" h="1595" extrusionOk="0">
                  <a:moveTo>
                    <a:pt x="3072" y="0"/>
                  </a:moveTo>
                  <a:cubicBezTo>
                    <a:pt x="3072" y="0"/>
                    <a:pt x="1685" y="171"/>
                    <a:pt x="1786" y="352"/>
                  </a:cubicBezTo>
                  <a:cubicBezTo>
                    <a:pt x="1888" y="534"/>
                    <a:pt x="499" y="274"/>
                    <a:pt x="173" y="862"/>
                  </a:cubicBezTo>
                  <a:cubicBezTo>
                    <a:pt x="0" y="1172"/>
                    <a:pt x="446" y="1344"/>
                    <a:pt x="1094" y="1344"/>
                  </a:cubicBezTo>
                  <a:cubicBezTo>
                    <a:pt x="1162" y="1344"/>
                    <a:pt x="1233" y="1343"/>
                    <a:pt x="1306" y="1339"/>
                  </a:cubicBezTo>
                  <a:cubicBezTo>
                    <a:pt x="1373" y="1335"/>
                    <a:pt x="1446" y="1334"/>
                    <a:pt x="1522" y="1334"/>
                  </a:cubicBezTo>
                  <a:cubicBezTo>
                    <a:pt x="2297" y="1334"/>
                    <a:pt x="3457" y="1503"/>
                    <a:pt x="3592" y="1595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6028750" y="801175"/>
              <a:ext cx="691525" cy="334800"/>
            </a:xfrm>
            <a:custGeom>
              <a:avLst/>
              <a:gdLst/>
              <a:ahLst/>
              <a:cxnLst/>
              <a:rect l="l" t="t" r="r" b="b"/>
              <a:pathLst>
                <a:path w="27661" h="13392" extrusionOk="0">
                  <a:moveTo>
                    <a:pt x="23124" y="0"/>
                  </a:moveTo>
                  <a:cubicBezTo>
                    <a:pt x="22258" y="0"/>
                    <a:pt x="21284" y="284"/>
                    <a:pt x="20324" y="931"/>
                  </a:cubicBezTo>
                  <a:cubicBezTo>
                    <a:pt x="19249" y="1657"/>
                    <a:pt x="11258" y="6926"/>
                    <a:pt x="10733" y="7038"/>
                  </a:cubicBezTo>
                  <a:cubicBezTo>
                    <a:pt x="10713" y="7042"/>
                    <a:pt x="10682" y="7044"/>
                    <a:pt x="10641" y="7044"/>
                  </a:cubicBezTo>
                  <a:cubicBezTo>
                    <a:pt x="9588" y="7044"/>
                    <a:pt x="1800" y="5697"/>
                    <a:pt x="1800" y="5697"/>
                  </a:cubicBezTo>
                  <a:cubicBezTo>
                    <a:pt x="1" y="7186"/>
                    <a:pt x="137" y="11166"/>
                    <a:pt x="238" y="11202"/>
                  </a:cubicBezTo>
                  <a:cubicBezTo>
                    <a:pt x="333" y="11236"/>
                    <a:pt x="11081" y="13392"/>
                    <a:pt x="12481" y="13392"/>
                  </a:cubicBezTo>
                  <a:cubicBezTo>
                    <a:pt x="12541" y="13392"/>
                    <a:pt x="12583" y="13388"/>
                    <a:pt x="12608" y="13380"/>
                  </a:cubicBezTo>
                  <a:cubicBezTo>
                    <a:pt x="13201" y="13179"/>
                    <a:pt x="18721" y="10796"/>
                    <a:pt x="23779" y="6434"/>
                  </a:cubicBezTo>
                  <a:cubicBezTo>
                    <a:pt x="27661" y="3087"/>
                    <a:pt x="25979" y="0"/>
                    <a:pt x="23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6061775" y="798000"/>
              <a:ext cx="649725" cy="351550"/>
            </a:xfrm>
            <a:custGeom>
              <a:avLst/>
              <a:gdLst/>
              <a:ahLst/>
              <a:cxnLst/>
              <a:rect l="l" t="t" r="r" b="b"/>
              <a:pathLst>
                <a:path w="25989" h="14062" extrusionOk="0">
                  <a:moveTo>
                    <a:pt x="21893" y="0"/>
                  </a:moveTo>
                  <a:cubicBezTo>
                    <a:pt x="21043" y="0"/>
                    <a:pt x="20042" y="245"/>
                    <a:pt x="18925" y="815"/>
                  </a:cubicBezTo>
                  <a:cubicBezTo>
                    <a:pt x="13922" y="3371"/>
                    <a:pt x="10613" y="6096"/>
                    <a:pt x="10078" y="6330"/>
                  </a:cubicBezTo>
                  <a:cubicBezTo>
                    <a:pt x="10009" y="6360"/>
                    <a:pt x="9827" y="6373"/>
                    <a:pt x="9562" y="6373"/>
                  </a:cubicBezTo>
                  <a:cubicBezTo>
                    <a:pt x="7765" y="6373"/>
                    <a:pt x="2156" y="5774"/>
                    <a:pt x="2156" y="5774"/>
                  </a:cubicBezTo>
                  <a:cubicBezTo>
                    <a:pt x="2156" y="5774"/>
                    <a:pt x="0" y="9195"/>
                    <a:pt x="713" y="12224"/>
                  </a:cubicBezTo>
                  <a:cubicBezTo>
                    <a:pt x="713" y="12224"/>
                    <a:pt x="8664" y="14061"/>
                    <a:pt x="11264" y="14061"/>
                  </a:cubicBezTo>
                  <a:cubicBezTo>
                    <a:pt x="11328" y="14061"/>
                    <a:pt x="11388" y="14060"/>
                    <a:pt x="11445" y="14058"/>
                  </a:cubicBezTo>
                  <a:cubicBezTo>
                    <a:pt x="13831" y="13965"/>
                    <a:pt x="21155" y="8643"/>
                    <a:pt x="23875" y="5443"/>
                  </a:cubicBezTo>
                  <a:cubicBezTo>
                    <a:pt x="25989" y="2957"/>
                    <a:pt x="24851" y="0"/>
                    <a:pt x="2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6403175" y="779975"/>
              <a:ext cx="530400" cy="778325"/>
            </a:xfrm>
            <a:custGeom>
              <a:avLst/>
              <a:gdLst/>
              <a:ahLst/>
              <a:cxnLst/>
              <a:rect l="l" t="t" r="r" b="b"/>
              <a:pathLst>
                <a:path w="21216" h="31133" extrusionOk="0">
                  <a:moveTo>
                    <a:pt x="10523" y="0"/>
                  </a:moveTo>
                  <a:cubicBezTo>
                    <a:pt x="8238" y="0"/>
                    <a:pt x="5598" y="1647"/>
                    <a:pt x="3922" y="5378"/>
                  </a:cubicBezTo>
                  <a:cubicBezTo>
                    <a:pt x="1254" y="11319"/>
                    <a:pt x="0" y="24730"/>
                    <a:pt x="10" y="26301"/>
                  </a:cubicBezTo>
                  <a:cubicBezTo>
                    <a:pt x="21" y="27751"/>
                    <a:pt x="1484" y="31012"/>
                    <a:pt x="10453" y="31130"/>
                  </a:cubicBezTo>
                  <a:cubicBezTo>
                    <a:pt x="10555" y="31132"/>
                    <a:pt x="10656" y="31132"/>
                    <a:pt x="10756" y="31132"/>
                  </a:cubicBezTo>
                  <a:cubicBezTo>
                    <a:pt x="19463" y="31132"/>
                    <a:pt x="21216" y="26054"/>
                    <a:pt x="20980" y="25165"/>
                  </a:cubicBezTo>
                  <a:cubicBezTo>
                    <a:pt x="20743" y="24267"/>
                    <a:pt x="19546" y="21030"/>
                    <a:pt x="19477" y="19774"/>
                  </a:cubicBezTo>
                  <a:cubicBezTo>
                    <a:pt x="19409" y="18519"/>
                    <a:pt x="17629" y="2235"/>
                    <a:pt x="12011" y="251"/>
                  </a:cubicBezTo>
                  <a:cubicBezTo>
                    <a:pt x="11544" y="85"/>
                    <a:pt x="11042" y="0"/>
                    <a:pt x="10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6562850" y="853625"/>
              <a:ext cx="60175" cy="50650"/>
            </a:xfrm>
            <a:custGeom>
              <a:avLst/>
              <a:gdLst/>
              <a:ahLst/>
              <a:cxnLst/>
              <a:rect l="l" t="t" r="r" b="b"/>
              <a:pathLst>
                <a:path w="2407" h="2026" extrusionOk="0">
                  <a:moveTo>
                    <a:pt x="1111" y="1"/>
                  </a:moveTo>
                  <a:cubicBezTo>
                    <a:pt x="996" y="1"/>
                    <a:pt x="903" y="8"/>
                    <a:pt x="854" y="26"/>
                  </a:cubicBezTo>
                  <a:cubicBezTo>
                    <a:pt x="677" y="93"/>
                    <a:pt x="131" y="864"/>
                    <a:pt x="66" y="961"/>
                  </a:cubicBezTo>
                  <a:cubicBezTo>
                    <a:pt x="0" y="1060"/>
                    <a:pt x="191" y="1827"/>
                    <a:pt x="277" y="1904"/>
                  </a:cubicBezTo>
                  <a:cubicBezTo>
                    <a:pt x="343" y="1965"/>
                    <a:pt x="963" y="2026"/>
                    <a:pt x="1271" y="2026"/>
                  </a:cubicBezTo>
                  <a:cubicBezTo>
                    <a:pt x="1352" y="2026"/>
                    <a:pt x="1412" y="2021"/>
                    <a:pt x="1433" y="2012"/>
                  </a:cubicBezTo>
                  <a:cubicBezTo>
                    <a:pt x="1535" y="1964"/>
                    <a:pt x="2163" y="1372"/>
                    <a:pt x="2286" y="1044"/>
                  </a:cubicBezTo>
                  <a:cubicBezTo>
                    <a:pt x="2406" y="716"/>
                    <a:pt x="2025" y="60"/>
                    <a:pt x="2025" y="60"/>
                  </a:cubicBezTo>
                  <a:cubicBezTo>
                    <a:pt x="1855" y="48"/>
                    <a:pt x="1410" y="1"/>
                    <a:pt x="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6502725" y="901225"/>
              <a:ext cx="95975" cy="339750"/>
            </a:xfrm>
            <a:custGeom>
              <a:avLst/>
              <a:gdLst/>
              <a:ahLst/>
              <a:cxnLst/>
              <a:rect l="l" t="t" r="r" b="b"/>
              <a:pathLst>
                <a:path w="3839" h="13590" extrusionOk="0">
                  <a:moveTo>
                    <a:pt x="2682" y="0"/>
                  </a:moveTo>
                  <a:cubicBezTo>
                    <a:pt x="2682" y="0"/>
                    <a:pt x="458" y="5154"/>
                    <a:pt x="200" y="6376"/>
                  </a:cubicBezTo>
                  <a:cubicBezTo>
                    <a:pt x="1" y="7318"/>
                    <a:pt x="497" y="13324"/>
                    <a:pt x="789" y="13582"/>
                  </a:cubicBezTo>
                  <a:cubicBezTo>
                    <a:pt x="795" y="13587"/>
                    <a:pt x="802" y="13589"/>
                    <a:pt x="810" y="13589"/>
                  </a:cubicBezTo>
                  <a:cubicBezTo>
                    <a:pt x="1183" y="13589"/>
                    <a:pt x="3631" y="7534"/>
                    <a:pt x="3672" y="7014"/>
                  </a:cubicBezTo>
                  <a:cubicBezTo>
                    <a:pt x="3754" y="5984"/>
                    <a:pt x="3838" y="108"/>
                    <a:pt x="3838" y="108"/>
                  </a:cubicBezTo>
                  <a:lnTo>
                    <a:pt x="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6353200" y="774650"/>
              <a:ext cx="594750" cy="809125"/>
            </a:xfrm>
            <a:custGeom>
              <a:avLst/>
              <a:gdLst/>
              <a:ahLst/>
              <a:cxnLst/>
              <a:rect l="l" t="t" r="r" b="b"/>
              <a:pathLst>
                <a:path w="23790" h="32365" extrusionOk="0">
                  <a:moveTo>
                    <a:pt x="12437" y="686"/>
                  </a:moveTo>
                  <a:cubicBezTo>
                    <a:pt x="12634" y="686"/>
                    <a:pt x="12831" y="712"/>
                    <a:pt x="13025" y="765"/>
                  </a:cubicBezTo>
                  <a:cubicBezTo>
                    <a:pt x="13896" y="1003"/>
                    <a:pt x="13751" y="4843"/>
                    <a:pt x="13200" y="5984"/>
                  </a:cubicBezTo>
                  <a:cubicBezTo>
                    <a:pt x="12645" y="7118"/>
                    <a:pt x="7234" y="16063"/>
                    <a:pt x="6879" y="16867"/>
                  </a:cubicBezTo>
                  <a:cubicBezTo>
                    <a:pt x="6850" y="16935"/>
                    <a:pt x="6818" y="17091"/>
                    <a:pt x="6782" y="17325"/>
                  </a:cubicBezTo>
                  <a:cubicBezTo>
                    <a:pt x="6747" y="14297"/>
                    <a:pt x="6430" y="7092"/>
                    <a:pt x="6861" y="6147"/>
                  </a:cubicBezTo>
                  <a:cubicBezTo>
                    <a:pt x="7884" y="3892"/>
                    <a:pt x="10212" y="686"/>
                    <a:pt x="12437" y="686"/>
                  </a:cubicBezTo>
                  <a:close/>
                  <a:moveTo>
                    <a:pt x="12913" y="0"/>
                  </a:moveTo>
                  <a:cubicBezTo>
                    <a:pt x="9578" y="0"/>
                    <a:pt x="6921" y="2681"/>
                    <a:pt x="5573" y="4744"/>
                  </a:cubicBezTo>
                  <a:cubicBezTo>
                    <a:pt x="5316" y="5136"/>
                    <a:pt x="5084" y="5543"/>
                    <a:pt x="4884" y="5966"/>
                  </a:cubicBezTo>
                  <a:cubicBezTo>
                    <a:pt x="3948" y="7987"/>
                    <a:pt x="1" y="26129"/>
                    <a:pt x="283" y="26662"/>
                  </a:cubicBezTo>
                  <a:cubicBezTo>
                    <a:pt x="1784" y="29480"/>
                    <a:pt x="5761" y="31362"/>
                    <a:pt x="5761" y="31362"/>
                  </a:cubicBezTo>
                  <a:cubicBezTo>
                    <a:pt x="5761" y="31362"/>
                    <a:pt x="6389" y="31762"/>
                    <a:pt x="9029" y="32121"/>
                  </a:cubicBezTo>
                  <a:cubicBezTo>
                    <a:pt x="10265" y="32290"/>
                    <a:pt x="11410" y="32365"/>
                    <a:pt x="12469" y="32365"/>
                  </a:cubicBezTo>
                  <a:cubicBezTo>
                    <a:pt x="20561" y="32365"/>
                    <a:pt x="23651" y="27971"/>
                    <a:pt x="23716" y="27033"/>
                  </a:cubicBezTo>
                  <a:cubicBezTo>
                    <a:pt x="23789" y="25973"/>
                    <a:pt x="20913" y="14402"/>
                    <a:pt x="20506" y="11709"/>
                  </a:cubicBezTo>
                  <a:cubicBezTo>
                    <a:pt x="20125" y="9184"/>
                    <a:pt x="17571" y="1200"/>
                    <a:pt x="13841" y="122"/>
                  </a:cubicBezTo>
                  <a:cubicBezTo>
                    <a:pt x="13592" y="49"/>
                    <a:pt x="13336" y="10"/>
                    <a:pt x="13077" y="2"/>
                  </a:cubicBezTo>
                  <a:cubicBezTo>
                    <a:pt x="13022" y="1"/>
                    <a:pt x="12968" y="0"/>
                    <a:pt x="12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6614550" y="836450"/>
              <a:ext cx="357725" cy="546350"/>
            </a:xfrm>
            <a:custGeom>
              <a:avLst/>
              <a:gdLst/>
              <a:ahLst/>
              <a:cxnLst/>
              <a:rect l="l" t="t" r="r" b="b"/>
              <a:pathLst>
                <a:path w="14309" h="21854" extrusionOk="0">
                  <a:moveTo>
                    <a:pt x="6191" y="1"/>
                  </a:moveTo>
                  <a:cubicBezTo>
                    <a:pt x="4331" y="1"/>
                    <a:pt x="2841" y="2250"/>
                    <a:pt x="3604" y="4337"/>
                  </a:cubicBezTo>
                  <a:cubicBezTo>
                    <a:pt x="5201" y="8709"/>
                    <a:pt x="7767" y="13598"/>
                    <a:pt x="7738" y="14491"/>
                  </a:cubicBezTo>
                  <a:cubicBezTo>
                    <a:pt x="7718" y="15103"/>
                    <a:pt x="1255" y="17329"/>
                    <a:pt x="628" y="18459"/>
                  </a:cubicBezTo>
                  <a:cubicBezTo>
                    <a:pt x="1" y="19588"/>
                    <a:pt x="801" y="21656"/>
                    <a:pt x="2354" y="21847"/>
                  </a:cubicBezTo>
                  <a:cubicBezTo>
                    <a:pt x="2391" y="21851"/>
                    <a:pt x="2432" y="21854"/>
                    <a:pt x="2477" y="21854"/>
                  </a:cubicBezTo>
                  <a:cubicBezTo>
                    <a:pt x="4374" y="21854"/>
                    <a:pt x="14011" y="18067"/>
                    <a:pt x="14182" y="15784"/>
                  </a:cubicBezTo>
                  <a:cubicBezTo>
                    <a:pt x="14308" y="14078"/>
                    <a:pt x="11171" y="4737"/>
                    <a:pt x="8648" y="1446"/>
                  </a:cubicBezTo>
                  <a:cubicBezTo>
                    <a:pt x="7861" y="418"/>
                    <a:pt x="6992" y="1"/>
                    <a:pt x="619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6506300" y="1276925"/>
              <a:ext cx="224750" cy="122275"/>
            </a:xfrm>
            <a:custGeom>
              <a:avLst/>
              <a:gdLst/>
              <a:ahLst/>
              <a:cxnLst/>
              <a:rect l="l" t="t" r="r" b="b"/>
              <a:pathLst>
                <a:path w="8990" h="4891" extrusionOk="0">
                  <a:moveTo>
                    <a:pt x="6027" y="1"/>
                  </a:moveTo>
                  <a:cubicBezTo>
                    <a:pt x="6026" y="1"/>
                    <a:pt x="6026" y="1"/>
                    <a:pt x="6025" y="1"/>
                  </a:cubicBezTo>
                  <a:cubicBezTo>
                    <a:pt x="5857" y="23"/>
                    <a:pt x="3993" y="920"/>
                    <a:pt x="3145" y="1242"/>
                  </a:cubicBezTo>
                  <a:cubicBezTo>
                    <a:pt x="1513" y="1856"/>
                    <a:pt x="194" y="3381"/>
                    <a:pt x="44" y="3646"/>
                  </a:cubicBezTo>
                  <a:cubicBezTo>
                    <a:pt x="0" y="3723"/>
                    <a:pt x="62" y="3853"/>
                    <a:pt x="181" y="4008"/>
                  </a:cubicBezTo>
                  <a:cubicBezTo>
                    <a:pt x="206" y="4045"/>
                    <a:pt x="235" y="4078"/>
                    <a:pt x="265" y="4110"/>
                  </a:cubicBezTo>
                  <a:cubicBezTo>
                    <a:pt x="347" y="4206"/>
                    <a:pt x="435" y="4296"/>
                    <a:pt x="531" y="4378"/>
                  </a:cubicBezTo>
                  <a:cubicBezTo>
                    <a:pt x="563" y="4407"/>
                    <a:pt x="595" y="4432"/>
                    <a:pt x="629" y="4461"/>
                  </a:cubicBezTo>
                  <a:cubicBezTo>
                    <a:pt x="726" y="4544"/>
                    <a:pt x="831" y="4618"/>
                    <a:pt x="940" y="4685"/>
                  </a:cubicBezTo>
                  <a:cubicBezTo>
                    <a:pt x="981" y="4714"/>
                    <a:pt x="1022" y="4737"/>
                    <a:pt x="1057" y="4757"/>
                  </a:cubicBezTo>
                  <a:cubicBezTo>
                    <a:pt x="1205" y="4841"/>
                    <a:pt x="1347" y="4890"/>
                    <a:pt x="1454" y="4890"/>
                  </a:cubicBezTo>
                  <a:cubicBezTo>
                    <a:pt x="1466" y="4890"/>
                    <a:pt x="1478" y="4890"/>
                    <a:pt x="1490" y="4888"/>
                  </a:cubicBezTo>
                  <a:cubicBezTo>
                    <a:pt x="2270" y="4791"/>
                    <a:pt x="3122" y="3998"/>
                    <a:pt x="3627" y="3936"/>
                  </a:cubicBezTo>
                  <a:cubicBezTo>
                    <a:pt x="3712" y="3925"/>
                    <a:pt x="3794" y="3920"/>
                    <a:pt x="3873" y="3920"/>
                  </a:cubicBezTo>
                  <a:cubicBezTo>
                    <a:pt x="4573" y="3920"/>
                    <a:pt x="5071" y="4295"/>
                    <a:pt x="6042" y="4295"/>
                  </a:cubicBezTo>
                  <a:cubicBezTo>
                    <a:pt x="6179" y="4295"/>
                    <a:pt x="6326" y="4287"/>
                    <a:pt x="6484" y="4270"/>
                  </a:cubicBezTo>
                  <a:cubicBezTo>
                    <a:pt x="7886" y="4113"/>
                    <a:pt x="8715" y="3444"/>
                    <a:pt x="8990" y="3272"/>
                  </a:cubicBezTo>
                  <a:cubicBezTo>
                    <a:pt x="8990" y="3272"/>
                    <a:pt x="6199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6510800" y="1335025"/>
              <a:ext cx="53575" cy="44675"/>
            </a:xfrm>
            <a:custGeom>
              <a:avLst/>
              <a:gdLst/>
              <a:ahLst/>
              <a:cxnLst/>
              <a:rect l="l" t="t" r="r" b="b"/>
              <a:pathLst>
                <a:path w="2143" h="1787" extrusionOk="0">
                  <a:moveTo>
                    <a:pt x="2118" y="1"/>
                  </a:moveTo>
                  <a:cubicBezTo>
                    <a:pt x="2115" y="1"/>
                    <a:pt x="2113" y="1"/>
                    <a:pt x="2110" y="3"/>
                  </a:cubicBezTo>
                  <a:cubicBezTo>
                    <a:pt x="1307" y="457"/>
                    <a:pt x="657" y="1054"/>
                    <a:pt x="1" y="1684"/>
                  </a:cubicBezTo>
                  <a:cubicBezTo>
                    <a:pt x="26" y="1721"/>
                    <a:pt x="55" y="1754"/>
                    <a:pt x="85" y="1786"/>
                  </a:cubicBezTo>
                  <a:cubicBezTo>
                    <a:pt x="728" y="1161"/>
                    <a:pt x="1394" y="545"/>
                    <a:pt x="2130" y="33"/>
                  </a:cubicBezTo>
                  <a:cubicBezTo>
                    <a:pt x="2143" y="25"/>
                    <a:pt x="2133" y="1"/>
                    <a:pt x="2118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16519575" y="1344100"/>
              <a:ext cx="53725" cy="44400"/>
            </a:xfrm>
            <a:custGeom>
              <a:avLst/>
              <a:gdLst/>
              <a:ahLst/>
              <a:cxnLst/>
              <a:rect l="l" t="t" r="r" b="b"/>
              <a:pathLst>
                <a:path w="2149" h="1776" extrusionOk="0">
                  <a:moveTo>
                    <a:pt x="2125" y="0"/>
                  </a:moveTo>
                  <a:cubicBezTo>
                    <a:pt x="2122" y="0"/>
                    <a:pt x="2119" y="1"/>
                    <a:pt x="2115" y="3"/>
                  </a:cubicBezTo>
                  <a:cubicBezTo>
                    <a:pt x="1314" y="457"/>
                    <a:pt x="659" y="1060"/>
                    <a:pt x="0" y="1691"/>
                  </a:cubicBezTo>
                  <a:cubicBezTo>
                    <a:pt x="32" y="1720"/>
                    <a:pt x="64" y="1746"/>
                    <a:pt x="98" y="1775"/>
                  </a:cubicBezTo>
                  <a:cubicBezTo>
                    <a:pt x="738" y="1154"/>
                    <a:pt x="1404" y="546"/>
                    <a:pt x="2131" y="31"/>
                  </a:cubicBezTo>
                  <a:cubicBezTo>
                    <a:pt x="2148" y="23"/>
                    <a:pt x="2139" y="0"/>
                    <a:pt x="2125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6529800" y="1353100"/>
              <a:ext cx="52375" cy="42775"/>
            </a:xfrm>
            <a:custGeom>
              <a:avLst/>
              <a:gdLst/>
              <a:ahLst/>
              <a:cxnLst/>
              <a:rect l="l" t="t" r="r" b="b"/>
              <a:pathLst>
                <a:path w="2095" h="1711" extrusionOk="0">
                  <a:moveTo>
                    <a:pt x="2071" y="1"/>
                  </a:moveTo>
                  <a:cubicBezTo>
                    <a:pt x="2069" y="1"/>
                    <a:pt x="2066" y="1"/>
                    <a:pt x="2064" y="3"/>
                  </a:cubicBezTo>
                  <a:cubicBezTo>
                    <a:pt x="1282" y="446"/>
                    <a:pt x="640" y="1025"/>
                    <a:pt x="0" y="1638"/>
                  </a:cubicBezTo>
                  <a:cubicBezTo>
                    <a:pt x="41" y="1667"/>
                    <a:pt x="82" y="1690"/>
                    <a:pt x="117" y="1710"/>
                  </a:cubicBezTo>
                  <a:cubicBezTo>
                    <a:pt x="735" y="1110"/>
                    <a:pt x="1379" y="529"/>
                    <a:pt x="2080" y="35"/>
                  </a:cubicBezTo>
                  <a:cubicBezTo>
                    <a:pt x="2094" y="26"/>
                    <a:pt x="2084" y="1"/>
                    <a:pt x="20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538600" y="1283250"/>
              <a:ext cx="100850" cy="36450"/>
            </a:xfrm>
            <a:custGeom>
              <a:avLst/>
              <a:gdLst/>
              <a:ahLst/>
              <a:cxnLst/>
              <a:rect l="l" t="t" r="r" b="b"/>
              <a:pathLst>
                <a:path w="4034" h="1458" extrusionOk="0">
                  <a:moveTo>
                    <a:pt x="836" y="1"/>
                  </a:moveTo>
                  <a:cubicBezTo>
                    <a:pt x="530" y="1"/>
                    <a:pt x="291" y="66"/>
                    <a:pt x="205" y="279"/>
                  </a:cubicBezTo>
                  <a:cubicBezTo>
                    <a:pt x="0" y="787"/>
                    <a:pt x="1698" y="1047"/>
                    <a:pt x="1427" y="1173"/>
                  </a:cubicBezTo>
                  <a:cubicBezTo>
                    <a:pt x="1308" y="1229"/>
                    <a:pt x="3129" y="1457"/>
                    <a:pt x="3129" y="1457"/>
                  </a:cubicBezTo>
                  <a:lnTo>
                    <a:pt x="4034" y="71"/>
                  </a:lnTo>
                  <a:lnTo>
                    <a:pt x="4034" y="71"/>
                  </a:lnTo>
                  <a:cubicBezTo>
                    <a:pt x="4034" y="71"/>
                    <a:pt x="3340" y="87"/>
                    <a:pt x="2647" y="87"/>
                  </a:cubicBezTo>
                  <a:cubicBezTo>
                    <a:pt x="2137" y="87"/>
                    <a:pt x="1628" y="78"/>
                    <a:pt x="1395" y="48"/>
                  </a:cubicBezTo>
                  <a:cubicBezTo>
                    <a:pt x="1198" y="21"/>
                    <a:pt x="1007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6638750" y="826225"/>
              <a:ext cx="344825" cy="565425"/>
            </a:xfrm>
            <a:custGeom>
              <a:avLst/>
              <a:gdLst/>
              <a:ahLst/>
              <a:cxnLst/>
              <a:rect l="l" t="t" r="r" b="b"/>
              <a:pathLst>
                <a:path w="13793" h="22617" extrusionOk="0">
                  <a:moveTo>
                    <a:pt x="4755" y="1"/>
                  </a:moveTo>
                  <a:cubicBezTo>
                    <a:pt x="3422" y="1"/>
                    <a:pt x="2223" y="978"/>
                    <a:pt x="2252" y="3400"/>
                  </a:cubicBezTo>
                  <a:cubicBezTo>
                    <a:pt x="2285" y="6222"/>
                    <a:pt x="6687" y="14238"/>
                    <a:pt x="6620" y="14746"/>
                  </a:cubicBezTo>
                  <a:cubicBezTo>
                    <a:pt x="6553" y="15254"/>
                    <a:pt x="0" y="18027"/>
                    <a:pt x="0" y="18027"/>
                  </a:cubicBezTo>
                  <a:cubicBezTo>
                    <a:pt x="0" y="18027"/>
                    <a:pt x="250" y="21283"/>
                    <a:pt x="2905" y="22617"/>
                  </a:cubicBezTo>
                  <a:cubicBezTo>
                    <a:pt x="2905" y="22617"/>
                    <a:pt x="12599" y="19482"/>
                    <a:pt x="13368" y="16266"/>
                  </a:cubicBezTo>
                  <a:cubicBezTo>
                    <a:pt x="13793" y="14496"/>
                    <a:pt x="9403" y="3538"/>
                    <a:pt x="7327" y="1224"/>
                  </a:cubicBezTo>
                  <a:cubicBezTo>
                    <a:pt x="6641" y="459"/>
                    <a:pt x="5667" y="1"/>
                    <a:pt x="4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6674025" y="823400"/>
              <a:ext cx="312425" cy="560400"/>
            </a:xfrm>
            <a:custGeom>
              <a:avLst/>
              <a:gdLst/>
              <a:ahLst/>
              <a:cxnLst/>
              <a:rect l="l" t="t" r="r" b="b"/>
              <a:pathLst>
                <a:path w="12497" h="22416" extrusionOk="0">
                  <a:moveTo>
                    <a:pt x="3426" y="0"/>
                  </a:moveTo>
                  <a:cubicBezTo>
                    <a:pt x="1687" y="0"/>
                    <a:pt x="130" y="1440"/>
                    <a:pt x="805" y="4429"/>
                  </a:cubicBezTo>
                  <a:cubicBezTo>
                    <a:pt x="1482" y="7427"/>
                    <a:pt x="5308" y="14619"/>
                    <a:pt x="5090" y="14827"/>
                  </a:cubicBezTo>
                  <a:cubicBezTo>
                    <a:pt x="4669" y="15224"/>
                    <a:pt x="0" y="17288"/>
                    <a:pt x="0" y="17288"/>
                  </a:cubicBezTo>
                  <a:cubicBezTo>
                    <a:pt x="0" y="17288"/>
                    <a:pt x="668" y="20644"/>
                    <a:pt x="3280" y="22416"/>
                  </a:cubicBezTo>
                  <a:cubicBezTo>
                    <a:pt x="3280" y="22416"/>
                    <a:pt x="10931" y="19656"/>
                    <a:pt x="12287" y="16434"/>
                  </a:cubicBezTo>
                  <a:cubicBezTo>
                    <a:pt x="12497" y="15935"/>
                    <a:pt x="8617" y="4073"/>
                    <a:pt x="6057" y="1215"/>
                  </a:cubicBezTo>
                  <a:cubicBezTo>
                    <a:pt x="5336" y="411"/>
                    <a:pt x="4355" y="0"/>
                    <a:pt x="3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478550" y="772925"/>
              <a:ext cx="268400" cy="438550"/>
            </a:xfrm>
            <a:custGeom>
              <a:avLst/>
              <a:gdLst/>
              <a:ahLst/>
              <a:cxnLst/>
              <a:rect l="l" t="t" r="r" b="b"/>
              <a:pathLst>
                <a:path w="10736" h="17542" extrusionOk="0">
                  <a:moveTo>
                    <a:pt x="7425" y="755"/>
                  </a:moveTo>
                  <a:cubicBezTo>
                    <a:pt x="7622" y="755"/>
                    <a:pt x="7818" y="781"/>
                    <a:pt x="8013" y="834"/>
                  </a:cubicBezTo>
                  <a:cubicBezTo>
                    <a:pt x="8882" y="1072"/>
                    <a:pt x="8737" y="4914"/>
                    <a:pt x="8187" y="6053"/>
                  </a:cubicBezTo>
                  <a:cubicBezTo>
                    <a:pt x="7633" y="7187"/>
                    <a:pt x="2220" y="16132"/>
                    <a:pt x="1867" y="16936"/>
                  </a:cubicBezTo>
                  <a:cubicBezTo>
                    <a:pt x="1838" y="17004"/>
                    <a:pt x="1806" y="17160"/>
                    <a:pt x="1769" y="17393"/>
                  </a:cubicBezTo>
                  <a:cubicBezTo>
                    <a:pt x="1733" y="14366"/>
                    <a:pt x="1417" y="7161"/>
                    <a:pt x="1847" y="6216"/>
                  </a:cubicBezTo>
                  <a:cubicBezTo>
                    <a:pt x="2870" y="3961"/>
                    <a:pt x="5198" y="755"/>
                    <a:pt x="7425" y="755"/>
                  </a:cubicBezTo>
                  <a:close/>
                  <a:moveTo>
                    <a:pt x="7459" y="0"/>
                  </a:moveTo>
                  <a:cubicBezTo>
                    <a:pt x="4625" y="0"/>
                    <a:pt x="656" y="4181"/>
                    <a:pt x="507" y="4537"/>
                  </a:cubicBezTo>
                  <a:cubicBezTo>
                    <a:pt x="478" y="4610"/>
                    <a:pt x="500" y="4706"/>
                    <a:pt x="559" y="4813"/>
                  </a:cubicBezTo>
                  <a:cubicBezTo>
                    <a:pt x="793" y="5248"/>
                    <a:pt x="1609" y="5856"/>
                    <a:pt x="1609" y="5856"/>
                  </a:cubicBezTo>
                  <a:cubicBezTo>
                    <a:pt x="1609" y="5856"/>
                    <a:pt x="1" y="7382"/>
                    <a:pt x="31" y="7899"/>
                  </a:cubicBezTo>
                  <a:cubicBezTo>
                    <a:pt x="57" y="8414"/>
                    <a:pt x="1749" y="17541"/>
                    <a:pt x="1749" y="17541"/>
                  </a:cubicBezTo>
                  <a:cubicBezTo>
                    <a:pt x="1756" y="17528"/>
                    <a:pt x="1764" y="17515"/>
                    <a:pt x="1769" y="17500"/>
                  </a:cubicBezTo>
                  <a:cubicBezTo>
                    <a:pt x="2827" y="15497"/>
                    <a:pt x="10158" y="9144"/>
                    <a:pt x="10130" y="8814"/>
                  </a:cubicBezTo>
                  <a:cubicBezTo>
                    <a:pt x="10052" y="7913"/>
                    <a:pt x="9173" y="6760"/>
                    <a:pt x="9173" y="6760"/>
                  </a:cubicBezTo>
                  <a:cubicBezTo>
                    <a:pt x="9173" y="6760"/>
                    <a:pt x="10689" y="6254"/>
                    <a:pt x="10715" y="5874"/>
                  </a:cubicBezTo>
                  <a:cubicBezTo>
                    <a:pt x="10736" y="5561"/>
                    <a:pt x="9729" y="487"/>
                    <a:pt x="8063" y="71"/>
                  </a:cubicBezTo>
                  <a:cubicBezTo>
                    <a:pt x="7869" y="23"/>
                    <a:pt x="7667" y="0"/>
                    <a:pt x="7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671075" y="1080375"/>
              <a:ext cx="133075" cy="182100"/>
            </a:xfrm>
            <a:custGeom>
              <a:avLst/>
              <a:gdLst/>
              <a:ahLst/>
              <a:cxnLst/>
              <a:rect l="l" t="t" r="r" b="b"/>
              <a:pathLst>
                <a:path w="5323" h="7284" extrusionOk="0">
                  <a:moveTo>
                    <a:pt x="3134" y="1"/>
                  </a:moveTo>
                  <a:cubicBezTo>
                    <a:pt x="3116" y="1"/>
                    <a:pt x="3098" y="15"/>
                    <a:pt x="3106" y="36"/>
                  </a:cubicBezTo>
                  <a:cubicBezTo>
                    <a:pt x="3339" y="615"/>
                    <a:pt x="3605" y="1173"/>
                    <a:pt x="3875" y="1730"/>
                  </a:cubicBezTo>
                  <a:cubicBezTo>
                    <a:pt x="3739" y="1570"/>
                    <a:pt x="3593" y="1402"/>
                    <a:pt x="3422" y="1310"/>
                  </a:cubicBezTo>
                  <a:cubicBezTo>
                    <a:pt x="3420" y="1309"/>
                    <a:pt x="3418" y="1308"/>
                    <a:pt x="3417" y="1308"/>
                  </a:cubicBezTo>
                  <a:cubicBezTo>
                    <a:pt x="3411" y="1308"/>
                    <a:pt x="3406" y="1316"/>
                    <a:pt x="3410" y="1322"/>
                  </a:cubicBezTo>
                  <a:cubicBezTo>
                    <a:pt x="3516" y="1549"/>
                    <a:pt x="3747" y="1739"/>
                    <a:pt x="3910" y="1930"/>
                  </a:cubicBezTo>
                  <a:cubicBezTo>
                    <a:pt x="3957" y="1983"/>
                    <a:pt x="4003" y="2036"/>
                    <a:pt x="4050" y="2090"/>
                  </a:cubicBezTo>
                  <a:cubicBezTo>
                    <a:pt x="4422" y="2859"/>
                    <a:pt x="4786" y="3631"/>
                    <a:pt x="5054" y="4455"/>
                  </a:cubicBezTo>
                  <a:cubicBezTo>
                    <a:pt x="3449" y="5252"/>
                    <a:pt x="34" y="6832"/>
                    <a:pt x="24" y="6888"/>
                  </a:cubicBezTo>
                  <a:cubicBezTo>
                    <a:pt x="0" y="7015"/>
                    <a:pt x="37" y="7107"/>
                    <a:pt x="72" y="7233"/>
                  </a:cubicBezTo>
                  <a:cubicBezTo>
                    <a:pt x="81" y="7268"/>
                    <a:pt x="111" y="7284"/>
                    <a:pt x="140" y="7284"/>
                  </a:cubicBezTo>
                  <a:cubicBezTo>
                    <a:pt x="176" y="7284"/>
                    <a:pt x="211" y="7260"/>
                    <a:pt x="211" y="7216"/>
                  </a:cubicBezTo>
                  <a:cubicBezTo>
                    <a:pt x="213" y="7147"/>
                    <a:pt x="210" y="7080"/>
                    <a:pt x="202" y="7013"/>
                  </a:cubicBezTo>
                  <a:cubicBezTo>
                    <a:pt x="1877" y="6197"/>
                    <a:pt x="3632" y="5508"/>
                    <a:pt x="5254" y="4584"/>
                  </a:cubicBezTo>
                  <a:cubicBezTo>
                    <a:pt x="5254" y="4584"/>
                    <a:pt x="5254" y="4583"/>
                    <a:pt x="5256" y="4581"/>
                  </a:cubicBezTo>
                  <a:cubicBezTo>
                    <a:pt x="5302" y="4558"/>
                    <a:pt x="5323" y="4503"/>
                    <a:pt x="5305" y="4455"/>
                  </a:cubicBezTo>
                  <a:cubicBezTo>
                    <a:pt x="4802" y="2874"/>
                    <a:pt x="4069" y="1400"/>
                    <a:pt x="3158" y="14"/>
                  </a:cubicBezTo>
                  <a:cubicBezTo>
                    <a:pt x="3153" y="5"/>
                    <a:pt x="3143" y="1"/>
                    <a:pt x="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6747825" y="1302250"/>
              <a:ext cx="169975" cy="89450"/>
            </a:xfrm>
            <a:custGeom>
              <a:avLst/>
              <a:gdLst/>
              <a:ahLst/>
              <a:cxnLst/>
              <a:rect l="l" t="t" r="r" b="b"/>
              <a:pathLst>
                <a:path w="6799" h="3578" extrusionOk="0">
                  <a:moveTo>
                    <a:pt x="6688" y="0"/>
                  </a:moveTo>
                  <a:cubicBezTo>
                    <a:pt x="6674" y="0"/>
                    <a:pt x="6661" y="5"/>
                    <a:pt x="6647" y="15"/>
                  </a:cubicBezTo>
                  <a:cubicBezTo>
                    <a:pt x="4784" y="1435"/>
                    <a:pt x="3386" y="1897"/>
                    <a:pt x="501" y="3359"/>
                  </a:cubicBezTo>
                  <a:cubicBezTo>
                    <a:pt x="350" y="3262"/>
                    <a:pt x="178" y="3170"/>
                    <a:pt x="20" y="3090"/>
                  </a:cubicBezTo>
                  <a:cubicBezTo>
                    <a:pt x="18" y="3089"/>
                    <a:pt x="16" y="3088"/>
                    <a:pt x="14" y="3088"/>
                  </a:cubicBezTo>
                  <a:cubicBezTo>
                    <a:pt x="6" y="3088"/>
                    <a:pt x="1" y="3096"/>
                    <a:pt x="5" y="3104"/>
                  </a:cubicBezTo>
                  <a:cubicBezTo>
                    <a:pt x="101" y="3267"/>
                    <a:pt x="370" y="3499"/>
                    <a:pt x="545" y="3577"/>
                  </a:cubicBezTo>
                  <a:cubicBezTo>
                    <a:pt x="545" y="3577"/>
                    <a:pt x="545" y="3577"/>
                    <a:pt x="546" y="3577"/>
                  </a:cubicBezTo>
                  <a:cubicBezTo>
                    <a:pt x="635" y="3577"/>
                    <a:pt x="5699" y="1202"/>
                    <a:pt x="6746" y="144"/>
                  </a:cubicBezTo>
                  <a:cubicBezTo>
                    <a:pt x="6798" y="91"/>
                    <a:pt x="6748" y="0"/>
                    <a:pt x="6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6419275" y="956275"/>
              <a:ext cx="48500" cy="170375"/>
            </a:xfrm>
            <a:custGeom>
              <a:avLst/>
              <a:gdLst/>
              <a:ahLst/>
              <a:cxnLst/>
              <a:rect l="l" t="t" r="r" b="b"/>
              <a:pathLst>
                <a:path w="1940" h="6815" extrusionOk="0">
                  <a:moveTo>
                    <a:pt x="1897" y="0"/>
                  </a:moveTo>
                  <a:cubicBezTo>
                    <a:pt x="1882" y="0"/>
                    <a:pt x="1867" y="8"/>
                    <a:pt x="1861" y="26"/>
                  </a:cubicBezTo>
                  <a:cubicBezTo>
                    <a:pt x="1633" y="684"/>
                    <a:pt x="1419" y="1344"/>
                    <a:pt x="1212" y="2008"/>
                  </a:cubicBezTo>
                  <a:cubicBezTo>
                    <a:pt x="1225" y="1669"/>
                    <a:pt x="1237" y="1330"/>
                    <a:pt x="1275" y="991"/>
                  </a:cubicBezTo>
                  <a:cubicBezTo>
                    <a:pt x="1278" y="963"/>
                    <a:pt x="1253" y="947"/>
                    <a:pt x="1229" y="947"/>
                  </a:cubicBezTo>
                  <a:cubicBezTo>
                    <a:pt x="1210" y="947"/>
                    <a:pt x="1191" y="957"/>
                    <a:pt x="1188" y="979"/>
                  </a:cubicBezTo>
                  <a:cubicBezTo>
                    <a:pt x="1097" y="1488"/>
                    <a:pt x="1009" y="2024"/>
                    <a:pt x="1036" y="2543"/>
                  </a:cubicBezTo>
                  <a:cubicBezTo>
                    <a:pt x="1036" y="2553"/>
                    <a:pt x="1044" y="2557"/>
                    <a:pt x="1046" y="2566"/>
                  </a:cubicBezTo>
                  <a:cubicBezTo>
                    <a:pt x="636" y="3941"/>
                    <a:pt x="278" y="5328"/>
                    <a:pt x="8" y="6747"/>
                  </a:cubicBezTo>
                  <a:cubicBezTo>
                    <a:pt x="0" y="6788"/>
                    <a:pt x="33" y="6815"/>
                    <a:pt x="64" y="6815"/>
                  </a:cubicBezTo>
                  <a:cubicBezTo>
                    <a:pt x="85" y="6815"/>
                    <a:pt x="105" y="6803"/>
                    <a:pt x="113" y="6776"/>
                  </a:cubicBezTo>
                  <a:cubicBezTo>
                    <a:pt x="760" y="4543"/>
                    <a:pt x="1333" y="2293"/>
                    <a:pt x="1931" y="47"/>
                  </a:cubicBezTo>
                  <a:cubicBezTo>
                    <a:pt x="1940" y="18"/>
                    <a:pt x="1919" y="0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6753300" y="1347150"/>
              <a:ext cx="28500" cy="22100"/>
            </a:xfrm>
            <a:custGeom>
              <a:avLst/>
              <a:gdLst/>
              <a:ahLst/>
              <a:cxnLst/>
              <a:rect l="l" t="t" r="r" b="b"/>
              <a:pathLst>
                <a:path w="1140" h="884" extrusionOk="0">
                  <a:moveTo>
                    <a:pt x="569" y="1"/>
                  </a:moveTo>
                  <a:cubicBezTo>
                    <a:pt x="0" y="1"/>
                    <a:pt x="0" y="884"/>
                    <a:pt x="569" y="884"/>
                  </a:cubicBezTo>
                  <a:cubicBezTo>
                    <a:pt x="1138" y="884"/>
                    <a:pt x="113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6786125" y="1330900"/>
              <a:ext cx="28475" cy="22100"/>
            </a:xfrm>
            <a:custGeom>
              <a:avLst/>
              <a:gdLst/>
              <a:ahLst/>
              <a:cxnLst/>
              <a:rect l="l" t="t" r="r" b="b"/>
              <a:pathLst>
                <a:path w="1139" h="884" extrusionOk="0">
                  <a:moveTo>
                    <a:pt x="569" y="1"/>
                  </a:moveTo>
                  <a:cubicBezTo>
                    <a:pt x="1" y="1"/>
                    <a:pt x="1" y="883"/>
                    <a:pt x="569" y="883"/>
                  </a:cubicBezTo>
                  <a:cubicBezTo>
                    <a:pt x="1138" y="883"/>
                    <a:pt x="113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6085550" y="106755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70" h="889" extrusionOk="0">
                  <a:moveTo>
                    <a:pt x="646" y="0"/>
                  </a:moveTo>
                  <a:cubicBezTo>
                    <a:pt x="285" y="0"/>
                    <a:pt x="0" y="514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6" y="888"/>
                    <a:pt x="1270" y="374"/>
                    <a:pt x="904" y="93"/>
                  </a:cubicBezTo>
                  <a:cubicBezTo>
                    <a:pt x="819" y="28"/>
                    <a:pt x="731" y="0"/>
                    <a:pt x="646" y="0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6121475" y="1074625"/>
              <a:ext cx="31800" cy="22225"/>
            </a:xfrm>
            <a:custGeom>
              <a:avLst/>
              <a:gdLst/>
              <a:ahLst/>
              <a:cxnLst/>
              <a:rect l="l" t="t" r="r" b="b"/>
              <a:pathLst>
                <a:path w="1272" h="889" extrusionOk="0">
                  <a:moveTo>
                    <a:pt x="646" y="1"/>
                  </a:moveTo>
                  <a:cubicBezTo>
                    <a:pt x="285" y="1"/>
                    <a:pt x="1" y="515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7" y="888"/>
                    <a:pt x="1271" y="374"/>
                    <a:pt x="904" y="94"/>
                  </a:cubicBezTo>
                  <a:cubicBezTo>
                    <a:pt x="819" y="29"/>
                    <a:pt x="730" y="1"/>
                    <a:pt x="64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6490775" y="1212275"/>
              <a:ext cx="32325" cy="344225"/>
            </a:xfrm>
            <a:custGeom>
              <a:avLst/>
              <a:gdLst/>
              <a:ahLst/>
              <a:cxnLst/>
              <a:rect l="l" t="t" r="r" b="b"/>
              <a:pathLst>
                <a:path w="1293" h="13769" extrusionOk="0">
                  <a:moveTo>
                    <a:pt x="1243" y="0"/>
                  </a:moveTo>
                  <a:cubicBezTo>
                    <a:pt x="1224" y="0"/>
                    <a:pt x="1206" y="10"/>
                    <a:pt x="1202" y="33"/>
                  </a:cubicBezTo>
                  <a:cubicBezTo>
                    <a:pt x="790" y="2204"/>
                    <a:pt x="648" y="4433"/>
                    <a:pt x="467" y="6634"/>
                  </a:cubicBezTo>
                  <a:cubicBezTo>
                    <a:pt x="277" y="8961"/>
                    <a:pt x="0" y="11341"/>
                    <a:pt x="40" y="13678"/>
                  </a:cubicBezTo>
                  <a:cubicBezTo>
                    <a:pt x="41" y="13739"/>
                    <a:pt x="83" y="13768"/>
                    <a:pt x="128" y="13768"/>
                  </a:cubicBezTo>
                  <a:cubicBezTo>
                    <a:pt x="173" y="13768"/>
                    <a:pt x="221" y="13737"/>
                    <a:pt x="227" y="13678"/>
                  </a:cubicBezTo>
                  <a:cubicBezTo>
                    <a:pt x="498" y="11421"/>
                    <a:pt x="531" y="9121"/>
                    <a:pt x="719" y="6853"/>
                  </a:cubicBezTo>
                  <a:cubicBezTo>
                    <a:pt x="907" y="4586"/>
                    <a:pt x="1212" y="2318"/>
                    <a:pt x="1292" y="46"/>
                  </a:cubicBezTo>
                  <a:cubicBezTo>
                    <a:pt x="1293" y="17"/>
                    <a:pt x="1267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6474150" y="1272875"/>
              <a:ext cx="26800" cy="20750"/>
            </a:xfrm>
            <a:custGeom>
              <a:avLst/>
              <a:gdLst/>
              <a:ahLst/>
              <a:cxnLst/>
              <a:rect l="l" t="t" r="r" b="b"/>
              <a:pathLst>
                <a:path w="1072" h="830" extrusionOk="0">
                  <a:moveTo>
                    <a:pt x="536" y="0"/>
                  </a:moveTo>
                  <a:cubicBezTo>
                    <a:pt x="2" y="0"/>
                    <a:pt x="1" y="829"/>
                    <a:pt x="536" y="829"/>
                  </a:cubicBezTo>
                  <a:cubicBezTo>
                    <a:pt x="1071" y="829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6464125" y="1355925"/>
              <a:ext cx="26775" cy="20750"/>
            </a:xfrm>
            <a:custGeom>
              <a:avLst/>
              <a:gdLst/>
              <a:ahLst/>
              <a:cxnLst/>
              <a:rect l="l" t="t" r="r" b="b"/>
              <a:pathLst>
                <a:path w="1071" h="830" extrusionOk="0">
                  <a:moveTo>
                    <a:pt x="535" y="0"/>
                  </a:moveTo>
                  <a:cubicBezTo>
                    <a:pt x="2" y="0"/>
                    <a:pt x="0" y="829"/>
                    <a:pt x="535" y="829"/>
                  </a:cubicBezTo>
                  <a:cubicBezTo>
                    <a:pt x="1071" y="829"/>
                    <a:pt x="1071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6455900" y="1437275"/>
              <a:ext cx="26775" cy="20775"/>
            </a:xfrm>
            <a:custGeom>
              <a:avLst/>
              <a:gdLst/>
              <a:ahLst/>
              <a:cxnLst/>
              <a:rect l="l" t="t" r="r" b="b"/>
              <a:pathLst>
                <a:path w="1071" h="831" extrusionOk="0">
                  <a:moveTo>
                    <a:pt x="536" y="0"/>
                  </a:moveTo>
                  <a:cubicBezTo>
                    <a:pt x="2" y="0"/>
                    <a:pt x="0" y="831"/>
                    <a:pt x="536" y="831"/>
                  </a:cubicBezTo>
                  <a:cubicBezTo>
                    <a:pt x="1071" y="831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6445800" y="457875"/>
              <a:ext cx="281925" cy="398950"/>
            </a:xfrm>
            <a:custGeom>
              <a:avLst/>
              <a:gdLst/>
              <a:ahLst/>
              <a:cxnLst/>
              <a:rect l="l" t="t" r="r" b="b"/>
              <a:pathLst>
                <a:path w="11277" h="15958" extrusionOk="0">
                  <a:moveTo>
                    <a:pt x="5740" y="0"/>
                  </a:moveTo>
                  <a:cubicBezTo>
                    <a:pt x="4269" y="0"/>
                    <a:pt x="2812" y="308"/>
                    <a:pt x="1967" y="1072"/>
                  </a:cubicBezTo>
                  <a:cubicBezTo>
                    <a:pt x="289" y="2587"/>
                    <a:pt x="0" y="7703"/>
                    <a:pt x="729" y="9773"/>
                  </a:cubicBezTo>
                  <a:cubicBezTo>
                    <a:pt x="1296" y="11395"/>
                    <a:pt x="2785" y="11742"/>
                    <a:pt x="3957" y="11742"/>
                  </a:cubicBezTo>
                  <a:cubicBezTo>
                    <a:pt x="4750" y="11742"/>
                    <a:pt x="5398" y="11583"/>
                    <a:pt x="5513" y="11553"/>
                  </a:cubicBezTo>
                  <a:cubicBezTo>
                    <a:pt x="5514" y="11554"/>
                    <a:pt x="5515" y="11554"/>
                    <a:pt x="5516" y="11554"/>
                  </a:cubicBezTo>
                  <a:cubicBezTo>
                    <a:pt x="5520" y="11554"/>
                    <a:pt x="5523" y="11553"/>
                    <a:pt x="5526" y="11551"/>
                  </a:cubicBezTo>
                  <a:cubicBezTo>
                    <a:pt x="5528" y="11548"/>
                    <a:pt x="5530" y="11546"/>
                    <a:pt x="5533" y="11546"/>
                  </a:cubicBezTo>
                  <a:lnTo>
                    <a:pt x="5533" y="11551"/>
                  </a:lnTo>
                  <a:cubicBezTo>
                    <a:pt x="5533" y="11600"/>
                    <a:pt x="5529" y="12087"/>
                    <a:pt x="5570" y="12655"/>
                  </a:cubicBezTo>
                  <a:cubicBezTo>
                    <a:pt x="5580" y="12820"/>
                    <a:pt x="5600" y="12989"/>
                    <a:pt x="5624" y="13155"/>
                  </a:cubicBezTo>
                  <a:cubicBezTo>
                    <a:pt x="5631" y="13238"/>
                    <a:pt x="5642" y="13316"/>
                    <a:pt x="5654" y="13395"/>
                  </a:cubicBezTo>
                  <a:cubicBezTo>
                    <a:pt x="5717" y="13772"/>
                    <a:pt x="4223" y="15786"/>
                    <a:pt x="6034" y="15948"/>
                  </a:cubicBezTo>
                  <a:cubicBezTo>
                    <a:pt x="6111" y="15955"/>
                    <a:pt x="6188" y="15958"/>
                    <a:pt x="6265" y="15958"/>
                  </a:cubicBezTo>
                  <a:cubicBezTo>
                    <a:pt x="8225" y="15958"/>
                    <a:pt x="10161" y="13822"/>
                    <a:pt x="10261" y="13366"/>
                  </a:cubicBezTo>
                  <a:cubicBezTo>
                    <a:pt x="10443" y="12540"/>
                    <a:pt x="10501" y="9673"/>
                    <a:pt x="10594" y="8622"/>
                  </a:cubicBezTo>
                  <a:cubicBezTo>
                    <a:pt x="10767" y="6794"/>
                    <a:pt x="11276" y="2302"/>
                    <a:pt x="10219" y="1210"/>
                  </a:cubicBezTo>
                  <a:cubicBezTo>
                    <a:pt x="9539" y="507"/>
                    <a:pt x="7628" y="0"/>
                    <a:pt x="5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6475575" y="603175"/>
              <a:ext cx="14575" cy="18850"/>
            </a:xfrm>
            <a:custGeom>
              <a:avLst/>
              <a:gdLst/>
              <a:ahLst/>
              <a:cxnLst/>
              <a:rect l="l" t="t" r="r" b="b"/>
              <a:pathLst>
                <a:path w="583" h="754" extrusionOk="0">
                  <a:moveTo>
                    <a:pt x="292" y="0"/>
                  </a:moveTo>
                  <a:cubicBezTo>
                    <a:pt x="291" y="0"/>
                    <a:pt x="291" y="0"/>
                    <a:pt x="290" y="0"/>
                  </a:cubicBezTo>
                  <a:cubicBezTo>
                    <a:pt x="130" y="0"/>
                    <a:pt x="0" y="170"/>
                    <a:pt x="2" y="378"/>
                  </a:cubicBezTo>
                  <a:cubicBezTo>
                    <a:pt x="2" y="585"/>
                    <a:pt x="132" y="754"/>
                    <a:pt x="291" y="754"/>
                  </a:cubicBezTo>
                  <a:cubicBezTo>
                    <a:pt x="291" y="754"/>
                    <a:pt x="292" y="754"/>
                    <a:pt x="293" y="754"/>
                  </a:cubicBezTo>
                  <a:cubicBezTo>
                    <a:pt x="453" y="754"/>
                    <a:pt x="582" y="585"/>
                    <a:pt x="582" y="377"/>
                  </a:cubicBezTo>
                  <a:cubicBezTo>
                    <a:pt x="581" y="168"/>
                    <a:pt x="452" y="0"/>
                    <a:pt x="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6564925" y="612250"/>
              <a:ext cx="14575" cy="18900"/>
            </a:xfrm>
            <a:custGeom>
              <a:avLst/>
              <a:gdLst/>
              <a:ahLst/>
              <a:cxnLst/>
              <a:rect l="l" t="t" r="r" b="b"/>
              <a:pathLst>
                <a:path w="583" h="756" extrusionOk="0">
                  <a:moveTo>
                    <a:pt x="291" y="1"/>
                  </a:moveTo>
                  <a:cubicBezTo>
                    <a:pt x="130" y="2"/>
                    <a:pt x="0" y="171"/>
                    <a:pt x="2" y="379"/>
                  </a:cubicBezTo>
                  <a:cubicBezTo>
                    <a:pt x="2" y="588"/>
                    <a:pt x="133" y="756"/>
                    <a:pt x="293" y="756"/>
                  </a:cubicBezTo>
                  <a:cubicBezTo>
                    <a:pt x="454" y="756"/>
                    <a:pt x="582" y="586"/>
                    <a:pt x="582" y="378"/>
                  </a:cubicBezTo>
                  <a:cubicBezTo>
                    <a:pt x="582" y="169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16465725" y="554625"/>
              <a:ext cx="37575" cy="18225"/>
            </a:xfrm>
            <a:custGeom>
              <a:avLst/>
              <a:gdLst/>
              <a:ahLst/>
              <a:cxnLst/>
              <a:rect l="l" t="t" r="r" b="b"/>
              <a:pathLst>
                <a:path w="1503" h="729" extrusionOk="0">
                  <a:moveTo>
                    <a:pt x="814" y="1"/>
                  </a:moveTo>
                  <a:cubicBezTo>
                    <a:pt x="787" y="1"/>
                    <a:pt x="760" y="2"/>
                    <a:pt x="732" y="3"/>
                  </a:cubicBezTo>
                  <a:cubicBezTo>
                    <a:pt x="322" y="26"/>
                    <a:pt x="0" y="207"/>
                    <a:pt x="10" y="406"/>
                  </a:cubicBezTo>
                  <a:cubicBezTo>
                    <a:pt x="21" y="592"/>
                    <a:pt x="318" y="728"/>
                    <a:pt x="689" y="728"/>
                  </a:cubicBezTo>
                  <a:cubicBezTo>
                    <a:pt x="716" y="728"/>
                    <a:pt x="743" y="728"/>
                    <a:pt x="771" y="726"/>
                  </a:cubicBezTo>
                  <a:cubicBezTo>
                    <a:pt x="1181" y="703"/>
                    <a:pt x="1503" y="524"/>
                    <a:pt x="1493" y="323"/>
                  </a:cubicBezTo>
                  <a:cubicBezTo>
                    <a:pt x="1482" y="137"/>
                    <a:pt x="1185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16560125" y="564900"/>
              <a:ext cx="38375" cy="20550"/>
            </a:xfrm>
            <a:custGeom>
              <a:avLst/>
              <a:gdLst/>
              <a:ahLst/>
              <a:cxnLst/>
              <a:rect l="l" t="t" r="r" b="b"/>
              <a:pathLst>
                <a:path w="1535" h="822" extrusionOk="0">
                  <a:moveTo>
                    <a:pt x="475" y="0"/>
                  </a:moveTo>
                  <a:cubicBezTo>
                    <a:pt x="260" y="0"/>
                    <a:pt x="97" y="67"/>
                    <a:pt x="60" y="189"/>
                  </a:cubicBezTo>
                  <a:cubicBezTo>
                    <a:pt x="0" y="379"/>
                    <a:pt x="269" y="632"/>
                    <a:pt x="659" y="756"/>
                  </a:cubicBezTo>
                  <a:cubicBezTo>
                    <a:pt x="801" y="800"/>
                    <a:pt x="939" y="821"/>
                    <a:pt x="1060" y="821"/>
                  </a:cubicBezTo>
                  <a:cubicBezTo>
                    <a:pt x="1275" y="821"/>
                    <a:pt x="1437" y="755"/>
                    <a:pt x="1475" y="634"/>
                  </a:cubicBezTo>
                  <a:cubicBezTo>
                    <a:pt x="1535" y="443"/>
                    <a:pt x="1266" y="189"/>
                    <a:pt x="876" y="66"/>
                  </a:cubicBezTo>
                  <a:cubicBezTo>
                    <a:pt x="735" y="22"/>
                    <a:pt x="596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6495500" y="572975"/>
              <a:ext cx="28500" cy="79650"/>
            </a:xfrm>
            <a:custGeom>
              <a:avLst/>
              <a:gdLst/>
              <a:ahLst/>
              <a:cxnLst/>
              <a:rect l="l" t="t" r="r" b="b"/>
              <a:pathLst>
                <a:path w="1140" h="3186" extrusionOk="0">
                  <a:moveTo>
                    <a:pt x="863" y="0"/>
                  </a:moveTo>
                  <a:cubicBezTo>
                    <a:pt x="845" y="0"/>
                    <a:pt x="828" y="10"/>
                    <a:pt x="821" y="31"/>
                  </a:cubicBezTo>
                  <a:cubicBezTo>
                    <a:pt x="539" y="859"/>
                    <a:pt x="0" y="3098"/>
                    <a:pt x="409" y="3175"/>
                  </a:cubicBezTo>
                  <a:cubicBezTo>
                    <a:pt x="447" y="3182"/>
                    <a:pt x="486" y="3185"/>
                    <a:pt x="525" y="3185"/>
                  </a:cubicBezTo>
                  <a:cubicBezTo>
                    <a:pt x="729" y="3185"/>
                    <a:pt x="944" y="3097"/>
                    <a:pt x="1077" y="2994"/>
                  </a:cubicBezTo>
                  <a:cubicBezTo>
                    <a:pt x="1140" y="2946"/>
                    <a:pt x="1105" y="2860"/>
                    <a:pt x="1041" y="2860"/>
                  </a:cubicBezTo>
                  <a:cubicBezTo>
                    <a:pt x="1030" y="2860"/>
                    <a:pt x="1017" y="2863"/>
                    <a:pt x="1004" y="2869"/>
                  </a:cubicBezTo>
                  <a:cubicBezTo>
                    <a:pt x="927" y="2905"/>
                    <a:pt x="769" y="2981"/>
                    <a:pt x="642" y="2981"/>
                  </a:cubicBezTo>
                  <a:cubicBezTo>
                    <a:pt x="583" y="2981"/>
                    <a:pt x="530" y="2965"/>
                    <a:pt x="495" y="2922"/>
                  </a:cubicBezTo>
                  <a:cubicBezTo>
                    <a:pt x="357" y="2751"/>
                    <a:pt x="815" y="581"/>
                    <a:pt x="908" y="55"/>
                  </a:cubicBezTo>
                  <a:cubicBezTo>
                    <a:pt x="915" y="21"/>
                    <a:pt x="889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16456600" y="412450"/>
              <a:ext cx="306250" cy="232025"/>
            </a:xfrm>
            <a:custGeom>
              <a:avLst/>
              <a:gdLst/>
              <a:ahLst/>
              <a:cxnLst/>
              <a:rect l="l" t="t" r="r" b="b"/>
              <a:pathLst>
                <a:path w="12250" h="9281" extrusionOk="0">
                  <a:moveTo>
                    <a:pt x="3651" y="1"/>
                  </a:moveTo>
                  <a:cubicBezTo>
                    <a:pt x="2522" y="1"/>
                    <a:pt x="1559" y="281"/>
                    <a:pt x="1050" y="838"/>
                  </a:cubicBezTo>
                  <a:cubicBezTo>
                    <a:pt x="4" y="1982"/>
                    <a:pt x="690" y="3473"/>
                    <a:pt x="690" y="3473"/>
                  </a:cubicBezTo>
                  <a:cubicBezTo>
                    <a:pt x="0" y="4817"/>
                    <a:pt x="205" y="5809"/>
                    <a:pt x="205" y="5809"/>
                  </a:cubicBezTo>
                  <a:cubicBezTo>
                    <a:pt x="788" y="4820"/>
                    <a:pt x="1050" y="4110"/>
                    <a:pt x="1050" y="4110"/>
                  </a:cubicBezTo>
                  <a:cubicBezTo>
                    <a:pt x="2111" y="4975"/>
                    <a:pt x="3497" y="5227"/>
                    <a:pt x="4750" y="5227"/>
                  </a:cubicBezTo>
                  <a:cubicBezTo>
                    <a:pt x="6492" y="5227"/>
                    <a:pt x="7977" y="4740"/>
                    <a:pt x="7977" y="4740"/>
                  </a:cubicBezTo>
                  <a:cubicBezTo>
                    <a:pt x="8131" y="5603"/>
                    <a:pt x="8632" y="9280"/>
                    <a:pt x="10268" y="9280"/>
                  </a:cubicBezTo>
                  <a:cubicBezTo>
                    <a:pt x="11336" y="9280"/>
                    <a:pt x="12249" y="4558"/>
                    <a:pt x="11544" y="3129"/>
                  </a:cubicBezTo>
                  <a:cubicBezTo>
                    <a:pt x="11006" y="2040"/>
                    <a:pt x="9755" y="1910"/>
                    <a:pt x="9190" y="1910"/>
                  </a:cubicBezTo>
                  <a:cubicBezTo>
                    <a:pt x="9012" y="1910"/>
                    <a:pt x="8902" y="1923"/>
                    <a:pt x="8902" y="1923"/>
                  </a:cubicBezTo>
                  <a:cubicBezTo>
                    <a:pt x="7435" y="638"/>
                    <a:pt x="5354" y="1"/>
                    <a:pt x="3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6679100" y="602625"/>
              <a:ext cx="82400" cy="74325"/>
            </a:xfrm>
            <a:custGeom>
              <a:avLst/>
              <a:gdLst/>
              <a:ahLst/>
              <a:cxnLst/>
              <a:rect l="l" t="t" r="r" b="b"/>
              <a:pathLst>
                <a:path w="3296" h="2973" extrusionOk="0">
                  <a:moveTo>
                    <a:pt x="1305" y="1"/>
                  </a:moveTo>
                  <a:cubicBezTo>
                    <a:pt x="489" y="1"/>
                    <a:pt x="1" y="547"/>
                    <a:pt x="1" y="547"/>
                  </a:cubicBezTo>
                  <a:lnTo>
                    <a:pt x="242" y="2789"/>
                  </a:lnTo>
                  <a:cubicBezTo>
                    <a:pt x="242" y="2789"/>
                    <a:pt x="677" y="2972"/>
                    <a:pt x="1174" y="2972"/>
                  </a:cubicBezTo>
                  <a:cubicBezTo>
                    <a:pt x="1364" y="2972"/>
                    <a:pt x="1562" y="2946"/>
                    <a:pt x="1749" y="2872"/>
                  </a:cubicBezTo>
                  <a:cubicBezTo>
                    <a:pt x="3295" y="2262"/>
                    <a:pt x="2911" y="287"/>
                    <a:pt x="1685" y="40"/>
                  </a:cubicBezTo>
                  <a:cubicBezTo>
                    <a:pt x="1552" y="13"/>
                    <a:pt x="1425" y="1"/>
                    <a:pt x="1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16548075" y="798800"/>
              <a:ext cx="45150" cy="100825"/>
            </a:xfrm>
            <a:custGeom>
              <a:avLst/>
              <a:gdLst/>
              <a:ahLst/>
              <a:cxnLst/>
              <a:rect l="l" t="t" r="r" b="b"/>
              <a:pathLst>
                <a:path w="1806" h="4033" extrusionOk="0">
                  <a:moveTo>
                    <a:pt x="1550" y="1"/>
                  </a:moveTo>
                  <a:cubicBezTo>
                    <a:pt x="1550" y="1"/>
                    <a:pt x="639" y="648"/>
                    <a:pt x="401" y="1082"/>
                  </a:cubicBezTo>
                  <a:cubicBezTo>
                    <a:pt x="299" y="1268"/>
                    <a:pt x="1" y="3373"/>
                    <a:pt x="156" y="4033"/>
                  </a:cubicBezTo>
                  <a:cubicBezTo>
                    <a:pt x="156" y="4033"/>
                    <a:pt x="1022" y="2474"/>
                    <a:pt x="1806" y="2225"/>
                  </a:cubicBezTo>
                  <a:cubicBezTo>
                    <a:pt x="1806" y="2225"/>
                    <a:pt x="1204" y="1106"/>
                    <a:pt x="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6593200" y="788725"/>
              <a:ext cx="122775" cy="131925"/>
            </a:xfrm>
            <a:custGeom>
              <a:avLst/>
              <a:gdLst/>
              <a:ahLst/>
              <a:cxnLst/>
              <a:rect l="l" t="t" r="r" b="b"/>
              <a:pathLst>
                <a:path w="4911" h="5277" extrusionOk="0">
                  <a:moveTo>
                    <a:pt x="4395" y="1"/>
                  </a:moveTo>
                  <a:cubicBezTo>
                    <a:pt x="2523" y="2640"/>
                    <a:pt x="1" y="2628"/>
                    <a:pt x="1" y="2629"/>
                  </a:cubicBezTo>
                  <a:cubicBezTo>
                    <a:pt x="693" y="3364"/>
                    <a:pt x="1111" y="5277"/>
                    <a:pt x="1111" y="5277"/>
                  </a:cubicBezTo>
                  <a:cubicBezTo>
                    <a:pt x="2765" y="4741"/>
                    <a:pt x="4673" y="2455"/>
                    <a:pt x="4791" y="1946"/>
                  </a:cubicBezTo>
                  <a:cubicBezTo>
                    <a:pt x="4910" y="1437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15105700" y="1507350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17517675" y="1507350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7339" y="158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16574950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17253825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518420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7385275" y="1382825"/>
              <a:ext cx="98225" cy="124475"/>
            </a:xfrm>
            <a:custGeom>
              <a:avLst/>
              <a:gdLst/>
              <a:ahLst/>
              <a:cxnLst/>
              <a:rect l="l" t="t" r="r" b="b"/>
              <a:pathLst>
                <a:path w="3929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3928" y="4978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6914425" y="1382825"/>
              <a:ext cx="470875" cy="124475"/>
            </a:xfrm>
            <a:custGeom>
              <a:avLst/>
              <a:gdLst/>
              <a:ahLst/>
              <a:cxnLst/>
              <a:rect l="l" t="t" r="r" b="b"/>
              <a:pathLst>
                <a:path w="18835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18835" y="4978"/>
                  </a:lnTo>
                  <a:lnTo>
                    <a:pt x="18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6953450" y="1419150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700" y="1"/>
                    <a:pt x="322" y="253"/>
                    <a:pt x="160" y="639"/>
                  </a:cubicBezTo>
                  <a:cubicBezTo>
                    <a:pt x="0" y="1028"/>
                    <a:pt x="89" y="1473"/>
                    <a:pt x="386" y="1770"/>
                  </a:cubicBezTo>
                  <a:cubicBezTo>
                    <a:pt x="584" y="1968"/>
                    <a:pt x="848" y="2073"/>
                    <a:pt x="1118" y="2073"/>
                  </a:cubicBezTo>
                  <a:cubicBezTo>
                    <a:pt x="1251" y="2073"/>
                    <a:pt x="1386" y="2047"/>
                    <a:pt x="1515" y="1994"/>
                  </a:cubicBezTo>
                  <a:cubicBezTo>
                    <a:pt x="1903" y="1834"/>
                    <a:pt x="2155" y="1455"/>
                    <a:pt x="2155" y="1037"/>
                  </a:cubicBezTo>
                  <a:cubicBezTo>
                    <a:pt x="2155" y="463"/>
                    <a:pt x="1691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16966575" y="1430250"/>
              <a:ext cx="29650" cy="29625"/>
            </a:xfrm>
            <a:custGeom>
              <a:avLst/>
              <a:gdLst/>
              <a:ahLst/>
              <a:cxnLst/>
              <a:rect l="l" t="t" r="r" b="b"/>
              <a:pathLst>
                <a:path w="1186" h="1185" extrusionOk="0">
                  <a:moveTo>
                    <a:pt x="594" y="1"/>
                  </a:moveTo>
                  <a:cubicBezTo>
                    <a:pt x="267" y="1"/>
                    <a:pt x="0" y="265"/>
                    <a:pt x="0" y="593"/>
                  </a:cubicBezTo>
                  <a:cubicBezTo>
                    <a:pt x="0" y="920"/>
                    <a:pt x="267" y="1185"/>
                    <a:pt x="594" y="1185"/>
                  </a:cubicBezTo>
                  <a:cubicBezTo>
                    <a:pt x="921" y="1185"/>
                    <a:pt x="1186" y="920"/>
                    <a:pt x="1186" y="593"/>
                  </a:cubicBezTo>
                  <a:cubicBezTo>
                    <a:pt x="1186" y="265"/>
                    <a:pt x="921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17196550" y="1382825"/>
              <a:ext cx="114600" cy="124475"/>
            </a:xfrm>
            <a:custGeom>
              <a:avLst/>
              <a:gdLst/>
              <a:ahLst/>
              <a:cxnLst/>
              <a:rect l="l" t="t" r="r" b="b"/>
              <a:pathLst>
                <a:path w="4584" h="4979" extrusionOk="0">
                  <a:moveTo>
                    <a:pt x="0" y="1"/>
                  </a:moveTo>
                  <a:lnTo>
                    <a:pt x="0" y="4978"/>
                  </a:lnTo>
                  <a:lnTo>
                    <a:pt x="4584" y="4978"/>
                  </a:lnTo>
                  <a:lnTo>
                    <a:pt x="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17440150" y="1284900"/>
              <a:ext cx="98250" cy="97925"/>
            </a:xfrm>
            <a:custGeom>
              <a:avLst/>
              <a:gdLst/>
              <a:ahLst/>
              <a:cxnLst/>
              <a:rect l="l" t="t" r="r" b="b"/>
              <a:pathLst>
                <a:path w="3930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3930" y="391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6969300" y="1284900"/>
              <a:ext cx="470875" cy="97925"/>
            </a:xfrm>
            <a:custGeom>
              <a:avLst/>
              <a:gdLst/>
              <a:ahLst/>
              <a:cxnLst/>
              <a:rect l="l" t="t" r="r" b="b"/>
              <a:pathLst>
                <a:path w="18835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18835" y="3916"/>
                  </a:lnTo>
                  <a:lnTo>
                    <a:pt x="18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17008325" y="130792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0"/>
                  </a:moveTo>
                  <a:cubicBezTo>
                    <a:pt x="700" y="0"/>
                    <a:pt x="322" y="253"/>
                    <a:pt x="162" y="640"/>
                  </a:cubicBezTo>
                  <a:cubicBezTo>
                    <a:pt x="0" y="1027"/>
                    <a:pt x="89" y="1474"/>
                    <a:pt x="386" y="1769"/>
                  </a:cubicBezTo>
                  <a:cubicBezTo>
                    <a:pt x="584" y="1968"/>
                    <a:pt x="850" y="2073"/>
                    <a:pt x="1120" y="2073"/>
                  </a:cubicBezTo>
                  <a:cubicBezTo>
                    <a:pt x="1253" y="2073"/>
                    <a:pt x="1388" y="2047"/>
                    <a:pt x="1516" y="1994"/>
                  </a:cubicBezTo>
                  <a:cubicBezTo>
                    <a:pt x="1903" y="1834"/>
                    <a:pt x="2155" y="1456"/>
                    <a:pt x="2155" y="1037"/>
                  </a:cubicBezTo>
                  <a:cubicBezTo>
                    <a:pt x="2155" y="464"/>
                    <a:pt x="1691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17020275" y="1319000"/>
              <a:ext cx="30825" cy="29675"/>
            </a:xfrm>
            <a:custGeom>
              <a:avLst/>
              <a:gdLst/>
              <a:ahLst/>
              <a:cxnLst/>
              <a:rect l="l" t="t" r="r" b="b"/>
              <a:pathLst>
                <a:path w="1233" h="1187" extrusionOk="0">
                  <a:moveTo>
                    <a:pt x="641" y="1"/>
                  </a:moveTo>
                  <a:cubicBezTo>
                    <a:pt x="401" y="1"/>
                    <a:pt x="184" y="145"/>
                    <a:pt x="93" y="367"/>
                  </a:cubicBezTo>
                  <a:cubicBezTo>
                    <a:pt x="1" y="589"/>
                    <a:pt x="52" y="843"/>
                    <a:pt x="222" y="1013"/>
                  </a:cubicBezTo>
                  <a:cubicBezTo>
                    <a:pt x="335" y="1126"/>
                    <a:pt x="486" y="1186"/>
                    <a:pt x="641" y="1186"/>
                  </a:cubicBezTo>
                  <a:cubicBezTo>
                    <a:pt x="717" y="1186"/>
                    <a:pt x="794" y="1172"/>
                    <a:pt x="868" y="1141"/>
                  </a:cubicBezTo>
                  <a:cubicBezTo>
                    <a:pt x="1089" y="1050"/>
                    <a:pt x="1233" y="833"/>
                    <a:pt x="1233" y="594"/>
                  </a:cubicBezTo>
                  <a:cubicBezTo>
                    <a:pt x="1233" y="267"/>
                    <a:pt x="968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7251425" y="1284900"/>
              <a:ext cx="114600" cy="97925"/>
            </a:xfrm>
            <a:custGeom>
              <a:avLst/>
              <a:gdLst/>
              <a:ahLst/>
              <a:cxnLst/>
              <a:rect l="l" t="t" r="r" b="b"/>
              <a:pathLst>
                <a:path w="4584" h="3917" extrusionOk="0">
                  <a:moveTo>
                    <a:pt x="0" y="0"/>
                  </a:moveTo>
                  <a:lnTo>
                    <a:pt x="0" y="3916"/>
                  </a:lnTo>
                  <a:lnTo>
                    <a:pt x="4584" y="3916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5994925" y="1460575"/>
              <a:ext cx="448375" cy="46800"/>
            </a:xfrm>
            <a:custGeom>
              <a:avLst/>
              <a:gdLst/>
              <a:ahLst/>
              <a:cxnLst/>
              <a:rect l="l" t="t" r="r" b="b"/>
              <a:pathLst>
                <a:path w="17935" h="1872" extrusionOk="0">
                  <a:moveTo>
                    <a:pt x="747" y="0"/>
                  </a:moveTo>
                  <a:cubicBezTo>
                    <a:pt x="337" y="0"/>
                    <a:pt x="1" y="333"/>
                    <a:pt x="1" y="747"/>
                  </a:cubicBezTo>
                  <a:lnTo>
                    <a:pt x="1" y="1125"/>
                  </a:lnTo>
                  <a:cubicBezTo>
                    <a:pt x="1" y="1537"/>
                    <a:pt x="334" y="1870"/>
                    <a:pt x="746" y="1871"/>
                  </a:cubicBezTo>
                  <a:lnTo>
                    <a:pt x="17190" y="1871"/>
                  </a:lnTo>
                  <a:cubicBezTo>
                    <a:pt x="17602" y="1871"/>
                    <a:pt x="17935" y="1537"/>
                    <a:pt x="17935" y="1125"/>
                  </a:cubicBezTo>
                  <a:cubicBezTo>
                    <a:pt x="17935" y="721"/>
                    <a:pt x="17612" y="390"/>
                    <a:pt x="17207" y="380"/>
                  </a:cubicBezTo>
                  <a:lnTo>
                    <a:pt x="763" y="1"/>
                  </a:lnTo>
                  <a:cubicBezTo>
                    <a:pt x="758" y="1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5428075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31338" y="21167"/>
                  </a:lnTo>
                  <a:cubicBezTo>
                    <a:pt x="32479" y="21167"/>
                    <a:pt x="33340" y="20125"/>
                    <a:pt x="33120" y="19008"/>
                  </a:cubicBezTo>
                  <a:lnTo>
                    <a:pt x="29692" y="1464"/>
                  </a:lnTo>
                  <a:cubicBezTo>
                    <a:pt x="29525" y="615"/>
                    <a:pt x="28780" y="2"/>
                    <a:pt x="27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5428075" y="837350"/>
              <a:ext cx="795650" cy="529175"/>
            </a:xfrm>
            <a:custGeom>
              <a:avLst/>
              <a:gdLst/>
              <a:ahLst/>
              <a:cxnLst/>
              <a:rect l="l" t="t" r="r" b="b"/>
              <a:pathLst>
                <a:path w="31826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29829" y="21167"/>
                  </a:lnTo>
                  <a:cubicBezTo>
                    <a:pt x="30966" y="21167"/>
                    <a:pt x="31826" y="20125"/>
                    <a:pt x="31608" y="19008"/>
                  </a:cubicBezTo>
                  <a:lnTo>
                    <a:pt x="28179" y="1464"/>
                  </a:lnTo>
                  <a:cubicBezTo>
                    <a:pt x="28013" y="615"/>
                    <a:pt x="27267" y="1"/>
                    <a:pt x="26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15624675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4654" y="1"/>
                  </a:moveTo>
                  <a:cubicBezTo>
                    <a:pt x="4257" y="1"/>
                    <a:pt x="3908" y="268"/>
                    <a:pt x="3804" y="653"/>
                  </a:cubicBezTo>
                  <a:lnTo>
                    <a:pt x="154" y="13977"/>
                  </a:lnTo>
                  <a:cubicBezTo>
                    <a:pt x="0" y="14540"/>
                    <a:pt x="423" y="15097"/>
                    <a:pt x="1008" y="15097"/>
                  </a:cubicBezTo>
                  <a:lnTo>
                    <a:pt x="9014" y="15097"/>
                  </a:lnTo>
                  <a:lnTo>
                    <a:pt x="9427" y="13580"/>
                  </a:lnTo>
                  <a:lnTo>
                    <a:pt x="12830" y="1154"/>
                  </a:lnTo>
                  <a:cubicBezTo>
                    <a:pt x="12991" y="576"/>
                    <a:pt x="12553" y="1"/>
                    <a:pt x="11950" y="1"/>
                  </a:cubicBezTo>
                  <a:lnTo>
                    <a:pt x="4658" y="1"/>
                  </a:lnTo>
                  <a:cubicBezTo>
                    <a:pt x="4657" y="1"/>
                    <a:pt x="4656" y="1"/>
                    <a:pt x="4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15624625" y="1129900"/>
              <a:ext cx="283100" cy="377425"/>
            </a:xfrm>
            <a:custGeom>
              <a:avLst/>
              <a:gdLst/>
              <a:ahLst/>
              <a:cxnLst/>
              <a:rect l="l" t="t" r="r" b="b"/>
              <a:pathLst>
                <a:path w="11324" h="15097" extrusionOk="0">
                  <a:moveTo>
                    <a:pt x="4656" y="1"/>
                  </a:moveTo>
                  <a:cubicBezTo>
                    <a:pt x="4259" y="1"/>
                    <a:pt x="3910" y="268"/>
                    <a:pt x="3806" y="653"/>
                  </a:cubicBezTo>
                  <a:lnTo>
                    <a:pt x="156" y="13977"/>
                  </a:lnTo>
                  <a:cubicBezTo>
                    <a:pt x="1" y="14540"/>
                    <a:pt x="425" y="15097"/>
                    <a:pt x="1010" y="15097"/>
                  </a:cubicBezTo>
                  <a:lnTo>
                    <a:pt x="6588" y="15097"/>
                  </a:lnTo>
                  <a:cubicBezTo>
                    <a:pt x="6590" y="15097"/>
                    <a:pt x="6591" y="15097"/>
                    <a:pt x="6592" y="15097"/>
                  </a:cubicBezTo>
                  <a:cubicBezTo>
                    <a:pt x="7047" y="15097"/>
                    <a:pt x="7446" y="14792"/>
                    <a:pt x="7565" y="14352"/>
                  </a:cubicBezTo>
                  <a:lnTo>
                    <a:pt x="11146" y="1282"/>
                  </a:lnTo>
                  <a:cubicBezTo>
                    <a:pt x="11323" y="637"/>
                    <a:pt x="10834" y="1"/>
                    <a:pt x="10170" y="1"/>
                  </a:cubicBezTo>
                  <a:lnTo>
                    <a:pt x="4660" y="1"/>
                  </a:lnTo>
                  <a:cubicBezTo>
                    <a:pt x="4659" y="1"/>
                    <a:pt x="4658" y="1"/>
                    <a:pt x="465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15810550" y="1469350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7" y="0"/>
                  </a:moveTo>
                  <a:lnTo>
                    <a:pt x="1" y="1520"/>
                  </a:lnTo>
                  <a:lnTo>
                    <a:pt x="13494" y="1520"/>
                  </a:lnTo>
                  <a:cubicBezTo>
                    <a:pt x="13914" y="1520"/>
                    <a:pt x="14253" y="1180"/>
                    <a:pt x="14253" y="760"/>
                  </a:cubicBezTo>
                  <a:cubicBezTo>
                    <a:pt x="14253" y="341"/>
                    <a:pt x="13914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15899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19" y="0"/>
                  </a:moveTo>
                  <a:cubicBezTo>
                    <a:pt x="301" y="0"/>
                    <a:pt x="282" y="2"/>
                    <a:pt x="264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70" y="4711"/>
                    <a:pt x="1107" y="4711"/>
                  </a:cubicBezTo>
                  <a:cubicBezTo>
                    <a:pt x="1125" y="4711"/>
                    <a:pt x="1144" y="4709"/>
                    <a:pt x="1163" y="4705"/>
                  </a:cubicBezTo>
                  <a:cubicBezTo>
                    <a:pt x="1323" y="4675"/>
                    <a:pt x="1427" y="4521"/>
                    <a:pt x="1397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5864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2" y="0"/>
                    <a:pt x="283" y="2"/>
                    <a:pt x="265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8" y="4711"/>
                  </a:cubicBezTo>
                  <a:cubicBezTo>
                    <a:pt x="1126" y="4711"/>
                    <a:pt x="1145" y="4709"/>
                    <a:pt x="1164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58307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2" y="4711"/>
                    <a:pt x="1109" y="4711"/>
                  </a:cubicBezTo>
                  <a:cubicBezTo>
                    <a:pt x="1127" y="4711"/>
                    <a:pt x="1146" y="4709"/>
                    <a:pt x="1165" y="4705"/>
                  </a:cubicBezTo>
                  <a:cubicBezTo>
                    <a:pt x="1325" y="4675"/>
                    <a:pt x="1428" y="4521"/>
                    <a:pt x="1399" y="4362"/>
                  </a:cubicBezTo>
                  <a:lnTo>
                    <a:pt x="609" y="238"/>
                  </a:lnTo>
                  <a:cubicBezTo>
                    <a:pt x="582" y="98"/>
                    <a:pt x="459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5796500" y="970000"/>
              <a:ext cx="35675" cy="117775"/>
            </a:xfrm>
            <a:custGeom>
              <a:avLst/>
              <a:gdLst/>
              <a:ahLst/>
              <a:cxnLst/>
              <a:rect l="l" t="t" r="r" b="b"/>
              <a:pathLst>
                <a:path w="1427" h="4711" extrusionOk="0">
                  <a:moveTo>
                    <a:pt x="319" y="0"/>
                  </a:moveTo>
                  <a:cubicBezTo>
                    <a:pt x="301" y="0"/>
                    <a:pt x="282" y="2"/>
                    <a:pt x="263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7" y="4711"/>
                  </a:cubicBezTo>
                  <a:cubicBezTo>
                    <a:pt x="1125" y="4711"/>
                    <a:pt x="1144" y="4709"/>
                    <a:pt x="1162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5762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5727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2" y="0"/>
                    <a:pt x="284" y="2"/>
                    <a:pt x="265" y="5"/>
                  </a:cubicBezTo>
                  <a:cubicBezTo>
                    <a:pt x="105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4" y="4675"/>
                    <a:pt x="1428" y="4521"/>
                    <a:pt x="1398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56937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1" y="0"/>
                    <a:pt x="283" y="2"/>
                    <a:pt x="264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8" y="4711"/>
                  </a:cubicBezTo>
                  <a:cubicBezTo>
                    <a:pt x="1126" y="4711"/>
                    <a:pt x="1144" y="4709"/>
                    <a:pt x="1163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6434850" y="1424275"/>
              <a:ext cx="276275" cy="83100"/>
            </a:xfrm>
            <a:custGeom>
              <a:avLst/>
              <a:gdLst/>
              <a:ahLst/>
              <a:cxnLst/>
              <a:rect l="l" t="t" r="r" b="b"/>
              <a:pathLst>
                <a:path w="11051" h="3324" extrusionOk="0">
                  <a:moveTo>
                    <a:pt x="5858" y="0"/>
                  </a:moveTo>
                  <a:cubicBezTo>
                    <a:pt x="3101" y="0"/>
                    <a:pt x="0" y="2566"/>
                    <a:pt x="816" y="3323"/>
                  </a:cubicBezTo>
                  <a:lnTo>
                    <a:pt x="10245" y="3323"/>
                  </a:lnTo>
                  <a:cubicBezTo>
                    <a:pt x="11051" y="3323"/>
                    <a:pt x="9886" y="1032"/>
                    <a:pt x="6949" y="152"/>
                  </a:cubicBezTo>
                  <a:cubicBezTo>
                    <a:pt x="6599" y="47"/>
                    <a:pt x="6231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6507500" y="1444650"/>
              <a:ext cx="41800" cy="62725"/>
            </a:xfrm>
            <a:custGeom>
              <a:avLst/>
              <a:gdLst/>
              <a:ahLst/>
              <a:cxnLst/>
              <a:rect l="l" t="t" r="r" b="b"/>
              <a:pathLst>
                <a:path w="1672" h="2509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211"/>
                    <a:pt x="358" y="380"/>
                    <a:pt x="504" y="579"/>
                  </a:cubicBezTo>
                  <a:cubicBezTo>
                    <a:pt x="649" y="774"/>
                    <a:pt x="793" y="963"/>
                    <a:pt x="911" y="1174"/>
                  </a:cubicBezTo>
                  <a:cubicBezTo>
                    <a:pt x="1164" y="1586"/>
                    <a:pt x="1365" y="2025"/>
                    <a:pt x="1611" y="2508"/>
                  </a:cubicBezTo>
                  <a:cubicBezTo>
                    <a:pt x="1672" y="2239"/>
                    <a:pt x="1651" y="1966"/>
                    <a:pt x="1598" y="1699"/>
                  </a:cubicBezTo>
                  <a:cubicBezTo>
                    <a:pt x="1544" y="1432"/>
                    <a:pt x="1438" y="1177"/>
                    <a:pt x="1299" y="939"/>
                  </a:cubicBezTo>
                  <a:cubicBezTo>
                    <a:pt x="1157" y="700"/>
                    <a:pt x="971" y="492"/>
                    <a:pt x="750" y="325"/>
                  </a:cubicBezTo>
                  <a:cubicBezTo>
                    <a:pt x="534" y="150"/>
                    <a:pt x="268" y="4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16453800" y="1452825"/>
              <a:ext cx="66050" cy="54550"/>
            </a:xfrm>
            <a:custGeom>
              <a:avLst/>
              <a:gdLst/>
              <a:ahLst/>
              <a:cxnLst/>
              <a:rect l="l" t="t" r="r" b="b"/>
              <a:pathLst>
                <a:path w="2642" h="2182" extrusionOk="0">
                  <a:moveTo>
                    <a:pt x="2642" y="1"/>
                  </a:moveTo>
                  <a:lnTo>
                    <a:pt x="2642" y="1"/>
                  </a:lnTo>
                  <a:cubicBezTo>
                    <a:pt x="2335" y="27"/>
                    <a:pt x="2047" y="114"/>
                    <a:pt x="1767" y="225"/>
                  </a:cubicBezTo>
                  <a:cubicBezTo>
                    <a:pt x="1490" y="334"/>
                    <a:pt x="1228" y="484"/>
                    <a:pt x="978" y="655"/>
                  </a:cubicBezTo>
                  <a:cubicBezTo>
                    <a:pt x="732" y="831"/>
                    <a:pt x="500" y="1042"/>
                    <a:pt x="320" y="1298"/>
                  </a:cubicBezTo>
                  <a:cubicBezTo>
                    <a:pt x="141" y="1549"/>
                    <a:pt x="0" y="1871"/>
                    <a:pt x="57" y="2181"/>
                  </a:cubicBezTo>
                  <a:cubicBezTo>
                    <a:pt x="192" y="1905"/>
                    <a:pt x="384" y="1716"/>
                    <a:pt x="586" y="1533"/>
                  </a:cubicBezTo>
                  <a:cubicBezTo>
                    <a:pt x="794" y="1351"/>
                    <a:pt x="1014" y="1180"/>
                    <a:pt x="1241" y="1025"/>
                  </a:cubicBezTo>
                  <a:cubicBezTo>
                    <a:pt x="1696" y="695"/>
                    <a:pt x="2176" y="392"/>
                    <a:pt x="2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0"/>
          <p:cNvGrpSpPr/>
          <p:nvPr/>
        </p:nvGrpSpPr>
        <p:grpSpPr>
          <a:xfrm>
            <a:off x="5421462" y="167884"/>
            <a:ext cx="2218290" cy="1826234"/>
            <a:chOff x="10694825" y="267300"/>
            <a:chExt cx="2943200" cy="2423025"/>
          </a:xfrm>
        </p:grpSpPr>
        <p:sp>
          <p:nvSpPr>
            <p:cNvPr id="1024" name="Google Shape;1024;p40"/>
            <p:cNvSpPr/>
            <p:nvPr/>
          </p:nvSpPr>
          <p:spPr>
            <a:xfrm>
              <a:off x="11850350" y="494100"/>
              <a:ext cx="101500" cy="10750"/>
            </a:xfrm>
            <a:custGeom>
              <a:avLst/>
              <a:gdLst/>
              <a:ahLst/>
              <a:cxnLst/>
              <a:rect l="l" t="t" r="r" b="b"/>
              <a:pathLst>
                <a:path w="4060" h="430" extrusionOk="0">
                  <a:moveTo>
                    <a:pt x="216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6" y="430"/>
                  </a:cubicBezTo>
                  <a:lnTo>
                    <a:pt x="3845" y="430"/>
                  </a:lnTo>
                  <a:cubicBezTo>
                    <a:pt x="3963" y="430"/>
                    <a:pt x="4059" y="334"/>
                    <a:pt x="4059" y="215"/>
                  </a:cubicBezTo>
                  <a:cubicBezTo>
                    <a:pt x="4059" y="97"/>
                    <a:pt x="3963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11846700" y="494750"/>
              <a:ext cx="63425" cy="62375"/>
            </a:xfrm>
            <a:custGeom>
              <a:avLst/>
              <a:gdLst/>
              <a:ahLst/>
              <a:cxnLst/>
              <a:rect l="l" t="t" r="r" b="b"/>
              <a:pathLst>
                <a:path w="2537" h="2495" extrusionOk="0">
                  <a:moveTo>
                    <a:pt x="236" y="0"/>
                  </a:moveTo>
                  <a:cubicBezTo>
                    <a:pt x="182" y="0"/>
                    <a:pt x="127" y="21"/>
                    <a:pt x="84" y="64"/>
                  </a:cubicBezTo>
                  <a:cubicBezTo>
                    <a:pt x="0" y="148"/>
                    <a:pt x="0" y="283"/>
                    <a:pt x="84" y="368"/>
                  </a:cubicBezTo>
                  <a:lnTo>
                    <a:pt x="2150" y="2432"/>
                  </a:lnTo>
                  <a:cubicBezTo>
                    <a:pt x="2191" y="2474"/>
                    <a:pt x="2246" y="2495"/>
                    <a:pt x="2301" y="2495"/>
                  </a:cubicBezTo>
                  <a:cubicBezTo>
                    <a:pt x="2355" y="2495"/>
                    <a:pt x="2410" y="2474"/>
                    <a:pt x="2453" y="2432"/>
                  </a:cubicBezTo>
                  <a:cubicBezTo>
                    <a:pt x="2537" y="2347"/>
                    <a:pt x="2537" y="2212"/>
                    <a:pt x="2453" y="2129"/>
                  </a:cubicBezTo>
                  <a:lnTo>
                    <a:pt x="387" y="64"/>
                  </a:lnTo>
                  <a:cubicBezTo>
                    <a:pt x="346" y="21"/>
                    <a:pt x="29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1620675" y="267300"/>
              <a:ext cx="464400" cy="464375"/>
            </a:xfrm>
            <a:custGeom>
              <a:avLst/>
              <a:gdLst/>
              <a:ahLst/>
              <a:cxnLst/>
              <a:rect l="l" t="t" r="r" b="b"/>
              <a:pathLst>
                <a:path w="18576" h="18575" extrusionOk="0">
                  <a:moveTo>
                    <a:pt x="9288" y="454"/>
                  </a:moveTo>
                  <a:cubicBezTo>
                    <a:pt x="14158" y="454"/>
                    <a:pt x="18121" y="4417"/>
                    <a:pt x="18121" y="9287"/>
                  </a:cubicBezTo>
                  <a:cubicBezTo>
                    <a:pt x="18121" y="14158"/>
                    <a:pt x="14158" y="18120"/>
                    <a:pt x="9288" y="18120"/>
                  </a:cubicBezTo>
                  <a:cubicBezTo>
                    <a:pt x="4417" y="18120"/>
                    <a:pt x="455" y="14158"/>
                    <a:pt x="455" y="9287"/>
                  </a:cubicBezTo>
                  <a:cubicBezTo>
                    <a:pt x="455" y="4417"/>
                    <a:pt x="4417" y="454"/>
                    <a:pt x="9288" y="454"/>
                  </a:cubicBezTo>
                  <a:close/>
                  <a:moveTo>
                    <a:pt x="9288" y="0"/>
                  </a:moveTo>
                  <a:cubicBezTo>
                    <a:pt x="4167" y="0"/>
                    <a:pt x="1" y="4166"/>
                    <a:pt x="1" y="9287"/>
                  </a:cubicBezTo>
                  <a:cubicBezTo>
                    <a:pt x="1" y="14408"/>
                    <a:pt x="4168" y="18574"/>
                    <a:pt x="9288" y="18574"/>
                  </a:cubicBezTo>
                  <a:cubicBezTo>
                    <a:pt x="14409" y="18574"/>
                    <a:pt x="18576" y="14408"/>
                    <a:pt x="18576" y="9287"/>
                  </a:cubicBezTo>
                  <a:cubicBezTo>
                    <a:pt x="18576" y="4166"/>
                    <a:pt x="14409" y="0"/>
                    <a:pt x="9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1666750" y="313325"/>
              <a:ext cx="372250" cy="372275"/>
            </a:xfrm>
            <a:custGeom>
              <a:avLst/>
              <a:gdLst/>
              <a:ahLst/>
              <a:cxnLst/>
              <a:rect l="l" t="t" r="r" b="b"/>
              <a:pathLst>
                <a:path w="14890" h="14891" extrusionOk="0">
                  <a:moveTo>
                    <a:pt x="7445" y="455"/>
                  </a:moveTo>
                  <a:cubicBezTo>
                    <a:pt x="11300" y="455"/>
                    <a:pt x="14436" y="3591"/>
                    <a:pt x="14436" y="7446"/>
                  </a:cubicBezTo>
                  <a:cubicBezTo>
                    <a:pt x="14436" y="11300"/>
                    <a:pt x="11300" y="14436"/>
                    <a:pt x="7445" y="14436"/>
                  </a:cubicBezTo>
                  <a:cubicBezTo>
                    <a:pt x="3591" y="14436"/>
                    <a:pt x="454" y="11300"/>
                    <a:pt x="454" y="7446"/>
                  </a:cubicBezTo>
                  <a:cubicBezTo>
                    <a:pt x="454" y="3591"/>
                    <a:pt x="3591" y="455"/>
                    <a:pt x="7445" y="455"/>
                  </a:cubicBezTo>
                  <a:close/>
                  <a:moveTo>
                    <a:pt x="7445" y="1"/>
                  </a:moveTo>
                  <a:cubicBezTo>
                    <a:pt x="3340" y="1"/>
                    <a:pt x="1" y="3341"/>
                    <a:pt x="1" y="7446"/>
                  </a:cubicBezTo>
                  <a:cubicBezTo>
                    <a:pt x="1" y="11550"/>
                    <a:pt x="3340" y="14890"/>
                    <a:pt x="7445" y="14890"/>
                  </a:cubicBezTo>
                  <a:cubicBezTo>
                    <a:pt x="11550" y="14890"/>
                    <a:pt x="14890" y="11550"/>
                    <a:pt x="14890" y="7446"/>
                  </a:cubicBezTo>
                  <a:cubicBezTo>
                    <a:pt x="14890" y="3341"/>
                    <a:pt x="11550" y="1"/>
                    <a:pt x="7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1839550" y="489525"/>
              <a:ext cx="23300" cy="19950"/>
            </a:xfrm>
            <a:custGeom>
              <a:avLst/>
              <a:gdLst/>
              <a:ahLst/>
              <a:cxnLst/>
              <a:rect l="l" t="t" r="r" b="b"/>
              <a:pathLst>
                <a:path w="932" h="798" extrusionOk="0">
                  <a:moveTo>
                    <a:pt x="536" y="0"/>
                  </a:moveTo>
                  <a:cubicBezTo>
                    <a:pt x="535" y="0"/>
                    <a:pt x="534" y="0"/>
                    <a:pt x="533" y="0"/>
                  </a:cubicBezTo>
                  <a:cubicBezTo>
                    <a:pt x="178" y="0"/>
                    <a:pt x="1" y="430"/>
                    <a:pt x="251" y="680"/>
                  </a:cubicBezTo>
                  <a:cubicBezTo>
                    <a:pt x="333" y="761"/>
                    <a:pt x="433" y="798"/>
                    <a:pt x="531" y="798"/>
                  </a:cubicBezTo>
                  <a:cubicBezTo>
                    <a:pt x="736" y="798"/>
                    <a:pt x="932" y="639"/>
                    <a:pt x="932" y="398"/>
                  </a:cubicBezTo>
                  <a:cubicBezTo>
                    <a:pt x="932" y="179"/>
                    <a:pt x="754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1846500" y="340600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5" y="1"/>
                  </a:moveTo>
                  <a:cubicBezTo>
                    <a:pt x="114" y="1"/>
                    <a:pt x="1" y="114"/>
                    <a:pt x="1" y="255"/>
                  </a:cubicBezTo>
                  <a:lnTo>
                    <a:pt x="1" y="1490"/>
                  </a:lnTo>
                  <a:cubicBezTo>
                    <a:pt x="1" y="1632"/>
                    <a:pt x="114" y="1745"/>
                    <a:pt x="255" y="1745"/>
                  </a:cubicBezTo>
                  <a:cubicBezTo>
                    <a:pt x="395" y="1745"/>
                    <a:pt x="510" y="1632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11769350" y="361050"/>
              <a:ext cx="29975" cy="39475"/>
            </a:xfrm>
            <a:custGeom>
              <a:avLst/>
              <a:gdLst/>
              <a:ahLst/>
              <a:cxnLst/>
              <a:rect l="l" t="t" r="r" b="b"/>
              <a:pathLst>
                <a:path w="1199" h="1579" extrusionOk="0">
                  <a:moveTo>
                    <a:pt x="290" y="0"/>
                  </a:moveTo>
                  <a:cubicBezTo>
                    <a:pt x="247" y="0"/>
                    <a:pt x="203" y="11"/>
                    <a:pt x="163" y="34"/>
                  </a:cubicBezTo>
                  <a:cubicBezTo>
                    <a:pt x="42" y="105"/>
                    <a:pt x="0" y="261"/>
                    <a:pt x="70" y="382"/>
                  </a:cubicBezTo>
                  <a:lnTo>
                    <a:pt x="688" y="1452"/>
                  </a:lnTo>
                  <a:cubicBezTo>
                    <a:pt x="736" y="1533"/>
                    <a:pt x="822" y="1579"/>
                    <a:pt x="910" y="1579"/>
                  </a:cubicBezTo>
                  <a:cubicBezTo>
                    <a:pt x="953" y="1579"/>
                    <a:pt x="996" y="1568"/>
                    <a:pt x="1036" y="1545"/>
                  </a:cubicBezTo>
                  <a:cubicBezTo>
                    <a:pt x="1158" y="1474"/>
                    <a:pt x="1199" y="1320"/>
                    <a:pt x="1129" y="1198"/>
                  </a:cubicBezTo>
                  <a:lnTo>
                    <a:pt x="511" y="127"/>
                  </a:lnTo>
                  <a:cubicBezTo>
                    <a:pt x="464" y="46"/>
                    <a:pt x="378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1713550" y="41685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291" y="1"/>
                  </a:moveTo>
                  <a:cubicBezTo>
                    <a:pt x="203" y="1"/>
                    <a:pt x="117" y="46"/>
                    <a:pt x="71" y="128"/>
                  </a:cubicBezTo>
                  <a:cubicBezTo>
                    <a:pt x="1" y="250"/>
                    <a:pt x="41" y="404"/>
                    <a:pt x="164" y="475"/>
                  </a:cubicBezTo>
                  <a:lnTo>
                    <a:pt x="1233" y="1094"/>
                  </a:lnTo>
                  <a:cubicBezTo>
                    <a:pt x="1273" y="1116"/>
                    <a:pt x="1316" y="1127"/>
                    <a:pt x="1359" y="1127"/>
                  </a:cubicBezTo>
                  <a:cubicBezTo>
                    <a:pt x="1448" y="1127"/>
                    <a:pt x="1533" y="1082"/>
                    <a:pt x="1580" y="1001"/>
                  </a:cubicBezTo>
                  <a:cubicBezTo>
                    <a:pt x="1650" y="878"/>
                    <a:pt x="1610" y="723"/>
                    <a:pt x="1487" y="653"/>
                  </a:cubicBezTo>
                  <a:lnTo>
                    <a:pt x="418" y="35"/>
                  </a:lnTo>
                  <a:cubicBezTo>
                    <a:pt x="378" y="12"/>
                    <a:pt x="334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16940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5" y="0"/>
                  </a:moveTo>
                  <a:cubicBezTo>
                    <a:pt x="115" y="0"/>
                    <a:pt x="0" y="115"/>
                    <a:pt x="0" y="255"/>
                  </a:cubicBezTo>
                  <a:cubicBezTo>
                    <a:pt x="0" y="396"/>
                    <a:pt x="115" y="509"/>
                    <a:pt x="255" y="509"/>
                  </a:cubicBezTo>
                  <a:lnTo>
                    <a:pt x="1491" y="509"/>
                  </a:lnTo>
                  <a:cubicBezTo>
                    <a:pt x="1631" y="509"/>
                    <a:pt x="1746" y="396"/>
                    <a:pt x="1746" y="255"/>
                  </a:cubicBezTo>
                  <a:cubicBezTo>
                    <a:pt x="1746" y="115"/>
                    <a:pt x="1631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1713550" y="55390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1360" y="1"/>
                  </a:moveTo>
                  <a:cubicBezTo>
                    <a:pt x="1317" y="1"/>
                    <a:pt x="1273" y="12"/>
                    <a:pt x="1233" y="35"/>
                  </a:cubicBezTo>
                  <a:lnTo>
                    <a:pt x="164" y="653"/>
                  </a:lnTo>
                  <a:cubicBezTo>
                    <a:pt x="41" y="723"/>
                    <a:pt x="1" y="879"/>
                    <a:pt x="71" y="1001"/>
                  </a:cubicBezTo>
                  <a:cubicBezTo>
                    <a:pt x="117" y="1082"/>
                    <a:pt x="203" y="1128"/>
                    <a:pt x="291" y="1128"/>
                  </a:cubicBezTo>
                  <a:cubicBezTo>
                    <a:pt x="335" y="1128"/>
                    <a:pt x="378" y="1117"/>
                    <a:pt x="418" y="1094"/>
                  </a:cubicBezTo>
                  <a:lnTo>
                    <a:pt x="1487" y="476"/>
                  </a:lnTo>
                  <a:cubicBezTo>
                    <a:pt x="1610" y="405"/>
                    <a:pt x="1650" y="249"/>
                    <a:pt x="1580" y="128"/>
                  </a:cubicBezTo>
                  <a:cubicBezTo>
                    <a:pt x="1534" y="46"/>
                    <a:pt x="1448" y="1"/>
                    <a:pt x="1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769350" y="598425"/>
              <a:ext cx="29975" cy="39500"/>
            </a:xfrm>
            <a:custGeom>
              <a:avLst/>
              <a:gdLst/>
              <a:ahLst/>
              <a:cxnLst/>
              <a:rect l="l" t="t" r="r" b="b"/>
              <a:pathLst>
                <a:path w="1199" h="1580" extrusionOk="0">
                  <a:moveTo>
                    <a:pt x="909" y="0"/>
                  </a:moveTo>
                  <a:cubicBezTo>
                    <a:pt x="821" y="0"/>
                    <a:pt x="736" y="46"/>
                    <a:pt x="688" y="128"/>
                  </a:cubicBezTo>
                  <a:lnTo>
                    <a:pt x="70" y="1198"/>
                  </a:lnTo>
                  <a:cubicBezTo>
                    <a:pt x="0" y="1319"/>
                    <a:pt x="42" y="1475"/>
                    <a:pt x="163" y="1544"/>
                  </a:cubicBezTo>
                  <a:cubicBezTo>
                    <a:pt x="203" y="1568"/>
                    <a:pt x="247" y="1579"/>
                    <a:pt x="291" y="1579"/>
                  </a:cubicBezTo>
                  <a:cubicBezTo>
                    <a:pt x="379" y="1579"/>
                    <a:pt x="464" y="1533"/>
                    <a:pt x="511" y="1451"/>
                  </a:cubicBezTo>
                  <a:lnTo>
                    <a:pt x="1129" y="382"/>
                  </a:lnTo>
                  <a:cubicBezTo>
                    <a:pt x="1199" y="260"/>
                    <a:pt x="1158" y="104"/>
                    <a:pt x="1036" y="34"/>
                  </a:cubicBezTo>
                  <a:cubicBezTo>
                    <a:pt x="996" y="11"/>
                    <a:pt x="952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1846500" y="614725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3" y="1"/>
                  </a:moveTo>
                  <a:cubicBezTo>
                    <a:pt x="114" y="1"/>
                    <a:pt x="1" y="114"/>
                    <a:pt x="1" y="254"/>
                  </a:cubicBezTo>
                  <a:lnTo>
                    <a:pt x="1" y="1490"/>
                  </a:lnTo>
                  <a:cubicBezTo>
                    <a:pt x="1" y="1630"/>
                    <a:pt x="114" y="1745"/>
                    <a:pt x="255" y="1745"/>
                  </a:cubicBezTo>
                  <a:cubicBezTo>
                    <a:pt x="396" y="1745"/>
                    <a:pt x="510" y="1630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1906400" y="59842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291" y="1"/>
                  </a:moveTo>
                  <a:cubicBezTo>
                    <a:pt x="248" y="1"/>
                    <a:pt x="204" y="12"/>
                    <a:pt x="165" y="34"/>
                  </a:cubicBezTo>
                  <a:cubicBezTo>
                    <a:pt x="43" y="104"/>
                    <a:pt x="1" y="260"/>
                    <a:pt x="70" y="382"/>
                  </a:cubicBezTo>
                  <a:lnTo>
                    <a:pt x="689" y="1451"/>
                  </a:lnTo>
                  <a:cubicBezTo>
                    <a:pt x="736" y="1533"/>
                    <a:pt x="822" y="1579"/>
                    <a:pt x="909" y="1579"/>
                  </a:cubicBezTo>
                  <a:cubicBezTo>
                    <a:pt x="953" y="1579"/>
                    <a:pt x="996" y="1568"/>
                    <a:pt x="1036" y="1544"/>
                  </a:cubicBezTo>
                  <a:cubicBezTo>
                    <a:pt x="1158" y="1475"/>
                    <a:pt x="1199" y="1319"/>
                    <a:pt x="1129" y="1197"/>
                  </a:cubicBezTo>
                  <a:lnTo>
                    <a:pt x="511" y="128"/>
                  </a:lnTo>
                  <a:cubicBezTo>
                    <a:pt x="464" y="46"/>
                    <a:pt x="378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950900" y="55390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292" y="1"/>
                  </a:moveTo>
                  <a:cubicBezTo>
                    <a:pt x="204" y="1"/>
                    <a:pt x="119" y="46"/>
                    <a:pt x="71" y="128"/>
                  </a:cubicBezTo>
                  <a:cubicBezTo>
                    <a:pt x="1" y="250"/>
                    <a:pt x="43" y="405"/>
                    <a:pt x="165" y="476"/>
                  </a:cubicBezTo>
                  <a:lnTo>
                    <a:pt x="1234" y="1094"/>
                  </a:lnTo>
                  <a:cubicBezTo>
                    <a:pt x="1274" y="1117"/>
                    <a:pt x="1318" y="1128"/>
                    <a:pt x="1361" y="1128"/>
                  </a:cubicBezTo>
                  <a:cubicBezTo>
                    <a:pt x="1449" y="1128"/>
                    <a:pt x="1535" y="1082"/>
                    <a:pt x="1582" y="1001"/>
                  </a:cubicBezTo>
                  <a:cubicBezTo>
                    <a:pt x="1652" y="879"/>
                    <a:pt x="1610" y="723"/>
                    <a:pt x="1489" y="653"/>
                  </a:cubicBezTo>
                  <a:lnTo>
                    <a:pt x="418" y="35"/>
                  </a:lnTo>
                  <a:cubicBezTo>
                    <a:pt x="379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19681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6" y="0"/>
                  </a:moveTo>
                  <a:cubicBezTo>
                    <a:pt x="114" y="0"/>
                    <a:pt x="1" y="115"/>
                    <a:pt x="1" y="255"/>
                  </a:cubicBezTo>
                  <a:cubicBezTo>
                    <a:pt x="1" y="396"/>
                    <a:pt x="114" y="509"/>
                    <a:pt x="256" y="509"/>
                  </a:cubicBezTo>
                  <a:lnTo>
                    <a:pt x="1490" y="509"/>
                  </a:lnTo>
                  <a:cubicBezTo>
                    <a:pt x="1632" y="509"/>
                    <a:pt x="1745" y="396"/>
                    <a:pt x="1745" y="255"/>
                  </a:cubicBezTo>
                  <a:cubicBezTo>
                    <a:pt x="1745" y="115"/>
                    <a:pt x="1632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1950900" y="41685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1362" y="1"/>
                  </a:moveTo>
                  <a:cubicBezTo>
                    <a:pt x="1319" y="1"/>
                    <a:pt x="1275" y="12"/>
                    <a:pt x="1234" y="35"/>
                  </a:cubicBezTo>
                  <a:lnTo>
                    <a:pt x="165" y="653"/>
                  </a:lnTo>
                  <a:cubicBezTo>
                    <a:pt x="43" y="723"/>
                    <a:pt x="1" y="878"/>
                    <a:pt x="72" y="1001"/>
                  </a:cubicBezTo>
                  <a:cubicBezTo>
                    <a:pt x="119" y="1082"/>
                    <a:pt x="205" y="1127"/>
                    <a:pt x="293" y="1127"/>
                  </a:cubicBezTo>
                  <a:cubicBezTo>
                    <a:pt x="336" y="1127"/>
                    <a:pt x="379" y="1116"/>
                    <a:pt x="418" y="1094"/>
                  </a:cubicBezTo>
                  <a:lnTo>
                    <a:pt x="1489" y="475"/>
                  </a:lnTo>
                  <a:cubicBezTo>
                    <a:pt x="1611" y="406"/>
                    <a:pt x="1652" y="250"/>
                    <a:pt x="1582" y="128"/>
                  </a:cubicBezTo>
                  <a:cubicBezTo>
                    <a:pt x="1535" y="46"/>
                    <a:pt x="1450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1906400" y="361050"/>
              <a:ext cx="30025" cy="39475"/>
            </a:xfrm>
            <a:custGeom>
              <a:avLst/>
              <a:gdLst/>
              <a:ahLst/>
              <a:cxnLst/>
              <a:rect l="l" t="t" r="r" b="b"/>
              <a:pathLst>
                <a:path w="1201" h="1579" extrusionOk="0">
                  <a:moveTo>
                    <a:pt x="911" y="0"/>
                  </a:moveTo>
                  <a:cubicBezTo>
                    <a:pt x="823" y="0"/>
                    <a:pt x="737" y="46"/>
                    <a:pt x="690" y="127"/>
                  </a:cubicBezTo>
                  <a:lnTo>
                    <a:pt x="72" y="1198"/>
                  </a:lnTo>
                  <a:cubicBezTo>
                    <a:pt x="1" y="1318"/>
                    <a:pt x="43" y="1474"/>
                    <a:pt x="165" y="1545"/>
                  </a:cubicBezTo>
                  <a:cubicBezTo>
                    <a:pt x="204" y="1568"/>
                    <a:pt x="248" y="1579"/>
                    <a:pt x="291" y="1579"/>
                  </a:cubicBezTo>
                  <a:cubicBezTo>
                    <a:pt x="379" y="1579"/>
                    <a:pt x="465" y="1533"/>
                    <a:pt x="513" y="1452"/>
                  </a:cubicBezTo>
                  <a:lnTo>
                    <a:pt x="1131" y="382"/>
                  </a:lnTo>
                  <a:cubicBezTo>
                    <a:pt x="1201" y="261"/>
                    <a:pt x="1158" y="105"/>
                    <a:pt x="1038" y="34"/>
                  </a:cubicBezTo>
                  <a:cubicBezTo>
                    <a:pt x="998" y="11"/>
                    <a:pt x="954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3053475" y="960550"/>
              <a:ext cx="133250" cy="546825"/>
            </a:xfrm>
            <a:custGeom>
              <a:avLst/>
              <a:gdLst/>
              <a:ahLst/>
              <a:cxnLst/>
              <a:rect l="l" t="t" r="r" b="b"/>
              <a:pathLst>
                <a:path w="5330" h="21873" extrusionOk="0">
                  <a:moveTo>
                    <a:pt x="0" y="1"/>
                  </a:moveTo>
                  <a:lnTo>
                    <a:pt x="4136" y="21872"/>
                  </a:lnTo>
                  <a:lnTo>
                    <a:pt x="5330" y="2187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2611275" y="625450"/>
              <a:ext cx="472075" cy="355575"/>
            </a:xfrm>
            <a:custGeom>
              <a:avLst/>
              <a:gdLst/>
              <a:ahLst/>
              <a:cxnLst/>
              <a:rect l="l" t="t" r="r" b="b"/>
              <a:pathLst>
                <a:path w="18883" h="14223" extrusionOk="0">
                  <a:moveTo>
                    <a:pt x="871" y="1"/>
                  </a:moveTo>
                  <a:lnTo>
                    <a:pt x="0" y="818"/>
                  </a:lnTo>
                  <a:lnTo>
                    <a:pt x="18011" y="14222"/>
                  </a:lnTo>
                  <a:lnTo>
                    <a:pt x="18882" y="1340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2759450" y="1418825"/>
              <a:ext cx="427275" cy="88550"/>
            </a:xfrm>
            <a:custGeom>
              <a:avLst/>
              <a:gdLst/>
              <a:ahLst/>
              <a:cxnLst/>
              <a:rect l="l" t="t" r="r" b="b"/>
              <a:pathLst>
                <a:path w="17091" h="3542" extrusionOk="0">
                  <a:moveTo>
                    <a:pt x="124" y="1"/>
                  </a:moveTo>
                  <a:cubicBezTo>
                    <a:pt x="56" y="1"/>
                    <a:pt x="1" y="57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7"/>
                    <a:pt x="17034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2315325" y="619300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9" y="1"/>
                  </a:moveTo>
                  <a:cubicBezTo>
                    <a:pt x="94" y="1"/>
                    <a:pt x="1" y="94"/>
                    <a:pt x="1" y="208"/>
                  </a:cubicBezTo>
                  <a:lnTo>
                    <a:pt x="1" y="5720"/>
                  </a:lnTo>
                  <a:lnTo>
                    <a:pt x="16248" y="5720"/>
                  </a:lnTo>
                  <a:lnTo>
                    <a:pt x="16248" y="208"/>
                  </a:lnTo>
                  <a:cubicBezTo>
                    <a:pt x="16248" y="94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3042450" y="948700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87" y="1"/>
                  </a:moveTo>
                  <a:cubicBezTo>
                    <a:pt x="616" y="1"/>
                    <a:pt x="283" y="223"/>
                    <a:pt x="141" y="565"/>
                  </a:cubicBezTo>
                  <a:cubicBezTo>
                    <a:pt x="0" y="907"/>
                    <a:pt x="77" y="1300"/>
                    <a:pt x="339" y="1561"/>
                  </a:cubicBezTo>
                  <a:cubicBezTo>
                    <a:pt x="514" y="1736"/>
                    <a:pt x="748" y="1829"/>
                    <a:pt x="985" y="1829"/>
                  </a:cubicBezTo>
                  <a:cubicBezTo>
                    <a:pt x="1103" y="1829"/>
                    <a:pt x="1222" y="1806"/>
                    <a:pt x="1336" y="1759"/>
                  </a:cubicBezTo>
                  <a:cubicBezTo>
                    <a:pt x="1678" y="1618"/>
                    <a:pt x="1900" y="1285"/>
                    <a:pt x="1900" y="916"/>
                  </a:cubicBezTo>
                  <a:cubicBezTo>
                    <a:pt x="1900" y="409"/>
                    <a:pt x="1491" y="1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1054900" y="1799050"/>
              <a:ext cx="221575" cy="747125"/>
            </a:xfrm>
            <a:custGeom>
              <a:avLst/>
              <a:gdLst/>
              <a:ahLst/>
              <a:cxnLst/>
              <a:rect l="l" t="t" r="r" b="b"/>
              <a:pathLst>
                <a:path w="8863" h="29885" extrusionOk="0">
                  <a:moveTo>
                    <a:pt x="7866" y="1"/>
                  </a:moveTo>
                  <a:cubicBezTo>
                    <a:pt x="7463" y="1"/>
                    <a:pt x="7097" y="271"/>
                    <a:pt x="6990" y="679"/>
                  </a:cubicBezTo>
                  <a:lnTo>
                    <a:pt x="141" y="28761"/>
                  </a:lnTo>
                  <a:cubicBezTo>
                    <a:pt x="1" y="29333"/>
                    <a:pt x="434" y="29884"/>
                    <a:pt x="1024" y="29884"/>
                  </a:cubicBezTo>
                  <a:cubicBezTo>
                    <a:pt x="1441" y="29884"/>
                    <a:pt x="1805" y="29598"/>
                    <a:pt x="1905" y="29192"/>
                  </a:cubicBezTo>
                  <a:lnTo>
                    <a:pt x="8753" y="1109"/>
                  </a:lnTo>
                  <a:cubicBezTo>
                    <a:pt x="8862" y="627"/>
                    <a:pt x="8564" y="144"/>
                    <a:pt x="8083" y="27"/>
                  </a:cubicBezTo>
                  <a:cubicBezTo>
                    <a:pt x="8010" y="9"/>
                    <a:pt x="7938" y="1"/>
                    <a:pt x="7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1724900" y="1799050"/>
              <a:ext cx="221525" cy="747125"/>
            </a:xfrm>
            <a:custGeom>
              <a:avLst/>
              <a:gdLst/>
              <a:ahLst/>
              <a:cxnLst/>
              <a:rect l="l" t="t" r="r" b="b"/>
              <a:pathLst>
                <a:path w="8861" h="29885" extrusionOk="0">
                  <a:moveTo>
                    <a:pt x="997" y="1"/>
                  </a:moveTo>
                  <a:cubicBezTo>
                    <a:pt x="925" y="1"/>
                    <a:pt x="853" y="9"/>
                    <a:pt x="780" y="27"/>
                  </a:cubicBezTo>
                  <a:cubicBezTo>
                    <a:pt x="299" y="144"/>
                    <a:pt x="1" y="627"/>
                    <a:pt x="110" y="1109"/>
                  </a:cubicBezTo>
                  <a:lnTo>
                    <a:pt x="6959" y="29192"/>
                  </a:lnTo>
                  <a:cubicBezTo>
                    <a:pt x="7058" y="29598"/>
                    <a:pt x="7422" y="29884"/>
                    <a:pt x="7840" y="29884"/>
                  </a:cubicBezTo>
                  <a:lnTo>
                    <a:pt x="7840" y="29884"/>
                  </a:lnTo>
                  <a:cubicBezTo>
                    <a:pt x="8429" y="29884"/>
                    <a:pt x="8861" y="29333"/>
                    <a:pt x="8722" y="28761"/>
                  </a:cubicBezTo>
                  <a:lnTo>
                    <a:pt x="1874" y="679"/>
                  </a:lnTo>
                  <a:cubicBezTo>
                    <a:pt x="1767" y="271"/>
                    <a:pt x="1400" y="1"/>
                    <a:pt x="997" y="1"/>
                  </a:cubicBezTo>
                  <a:close/>
                  <a:moveTo>
                    <a:pt x="7840" y="29884"/>
                  </a:moveTo>
                  <a:cubicBezTo>
                    <a:pt x="7840" y="29884"/>
                    <a:pt x="7840" y="29884"/>
                    <a:pt x="7839" y="29884"/>
                  </a:cubicBezTo>
                  <a:lnTo>
                    <a:pt x="7841" y="29884"/>
                  </a:lnTo>
                  <a:cubicBezTo>
                    <a:pt x="7841" y="29884"/>
                    <a:pt x="7840" y="29884"/>
                    <a:pt x="7840" y="298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0910725" y="1733175"/>
              <a:ext cx="221550" cy="747150"/>
            </a:xfrm>
            <a:custGeom>
              <a:avLst/>
              <a:gdLst/>
              <a:ahLst/>
              <a:cxnLst/>
              <a:rect l="l" t="t" r="r" b="b"/>
              <a:pathLst>
                <a:path w="8862" h="29886" extrusionOk="0">
                  <a:moveTo>
                    <a:pt x="7867" y="1"/>
                  </a:moveTo>
                  <a:cubicBezTo>
                    <a:pt x="7463" y="1"/>
                    <a:pt x="7095" y="271"/>
                    <a:pt x="6988" y="680"/>
                  </a:cubicBezTo>
                  <a:lnTo>
                    <a:pt x="140" y="28762"/>
                  </a:lnTo>
                  <a:cubicBezTo>
                    <a:pt x="0" y="29334"/>
                    <a:pt x="434" y="29884"/>
                    <a:pt x="1022" y="29885"/>
                  </a:cubicBezTo>
                  <a:cubicBezTo>
                    <a:pt x="1440" y="29884"/>
                    <a:pt x="1804" y="29598"/>
                    <a:pt x="1903" y="29191"/>
                  </a:cubicBezTo>
                  <a:lnTo>
                    <a:pt x="8753" y="1110"/>
                  </a:lnTo>
                  <a:cubicBezTo>
                    <a:pt x="8862" y="626"/>
                    <a:pt x="8564" y="144"/>
                    <a:pt x="8082" y="26"/>
                  </a:cubicBezTo>
                  <a:cubicBezTo>
                    <a:pt x="8010" y="9"/>
                    <a:pt x="7938" y="1"/>
                    <a:pt x="7867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1580450" y="1732850"/>
              <a:ext cx="221800" cy="747475"/>
            </a:xfrm>
            <a:custGeom>
              <a:avLst/>
              <a:gdLst/>
              <a:ahLst/>
              <a:cxnLst/>
              <a:rect l="l" t="t" r="r" b="b"/>
              <a:pathLst>
                <a:path w="8872" h="29899" extrusionOk="0">
                  <a:moveTo>
                    <a:pt x="1003" y="0"/>
                  </a:moveTo>
                  <a:cubicBezTo>
                    <a:pt x="932" y="0"/>
                    <a:pt x="859" y="9"/>
                    <a:pt x="786" y="26"/>
                  </a:cubicBezTo>
                  <a:cubicBezTo>
                    <a:pt x="299" y="146"/>
                    <a:pt x="1" y="636"/>
                    <a:pt x="120" y="1123"/>
                  </a:cubicBezTo>
                  <a:lnTo>
                    <a:pt x="6968" y="29204"/>
                  </a:lnTo>
                  <a:cubicBezTo>
                    <a:pt x="7069" y="29611"/>
                    <a:pt x="7432" y="29897"/>
                    <a:pt x="7850" y="29898"/>
                  </a:cubicBezTo>
                  <a:cubicBezTo>
                    <a:pt x="8438" y="29898"/>
                    <a:pt x="8871" y="29347"/>
                    <a:pt x="8733" y="28775"/>
                  </a:cubicBezTo>
                  <a:lnTo>
                    <a:pt x="1883" y="693"/>
                  </a:lnTo>
                  <a:cubicBezTo>
                    <a:pt x="1782" y="278"/>
                    <a:pt x="1411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741850" y="792675"/>
              <a:ext cx="1189425" cy="1108275"/>
            </a:xfrm>
            <a:custGeom>
              <a:avLst/>
              <a:gdLst/>
              <a:ahLst/>
              <a:cxnLst/>
              <a:rect l="l" t="t" r="r" b="b"/>
              <a:pathLst>
                <a:path w="47577" h="44331" extrusionOk="0">
                  <a:moveTo>
                    <a:pt x="18692" y="1"/>
                  </a:moveTo>
                  <a:cubicBezTo>
                    <a:pt x="10760" y="1"/>
                    <a:pt x="2779" y="2170"/>
                    <a:pt x="1846" y="7036"/>
                  </a:cubicBezTo>
                  <a:cubicBezTo>
                    <a:pt x="0" y="16657"/>
                    <a:pt x="7909" y="31943"/>
                    <a:pt x="7909" y="35633"/>
                  </a:cubicBezTo>
                  <a:cubicBezTo>
                    <a:pt x="7909" y="39324"/>
                    <a:pt x="8303" y="44330"/>
                    <a:pt x="13444" y="44330"/>
                  </a:cubicBezTo>
                  <a:lnTo>
                    <a:pt x="41806" y="44330"/>
                  </a:lnTo>
                  <a:cubicBezTo>
                    <a:pt x="46549" y="44330"/>
                    <a:pt x="47576" y="37196"/>
                    <a:pt x="41806" y="36346"/>
                  </a:cubicBezTo>
                  <a:cubicBezTo>
                    <a:pt x="37372" y="35694"/>
                    <a:pt x="34661" y="34842"/>
                    <a:pt x="32420" y="33787"/>
                  </a:cubicBezTo>
                  <a:cubicBezTo>
                    <a:pt x="28695" y="32035"/>
                    <a:pt x="37296" y="13097"/>
                    <a:pt x="35189" y="5718"/>
                  </a:cubicBezTo>
                  <a:cubicBezTo>
                    <a:pt x="34146" y="2071"/>
                    <a:pt x="26442" y="1"/>
                    <a:pt x="18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1432475" y="1251300"/>
              <a:ext cx="1333175" cy="534850"/>
            </a:xfrm>
            <a:custGeom>
              <a:avLst/>
              <a:gdLst/>
              <a:ahLst/>
              <a:cxnLst/>
              <a:rect l="l" t="t" r="r" b="b"/>
              <a:pathLst>
                <a:path w="53327" h="21394" extrusionOk="0">
                  <a:moveTo>
                    <a:pt x="52737" y="0"/>
                  </a:moveTo>
                  <a:cubicBezTo>
                    <a:pt x="52411" y="0"/>
                    <a:pt x="51721" y="434"/>
                    <a:pt x="51001" y="940"/>
                  </a:cubicBezTo>
                  <a:cubicBezTo>
                    <a:pt x="49990" y="1650"/>
                    <a:pt x="48909" y="2513"/>
                    <a:pt x="48682" y="2514"/>
                  </a:cubicBezTo>
                  <a:cubicBezTo>
                    <a:pt x="48682" y="2514"/>
                    <a:pt x="48682" y="2514"/>
                    <a:pt x="48681" y="2514"/>
                  </a:cubicBezTo>
                  <a:cubicBezTo>
                    <a:pt x="48220" y="2514"/>
                    <a:pt x="22217" y="160"/>
                    <a:pt x="20515" y="40"/>
                  </a:cubicBezTo>
                  <a:cubicBezTo>
                    <a:pt x="20502" y="39"/>
                    <a:pt x="20489" y="38"/>
                    <a:pt x="20475" y="38"/>
                  </a:cubicBezTo>
                  <a:cubicBezTo>
                    <a:pt x="18635" y="38"/>
                    <a:pt x="7476" y="7752"/>
                    <a:pt x="2874" y="13892"/>
                  </a:cubicBezTo>
                  <a:cubicBezTo>
                    <a:pt x="1" y="17725"/>
                    <a:pt x="2786" y="21394"/>
                    <a:pt x="5681" y="21394"/>
                  </a:cubicBezTo>
                  <a:cubicBezTo>
                    <a:pt x="5930" y="21394"/>
                    <a:pt x="6179" y="21367"/>
                    <a:pt x="6426" y="21310"/>
                  </a:cubicBezTo>
                  <a:cubicBezTo>
                    <a:pt x="13380" y="19721"/>
                    <a:pt x="20261" y="8266"/>
                    <a:pt x="21777" y="8266"/>
                  </a:cubicBezTo>
                  <a:cubicBezTo>
                    <a:pt x="21786" y="8266"/>
                    <a:pt x="21794" y="8266"/>
                    <a:pt x="21803" y="8267"/>
                  </a:cubicBezTo>
                  <a:cubicBezTo>
                    <a:pt x="22408" y="8322"/>
                    <a:pt x="24702" y="8455"/>
                    <a:pt x="28003" y="8455"/>
                  </a:cubicBezTo>
                  <a:cubicBezTo>
                    <a:pt x="32694" y="8455"/>
                    <a:pt x="39418" y="8186"/>
                    <a:pt x="46221" y="7039"/>
                  </a:cubicBezTo>
                  <a:cubicBezTo>
                    <a:pt x="46242" y="7036"/>
                    <a:pt x="46264" y="7034"/>
                    <a:pt x="46286" y="7034"/>
                  </a:cubicBezTo>
                  <a:cubicBezTo>
                    <a:pt x="46471" y="7034"/>
                    <a:pt x="46689" y="7153"/>
                    <a:pt x="46912" y="7285"/>
                  </a:cubicBezTo>
                  <a:cubicBezTo>
                    <a:pt x="47418" y="7577"/>
                    <a:pt x="47970" y="8028"/>
                    <a:pt x="48356" y="8028"/>
                  </a:cubicBezTo>
                  <a:cubicBezTo>
                    <a:pt x="48396" y="8028"/>
                    <a:pt x="48435" y="8023"/>
                    <a:pt x="48471" y="8012"/>
                  </a:cubicBezTo>
                  <a:cubicBezTo>
                    <a:pt x="49036" y="7848"/>
                    <a:pt x="53327" y="537"/>
                    <a:pt x="52886" y="54"/>
                  </a:cubicBezTo>
                  <a:cubicBezTo>
                    <a:pt x="52853" y="17"/>
                    <a:pt x="52802" y="0"/>
                    <a:pt x="5273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2549525" y="1218550"/>
              <a:ext cx="284500" cy="274200"/>
            </a:xfrm>
            <a:custGeom>
              <a:avLst/>
              <a:gdLst/>
              <a:ahLst/>
              <a:cxnLst/>
              <a:rect l="l" t="t" r="r" b="b"/>
              <a:pathLst>
                <a:path w="11380" h="10968" extrusionOk="0">
                  <a:moveTo>
                    <a:pt x="9557" y="1"/>
                  </a:moveTo>
                  <a:cubicBezTo>
                    <a:pt x="7770" y="1"/>
                    <a:pt x="3696" y="2967"/>
                    <a:pt x="3696" y="2967"/>
                  </a:cubicBezTo>
                  <a:lnTo>
                    <a:pt x="0" y="8557"/>
                  </a:lnTo>
                  <a:cubicBezTo>
                    <a:pt x="0" y="8557"/>
                    <a:pt x="2781" y="10968"/>
                    <a:pt x="3527" y="10968"/>
                  </a:cubicBezTo>
                  <a:cubicBezTo>
                    <a:pt x="3563" y="10968"/>
                    <a:pt x="3595" y="10962"/>
                    <a:pt x="3621" y="10950"/>
                  </a:cubicBezTo>
                  <a:cubicBezTo>
                    <a:pt x="4184" y="10691"/>
                    <a:pt x="11380" y="992"/>
                    <a:pt x="10078" y="131"/>
                  </a:cubicBezTo>
                  <a:cubicBezTo>
                    <a:pt x="9942" y="41"/>
                    <a:pt x="9765" y="1"/>
                    <a:pt x="9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2628225" y="1212725"/>
              <a:ext cx="194150" cy="297525"/>
            </a:xfrm>
            <a:custGeom>
              <a:avLst/>
              <a:gdLst/>
              <a:ahLst/>
              <a:cxnLst/>
              <a:rect l="l" t="t" r="r" b="b"/>
              <a:pathLst>
                <a:path w="7766" h="11901" extrusionOk="0">
                  <a:moveTo>
                    <a:pt x="7281" y="0"/>
                  </a:moveTo>
                  <a:cubicBezTo>
                    <a:pt x="7107" y="0"/>
                    <a:pt x="6938" y="87"/>
                    <a:pt x="6892" y="281"/>
                  </a:cubicBezTo>
                  <a:cubicBezTo>
                    <a:pt x="6412" y="2290"/>
                    <a:pt x="5397" y="4008"/>
                    <a:pt x="4303" y="5725"/>
                  </a:cubicBezTo>
                  <a:cubicBezTo>
                    <a:pt x="3087" y="7634"/>
                    <a:pt x="1812" y="9432"/>
                    <a:pt x="288" y="11115"/>
                  </a:cubicBezTo>
                  <a:cubicBezTo>
                    <a:pt x="0" y="11433"/>
                    <a:pt x="278" y="11901"/>
                    <a:pt x="592" y="11901"/>
                  </a:cubicBezTo>
                  <a:cubicBezTo>
                    <a:pt x="683" y="11901"/>
                    <a:pt x="776" y="11862"/>
                    <a:pt x="860" y="11769"/>
                  </a:cubicBezTo>
                  <a:cubicBezTo>
                    <a:pt x="2480" y="9977"/>
                    <a:pt x="3831" y="8063"/>
                    <a:pt x="5125" y="6032"/>
                  </a:cubicBezTo>
                  <a:cubicBezTo>
                    <a:pt x="6233" y="4291"/>
                    <a:pt x="7333" y="2499"/>
                    <a:pt x="7715" y="435"/>
                  </a:cubicBezTo>
                  <a:cubicBezTo>
                    <a:pt x="7766" y="163"/>
                    <a:pt x="7519" y="0"/>
                    <a:pt x="7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12640000" y="1263950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4" y="0"/>
                  </a:moveTo>
                  <a:cubicBezTo>
                    <a:pt x="921" y="0"/>
                    <a:pt x="908" y="2"/>
                    <a:pt x="895" y="5"/>
                  </a:cubicBezTo>
                  <a:cubicBezTo>
                    <a:pt x="0" y="229"/>
                    <a:pt x="120" y="1611"/>
                    <a:pt x="549" y="2193"/>
                  </a:cubicBezTo>
                  <a:cubicBezTo>
                    <a:pt x="612" y="2279"/>
                    <a:pt x="699" y="2316"/>
                    <a:pt x="788" y="2316"/>
                  </a:cubicBezTo>
                  <a:cubicBezTo>
                    <a:pt x="994" y="2316"/>
                    <a:pt x="1209" y="2122"/>
                    <a:pt x="1154" y="1895"/>
                  </a:cubicBezTo>
                  <a:cubicBezTo>
                    <a:pt x="1087" y="1612"/>
                    <a:pt x="960" y="1369"/>
                    <a:pt x="965" y="1071"/>
                  </a:cubicBezTo>
                  <a:cubicBezTo>
                    <a:pt x="970" y="773"/>
                    <a:pt x="1094" y="494"/>
                    <a:pt x="1116" y="197"/>
                  </a:cubicBezTo>
                  <a:cubicBezTo>
                    <a:pt x="1125" y="95"/>
                    <a:pt x="1035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12662650" y="1251425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0" y="230"/>
                    <a:pt x="120" y="1611"/>
                    <a:pt x="549" y="2193"/>
                  </a:cubicBezTo>
                  <a:cubicBezTo>
                    <a:pt x="612" y="2279"/>
                    <a:pt x="700" y="2316"/>
                    <a:pt x="789" y="2316"/>
                  </a:cubicBezTo>
                  <a:cubicBezTo>
                    <a:pt x="995" y="2316"/>
                    <a:pt x="1209" y="2122"/>
                    <a:pt x="1154" y="1894"/>
                  </a:cubicBezTo>
                  <a:cubicBezTo>
                    <a:pt x="1086" y="1613"/>
                    <a:pt x="961" y="1370"/>
                    <a:pt x="965" y="1072"/>
                  </a:cubicBezTo>
                  <a:cubicBezTo>
                    <a:pt x="969" y="774"/>
                    <a:pt x="1094" y="494"/>
                    <a:pt x="1116" y="198"/>
                  </a:cubicBezTo>
                  <a:cubicBezTo>
                    <a:pt x="1124" y="95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2685300" y="1238875"/>
              <a:ext cx="30225" cy="57950"/>
            </a:xfrm>
            <a:custGeom>
              <a:avLst/>
              <a:gdLst/>
              <a:ahLst/>
              <a:cxnLst/>
              <a:rect l="l" t="t" r="r" b="b"/>
              <a:pathLst>
                <a:path w="1209" h="2318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1" y="231"/>
                    <a:pt x="120" y="1613"/>
                    <a:pt x="549" y="2195"/>
                  </a:cubicBezTo>
                  <a:cubicBezTo>
                    <a:pt x="612" y="2281"/>
                    <a:pt x="700" y="2317"/>
                    <a:pt x="789" y="2317"/>
                  </a:cubicBezTo>
                  <a:cubicBezTo>
                    <a:pt x="995" y="2317"/>
                    <a:pt x="1209" y="2124"/>
                    <a:pt x="1154" y="1895"/>
                  </a:cubicBezTo>
                  <a:cubicBezTo>
                    <a:pt x="1087" y="1615"/>
                    <a:pt x="961" y="1370"/>
                    <a:pt x="965" y="1072"/>
                  </a:cubicBezTo>
                  <a:cubicBezTo>
                    <a:pt x="971" y="774"/>
                    <a:pt x="1095" y="495"/>
                    <a:pt x="1116" y="198"/>
                  </a:cubicBezTo>
                  <a:cubicBezTo>
                    <a:pt x="1124" y="96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11429050" y="1236575"/>
              <a:ext cx="1226275" cy="552850"/>
            </a:xfrm>
            <a:custGeom>
              <a:avLst/>
              <a:gdLst/>
              <a:ahLst/>
              <a:cxnLst/>
              <a:rect l="l" t="t" r="r" b="b"/>
              <a:pathLst>
                <a:path w="49051" h="22114" extrusionOk="0">
                  <a:moveTo>
                    <a:pt x="23417" y="0"/>
                  </a:moveTo>
                  <a:cubicBezTo>
                    <a:pt x="21826" y="0"/>
                    <a:pt x="20702" y="38"/>
                    <a:pt x="20319" y="125"/>
                  </a:cubicBezTo>
                  <a:cubicBezTo>
                    <a:pt x="18149" y="621"/>
                    <a:pt x="9820" y="6438"/>
                    <a:pt x="4212" y="12535"/>
                  </a:cubicBezTo>
                  <a:cubicBezTo>
                    <a:pt x="1" y="17113"/>
                    <a:pt x="1397" y="22114"/>
                    <a:pt x="5686" y="22114"/>
                  </a:cubicBezTo>
                  <a:cubicBezTo>
                    <a:pt x="7256" y="22114"/>
                    <a:pt x="9214" y="21444"/>
                    <a:pt x="11426" y="19838"/>
                  </a:cubicBezTo>
                  <a:cubicBezTo>
                    <a:pt x="15945" y="16557"/>
                    <a:pt x="21717" y="9494"/>
                    <a:pt x="21717" y="9494"/>
                  </a:cubicBezTo>
                  <a:cubicBezTo>
                    <a:pt x="21717" y="9494"/>
                    <a:pt x="26087" y="9605"/>
                    <a:pt x="31104" y="9605"/>
                  </a:cubicBezTo>
                  <a:cubicBezTo>
                    <a:pt x="36616" y="9605"/>
                    <a:pt x="42909" y="9472"/>
                    <a:pt x="45045" y="8913"/>
                  </a:cubicBezTo>
                  <a:cubicBezTo>
                    <a:pt x="45045" y="8913"/>
                    <a:pt x="49051" y="5083"/>
                    <a:pt x="48502" y="1216"/>
                  </a:cubicBezTo>
                  <a:cubicBezTo>
                    <a:pt x="48446" y="820"/>
                    <a:pt x="30842" y="0"/>
                    <a:pt x="2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11438025" y="1244275"/>
              <a:ext cx="1363700" cy="505200"/>
            </a:xfrm>
            <a:custGeom>
              <a:avLst/>
              <a:gdLst/>
              <a:ahLst/>
              <a:cxnLst/>
              <a:rect l="l" t="t" r="r" b="b"/>
              <a:pathLst>
                <a:path w="54548" h="20208" extrusionOk="0">
                  <a:moveTo>
                    <a:pt x="21767" y="0"/>
                  </a:moveTo>
                  <a:cubicBezTo>
                    <a:pt x="19760" y="0"/>
                    <a:pt x="8238" y="6785"/>
                    <a:pt x="3243" y="12509"/>
                  </a:cubicBezTo>
                  <a:cubicBezTo>
                    <a:pt x="0" y="16222"/>
                    <a:pt x="2746" y="20207"/>
                    <a:pt x="5736" y="20207"/>
                  </a:cubicBezTo>
                  <a:cubicBezTo>
                    <a:pt x="5901" y="20207"/>
                    <a:pt x="6067" y="20195"/>
                    <a:pt x="6233" y="20170"/>
                  </a:cubicBezTo>
                  <a:cubicBezTo>
                    <a:pt x="13249" y="19108"/>
                    <a:pt x="20920" y="8302"/>
                    <a:pt x="22487" y="8302"/>
                  </a:cubicBezTo>
                  <a:cubicBezTo>
                    <a:pt x="22504" y="8302"/>
                    <a:pt x="22521" y="8304"/>
                    <a:pt x="22536" y="8306"/>
                  </a:cubicBezTo>
                  <a:cubicBezTo>
                    <a:pt x="23597" y="8482"/>
                    <a:pt x="29920" y="9298"/>
                    <a:pt x="37819" y="9298"/>
                  </a:cubicBezTo>
                  <a:cubicBezTo>
                    <a:pt x="40720" y="9298"/>
                    <a:pt x="43834" y="9188"/>
                    <a:pt x="46978" y="8896"/>
                  </a:cubicBezTo>
                  <a:cubicBezTo>
                    <a:pt x="46990" y="8894"/>
                    <a:pt x="47001" y="8894"/>
                    <a:pt x="47013" y="8894"/>
                  </a:cubicBezTo>
                  <a:cubicBezTo>
                    <a:pt x="47204" y="8894"/>
                    <a:pt x="47425" y="9036"/>
                    <a:pt x="47650" y="9192"/>
                  </a:cubicBezTo>
                  <a:cubicBezTo>
                    <a:pt x="48146" y="9531"/>
                    <a:pt x="48679" y="10042"/>
                    <a:pt x="49068" y="10042"/>
                  </a:cubicBezTo>
                  <a:cubicBezTo>
                    <a:pt x="49097" y="10042"/>
                    <a:pt x="49124" y="10039"/>
                    <a:pt x="49151" y="10033"/>
                  </a:cubicBezTo>
                  <a:cubicBezTo>
                    <a:pt x="49724" y="9912"/>
                    <a:pt x="54548" y="2940"/>
                    <a:pt x="54144" y="2426"/>
                  </a:cubicBezTo>
                  <a:cubicBezTo>
                    <a:pt x="54108" y="2380"/>
                    <a:pt x="54048" y="2360"/>
                    <a:pt x="53969" y="2360"/>
                  </a:cubicBezTo>
                  <a:cubicBezTo>
                    <a:pt x="53630" y="2360"/>
                    <a:pt x="52931" y="2732"/>
                    <a:pt x="52199" y="3169"/>
                  </a:cubicBezTo>
                  <a:cubicBezTo>
                    <a:pt x="51147" y="3797"/>
                    <a:pt x="50017" y="4567"/>
                    <a:pt x="49776" y="4567"/>
                  </a:cubicBezTo>
                  <a:cubicBezTo>
                    <a:pt x="49774" y="4567"/>
                    <a:pt x="49772" y="4567"/>
                    <a:pt x="49770" y="4567"/>
                  </a:cubicBezTo>
                  <a:cubicBezTo>
                    <a:pt x="49356" y="4540"/>
                    <a:pt x="23555" y="254"/>
                    <a:pt x="21864" y="7"/>
                  </a:cubicBezTo>
                  <a:cubicBezTo>
                    <a:pt x="21835" y="2"/>
                    <a:pt x="21803" y="0"/>
                    <a:pt x="2176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12573725" y="1273300"/>
              <a:ext cx="297800" cy="262400"/>
            </a:xfrm>
            <a:custGeom>
              <a:avLst/>
              <a:gdLst/>
              <a:ahLst/>
              <a:cxnLst/>
              <a:rect l="l" t="t" r="r" b="b"/>
              <a:pathLst>
                <a:path w="11912" h="10496" extrusionOk="0">
                  <a:moveTo>
                    <a:pt x="10032" y="0"/>
                  </a:moveTo>
                  <a:cubicBezTo>
                    <a:pt x="8179" y="0"/>
                    <a:pt x="4102" y="2527"/>
                    <a:pt x="4102" y="2527"/>
                  </a:cubicBezTo>
                  <a:lnTo>
                    <a:pt x="1" y="7828"/>
                  </a:lnTo>
                  <a:cubicBezTo>
                    <a:pt x="1" y="7828"/>
                    <a:pt x="2651" y="10495"/>
                    <a:pt x="3362" y="10495"/>
                  </a:cubicBezTo>
                  <a:cubicBezTo>
                    <a:pt x="3389" y="10495"/>
                    <a:pt x="3413" y="10492"/>
                    <a:pt x="3434" y="10484"/>
                  </a:cubicBezTo>
                  <a:cubicBezTo>
                    <a:pt x="4014" y="10267"/>
                    <a:pt x="11911" y="1129"/>
                    <a:pt x="10676" y="174"/>
                  </a:cubicBezTo>
                  <a:cubicBezTo>
                    <a:pt x="10521" y="53"/>
                    <a:pt x="10299" y="0"/>
                    <a:pt x="10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12647100" y="1269200"/>
              <a:ext cx="214825" cy="284325"/>
            </a:xfrm>
            <a:custGeom>
              <a:avLst/>
              <a:gdLst/>
              <a:ahLst/>
              <a:cxnLst/>
              <a:rect l="l" t="t" r="r" b="b"/>
              <a:pathLst>
                <a:path w="8593" h="11373" extrusionOk="0">
                  <a:moveTo>
                    <a:pt x="8081" y="0"/>
                  </a:moveTo>
                  <a:cubicBezTo>
                    <a:pt x="7920" y="0"/>
                    <a:pt x="7766" y="77"/>
                    <a:pt x="7709" y="253"/>
                  </a:cubicBezTo>
                  <a:cubicBezTo>
                    <a:pt x="7081" y="2218"/>
                    <a:pt x="5942" y="3856"/>
                    <a:pt x="4723" y="5490"/>
                  </a:cubicBezTo>
                  <a:cubicBezTo>
                    <a:pt x="3369" y="7302"/>
                    <a:pt x="1965" y="9000"/>
                    <a:pt x="320" y="10565"/>
                  </a:cubicBezTo>
                  <a:cubicBezTo>
                    <a:pt x="1" y="10869"/>
                    <a:pt x="263" y="11372"/>
                    <a:pt x="587" y="11372"/>
                  </a:cubicBezTo>
                  <a:cubicBezTo>
                    <a:pt x="670" y="11372"/>
                    <a:pt x="758" y="11339"/>
                    <a:pt x="841" y="11260"/>
                  </a:cubicBezTo>
                  <a:cubicBezTo>
                    <a:pt x="2589" y="9596"/>
                    <a:pt x="4079" y="7787"/>
                    <a:pt x="5520" y="5856"/>
                  </a:cubicBezTo>
                  <a:cubicBezTo>
                    <a:pt x="6754" y="4202"/>
                    <a:pt x="7986" y="2498"/>
                    <a:pt x="8518" y="467"/>
                  </a:cubicBezTo>
                  <a:cubicBezTo>
                    <a:pt x="8592" y="185"/>
                    <a:pt x="8330" y="0"/>
                    <a:pt x="8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12676075" y="13093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1"/>
                  </a:moveTo>
                  <a:cubicBezTo>
                    <a:pt x="925" y="1"/>
                    <a:pt x="916" y="1"/>
                    <a:pt x="906" y="3"/>
                  </a:cubicBezTo>
                  <a:cubicBezTo>
                    <a:pt x="0" y="160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3" y="2301"/>
                    <a:pt x="1062" y="2129"/>
                    <a:pt x="1026" y="1907"/>
                  </a:cubicBezTo>
                  <a:cubicBezTo>
                    <a:pt x="979" y="1622"/>
                    <a:pt x="872" y="1369"/>
                    <a:pt x="898" y="1072"/>
                  </a:cubicBezTo>
                  <a:cubicBezTo>
                    <a:pt x="925" y="775"/>
                    <a:pt x="1069" y="506"/>
                    <a:pt x="1114" y="211"/>
                  </a:cubicBezTo>
                  <a:cubicBezTo>
                    <a:pt x="1131" y="106"/>
                    <a:pt x="1039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12699600" y="12985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1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5" y="775"/>
                    <a:pt x="1069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12723125" y="12877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0"/>
                    <a:pt x="15" y="1548"/>
                    <a:pt x="401" y="2160"/>
                  </a:cubicBezTo>
                  <a:cubicBezTo>
                    <a:pt x="463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6" y="775"/>
                    <a:pt x="1070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1307660" y="1202948"/>
              <a:ext cx="1377175" cy="562175"/>
            </a:xfrm>
            <a:custGeom>
              <a:avLst/>
              <a:gdLst/>
              <a:ahLst/>
              <a:cxnLst/>
              <a:rect l="l" t="t" r="r" b="b"/>
              <a:pathLst>
                <a:path w="55087" h="22487" extrusionOk="0">
                  <a:moveTo>
                    <a:pt x="26828" y="0"/>
                  </a:moveTo>
                  <a:cubicBezTo>
                    <a:pt x="26580" y="0"/>
                    <a:pt x="26394" y="9"/>
                    <a:pt x="26277" y="26"/>
                  </a:cubicBezTo>
                  <a:cubicBezTo>
                    <a:pt x="24076" y="361"/>
                    <a:pt x="233" y="15789"/>
                    <a:pt x="140" y="17471"/>
                  </a:cubicBezTo>
                  <a:cubicBezTo>
                    <a:pt x="1" y="19991"/>
                    <a:pt x="4051" y="22486"/>
                    <a:pt x="9113" y="22486"/>
                  </a:cubicBezTo>
                  <a:cubicBezTo>
                    <a:pt x="11503" y="22486"/>
                    <a:pt x="14120" y="21930"/>
                    <a:pt x="16627" y="20555"/>
                  </a:cubicBezTo>
                  <a:cubicBezTo>
                    <a:pt x="21524" y="17870"/>
                    <a:pt x="27501" y="9394"/>
                    <a:pt x="27501" y="9394"/>
                  </a:cubicBezTo>
                  <a:cubicBezTo>
                    <a:pt x="27501" y="9394"/>
                    <a:pt x="40827" y="10725"/>
                    <a:pt x="47657" y="10725"/>
                  </a:cubicBezTo>
                  <a:cubicBezTo>
                    <a:pt x="49016" y="10725"/>
                    <a:pt x="50119" y="10673"/>
                    <a:pt x="50807" y="10546"/>
                  </a:cubicBezTo>
                  <a:cubicBezTo>
                    <a:pt x="50807" y="10546"/>
                    <a:pt x="55086" y="7026"/>
                    <a:pt x="54828" y="3129"/>
                  </a:cubicBezTo>
                  <a:cubicBezTo>
                    <a:pt x="54796" y="2669"/>
                    <a:pt x="31213" y="0"/>
                    <a:pt x="26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12127075" y="1243175"/>
              <a:ext cx="512550" cy="64350"/>
            </a:xfrm>
            <a:custGeom>
              <a:avLst/>
              <a:gdLst/>
              <a:ahLst/>
              <a:cxnLst/>
              <a:rect l="l" t="t" r="r" b="b"/>
              <a:pathLst>
                <a:path w="20502" h="2574" extrusionOk="0">
                  <a:moveTo>
                    <a:pt x="18" y="1"/>
                  </a:moveTo>
                  <a:cubicBezTo>
                    <a:pt x="0" y="1"/>
                    <a:pt x="1" y="27"/>
                    <a:pt x="19" y="29"/>
                  </a:cubicBezTo>
                  <a:cubicBezTo>
                    <a:pt x="6811" y="875"/>
                    <a:pt x="13608" y="1789"/>
                    <a:pt x="20405" y="2573"/>
                  </a:cubicBezTo>
                  <a:cubicBezTo>
                    <a:pt x="20408" y="2573"/>
                    <a:pt x="20411" y="2573"/>
                    <a:pt x="20414" y="2573"/>
                  </a:cubicBezTo>
                  <a:cubicBezTo>
                    <a:pt x="20487" y="2573"/>
                    <a:pt x="20501" y="2447"/>
                    <a:pt x="20426" y="2435"/>
                  </a:cubicBezTo>
                  <a:cubicBezTo>
                    <a:pt x="13720" y="1224"/>
                    <a:pt x="6812" y="465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1799325" y="1239425"/>
              <a:ext cx="151550" cy="82975"/>
            </a:xfrm>
            <a:custGeom>
              <a:avLst/>
              <a:gdLst/>
              <a:ahLst/>
              <a:cxnLst/>
              <a:rect l="l" t="t" r="r" b="b"/>
              <a:pathLst>
                <a:path w="6062" h="3319" extrusionOk="0">
                  <a:moveTo>
                    <a:pt x="6010" y="1"/>
                  </a:moveTo>
                  <a:cubicBezTo>
                    <a:pt x="6005" y="1"/>
                    <a:pt x="5999" y="2"/>
                    <a:pt x="5994" y="4"/>
                  </a:cubicBezTo>
                  <a:cubicBezTo>
                    <a:pt x="3924" y="941"/>
                    <a:pt x="1910" y="2075"/>
                    <a:pt x="3" y="3312"/>
                  </a:cubicBezTo>
                  <a:cubicBezTo>
                    <a:pt x="0" y="3314"/>
                    <a:pt x="2" y="3319"/>
                    <a:pt x="5" y="3319"/>
                  </a:cubicBezTo>
                  <a:cubicBezTo>
                    <a:pt x="5" y="3319"/>
                    <a:pt x="6" y="3318"/>
                    <a:pt x="7" y="3318"/>
                  </a:cubicBezTo>
                  <a:cubicBezTo>
                    <a:pt x="2022" y="2253"/>
                    <a:pt x="4043" y="1181"/>
                    <a:pt x="6029" y="62"/>
                  </a:cubicBezTo>
                  <a:cubicBezTo>
                    <a:pt x="6062" y="43"/>
                    <a:pt x="6041" y="1"/>
                    <a:pt x="6010" y="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1380950" y="1434225"/>
              <a:ext cx="1218075" cy="303000"/>
            </a:xfrm>
            <a:custGeom>
              <a:avLst/>
              <a:gdLst/>
              <a:ahLst/>
              <a:cxnLst/>
              <a:rect l="l" t="t" r="r" b="b"/>
              <a:pathLst>
                <a:path w="48723" h="12120" extrusionOk="0">
                  <a:moveTo>
                    <a:pt x="25258" y="1"/>
                  </a:moveTo>
                  <a:cubicBezTo>
                    <a:pt x="24387" y="1"/>
                    <a:pt x="23555" y="176"/>
                    <a:pt x="22879" y="850"/>
                  </a:cubicBezTo>
                  <a:cubicBezTo>
                    <a:pt x="21353" y="2370"/>
                    <a:pt x="20040" y="4130"/>
                    <a:pt x="18525" y="5674"/>
                  </a:cubicBezTo>
                  <a:cubicBezTo>
                    <a:pt x="17017" y="7213"/>
                    <a:pt x="15491" y="8787"/>
                    <a:pt x="13700" y="10002"/>
                  </a:cubicBezTo>
                  <a:cubicBezTo>
                    <a:pt x="11849" y="11259"/>
                    <a:pt x="9793" y="11939"/>
                    <a:pt x="7570" y="11939"/>
                  </a:cubicBezTo>
                  <a:cubicBezTo>
                    <a:pt x="7418" y="11939"/>
                    <a:pt x="7264" y="11936"/>
                    <a:pt x="7110" y="11929"/>
                  </a:cubicBezTo>
                  <a:cubicBezTo>
                    <a:pt x="4705" y="11830"/>
                    <a:pt x="2365" y="11093"/>
                    <a:pt x="81" y="10392"/>
                  </a:cubicBezTo>
                  <a:cubicBezTo>
                    <a:pt x="75" y="10390"/>
                    <a:pt x="70" y="10389"/>
                    <a:pt x="65" y="10389"/>
                  </a:cubicBezTo>
                  <a:cubicBezTo>
                    <a:pt x="16" y="10389"/>
                    <a:pt x="0" y="10469"/>
                    <a:pt x="55" y="10488"/>
                  </a:cubicBezTo>
                  <a:cubicBezTo>
                    <a:pt x="2484" y="11299"/>
                    <a:pt x="5058" y="12120"/>
                    <a:pt x="7644" y="12120"/>
                  </a:cubicBezTo>
                  <a:cubicBezTo>
                    <a:pt x="8372" y="12120"/>
                    <a:pt x="9101" y="12055"/>
                    <a:pt x="9828" y="11906"/>
                  </a:cubicBezTo>
                  <a:cubicBezTo>
                    <a:pt x="12724" y="11314"/>
                    <a:pt x="15050" y="9360"/>
                    <a:pt x="17110" y="7352"/>
                  </a:cubicBezTo>
                  <a:cubicBezTo>
                    <a:pt x="18326" y="6166"/>
                    <a:pt x="19514" y="4950"/>
                    <a:pt x="20661" y="3696"/>
                  </a:cubicBezTo>
                  <a:cubicBezTo>
                    <a:pt x="21900" y="2342"/>
                    <a:pt x="23014" y="239"/>
                    <a:pt x="25033" y="188"/>
                  </a:cubicBezTo>
                  <a:cubicBezTo>
                    <a:pt x="25144" y="185"/>
                    <a:pt x="25255" y="184"/>
                    <a:pt x="25367" y="184"/>
                  </a:cubicBezTo>
                  <a:cubicBezTo>
                    <a:pt x="26979" y="184"/>
                    <a:pt x="28635" y="464"/>
                    <a:pt x="30235" y="583"/>
                  </a:cubicBezTo>
                  <a:cubicBezTo>
                    <a:pt x="32078" y="722"/>
                    <a:pt x="33922" y="845"/>
                    <a:pt x="35767" y="951"/>
                  </a:cubicBezTo>
                  <a:cubicBezTo>
                    <a:pt x="39988" y="1194"/>
                    <a:pt x="44233" y="1426"/>
                    <a:pt x="48463" y="1426"/>
                  </a:cubicBezTo>
                  <a:cubicBezTo>
                    <a:pt x="48515" y="1426"/>
                    <a:pt x="48567" y="1426"/>
                    <a:pt x="48620" y="1426"/>
                  </a:cubicBezTo>
                  <a:cubicBezTo>
                    <a:pt x="48620" y="1426"/>
                    <a:pt x="48621" y="1426"/>
                    <a:pt x="48621" y="1426"/>
                  </a:cubicBezTo>
                  <a:cubicBezTo>
                    <a:pt x="48723" y="1426"/>
                    <a:pt x="48721" y="1273"/>
                    <a:pt x="48620" y="1268"/>
                  </a:cubicBezTo>
                  <a:cubicBezTo>
                    <a:pt x="43891" y="1087"/>
                    <a:pt x="39165" y="982"/>
                    <a:pt x="34439" y="688"/>
                  </a:cubicBezTo>
                  <a:cubicBezTo>
                    <a:pt x="32078" y="541"/>
                    <a:pt x="29719" y="370"/>
                    <a:pt x="27362" y="170"/>
                  </a:cubicBezTo>
                  <a:cubicBezTo>
                    <a:pt x="26674" y="112"/>
                    <a:pt x="25954" y="1"/>
                    <a:pt x="25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0703850" y="798725"/>
              <a:ext cx="457125" cy="485400"/>
            </a:xfrm>
            <a:custGeom>
              <a:avLst/>
              <a:gdLst/>
              <a:ahLst/>
              <a:cxnLst/>
              <a:rect l="l" t="t" r="r" b="b"/>
              <a:pathLst>
                <a:path w="18285" h="19416" extrusionOk="0">
                  <a:moveTo>
                    <a:pt x="8864" y="0"/>
                  </a:moveTo>
                  <a:cubicBezTo>
                    <a:pt x="8575" y="0"/>
                    <a:pt x="8274" y="65"/>
                    <a:pt x="7979" y="210"/>
                  </a:cubicBezTo>
                  <a:cubicBezTo>
                    <a:pt x="6456" y="960"/>
                    <a:pt x="0" y="11271"/>
                    <a:pt x="882" y="12911"/>
                  </a:cubicBezTo>
                  <a:cubicBezTo>
                    <a:pt x="1707" y="14447"/>
                    <a:pt x="11737" y="19415"/>
                    <a:pt x="15114" y="19415"/>
                  </a:cubicBezTo>
                  <a:cubicBezTo>
                    <a:pt x="15336" y="19415"/>
                    <a:pt x="15529" y="19394"/>
                    <a:pt x="15690" y="19349"/>
                  </a:cubicBezTo>
                  <a:cubicBezTo>
                    <a:pt x="18285" y="18615"/>
                    <a:pt x="16770" y="13517"/>
                    <a:pt x="14020" y="12887"/>
                  </a:cubicBezTo>
                  <a:cubicBezTo>
                    <a:pt x="13042" y="12663"/>
                    <a:pt x="7276" y="10915"/>
                    <a:pt x="7080" y="10669"/>
                  </a:cubicBezTo>
                  <a:cubicBezTo>
                    <a:pt x="6883" y="10425"/>
                    <a:pt x="10089" y="3783"/>
                    <a:pt x="10629" y="2311"/>
                  </a:cubicBezTo>
                  <a:cubicBezTo>
                    <a:pt x="11065" y="1123"/>
                    <a:pt x="10065" y="0"/>
                    <a:pt x="8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0870325" y="672575"/>
              <a:ext cx="145125" cy="221450"/>
            </a:xfrm>
            <a:custGeom>
              <a:avLst/>
              <a:gdLst/>
              <a:ahLst/>
              <a:cxnLst/>
              <a:rect l="l" t="t" r="r" b="b"/>
              <a:pathLst>
                <a:path w="5805" h="8858" extrusionOk="0">
                  <a:moveTo>
                    <a:pt x="4760" y="0"/>
                  </a:moveTo>
                  <a:cubicBezTo>
                    <a:pt x="4745" y="0"/>
                    <a:pt x="4732" y="3"/>
                    <a:pt x="4719" y="8"/>
                  </a:cubicBezTo>
                  <a:cubicBezTo>
                    <a:pt x="4438" y="127"/>
                    <a:pt x="2779" y="1268"/>
                    <a:pt x="1979" y="2823"/>
                  </a:cubicBezTo>
                  <a:cubicBezTo>
                    <a:pt x="1564" y="3626"/>
                    <a:pt x="75" y="6422"/>
                    <a:pt x="34" y="6590"/>
                  </a:cubicBezTo>
                  <a:cubicBezTo>
                    <a:pt x="0" y="6749"/>
                    <a:pt x="3342" y="8858"/>
                    <a:pt x="3342" y="8858"/>
                  </a:cubicBezTo>
                  <a:cubicBezTo>
                    <a:pt x="3538" y="8603"/>
                    <a:pt x="4297" y="7856"/>
                    <a:pt x="4611" y="6481"/>
                  </a:cubicBezTo>
                  <a:cubicBezTo>
                    <a:pt x="4921" y="5101"/>
                    <a:pt x="4383" y="4533"/>
                    <a:pt x="4606" y="3604"/>
                  </a:cubicBezTo>
                  <a:cubicBezTo>
                    <a:pt x="4725" y="3107"/>
                    <a:pt x="5605" y="2347"/>
                    <a:pt x="5788" y="1588"/>
                  </a:cubicBezTo>
                  <a:cubicBezTo>
                    <a:pt x="5804" y="1520"/>
                    <a:pt x="5795" y="1432"/>
                    <a:pt x="5772" y="1338"/>
                  </a:cubicBezTo>
                  <a:cubicBezTo>
                    <a:pt x="5759" y="1281"/>
                    <a:pt x="5740" y="1224"/>
                    <a:pt x="5717" y="1172"/>
                  </a:cubicBezTo>
                  <a:cubicBezTo>
                    <a:pt x="5662" y="1034"/>
                    <a:pt x="5593" y="900"/>
                    <a:pt x="5515" y="775"/>
                  </a:cubicBezTo>
                  <a:cubicBezTo>
                    <a:pt x="5487" y="725"/>
                    <a:pt x="5458" y="679"/>
                    <a:pt x="5426" y="634"/>
                  </a:cubicBezTo>
                  <a:cubicBezTo>
                    <a:pt x="5356" y="528"/>
                    <a:pt x="5279" y="424"/>
                    <a:pt x="5198" y="328"/>
                  </a:cubicBezTo>
                  <a:cubicBezTo>
                    <a:pt x="5163" y="286"/>
                    <a:pt x="5125" y="248"/>
                    <a:pt x="5086" y="212"/>
                  </a:cubicBezTo>
                  <a:cubicBezTo>
                    <a:pt x="4961" y="81"/>
                    <a:pt x="4844" y="0"/>
                    <a:pt x="4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0939225" y="677850"/>
              <a:ext cx="61050" cy="60075"/>
            </a:xfrm>
            <a:custGeom>
              <a:avLst/>
              <a:gdLst/>
              <a:ahLst/>
              <a:cxnLst/>
              <a:rect l="l" t="t" r="r" b="b"/>
              <a:pathLst>
                <a:path w="2442" h="2403" extrusionOk="0">
                  <a:moveTo>
                    <a:pt x="2330" y="1"/>
                  </a:moveTo>
                  <a:cubicBezTo>
                    <a:pt x="1413" y="644"/>
                    <a:pt x="543" y="1357"/>
                    <a:pt x="8" y="2363"/>
                  </a:cubicBezTo>
                  <a:cubicBezTo>
                    <a:pt x="1" y="2383"/>
                    <a:pt x="18" y="2403"/>
                    <a:pt x="33" y="2403"/>
                  </a:cubicBezTo>
                  <a:cubicBezTo>
                    <a:pt x="39" y="2403"/>
                    <a:pt x="44" y="2400"/>
                    <a:pt x="47" y="2394"/>
                  </a:cubicBezTo>
                  <a:cubicBezTo>
                    <a:pt x="708" y="1486"/>
                    <a:pt x="1569" y="795"/>
                    <a:pt x="2442" y="117"/>
                  </a:cubicBezTo>
                  <a:cubicBezTo>
                    <a:pt x="2407" y="75"/>
                    <a:pt x="2369" y="37"/>
                    <a:pt x="2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0949725" y="688400"/>
              <a:ext cx="58475" cy="58550"/>
            </a:xfrm>
            <a:custGeom>
              <a:avLst/>
              <a:gdLst/>
              <a:ahLst/>
              <a:cxnLst/>
              <a:rect l="l" t="t" r="r" b="b"/>
              <a:pathLst>
                <a:path w="2339" h="2342" extrusionOk="0">
                  <a:moveTo>
                    <a:pt x="2250" y="1"/>
                  </a:moveTo>
                  <a:cubicBezTo>
                    <a:pt x="1363" y="629"/>
                    <a:pt x="531" y="1326"/>
                    <a:pt x="10" y="2306"/>
                  </a:cubicBezTo>
                  <a:cubicBezTo>
                    <a:pt x="0" y="2323"/>
                    <a:pt x="18" y="2341"/>
                    <a:pt x="34" y="2341"/>
                  </a:cubicBezTo>
                  <a:cubicBezTo>
                    <a:pt x="40" y="2341"/>
                    <a:pt x="46" y="2339"/>
                    <a:pt x="51" y="2334"/>
                  </a:cubicBezTo>
                  <a:cubicBezTo>
                    <a:pt x="680" y="1464"/>
                    <a:pt x="1497" y="798"/>
                    <a:pt x="2339" y="142"/>
                  </a:cubicBezTo>
                  <a:cubicBezTo>
                    <a:pt x="2311" y="92"/>
                    <a:pt x="2282" y="46"/>
                    <a:pt x="2250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10956475" y="701850"/>
              <a:ext cx="58175" cy="59050"/>
            </a:xfrm>
            <a:custGeom>
              <a:avLst/>
              <a:gdLst/>
              <a:ahLst/>
              <a:cxnLst/>
              <a:rect l="l" t="t" r="r" b="b"/>
              <a:pathLst>
                <a:path w="2327" h="2362" extrusionOk="0">
                  <a:moveTo>
                    <a:pt x="2271" y="1"/>
                  </a:moveTo>
                  <a:cubicBezTo>
                    <a:pt x="1375" y="631"/>
                    <a:pt x="534" y="1335"/>
                    <a:pt x="10" y="2327"/>
                  </a:cubicBezTo>
                  <a:cubicBezTo>
                    <a:pt x="1" y="2343"/>
                    <a:pt x="18" y="2361"/>
                    <a:pt x="33" y="2361"/>
                  </a:cubicBezTo>
                  <a:cubicBezTo>
                    <a:pt x="38" y="2361"/>
                    <a:pt x="43" y="2359"/>
                    <a:pt x="47" y="2353"/>
                  </a:cubicBezTo>
                  <a:cubicBezTo>
                    <a:pt x="678" y="1483"/>
                    <a:pt x="1490" y="815"/>
                    <a:pt x="2326" y="167"/>
                  </a:cubicBezTo>
                  <a:cubicBezTo>
                    <a:pt x="2313" y="110"/>
                    <a:pt x="2294" y="53"/>
                    <a:pt x="22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10939375" y="767100"/>
              <a:ext cx="27475" cy="97675"/>
            </a:xfrm>
            <a:custGeom>
              <a:avLst/>
              <a:gdLst/>
              <a:ahLst/>
              <a:cxnLst/>
              <a:rect l="l" t="t" r="r" b="b"/>
              <a:pathLst>
                <a:path w="1099" h="3907" extrusionOk="0">
                  <a:moveTo>
                    <a:pt x="1" y="0"/>
                  </a:moveTo>
                  <a:cubicBezTo>
                    <a:pt x="222" y="281"/>
                    <a:pt x="382" y="588"/>
                    <a:pt x="505" y="899"/>
                  </a:cubicBezTo>
                  <a:cubicBezTo>
                    <a:pt x="626" y="1211"/>
                    <a:pt x="700" y="1538"/>
                    <a:pt x="726" y="1871"/>
                  </a:cubicBezTo>
                  <a:cubicBezTo>
                    <a:pt x="761" y="2195"/>
                    <a:pt x="716" y="2533"/>
                    <a:pt x="667" y="2872"/>
                  </a:cubicBezTo>
                  <a:cubicBezTo>
                    <a:pt x="609" y="3212"/>
                    <a:pt x="543" y="3555"/>
                    <a:pt x="470" y="3906"/>
                  </a:cubicBezTo>
                  <a:cubicBezTo>
                    <a:pt x="667" y="3605"/>
                    <a:pt x="820" y="3278"/>
                    <a:pt x="926" y="2933"/>
                  </a:cubicBezTo>
                  <a:cubicBezTo>
                    <a:pt x="1030" y="2590"/>
                    <a:pt x="1099" y="2222"/>
                    <a:pt x="1065" y="1842"/>
                  </a:cubicBezTo>
                  <a:cubicBezTo>
                    <a:pt x="1003" y="1109"/>
                    <a:pt x="625" y="3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0974475" y="755825"/>
              <a:ext cx="49950" cy="108950"/>
            </a:xfrm>
            <a:custGeom>
              <a:avLst/>
              <a:gdLst/>
              <a:ahLst/>
              <a:cxnLst/>
              <a:rect l="l" t="t" r="r" b="b"/>
              <a:pathLst>
                <a:path w="1998" h="4358" extrusionOk="0">
                  <a:moveTo>
                    <a:pt x="1698" y="0"/>
                  </a:moveTo>
                  <a:cubicBezTo>
                    <a:pt x="1494" y="0"/>
                    <a:pt x="1213" y="491"/>
                    <a:pt x="1061" y="667"/>
                  </a:cubicBezTo>
                  <a:cubicBezTo>
                    <a:pt x="900" y="850"/>
                    <a:pt x="713" y="1018"/>
                    <a:pt x="549" y="1018"/>
                  </a:cubicBezTo>
                  <a:cubicBezTo>
                    <a:pt x="493" y="1018"/>
                    <a:pt x="440" y="999"/>
                    <a:pt x="392" y="955"/>
                  </a:cubicBezTo>
                  <a:cubicBezTo>
                    <a:pt x="377" y="942"/>
                    <a:pt x="364" y="936"/>
                    <a:pt x="350" y="936"/>
                  </a:cubicBezTo>
                  <a:cubicBezTo>
                    <a:pt x="40" y="936"/>
                    <a:pt x="0" y="4357"/>
                    <a:pt x="0" y="4357"/>
                  </a:cubicBezTo>
                  <a:cubicBezTo>
                    <a:pt x="139" y="4060"/>
                    <a:pt x="940" y="2505"/>
                    <a:pt x="1474" y="1480"/>
                  </a:cubicBezTo>
                  <a:cubicBezTo>
                    <a:pt x="1675" y="1096"/>
                    <a:pt x="1997" y="273"/>
                    <a:pt x="1797" y="49"/>
                  </a:cubicBezTo>
                  <a:cubicBezTo>
                    <a:pt x="1767" y="15"/>
                    <a:pt x="1734" y="0"/>
                    <a:pt x="169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0697175" y="849650"/>
              <a:ext cx="473700" cy="466950"/>
            </a:xfrm>
            <a:custGeom>
              <a:avLst/>
              <a:gdLst/>
              <a:ahLst/>
              <a:cxnLst/>
              <a:rect l="l" t="t" r="r" b="b"/>
              <a:pathLst>
                <a:path w="18948" h="18678" extrusionOk="0">
                  <a:moveTo>
                    <a:pt x="5862" y="1"/>
                  </a:moveTo>
                  <a:cubicBezTo>
                    <a:pt x="5703" y="1"/>
                    <a:pt x="5593" y="39"/>
                    <a:pt x="5549" y="121"/>
                  </a:cubicBezTo>
                  <a:cubicBezTo>
                    <a:pt x="5235" y="710"/>
                    <a:pt x="1" y="9339"/>
                    <a:pt x="900" y="11007"/>
                  </a:cubicBezTo>
                  <a:cubicBezTo>
                    <a:pt x="2883" y="14685"/>
                    <a:pt x="14861" y="17802"/>
                    <a:pt x="15415" y="18499"/>
                  </a:cubicBezTo>
                  <a:cubicBezTo>
                    <a:pt x="15415" y="18499"/>
                    <a:pt x="15720" y="18677"/>
                    <a:pt x="16137" y="18677"/>
                  </a:cubicBezTo>
                  <a:cubicBezTo>
                    <a:pt x="16778" y="18677"/>
                    <a:pt x="17686" y="18255"/>
                    <a:pt x="18162" y="16112"/>
                  </a:cubicBezTo>
                  <a:cubicBezTo>
                    <a:pt x="18947" y="12575"/>
                    <a:pt x="14519" y="8005"/>
                    <a:pt x="14519" y="8005"/>
                  </a:cubicBezTo>
                  <a:cubicBezTo>
                    <a:pt x="14102" y="8226"/>
                    <a:pt x="13332" y="9070"/>
                    <a:pt x="12559" y="9132"/>
                  </a:cubicBezTo>
                  <a:cubicBezTo>
                    <a:pt x="12419" y="9144"/>
                    <a:pt x="12279" y="9149"/>
                    <a:pt x="12138" y="9149"/>
                  </a:cubicBezTo>
                  <a:cubicBezTo>
                    <a:pt x="10231" y="9149"/>
                    <a:pt x="8290" y="8182"/>
                    <a:pt x="8022" y="7918"/>
                  </a:cubicBezTo>
                  <a:cubicBezTo>
                    <a:pt x="7721" y="7622"/>
                    <a:pt x="10342" y="2910"/>
                    <a:pt x="10224" y="2651"/>
                  </a:cubicBezTo>
                  <a:cubicBezTo>
                    <a:pt x="9671" y="1431"/>
                    <a:pt x="6842" y="1"/>
                    <a:pt x="5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1103900" y="695125"/>
              <a:ext cx="372500" cy="443625"/>
            </a:xfrm>
            <a:custGeom>
              <a:avLst/>
              <a:gdLst/>
              <a:ahLst/>
              <a:cxnLst/>
              <a:rect l="l" t="t" r="r" b="b"/>
              <a:pathLst>
                <a:path w="14900" h="17745" extrusionOk="0">
                  <a:moveTo>
                    <a:pt x="3225" y="1"/>
                  </a:moveTo>
                  <a:cubicBezTo>
                    <a:pt x="2463" y="1"/>
                    <a:pt x="1876" y="35"/>
                    <a:pt x="1577" y="104"/>
                  </a:cubicBezTo>
                  <a:cubicBezTo>
                    <a:pt x="0" y="469"/>
                    <a:pt x="269" y="3285"/>
                    <a:pt x="1686" y="3770"/>
                  </a:cubicBezTo>
                  <a:cubicBezTo>
                    <a:pt x="3229" y="4298"/>
                    <a:pt x="9192" y="5377"/>
                    <a:pt x="9318" y="5650"/>
                  </a:cubicBezTo>
                  <a:cubicBezTo>
                    <a:pt x="9444" y="5922"/>
                    <a:pt x="8476" y="12086"/>
                    <a:pt x="8249" y="13017"/>
                  </a:cubicBezTo>
                  <a:cubicBezTo>
                    <a:pt x="7741" y="15108"/>
                    <a:pt x="10009" y="17745"/>
                    <a:pt x="11824" y="17745"/>
                  </a:cubicBezTo>
                  <a:cubicBezTo>
                    <a:pt x="12279" y="17745"/>
                    <a:pt x="12705" y="17579"/>
                    <a:pt x="13052" y="17199"/>
                  </a:cubicBezTo>
                  <a:cubicBezTo>
                    <a:pt x="14786" y="15296"/>
                    <a:pt x="14900" y="3262"/>
                    <a:pt x="13877" y="1810"/>
                  </a:cubicBezTo>
                  <a:cubicBezTo>
                    <a:pt x="13047" y="633"/>
                    <a:pt x="6508" y="1"/>
                    <a:pt x="322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11007925" y="678200"/>
              <a:ext cx="207950" cy="119550"/>
            </a:xfrm>
            <a:custGeom>
              <a:avLst/>
              <a:gdLst/>
              <a:ahLst/>
              <a:cxnLst/>
              <a:rect l="l" t="t" r="r" b="b"/>
              <a:pathLst>
                <a:path w="8318" h="4782" extrusionOk="0">
                  <a:moveTo>
                    <a:pt x="3083" y="0"/>
                  </a:moveTo>
                  <a:cubicBezTo>
                    <a:pt x="1649" y="0"/>
                    <a:pt x="310" y="473"/>
                    <a:pt x="92" y="599"/>
                  </a:cubicBezTo>
                  <a:cubicBezTo>
                    <a:pt x="14" y="649"/>
                    <a:pt x="1" y="809"/>
                    <a:pt x="37" y="1017"/>
                  </a:cubicBezTo>
                  <a:cubicBezTo>
                    <a:pt x="43" y="1071"/>
                    <a:pt x="51" y="1124"/>
                    <a:pt x="65" y="1177"/>
                  </a:cubicBezTo>
                  <a:cubicBezTo>
                    <a:pt x="94" y="1300"/>
                    <a:pt x="130" y="1423"/>
                    <a:pt x="174" y="1542"/>
                  </a:cubicBezTo>
                  <a:cubicBezTo>
                    <a:pt x="191" y="1594"/>
                    <a:pt x="211" y="1647"/>
                    <a:pt x="235" y="1697"/>
                  </a:cubicBezTo>
                  <a:cubicBezTo>
                    <a:pt x="290" y="1836"/>
                    <a:pt x="357" y="1969"/>
                    <a:pt x="434" y="2096"/>
                  </a:cubicBezTo>
                  <a:cubicBezTo>
                    <a:pt x="463" y="2145"/>
                    <a:pt x="498" y="2193"/>
                    <a:pt x="536" y="2237"/>
                  </a:cubicBezTo>
                  <a:cubicBezTo>
                    <a:pt x="598" y="2313"/>
                    <a:pt x="662" y="2372"/>
                    <a:pt x="728" y="2400"/>
                  </a:cubicBezTo>
                  <a:cubicBezTo>
                    <a:pt x="1073" y="2546"/>
                    <a:pt x="1513" y="2562"/>
                    <a:pt x="1930" y="2562"/>
                  </a:cubicBezTo>
                  <a:cubicBezTo>
                    <a:pt x="2053" y="2562"/>
                    <a:pt x="2175" y="2561"/>
                    <a:pt x="2291" y="2561"/>
                  </a:cubicBezTo>
                  <a:cubicBezTo>
                    <a:pt x="2600" y="2561"/>
                    <a:pt x="2874" y="2571"/>
                    <a:pt x="3052" y="2647"/>
                  </a:cubicBezTo>
                  <a:cubicBezTo>
                    <a:pt x="3931" y="3020"/>
                    <a:pt x="4068" y="3791"/>
                    <a:pt x="5361" y="4361"/>
                  </a:cubicBezTo>
                  <a:cubicBezTo>
                    <a:pt x="6167" y="4713"/>
                    <a:pt x="6880" y="4781"/>
                    <a:pt x="7381" y="4781"/>
                  </a:cubicBezTo>
                  <a:cubicBezTo>
                    <a:pt x="7683" y="4781"/>
                    <a:pt x="7908" y="4756"/>
                    <a:pt x="8029" y="4754"/>
                  </a:cubicBezTo>
                  <a:cubicBezTo>
                    <a:pt x="8029" y="4754"/>
                    <a:pt x="8318" y="813"/>
                    <a:pt x="8171" y="746"/>
                  </a:cubicBezTo>
                  <a:cubicBezTo>
                    <a:pt x="8011" y="678"/>
                    <a:pt x="4876" y="214"/>
                    <a:pt x="3985" y="70"/>
                  </a:cubicBezTo>
                  <a:cubicBezTo>
                    <a:pt x="3686" y="21"/>
                    <a:pt x="3382" y="0"/>
                    <a:pt x="308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11008825" y="690825"/>
              <a:ext cx="82750" cy="16800"/>
            </a:xfrm>
            <a:custGeom>
              <a:avLst/>
              <a:gdLst/>
              <a:ahLst/>
              <a:cxnLst/>
              <a:rect l="l" t="t" r="r" b="b"/>
              <a:pathLst>
                <a:path w="3310" h="672" extrusionOk="0">
                  <a:moveTo>
                    <a:pt x="2587" y="0"/>
                  </a:moveTo>
                  <a:cubicBezTo>
                    <a:pt x="1704" y="0"/>
                    <a:pt x="843" y="231"/>
                    <a:pt x="1" y="512"/>
                  </a:cubicBezTo>
                  <a:cubicBezTo>
                    <a:pt x="7" y="566"/>
                    <a:pt x="15" y="619"/>
                    <a:pt x="29" y="672"/>
                  </a:cubicBezTo>
                  <a:cubicBezTo>
                    <a:pt x="1077" y="377"/>
                    <a:pt x="2127" y="100"/>
                    <a:pt x="3231" y="100"/>
                  </a:cubicBezTo>
                  <a:cubicBezTo>
                    <a:pt x="3248" y="100"/>
                    <a:pt x="3265" y="100"/>
                    <a:pt x="3283" y="100"/>
                  </a:cubicBezTo>
                  <a:cubicBezTo>
                    <a:pt x="3283" y="100"/>
                    <a:pt x="3283" y="100"/>
                    <a:pt x="3284" y="100"/>
                  </a:cubicBezTo>
                  <a:cubicBezTo>
                    <a:pt x="3309" y="100"/>
                    <a:pt x="3310" y="58"/>
                    <a:pt x="3281" y="51"/>
                  </a:cubicBezTo>
                  <a:cubicBezTo>
                    <a:pt x="3048" y="16"/>
                    <a:pt x="2817" y="0"/>
                    <a:pt x="2587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1012300" y="704725"/>
              <a:ext cx="80275" cy="15925"/>
            </a:xfrm>
            <a:custGeom>
              <a:avLst/>
              <a:gdLst/>
              <a:ahLst/>
              <a:cxnLst/>
              <a:rect l="l" t="t" r="r" b="b"/>
              <a:pathLst>
                <a:path w="3211" h="637" extrusionOk="0">
                  <a:moveTo>
                    <a:pt x="2484" y="0"/>
                  </a:moveTo>
                  <a:cubicBezTo>
                    <a:pt x="1635" y="0"/>
                    <a:pt x="810" y="215"/>
                    <a:pt x="0" y="481"/>
                  </a:cubicBezTo>
                  <a:cubicBezTo>
                    <a:pt x="16" y="535"/>
                    <a:pt x="36" y="586"/>
                    <a:pt x="60" y="636"/>
                  </a:cubicBezTo>
                  <a:cubicBezTo>
                    <a:pt x="1069" y="355"/>
                    <a:pt x="2071" y="99"/>
                    <a:pt x="3122" y="99"/>
                  </a:cubicBezTo>
                  <a:cubicBezTo>
                    <a:pt x="3142" y="99"/>
                    <a:pt x="3162" y="100"/>
                    <a:pt x="3183" y="100"/>
                  </a:cubicBezTo>
                  <a:cubicBezTo>
                    <a:pt x="3210" y="98"/>
                    <a:pt x="3210" y="53"/>
                    <a:pt x="3186" y="52"/>
                  </a:cubicBezTo>
                  <a:cubicBezTo>
                    <a:pt x="2950" y="16"/>
                    <a:pt x="2716" y="0"/>
                    <a:pt x="2484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1018775" y="718400"/>
              <a:ext cx="81025" cy="15775"/>
            </a:xfrm>
            <a:custGeom>
              <a:avLst/>
              <a:gdLst/>
              <a:ahLst/>
              <a:cxnLst/>
              <a:rect l="l" t="t" r="r" b="b"/>
              <a:pathLst>
                <a:path w="3241" h="631" extrusionOk="0">
                  <a:moveTo>
                    <a:pt x="2501" y="0"/>
                  </a:moveTo>
                  <a:cubicBezTo>
                    <a:pt x="1646" y="0"/>
                    <a:pt x="816" y="218"/>
                    <a:pt x="0" y="488"/>
                  </a:cubicBezTo>
                  <a:cubicBezTo>
                    <a:pt x="29" y="539"/>
                    <a:pt x="63" y="585"/>
                    <a:pt x="102" y="631"/>
                  </a:cubicBezTo>
                  <a:cubicBezTo>
                    <a:pt x="1100" y="350"/>
                    <a:pt x="2100" y="98"/>
                    <a:pt x="3151" y="98"/>
                  </a:cubicBezTo>
                  <a:cubicBezTo>
                    <a:pt x="3172" y="98"/>
                    <a:pt x="3193" y="98"/>
                    <a:pt x="3213" y="98"/>
                  </a:cubicBezTo>
                  <a:cubicBezTo>
                    <a:pt x="3214" y="98"/>
                    <a:pt x="3214" y="98"/>
                    <a:pt x="3214" y="98"/>
                  </a:cubicBezTo>
                  <a:cubicBezTo>
                    <a:pt x="3239" y="98"/>
                    <a:pt x="3240" y="55"/>
                    <a:pt x="3213" y="53"/>
                  </a:cubicBezTo>
                  <a:cubicBezTo>
                    <a:pt x="2974" y="17"/>
                    <a:pt x="2737" y="0"/>
                    <a:pt x="2501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1113350" y="709975"/>
              <a:ext cx="73375" cy="67525"/>
            </a:xfrm>
            <a:custGeom>
              <a:avLst/>
              <a:gdLst/>
              <a:ahLst/>
              <a:cxnLst/>
              <a:rect l="l" t="t" r="r" b="b"/>
              <a:pathLst>
                <a:path w="2935" h="2701" extrusionOk="0">
                  <a:moveTo>
                    <a:pt x="72" y="0"/>
                  </a:moveTo>
                  <a:lnTo>
                    <a:pt x="72" y="0"/>
                  </a:lnTo>
                  <a:cubicBezTo>
                    <a:pt x="0" y="723"/>
                    <a:pt x="367" y="1465"/>
                    <a:pt x="920" y="1951"/>
                  </a:cubicBezTo>
                  <a:cubicBezTo>
                    <a:pt x="1205" y="2204"/>
                    <a:pt x="1542" y="2368"/>
                    <a:pt x="1881" y="2488"/>
                  </a:cubicBezTo>
                  <a:cubicBezTo>
                    <a:pt x="2220" y="2608"/>
                    <a:pt x="2575" y="2680"/>
                    <a:pt x="2934" y="2700"/>
                  </a:cubicBezTo>
                  <a:cubicBezTo>
                    <a:pt x="2610" y="2550"/>
                    <a:pt x="2294" y="2397"/>
                    <a:pt x="1986" y="2243"/>
                  </a:cubicBezTo>
                  <a:cubicBezTo>
                    <a:pt x="1683" y="2082"/>
                    <a:pt x="1385" y="1917"/>
                    <a:pt x="1145" y="1696"/>
                  </a:cubicBezTo>
                  <a:cubicBezTo>
                    <a:pt x="894" y="1477"/>
                    <a:pt x="674" y="1222"/>
                    <a:pt x="495" y="940"/>
                  </a:cubicBezTo>
                  <a:cubicBezTo>
                    <a:pt x="318" y="655"/>
                    <a:pt x="166" y="345"/>
                    <a:pt x="72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1058400" y="751900"/>
              <a:ext cx="114425" cy="44350"/>
            </a:xfrm>
            <a:custGeom>
              <a:avLst/>
              <a:gdLst/>
              <a:ahLst/>
              <a:cxnLst/>
              <a:rect l="l" t="t" r="r" b="b"/>
              <a:pathLst>
                <a:path w="4577" h="1774" extrusionOk="0">
                  <a:moveTo>
                    <a:pt x="1673" y="0"/>
                  </a:moveTo>
                  <a:cubicBezTo>
                    <a:pt x="1626" y="0"/>
                    <a:pt x="1602" y="21"/>
                    <a:pt x="1606" y="66"/>
                  </a:cubicBezTo>
                  <a:cubicBezTo>
                    <a:pt x="1634" y="323"/>
                    <a:pt x="1304" y="406"/>
                    <a:pt x="978" y="432"/>
                  </a:cubicBezTo>
                  <a:cubicBezTo>
                    <a:pt x="941" y="435"/>
                    <a:pt x="896" y="436"/>
                    <a:pt x="846" y="436"/>
                  </a:cubicBezTo>
                  <a:cubicBezTo>
                    <a:pt x="777" y="436"/>
                    <a:pt x="698" y="435"/>
                    <a:pt x="617" y="435"/>
                  </a:cubicBezTo>
                  <a:cubicBezTo>
                    <a:pt x="321" y="435"/>
                    <a:pt x="0" y="456"/>
                    <a:pt x="43" y="658"/>
                  </a:cubicBezTo>
                  <a:cubicBezTo>
                    <a:pt x="104" y="952"/>
                    <a:pt x="959" y="1182"/>
                    <a:pt x="1387" y="1250"/>
                  </a:cubicBezTo>
                  <a:cubicBezTo>
                    <a:pt x="2529" y="1429"/>
                    <a:pt x="4255" y="1710"/>
                    <a:pt x="4577" y="1774"/>
                  </a:cubicBezTo>
                  <a:cubicBezTo>
                    <a:pt x="4577" y="1774"/>
                    <a:pt x="2115" y="0"/>
                    <a:pt x="167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11171725" y="687525"/>
              <a:ext cx="341950" cy="476675"/>
            </a:xfrm>
            <a:custGeom>
              <a:avLst/>
              <a:gdLst/>
              <a:ahLst/>
              <a:cxnLst/>
              <a:rect l="l" t="t" r="r" b="b"/>
              <a:pathLst>
                <a:path w="13678" h="19067" extrusionOk="0">
                  <a:moveTo>
                    <a:pt x="807" y="0"/>
                  </a:moveTo>
                  <a:cubicBezTo>
                    <a:pt x="793" y="0"/>
                    <a:pt x="781" y="1"/>
                    <a:pt x="771" y="1"/>
                  </a:cubicBezTo>
                  <a:cubicBezTo>
                    <a:pt x="134" y="18"/>
                    <a:pt x="0" y="3918"/>
                    <a:pt x="935" y="5073"/>
                  </a:cubicBezTo>
                  <a:cubicBezTo>
                    <a:pt x="1106" y="5284"/>
                    <a:pt x="6140" y="5829"/>
                    <a:pt x="6264" y="6212"/>
                  </a:cubicBezTo>
                  <a:cubicBezTo>
                    <a:pt x="6383" y="6578"/>
                    <a:pt x="5816" y="9448"/>
                    <a:pt x="4809" y="11111"/>
                  </a:cubicBezTo>
                  <a:cubicBezTo>
                    <a:pt x="4426" y="11745"/>
                    <a:pt x="3376" y="12042"/>
                    <a:pt x="3010" y="12305"/>
                  </a:cubicBezTo>
                  <a:cubicBezTo>
                    <a:pt x="3010" y="12305"/>
                    <a:pt x="5020" y="18035"/>
                    <a:pt x="8374" y="18873"/>
                  </a:cubicBezTo>
                  <a:cubicBezTo>
                    <a:pt x="8919" y="19009"/>
                    <a:pt x="9371" y="19066"/>
                    <a:pt x="9747" y="19066"/>
                  </a:cubicBezTo>
                  <a:cubicBezTo>
                    <a:pt x="11686" y="19066"/>
                    <a:pt x="11585" y="17548"/>
                    <a:pt x="11585" y="17548"/>
                  </a:cubicBezTo>
                  <a:cubicBezTo>
                    <a:pt x="11227" y="16777"/>
                    <a:pt x="13678" y="5223"/>
                    <a:pt x="11384" y="1962"/>
                  </a:cubicBezTo>
                  <a:cubicBezTo>
                    <a:pt x="10360" y="505"/>
                    <a:pt x="1683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10940175" y="657525"/>
              <a:ext cx="324250" cy="419400"/>
            </a:xfrm>
            <a:custGeom>
              <a:avLst/>
              <a:gdLst/>
              <a:ahLst/>
              <a:cxnLst/>
              <a:rect l="l" t="t" r="r" b="b"/>
              <a:pathLst>
                <a:path w="12970" h="16776" extrusionOk="0">
                  <a:moveTo>
                    <a:pt x="6970" y="1"/>
                  </a:moveTo>
                  <a:cubicBezTo>
                    <a:pt x="4458" y="1"/>
                    <a:pt x="1019" y="2249"/>
                    <a:pt x="510" y="3690"/>
                  </a:cubicBezTo>
                  <a:cubicBezTo>
                    <a:pt x="1" y="5122"/>
                    <a:pt x="2328" y="8997"/>
                    <a:pt x="3240" y="10590"/>
                  </a:cubicBezTo>
                  <a:cubicBezTo>
                    <a:pt x="3761" y="11508"/>
                    <a:pt x="4983" y="14118"/>
                    <a:pt x="5489" y="14794"/>
                  </a:cubicBezTo>
                  <a:cubicBezTo>
                    <a:pt x="5755" y="15146"/>
                    <a:pt x="9183" y="16776"/>
                    <a:pt x="10654" y="16776"/>
                  </a:cubicBezTo>
                  <a:cubicBezTo>
                    <a:pt x="10807" y="16776"/>
                    <a:pt x="10939" y="16758"/>
                    <a:pt x="11044" y="16720"/>
                  </a:cubicBezTo>
                  <a:cubicBezTo>
                    <a:pt x="12938" y="16022"/>
                    <a:pt x="9816" y="13251"/>
                    <a:pt x="9719" y="12883"/>
                  </a:cubicBezTo>
                  <a:cubicBezTo>
                    <a:pt x="9698" y="12797"/>
                    <a:pt x="9671" y="12707"/>
                    <a:pt x="9640" y="12619"/>
                  </a:cubicBezTo>
                  <a:cubicBezTo>
                    <a:pt x="9594" y="12470"/>
                    <a:pt x="9541" y="12318"/>
                    <a:pt x="9486" y="12174"/>
                  </a:cubicBezTo>
                  <a:cubicBezTo>
                    <a:pt x="9282" y="11616"/>
                    <a:pt x="9060" y="11150"/>
                    <a:pt x="9060" y="11150"/>
                  </a:cubicBezTo>
                  <a:cubicBezTo>
                    <a:pt x="9060" y="11150"/>
                    <a:pt x="12970" y="10535"/>
                    <a:pt x="12696" y="7544"/>
                  </a:cubicBezTo>
                  <a:cubicBezTo>
                    <a:pt x="12502" y="5358"/>
                    <a:pt x="10112" y="825"/>
                    <a:pt x="7962" y="142"/>
                  </a:cubicBezTo>
                  <a:cubicBezTo>
                    <a:pt x="7656" y="45"/>
                    <a:pt x="7322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11148600" y="848950"/>
              <a:ext cx="37825" cy="12250"/>
            </a:xfrm>
            <a:custGeom>
              <a:avLst/>
              <a:gdLst/>
              <a:ahLst/>
              <a:cxnLst/>
              <a:rect l="l" t="t" r="r" b="b"/>
              <a:pathLst>
                <a:path w="1513" h="490" extrusionOk="0">
                  <a:moveTo>
                    <a:pt x="1470" y="0"/>
                  </a:moveTo>
                  <a:cubicBezTo>
                    <a:pt x="1462" y="0"/>
                    <a:pt x="1454" y="3"/>
                    <a:pt x="1447" y="11"/>
                  </a:cubicBezTo>
                  <a:cubicBezTo>
                    <a:pt x="1264" y="223"/>
                    <a:pt x="1015" y="329"/>
                    <a:pt x="765" y="329"/>
                  </a:cubicBezTo>
                  <a:cubicBezTo>
                    <a:pt x="530" y="329"/>
                    <a:pt x="295" y="235"/>
                    <a:pt x="115" y="47"/>
                  </a:cubicBezTo>
                  <a:cubicBezTo>
                    <a:pt x="103" y="35"/>
                    <a:pt x="88" y="30"/>
                    <a:pt x="74" y="30"/>
                  </a:cubicBezTo>
                  <a:cubicBezTo>
                    <a:pt x="36" y="30"/>
                    <a:pt x="1" y="70"/>
                    <a:pt x="31" y="111"/>
                  </a:cubicBezTo>
                  <a:cubicBezTo>
                    <a:pt x="213" y="366"/>
                    <a:pt x="478" y="489"/>
                    <a:pt x="742" y="489"/>
                  </a:cubicBezTo>
                  <a:cubicBezTo>
                    <a:pt x="1032" y="489"/>
                    <a:pt x="1321" y="340"/>
                    <a:pt x="1497" y="50"/>
                  </a:cubicBezTo>
                  <a:cubicBezTo>
                    <a:pt x="1513" y="26"/>
                    <a:pt x="1493" y="0"/>
                    <a:pt x="1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11196050" y="7649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293" y="0"/>
                  </a:moveTo>
                  <a:cubicBezTo>
                    <a:pt x="264" y="0"/>
                    <a:pt x="237" y="5"/>
                    <a:pt x="210" y="16"/>
                  </a:cubicBezTo>
                  <a:cubicBezTo>
                    <a:pt x="60" y="74"/>
                    <a:pt x="0" y="279"/>
                    <a:pt x="76" y="474"/>
                  </a:cubicBezTo>
                  <a:cubicBezTo>
                    <a:pt x="138" y="632"/>
                    <a:pt x="271" y="734"/>
                    <a:pt x="399" y="734"/>
                  </a:cubicBezTo>
                  <a:cubicBezTo>
                    <a:pt x="428" y="734"/>
                    <a:pt x="456" y="729"/>
                    <a:pt x="483" y="718"/>
                  </a:cubicBezTo>
                  <a:cubicBezTo>
                    <a:pt x="633" y="660"/>
                    <a:pt x="693" y="456"/>
                    <a:pt x="617" y="261"/>
                  </a:cubicBezTo>
                  <a:cubicBezTo>
                    <a:pt x="555" y="103"/>
                    <a:pt x="421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11116250" y="806225"/>
              <a:ext cx="17375" cy="18375"/>
            </a:xfrm>
            <a:custGeom>
              <a:avLst/>
              <a:gdLst/>
              <a:ahLst/>
              <a:cxnLst/>
              <a:rect l="l" t="t" r="r" b="b"/>
              <a:pathLst>
                <a:path w="695" h="735" extrusionOk="0">
                  <a:moveTo>
                    <a:pt x="294" y="1"/>
                  </a:moveTo>
                  <a:cubicBezTo>
                    <a:pt x="266" y="1"/>
                    <a:pt x="238" y="6"/>
                    <a:pt x="210" y="17"/>
                  </a:cubicBezTo>
                  <a:cubicBezTo>
                    <a:pt x="60" y="75"/>
                    <a:pt x="1" y="280"/>
                    <a:pt x="76" y="473"/>
                  </a:cubicBezTo>
                  <a:cubicBezTo>
                    <a:pt x="138" y="633"/>
                    <a:pt x="272" y="735"/>
                    <a:pt x="401" y="735"/>
                  </a:cubicBezTo>
                  <a:cubicBezTo>
                    <a:pt x="430" y="735"/>
                    <a:pt x="458" y="730"/>
                    <a:pt x="485" y="719"/>
                  </a:cubicBezTo>
                  <a:cubicBezTo>
                    <a:pt x="634" y="661"/>
                    <a:pt x="695" y="456"/>
                    <a:pt x="618" y="262"/>
                  </a:cubicBezTo>
                  <a:cubicBezTo>
                    <a:pt x="556" y="103"/>
                    <a:pt x="423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11166050" y="718900"/>
              <a:ext cx="38375" cy="20800"/>
            </a:xfrm>
            <a:custGeom>
              <a:avLst/>
              <a:gdLst/>
              <a:ahLst/>
              <a:cxnLst/>
              <a:rect l="l" t="t" r="r" b="b"/>
              <a:pathLst>
                <a:path w="1535" h="832" extrusionOk="0">
                  <a:moveTo>
                    <a:pt x="1070" y="0"/>
                  </a:moveTo>
                  <a:cubicBezTo>
                    <a:pt x="944" y="0"/>
                    <a:pt x="800" y="24"/>
                    <a:pt x="653" y="72"/>
                  </a:cubicBezTo>
                  <a:cubicBezTo>
                    <a:pt x="265" y="202"/>
                    <a:pt x="0" y="459"/>
                    <a:pt x="63" y="650"/>
                  </a:cubicBezTo>
                  <a:cubicBezTo>
                    <a:pt x="103" y="768"/>
                    <a:pt x="259" y="831"/>
                    <a:pt x="466" y="831"/>
                  </a:cubicBezTo>
                  <a:cubicBezTo>
                    <a:pt x="591" y="831"/>
                    <a:pt x="735" y="808"/>
                    <a:pt x="882" y="759"/>
                  </a:cubicBezTo>
                  <a:cubicBezTo>
                    <a:pt x="1270" y="629"/>
                    <a:pt x="1535" y="372"/>
                    <a:pt x="1472" y="181"/>
                  </a:cubicBezTo>
                  <a:cubicBezTo>
                    <a:pt x="1433" y="64"/>
                    <a:pt x="1277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11083675" y="761100"/>
              <a:ext cx="35150" cy="27275"/>
            </a:xfrm>
            <a:custGeom>
              <a:avLst/>
              <a:gdLst/>
              <a:ahLst/>
              <a:cxnLst/>
              <a:rect l="l" t="t" r="r" b="b"/>
              <a:pathLst>
                <a:path w="1406" h="1091" extrusionOk="0">
                  <a:moveTo>
                    <a:pt x="1080" y="1"/>
                  </a:moveTo>
                  <a:cubicBezTo>
                    <a:pt x="913" y="1"/>
                    <a:pt x="684" y="95"/>
                    <a:pt x="475" y="265"/>
                  </a:cubicBezTo>
                  <a:cubicBezTo>
                    <a:pt x="158" y="523"/>
                    <a:pt x="1" y="857"/>
                    <a:pt x="127" y="1013"/>
                  </a:cubicBezTo>
                  <a:cubicBezTo>
                    <a:pt x="170" y="1066"/>
                    <a:pt x="240" y="1091"/>
                    <a:pt x="326" y="1091"/>
                  </a:cubicBezTo>
                  <a:cubicBezTo>
                    <a:pt x="493" y="1091"/>
                    <a:pt x="720" y="997"/>
                    <a:pt x="930" y="827"/>
                  </a:cubicBezTo>
                  <a:cubicBezTo>
                    <a:pt x="1249" y="568"/>
                    <a:pt x="1406" y="233"/>
                    <a:pt x="1279" y="79"/>
                  </a:cubicBezTo>
                  <a:cubicBezTo>
                    <a:pt x="1236" y="26"/>
                    <a:pt x="1166" y="1"/>
                    <a:pt x="1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11157125" y="749700"/>
              <a:ext cx="49700" cy="72575"/>
            </a:xfrm>
            <a:custGeom>
              <a:avLst/>
              <a:gdLst/>
              <a:ahLst/>
              <a:cxnLst/>
              <a:rect l="l" t="t" r="r" b="b"/>
              <a:pathLst>
                <a:path w="1988" h="2903" extrusionOk="0">
                  <a:moveTo>
                    <a:pt x="63" y="0"/>
                  </a:moveTo>
                  <a:cubicBezTo>
                    <a:pt x="31" y="0"/>
                    <a:pt x="1" y="38"/>
                    <a:pt x="27" y="72"/>
                  </a:cubicBezTo>
                  <a:cubicBezTo>
                    <a:pt x="306" y="529"/>
                    <a:pt x="1528" y="2379"/>
                    <a:pt x="1463" y="2587"/>
                  </a:cubicBezTo>
                  <a:cubicBezTo>
                    <a:pt x="1425" y="2709"/>
                    <a:pt x="1251" y="2732"/>
                    <a:pt x="1110" y="2732"/>
                  </a:cubicBezTo>
                  <a:cubicBezTo>
                    <a:pt x="1055" y="2732"/>
                    <a:pt x="1005" y="2728"/>
                    <a:pt x="971" y="2726"/>
                  </a:cubicBezTo>
                  <a:cubicBezTo>
                    <a:pt x="969" y="2725"/>
                    <a:pt x="967" y="2725"/>
                    <a:pt x="965" y="2725"/>
                  </a:cubicBezTo>
                  <a:cubicBezTo>
                    <a:pt x="876" y="2725"/>
                    <a:pt x="862" y="2844"/>
                    <a:pt x="948" y="2870"/>
                  </a:cubicBezTo>
                  <a:cubicBezTo>
                    <a:pt x="1020" y="2891"/>
                    <a:pt x="1108" y="2903"/>
                    <a:pt x="1199" y="2903"/>
                  </a:cubicBezTo>
                  <a:cubicBezTo>
                    <a:pt x="1350" y="2903"/>
                    <a:pt x="1510" y="2870"/>
                    <a:pt x="1634" y="2793"/>
                  </a:cubicBezTo>
                  <a:cubicBezTo>
                    <a:pt x="1988" y="2570"/>
                    <a:pt x="664" y="686"/>
                    <a:pt x="98" y="19"/>
                  </a:cubicBezTo>
                  <a:cubicBezTo>
                    <a:pt x="88" y="6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10927925" y="615000"/>
              <a:ext cx="277000" cy="266475"/>
            </a:xfrm>
            <a:custGeom>
              <a:avLst/>
              <a:gdLst/>
              <a:ahLst/>
              <a:cxnLst/>
              <a:rect l="l" t="t" r="r" b="b"/>
              <a:pathLst>
                <a:path w="11080" h="10659" extrusionOk="0">
                  <a:moveTo>
                    <a:pt x="7826" y="1"/>
                  </a:moveTo>
                  <a:cubicBezTo>
                    <a:pt x="7797" y="1"/>
                    <a:pt x="7769" y="2"/>
                    <a:pt x="7740" y="3"/>
                  </a:cubicBezTo>
                  <a:cubicBezTo>
                    <a:pt x="6145" y="70"/>
                    <a:pt x="2307" y="3473"/>
                    <a:pt x="2307" y="3473"/>
                  </a:cubicBezTo>
                  <a:cubicBezTo>
                    <a:pt x="2307" y="3473"/>
                    <a:pt x="313" y="4163"/>
                    <a:pt x="152" y="6084"/>
                  </a:cubicBezTo>
                  <a:cubicBezTo>
                    <a:pt x="0" y="7903"/>
                    <a:pt x="2065" y="10659"/>
                    <a:pt x="3193" y="10659"/>
                  </a:cubicBezTo>
                  <a:cubicBezTo>
                    <a:pt x="3257" y="10659"/>
                    <a:pt x="3318" y="10650"/>
                    <a:pt x="3375" y="10632"/>
                  </a:cubicBezTo>
                  <a:cubicBezTo>
                    <a:pt x="4290" y="10338"/>
                    <a:pt x="3985" y="7348"/>
                    <a:pt x="3985" y="7348"/>
                  </a:cubicBezTo>
                  <a:cubicBezTo>
                    <a:pt x="3985" y="7348"/>
                    <a:pt x="5534" y="6572"/>
                    <a:pt x="5830" y="4225"/>
                  </a:cubicBezTo>
                  <a:cubicBezTo>
                    <a:pt x="5830" y="4225"/>
                    <a:pt x="6263" y="5482"/>
                    <a:pt x="6840" y="5482"/>
                  </a:cubicBezTo>
                  <a:cubicBezTo>
                    <a:pt x="6849" y="5482"/>
                    <a:pt x="6858" y="5481"/>
                    <a:pt x="6868" y="5481"/>
                  </a:cubicBezTo>
                  <a:cubicBezTo>
                    <a:pt x="7458" y="5439"/>
                    <a:pt x="8268" y="4256"/>
                    <a:pt x="8455" y="2836"/>
                  </a:cubicBezTo>
                  <a:cubicBezTo>
                    <a:pt x="8455" y="2836"/>
                    <a:pt x="9320" y="3530"/>
                    <a:pt x="10031" y="3530"/>
                  </a:cubicBezTo>
                  <a:cubicBezTo>
                    <a:pt x="10143" y="3530"/>
                    <a:pt x="10251" y="3513"/>
                    <a:pt x="10351" y="3473"/>
                  </a:cubicBezTo>
                  <a:cubicBezTo>
                    <a:pt x="11079" y="3186"/>
                    <a:pt x="9909" y="1"/>
                    <a:pt x="7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10957850" y="854225"/>
              <a:ext cx="86175" cy="74100"/>
            </a:xfrm>
            <a:custGeom>
              <a:avLst/>
              <a:gdLst/>
              <a:ahLst/>
              <a:cxnLst/>
              <a:rect l="l" t="t" r="r" b="b"/>
              <a:pathLst>
                <a:path w="3447" h="2964" extrusionOk="0">
                  <a:moveTo>
                    <a:pt x="2076" y="1"/>
                  </a:moveTo>
                  <a:cubicBezTo>
                    <a:pt x="1764" y="1"/>
                    <a:pt x="1376" y="78"/>
                    <a:pt x="993" y="356"/>
                  </a:cubicBezTo>
                  <a:cubicBezTo>
                    <a:pt x="0" y="1074"/>
                    <a:pt x="429" y="2964"/>
                    <a:pt x="2005" y="2964"/>
                  </a:cubicBezTo>
                  <a:cubicBezTo>
                    <a:pt x="2039" y="2964"/>
                    <a:pt x="2074" y="2963"/>
                    <a:pt x="2110" y="2961"/>
                  </a:cubicBezTo>
                  <a:cubicBezTo>
                    <a:pt x="2836" y="2923"/>
                    <a:pt x="3447" y="2258"/>
                    <a:pt x="3447" y="2258"/>
                  </a:cubicBezTo>
                  <a:lnTo>
                    <a:pt x="2735" y="120"/>
                  </a:lnTo>
                  <a:cubicBezTo>
                    <a:pt x="2735" y="120"/>
                    <a:pt x="2464" y="1"/>
                    <a:pt x="2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10976075" y="949850"/>
              <a:ext cx="764775" cy="774850"/>
            </a:xfrm>
            <a:custGeom>
              <a:avLst/>
              <a:gdLst/>
              <a:ahLst/>
              <a:cxnLst/>
              <a:rect l="l" t="t" r="r" b="b"/>
              <a:pathLst>
                <a:path w="30591" h="30994" extrusionOk="0">
                  <a:moveTo>
                    <a:pt x="8134" y="1"/>
                  </a:moveTo>
                  <a:cubicBezTo>
                    <a:pt x="7779" y="1"/>
                    <a:pt x="7294" y="549"/>
                    <a:pt x="5768" y="1076"/>
                  </a:cubicBezTo>
                  <a:cubicBezTo>
                    <a:pt x="4143" y="1635"/>
                    <a:pt x="2886" y="1581"/>
                    <a:pt x="2718" y="1927"/>
                  </a:cubicBezTo>
                  <a:cubicBezTo>
                    <a:pt x="2556" y="2259"/>
                    <a:pt x="3775" y="3289"/>
                    <a:pt x="3420" y="3917"/>
                  </a:cubicBezTo>
                  <a:cubicBezTo>
                    <a:pt x="3404" y="3946"/>
                    <a:pt x="3385" y="3975"/>
                    <a:pt x="3362" y="4000"/>
                  </a:cubicBezTo>
                  <a:cubicBezTo>
                    <a:pt x="3328" y="4045"/>
                    <a:pt x="3295" y="4090"/>
                    <a:pt x="3267" y="4135"/>
                  </a:cubicBezTo>
                  <a:cubicBezTo>
                    <a:pt x="0" y="9119"/>
                    <a:pt x="8456" y="23153"/>
                    <a:pt x="9163" y="24190"/>
                  </a:cubicBezTo>
                  <a:cubicBezTo>
                    <a:pt x="9870" y="25231"/>
                    <a:pt x="10884" y="28532"/>
                    <a:pt x="11239" y="29391"/>
                  </a:cubicBezTo>
                  <a:cubicBezTo>
                    <a:pt x="11432" y="29862"/>
                    <a:pt x="12905" y="30993"/>
                    <a:pt x="15368" y="30993"/>
                  </a:cubicBezTo>
                  <a:cubicBezTo>
                    <a:pt x="17379" y="30993"/>
                    <a:pt x="20051" y="30239"/>
                    <a:pt x="23226" y="27754"/>
                  </a:cubicBezTo>
                  <a:cubicBezTo>
                    <a:pt x="30288" y="22222"/>
                    <a:pt x="30591" y="17103"/>
                    <a:pt x="29213" y="16640"/>
                  </a:cubicBezTo>
                  <a:cubicBezTo>
                    <a:pt x="27840" y="16181"/>
                    <a:pt x="19128" y="5849"/>
                    <a:pt x="13406" y="2739"/>
                  </a:cubicBezTo>
                  <a:cubicBezTo>
                    <a:pt x="12183" y="2073"/>
                    <a:pt x="10971" y="1713"/>
                    <a:pt x="9829" y="1590"/>
                  </a:cubicBezTo>
                  <a:cubicBezTo>
                    <a:pt x="9781" y="1588"/>
                    <a:pt x="9732" y="1582"/>
                    <a:pt x="9684" y="1572"/>
                  </a:cubicBezTo>
                  <a:cubicBezTo>
                    <a:pt x="8745" y="1411"/>
                    <a:pt x="8555" y="84"/>
                    <a:pt x="8204" y="9"/>
                  </a:cubicBezTo>
                  <a:cubicBezTo>
                    <a:pt x="8181" y="3"/>
                    <a:pt x="8158" y="1"/>
                    <a:pt x="8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11012225" y="1180800"/>
              <a:ext cx="114925" cy="127125"/>
            </a:xfrm>
            <a:custGeom>
              <a:avLst/>
              <a:gdLst/>
              <a:ahLst/>
              <a:cxnLst/>
              <a:rect l="l" t="t" r="r" b="b"/>
              <a:pathLst>
                <a:path w="4597" h="5085" extrusionOk="0">
                  <a:moveTo>
                    <a:pt x="94" y="0"/>
                  </a:moveTo>
                  <a:cubicBezTo>
                    <a:pt x="36" y="0"/>
                    <a:pt x="0" y="88"/>
                    <a:pt x="60" y="131"/>
                  </a:cubicBezTo>
                  <a:cubicBezTo>
                    <a:pt x="1910" y="1463"/>
                    <a:pt x="3413" y="2960"/>
                    <a:pt x="4397" y="5037"/>
                  </a:cubicBezTo>
                  <a:cubicBezTo>
                    <a:pt x="4413" y="5070"/>
                    <a:pt x="4442" y="5084"/>
                    <a:pt x="4473" y="5084"/>
                  </a:cubicBezTo>
                  <a:cubicBezTo>
                    <a:pt x="4533" y="5084"/>
                    <a:pt x="4597" y="5032"/>
                    <a:pt x="4572" y="4965"/>
                  </a:cubicBezTo>
                  <a:cubicBezTo>
                    <a:pt x="3798" y="2828"/>
                    <a:pt x="2003" y="1201"/>
                    <a:pt x="130" y="12"/>
                  </a:cubicBezTo>
                  <a:cubicBezTo>
                    <a:pt x="117" y="4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11066200" y="1006025"/>
              <a:ext cx="21025" cy="30875"/>
            </a:xfrm>
            <a:custGeom>
              <a:avLst/>
              <a:gdLst/>
              <a:ahLst/>
              <a:cxnLst/>
              <a:rect l="l" t="t" r="r" b="b"/>
              <a:pathLst>
                <a:path w="841" h="1235" extrusionOk="0">
                  <a:moveTo>
                    <a:pt x="46" y="1"/>
                  </a:moveTo>
                  <a:cubicBezTo>
                    <a:pt x="22" y="1"/>
                    <a:pt x="1" y="26"/>
                    <a:pt x="13" y="53"/>
                  </a:cubicBezTo>
                  <a:cubicBezTo>
                    <a:pt x="102" y="245"/>
                    <a:pt x="228" y="422"/>
                    <a:pt x="324" y="613"/>
                  </a:cubicBezTo>
                  <a:cubicBezTo>
                    <a:pt x="422" y="802"/>
                    <a:pt x="505" y="1002"/>
                    <a:pt x="615" y="1186"/>
                  </a:cubicBezTo>
                  <a:cubicBezTo>
                    <a:pt x="636" y="1220"/>
                    <a:pt x="670" y="1235"/>
                    <a:pt x="705" y="1235"/>
                  </a:cubicBezTo>
                  <a:cubicBezTo>
                    <a:pt x="772" y="1235"/>
                    <a:pt x="841" y="1180"/>
                    <a:pt x="810" y="1104"/>
                  </a:cubicBezTo>
                  <a:cubicBezTo>
                    <a:pt x="726" y="896"/>
                    <a:pt x="604" y="707"/>
                    <a:pt x="474" y="525"/>
                  </a:cubicBezTo>
                  <a:cubicBezTo>
                    <a:pt x="349" y="349"/>
                    <a:pt x="225" y="156"/>
                    <a:pt x="68" y="9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11092175" y="1001050"/>
              <a:ext cx="16450" cy="31400"/>
            </a:xfrm>
            <a:custGeom>
              <a:avLst/>
              <a:gdLst/>
              <a:ahLst/>
              <a:cxnLst/>
              <a:rect l="l" t="t" r="r" b="b"/>
              <a:pathLst>
                <a:path w="658" h="1256" extrusionOk="0">
                  <a:moveTo>
                    <a:pt x="47" y="1"/>
                  </a:moveTo>
                  <a:cubicBezTo>
                    <a:pt x="24" y="1"/>
                    <a:pt x="1" y="32"/>
                    <a:pt x="13" y="58"/>
                  </a:cubicBezTo>
                  <a:cubicBezTo>
                    <a:pt x="111" y="268"/>
                    <a:pt x="225" y="467"/>
                    <a:pt x="309" y="684"/>
                  </a:cubicBezTo>
                  <a:cubicBezTo>
                    <a:pt x="378" y="861"/>
                    <a:pt x="421" y="1050"/>
                    <a:pt x="509" y="1220"/>
                  </a:cubicBezTo>
                  <a:cubicBezTo>
                    <a:pt x="521" y="1245"/>
                    <a:pt x="547" y="1256"/>
                    <a:pt x="573" y="1256"/>
                  </a:cubicBezTo>
                  <a:cubicBezTo>
                    <a:pt x="615" y="1256"/>
                    <a:pt x="657" y="1228"/>
                    <a:pt x="651" y="1181"/>
                  </a:cubicBezTo>
                  <a:cubicBezTo>
                    <a:pt x="600" y="778"/>
                    <a:pt x="328" y="320"/>
                    <a:pt x="71" y="13"/>
                  </a:cubicBezTo>
                  <a:cubicBezTo>
                    <a:pt x="64" y="5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11115425" y="994025"/>
              <a:ext cx="19550" cy="30000"/>
            </a:xfrm>
            <a:custGeom>
              <a:avLst/>
              <a:gdLst/>
              <a:ahLst/>
              <a:cxnLst/>
              <a:rect l="l" t="t" r="r" b="b"/>
              <a:pathLst>
                <a:path w="782" h="1200" extrusionOk="0">
                  <a:moveTo>
                    <a:pt x="67" y="1"/>
                  </a:moveTo>
                  <a:cubicBezTo>
                    <a:pt x="34" y="1"/>
                    <a:pt x="1" y="26"/>
                    <a:pt x="16" y="64"/>
                  </a:cubicBezTo>
                  <a:cubicBezTo>
                    <a:pt x="91" y="247"/>
                    <a:pt x="187" y="415"/>
                    <a:pt x="283" y="588"/>
                  </a:cubicBezTo>
                  <a:cubicBezTo>
                    <a:pt x="389" y="777"/>
                    <a:pt x="475" y="983"/>
                    <a:pt x="603" y="1159"/>
                  </a:cubicBezTo>
                  <a:cubicBezTo>
                    <a:pt x="623" y="1187"/>
                    <a:pt x="652" y="1200"/>
                    <a:pt x="680" y="1200"/>
                  </a:cubicBezTo>
                  <a:cubicBezTo>
                    <a:pt x="732" y="1200"/>
                    <a:pt x="781" y="1158"/>
                    <a:pt x="765" y="1091"/>
                  </a:cubicBezTo>
                  <a:cubicBezTo>
                    <a:pt x="671" y="701"/>
                    <a:pt x="399" y="281"/>
                    <a:pt x="102" y="13"/>
                  </a:cubicBezTo>
                  <a:cubicBezTo>
                    <a:pt x="92" y="5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1141450" y="984125"/>
              <a:ext cx="19075" cy="32500"/>
            </a:xfrm>
            <a:custGeom>
              <a:avLst/>
              <a:gdLst/>
              <a:ahLst/>
              <a:cxnLst/>
              <a:rect l="l" t="t" r="r" b="b"/>
              <a:pathLst>
                <a:path w="763" h="1300" extrusionOk="0">
                  <a:moveTo>
                    <a:pt x="73" y="0"/>
                  </a:moveTo>
                  <a:cubicBezTo>
                    <a:pt x="38" y="0"/>
                    <a:pt x="1" y="34"/>
                    <a:pt x="15" y="72"/>
                  </a:cubicBezTo>
                  <a:cubicBezTo>
                    <a:pt x="168" y="469"/>
                    <a:pt x="356" y="851"/>
                    <a:pt x="525" y="1243"/>
                  </a:cubicBezTo>
                  <a:cubicBezTo>
                    <a:pt x="542" y="1283"/>
                    <a:pt x="576" y="1300"/>
                    <a:pt x="612" y="1300"/>
                  </a:cubicBezTo>
                  <a:cubicBezTo>
                    <a:pt x="683" y="1300"/>
                    <a:pt x="762" y="1235"/>
                    <a:pt x="735" y="1154"/>
                  </a:cubicBezTo>
                  <a:cubicBezTo>
                    <a:pt x="596" y="744"/>
                    <a:pt x="399" y="342"/>
                    <a:pt x="110" y="16"/>
                  </a:cubicBezTo>
                  <a:cubicBezTo>
                    <a:pt x="100" y="5"/>
                    <a:pt x="87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11162625" y="974300"/>
              <a:ext cx="14100" cy="27900"/>
            </a:xfrm>
            <a:custGeom>
              <a:avLst/>
              <a:gdLst/>
              <a:ahLst/>
              <a:cxnLst/>
              <a:rect l="l" t="t" r="r" b="b"/>
              <a:pathLst>
                <a:path w="564" h="1116" extrusionOk="0">
                  <a:moveTo>
                    <a:pt x="88" y="1"/>
                  </a:moveTo>
                  <a:cubicBezTo>
                    <a:pt x="43" y="1"/>
                    <a:pt x="0" y="49"/>
                    <a:pt x="25" y="104"/>
                  </a:cubicBezTo>
                  <a:cubicBezTo>
                    <a:pt x="105" y="280"/>
                    <a:pt x="175" y="459"/>
                    <a:pt x="236" y="642"/>
                  </a:cubicBezTo>
                  <a:cubicBezTo>
                    <a:pt x="284" y="788"/>
                    <a:pt x="302" y="948"/>
                    <a:pt x="382" y="1079"/>
                  </a:cubicBezTo>
                  <a:cubicBezTo>
                    <a:pt x="398" y="1105"/>
                    <a:pt x="421" y="1116"/>
                    <a:pt x="444" y="1116"/>
                  </a:cubicBezTo>
                  <a:cubicBezTo>
                    <a:pt x="483" y="1116"/>
                    <a:pt x="522" y="1084"/>
                    <a:pt x="527" y="1038"/>
                  </a:cubicBezTo>
                  <a:cubicBezTo>
                    <a:pt x="563" y="716"/>
                    <a:pt x="315" y="296"/>
                    <a:pt x="144" y="34"/>
                  </a:cubicBezTo>
                  <a:cubicBezTo>
                    <a:pt x="129" y="11"/>
                    <a:pt x="1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11180100" y="964825"/>
              <a:ext cx="13200" cy="22750"/>
            </a:xfrm>
            <a:custGeom>
              <a:avLst/>
              <a:gdLst/>
              <a:ahLst/>
              <a:cxnLst/>
              <a:rect l="l" t="t" r="r" b="b"/>
              <a:pathLst>
                <a:path w="528" h="910" extrusionOk="0">
                  <a:moveTo>
                    <a:pt x="38" y="1"/>
                  </a:moveTo>
                  <a:cubicBezTo>
                    <a:pt x="18" y="1"/>
                    <a:pt x="1" y="25"/>
                    <a:pt x="4" y="47"/>
                  </a:cubicBezTo>
                  <a:cubicBezTo>
                    <a:pt x="36" y="212"/>
                    <a:pt x="123" y="370"/>
                    <a:pt x="176" y="531"/>
                  </a:cubicBezTo>
                  <a:cubicBezTo>
                    <a:pt x="218" y="658"/>
                    <a:pt x="238" y="802"/>
                    <a:pt x="339" y="896"/>
                  </a:cubicBezTo>
                  <a:cubicBezTo>
                    <a:pt x="348" y="905"/>
                    <a:pt x="361" y="909"/>
                    <a:pt x="374" y="909"/>
                  </a:cubicBezTo>
                  <a:cubicBezTo>
                    <a:pt x="389" y="909"/>
                    <a:pt x="404" y="903"/>
                    <a:pt x="411" y="887"/>
                  </a:cubicBezTo>
                  <a:cubicBezTo>
                    <a:pt x="528" y="621"/>
                    <a:pt x="273" y="160"/>
                    <a:pt x="56" y="7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11244625" y="1174425"/>
              <a:ext cx="18725" cy="33125"/>
            </a:xfrm>
            <a:custGeom>
              <a:avLst/>
              <a:gdLst/>
              <a:ahLst/>
              <a:cxnLst/>
              <a:rect l="l" t="t" r="r" b="b"/>
              <a:pathLst>
                <a:path w="749" h="1325" extrusionOk="0">
                  <a:moveTo>
                    <a:pt x="120" y="0"/>
                  </a:moveTo>
                  <a:cubicBezTo>
                    <a:pt x="59" y="0"/>
                    <a:pt x="1" y="69"/>
                    <a:pt x="40" y="134"/>
                  </a:cubicBezTo>
                  <a:cubicBezTo>
                    <a:pt x="149" y="313"/>
                    <a:pt x="255" y="486"/>
                    <a:pt x="325" y="687"/>
                  </a:cubicBezTo>
                  <a:cubicBezTo>
                    <a:pt x="389" y="867"/>
                    <a:pt x="404" y="1068"/>
                    <a:pt x="476" y="1244"/>
                  </a:cubicBezTo>
                  <a:cubicBezTo>
                    <a:pt x="499" y="1298"/>
                    <a:pt x="543" y="1324"/>
                    <a:pt x="588" y="1324"/>
                  </a:cubicBezTo>
                  <a:cubicBezTo>
                    <a:pt x="641" y="1324"/>
                    <a:pt x="694" y="1286"/>
                    <a:pt x="702" y="1212"/>
                  </a:cubicBezTo>
                  <a:cubicBezTo>
                    <a:pt x="748" y="812"/>
                    <a:pt x="446" y="306"/>
                    <a:pt x="180" y="27"/>
                  </a:cubicBezTo>
                  <a:cubicBezTo>
                    <a:pt x="162" y="8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1271900" y="1189250"/>
              <a:ext cx="15575" cy="26150"/>
            </a:xfrm>
            <a:custGeom>
              <a:avLst/>
              <a:gdLst/>
              <a:ahLst/>
              <a:cxnLst/>
              <a:rect l="l" t="t" r="r" b="b"/>
              <a:pathLst>
                <a:path w="623" h="1046" extrusionOk="0">
                  <a:moveTo>
                    <a:pt x="129" y="1"/>
                  </a:moveTo>
                  <a:cubicBezTo>
                    <a:pt x="63" y="1"/>
                    <a:pt x="1" y="66"/>
                    <a:pt x="44" y="141"/>
                  </a:cubicBezTo>
                  <a:cubicBezTo>
                    <a:pt x="195" y="407"/>
                    <a:pt x="261" y="683"/>
                    <a:pt x="371" y="961"/>
                  </a:cubicBezTo>
                  <a:cubicBezTo>
                    <a:pt x="393" y="1016"/>
                    <a:pt x="452" y="1045"/>
                    <a:pt x="506" y="1045"/>
                  </a:cubicBezTo>
                  <a:cubicBezTo>
                    <a:pt x="567" y="1045"/>
                    <a:pt x="622" y="1008"/>
                    <a:pt x="611" y="929"/>
                  </a:cubicBezTo>
                  <a:cubicBezTo>
                    <a:pt x="569" y="613"/>
                    <a:pt x="387" y="303"/>
                    <a:pt x="209" y="45"/>
                  </a:cubicBezTo>
                  <a:cubicBezTo>
                    <a:pt x="187" y="1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500300" y="1238425"/>
              <a:ext cx="28400" cy="19650"/>
            </a:xfrm>
            <a:custGeom>
              <a:avLst/>
              <a:gdLst/>
              <a:ahLst/>
              <a:cxnLst/>
              <a:rect l="l" t="t" r="r" b="b"/>
              <a:pathLst>
                <a:path w="1136" h="786" extrusionOk="0">
                  <a:moveTo>
                    <a:pt x="133" y="0"/>
                  </a:moveTo>
                  <a:cubicBezTo>
                    <a:pt x="50" y="0"/>
                    <a:pt x="0" y="126"/>
                    <a:pt x="85" y="188"/>
                  </a:cubicBezTo>
                  <a:cubicBezTo>
                    <a:pt x="362" y="386"/>
                    <a:pt x="645" y="652"/>
                    <a:pt x="962" y="779"/>
                  </a:cubicBezTo>
                  <a:cubicBezTo>
                    <a:pt x="975" y="784"/>
                    <a:pt x="987" y="786"/>
                    <a:pt x="999" y="786"/>
                  </a:cubicBezTo>
                  <a:cubicBezTo>
                    <a:pt x="1086" y="786"/>
                    <a:pt x="1136" y="657"/>
                    <a:pt x="1072" y="591"/>
                  </a:cubicBezTo>
                  <a:cubicBezTo>
                    <a:pt x="834" y="350"/>
                    <a:pt x="474" y="193"/>
                    <a:pt x="186" y="16"/>
                  </a:cubicBezTo>
                  <a:cubicBezTo>
                    <a:pt x="167" y="5"/>
                    <a:pt x="150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504350" y="1260000"/>
              <a:ext cx="15425" cy="20675"/>
            </a:xfrm>
            <a:custGeom>
              <a:avLst/>
              <a:gdLst/>
              <a:ahLst/>
              <a:cxnLst/>
              <a:rect l="l" t="t" r="r" b="b"/>
              <a:pathLst>
                <a:path w="617" h="827" extrusionOk="0">
                  <a:moveTo>
                    <a:pt x="134" y="0"/>
                  </a:moveTo>
                  <a:cubicBezTo>
                    <a:pt x="66" y="0"/>
                    <a:pt x="0" y="74"/>
                    <a:pt x="38" y="157"/>
                  </a:cubicBezTo>
                  <a:cubicBezTo>
                    <a:pt x="130" y="359"/>
                    <a:pt x="219" y="563"/>
                    <a:pt x="323" y="758"/>
                  </a:cubicBezTo>
                  <a:cubicBezTo>
                    <a:pt x="349" y="806"/>
                    <a:pt x="389" y="826"/>
                    <a:pt x="431" y="826"/>
                  </a:cubicBezTo>
                  <a:cubicBezTo>
                    <a:pt x="522" y="826"/>
                    <a:pt x="616" y="728"/>
                    <a:pt x="559" y="621"/>
                  </a:cubicBezTo>
                  <a:cubicBezTo>
                    <a:pt x="454" y="426"/>
                    <a:pt x="333" y="240"/>
                    <a:pt x="219" y="52"/>
                  </a:cubicBezTo>
                  <a:cubicBezTo>
                    <a:pt x="196" y="16"/>
                    <a:pt x="16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11473150" y="1251925"/>
              <a:ext cx="11725" cy="30850"/>
            </a:xfrm>
            <a:custGeom>
              <a:avLst/>
              <a:gdLst/>
              <a:ahLst/>
              <a:cxnLst/>
              <a:rect l="l" t="t" r="r" b="b"/>
              <a:pathLst>
                <a:path w="469" h="1234" extrusionOk="0">
                  <a:moveTo>
                    <a:pt x="111" y="1"/>
                  </a:moveTo>
                  <a:cubicBezTo>
                    <a:pt x="56" y="1"/>
                    <a:pt x="0" y="46"/>
                    <a:pt x="22" y="112"/>
                  </a:cubicBezTo>
                  <a:cubicBezTo>
                    <a:pt x="131" y="448"/>
                    <a:pt x="192" y="754"/>
                    <a:pt x="195" y="1109"/>
                  </a:cubicBezTo>
                  <a:cubicBezTo>
                    <a:pt x="195" y="1192"/>
                    <a:pt x="258" y="1233"/>
                    <a:pt x="321" y="1233"/>
                  </a:cubicBezTo>
                  <a:cubicBezTo>
                    <a:pt x="385" y="1233"/>
                    <a:pt x="450" y="1192"/>
                    <a:pt x="453" y="1109"/>
                  </a:cubicBezTo>
                  <a:cubicBezTo>
                    <a:pt x="469" y="748"/>
                    <a:pt x="377" y="352"/>
                    <a:pt x="187" y="42"/>
                  </a:cubicBezTo>
                  <a:cubicBezTo>
                    <a:pt x="169" y="13"/>
                    <a:pt x="140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11242700" y="1452550"/>
              <a:ext cx="13375" cy="34400"/>
            </a:xfrm>
            <a:custGeom>
              <a:avLst/>
              <a:gdLst/>
              <a:ahLst/>
              <a:cxnLst/>
              <a:rect l="l" t="t" r="r" b="b"/>
              <a:pathLst>
                <a:path w="535" h="1376" extrusionOk="0">
                  <a:moveTo>
                    <a:pt x="140" y="0"/>
                  </a:moveTo>
                  <a:cubicBezTo>
                    <a:pt x="70" y="0"/>
                    <a:pt x="1" y="71"/>
                    <a:pt x="12" y="156"/>
                  </a:cubicBezTo>
                  <a:cubicBezTo>
                    <a:pt x="38" y="345"/>
                    <a:pt x="108" y="528"/>
                    <a:pt x="147" y="714"/>
                  </a:cubicBezTo>
                  <a:cubicBezTo>
                    <a:pt x="187" y="902"/>
                    <a:pt x="214" y="1091"/>
                    <a:pt x="259" y="1277"/>
                  </a:cubicBezTo>
                  <a:cubicBezTo>
                    <a:pt x="276" y="1345"/>
                    <a:pt x="332" y="1376"/>
                    <a:pt x="390" y="1376"/>
                  </a:cubicBezTo>
                  <a:cubicBezTo>
                    <a:pt x="461" y="1376"/>
                    <a:pt x="534" y="1327"/>
                    <a:pt x="533" y="1241"/>
                  </a:cubicBezTo>
                  <a:cubicBezTo>
                    <a:pt x="521" y="860"/>
                    <a:pt x="428" y="393"/>
                    <a:pt x="236" y="63"/>
                  </a:cubicBezTo>
                  <a:cubicBezTo>
                    <a:pt x="211" y="19"/>
                    <a:pt x="176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11262750" y="1469725"/>
              <a:ext cx="12200" cy="16850"/>
            </a:xfrm>
            <a:custGeom>
              <a:avLst/>
              <a:gdLst/>
              <a:ahLst/>
              <a:cxnLst/>
              <a:rect l="l" t="t" r="r" b="b"/>
              <a:pathLst>
                <a:path w="488" h="674" extrusionOk="0">
                  <a:moveTo>
                    <a:pt x="161" y="0"/>
                  </a:moveTo>
                  <a:cubicBezTo>
                    <a:pt x="84" y="0"/>
                    <a:pt x="0" y="68"/>
                    <a:pt x="35" y="152"/>
                  </a:cubicBezTo>
                  <a:cubicBezTo>
                    <a:pt x="99" y="307"/>
                    <a:pt x="157" y="464"/>
                    <a:pt x="231" y="615"/>
                  </a:cubicBezTo>
                  <a:cubicBezTo>
                    <a:pt x="252" y="656"/>
                    <a:pt x="290" y="674"/>
                    <a:pt x="329" y="674"/>
                  </a:cubicBezTo>
                  <a:cubicBezTo>
                    <a:pt x="406" y="674"/>
                    <a:pt x="487" y="607"/>
                    <a:pt x="455" y="520"/>
                  </a:cubicBezTo>
                  <a:cubicBezTo>
                    <a:pt x="397" y="363"/>
                    <a:pt x="324" y="212"/>
                    <a:pt x="256" y="59"/>
                  </a:cubicBezTo>
                  <a:cubicBezTo>
                    <a:pt x="237" y="18"/>
                    <a:pt x="200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11421950" y="1596925"/>
              <a:ext cx="23975" cy="26550"/>
            </a:xfrm>
            <a:custGeom>
              <a:avLst/>
              <a:gdLst/>
              <a:ahLst/>
              <a:cxnLst/>
              <a:rect l="l" t="t" r="r" b="b"/>
              <a:pathLst>
                <a:path w="959" h="1062" extrusionOk="0">
                  <a:moveTo>
                    <a:pt x="118" y="0"/>
                  </a:moveTo>
                  <a:cubicBezTo>
                    <a:pt x="59" y="0"/>
                    <a:pt x="0" y="48"/>
                    <a:pt x="18" y="126"/>
                  </a:cubicBezTo>
                  <a:cubicBezTo>
                    <a:pt x="101" y="489"/>
                    <a:pt x="357" y="983"/>
                    <a:pt x="761" y="1059"/>
                  </a:cubicBezTo>
                  <a:cubicBezTo>
                    <a:pt x="770" y="1060"/>
                    <a:pt x="779" y="1061"/>
                    <a:pt x="787" y="1061"/>
                  </a:cubicBezTo>
                  <a:cubicBezTo>
                    <a:pt x="892" y="1061"/>
                    <a:pt x="958" y="941"/>
                    <a:pt x="879" y="854"/>
                  </a:cubicBezTo>
                  <a:cubicBezTo>
                    <a:pt x="770" y="735"/>
                    <a:pt x="627" y="653"/>
                    <a:pt x="512" y="538"/>
                  </a:cubicBezTo>
                  <a:cubicBezTo>
                    <a:pt x="381" y="406"/>
                    <a:pt x="280" y="247"/>
                    <a:pt x="217" y="71"/>
                  </a:cubicBezTo>
                  <a:cubicBezTo>
                    <a:pt x="199" y="22"/>
                    <a:pt x="158" y="0"/>
                    <a:pt x="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11444375" y="1600325"/>
              <a:ext cx="21050" cy="34725"/>
            </a:xfrm>
            <a:custGeom>
              <a:avLst/>
              <a:gdLst/>
              <a:ahLst/>
              <a:cxnLst/>
              <a:rect l="l" t="t" r="r" b="b"/>
              <a:pathLst>
                <a:path w="842" h="1389" extrusionOk="0">
                  <a:moveTo>
                    <a:pt x="143" y="0"/>
                  </a:moveTo>
                  <a:cubicBezTo>
                    <a:pt x="66" y="0"/>
                    <a:pt x="0" y="94"/>
                    <a:pt x="71" y="164"/>
                  </a:cubicBezTo>
                  <a:cubicBezTo>
                    <a:pt x="389" y="472"/>
                    <a:pt x="497" y="831"/>
                    <a:pt x="551" y="1260"/>
                  </a:cubicBezTo>
                  <a:cubicBezTo>
                    <a:pt x="561" y="1344"/>
                    <a:pt x="627" y="1389"/>
                    <a:pt x="690" y="1389"/>
                  </a:cubicBezTo>
                  <a:cubicBezTo>
                    <a:pt x="752" y="1389"/>
                    <a:pt x="812" y="1347"/>
                    <a:pt x="817" y="1260"/>
                  </a:cubicBezTo>
                  <a:cubicBezTo>
                    <a:pt x="842" y="785"/>
                    <a:pt x="564" y="324"/>
                    <a:pt x="209" y="25"/>
                  </a:cubicBezTo>
                  <a:cubicBezTo>
                    <a:pt x="188" y="8"/>
                    <a:pt x="165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11533300" y="1419525"/>
              <a:ext cx="30150" cy="22175"/>
            </a:xfrm>
            <a:custGeom>
              <a:avLst/>
              <a:gdLst/>
              <a:ahLst/>
              <a:cxnLst/>
              <a:rect l="l" t="t" r="r" b="b"/>
              <a:pathLst>
                <a:path w="1206" h="887" extrusionOk="0">
                  <a:moveTo>
                    <a:pt x="180" y="0"/>
                  </a:moveTo>
                  <a:cubicBezTo>
                    <a:pt x="90" y="0"/>
                    <a:pt x="1" y="96"/>
                    <a:pt x="66" y="184"/>
                  </a:cubicBezTo>
                  <a:cubicBezTo>
                    <a:pt x="275" y="464"/>
                    <a:pt x="665" y="862"/>
                    <a:pt x="1033" y="886"/>
                  </a:cubicBezTo>
                  <a:cubicBezTo>
                    <a:pt x="1036" y="886"/>
                    <a:pt x="1038" y="886"/>
                    <a:pt x="1041" y="886"/>
                  </a:cubicBezTo>
                  <a:cubicBezTo>
                    <a:pt x="1151" y="886"/>
                    <a:pt x="1206" y="733"/>
                    <a:pt x="1126" y="659"/>
                  </a:cubicBezTo>
                  <a:cubicBezTo>
                    <a:pt x="1005" y="544"/>
                    <a:pt x="838" y="494"/>
                    <a:pt x="697" y="405"/>
                  </a:cubicBezTo>
                  <a:cubicBezTo>
                    <a:pt x="534" y="299"/>
                    <a:pt x="397" y="169"/>
                    <a:pt x="261" y="34"/>
                  </a:cubicBezTo>
                  <a:cubicBezTo>
                    <a:pt x="237" y="10"/>
                    <a:pt x="208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11564400" y="1425150"/>
              <a:ext cx="12375" cy="13400"/>
            </a:xfrm>
            <a:custGeom>
              <a:avLst/>
              <a:gdLst/>
              <a:ahLst/>
              <a:cxnLst/>
              <a:rect l="l" t="t" r="r" b="b"/>
              <a:pathLst>
                <a:path w="495" h="536" extrusionOk="0">
                  <a:moveTo>
                    <a:pt x="107" y="0"/>
                  </a:moveTo>
                  <a:cubicBezTo>
                    <a:pt x="53" y="0"/>
                    <a:pt x="0" y="63"/>
                    <a:pt x="35" y="120"/>
                  </a:cubicBezTo>
                  <a:cubicBezTo>
                    <a:pt x="119" y="258"/>
                    <a:pt x="221" y="385"/>
                    <a:pt x="323" y="510"/>
                  </a:cubicBezTo>
                  <a:cubicBezTo>
                    <a:pt x="338" y="528"/>
                    <a:pt x="357" y="536"/>
                    <a:pt x="376" y="536"/>
                  </a:cubicBezTo>
                  <a:cubicBezTo>
                    <a:pt x="434" y="536"/>
                    <a:pt x="494" y="467"/>
                    <a:pt x="454" y="410"/>
                  </a:cubicBezTo>
                  <a:cubicBezTo>
                    <a:pt x="364" y="276"/>
                    <a:pt x="269" y="143"/>
                    <a:pt x="160" y="24"/>
                  </a:cubicBezTo>
                  <a:cubicBezTo>
                    <a:pt x="144" y="7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11320800" y="935975"/>
              <a:ext cx="14700" cy="29450"/>
            </a:xfrm>
            <a:custGeom>
              <a:avLst/>
              <a:gdLst/>
              <a:ahLst/>
              <a:cxnLst/>
              <a:rect l="l" t="t" r="r" b="b"/>
              <a:pathLst>
                <a:path w="588" h="1178" extrusionOk="0">
                  <a:moveTo>
                    <a:pt x="423" y="0"/>
                  </a:moveTo>
                  <a:cubicBezTo>
                    <a:pt x="375" y="0"/>
                    <a:pt x="332" y="27"/>
                    <a:pt x="322" y="88"/>
                  </a:cubicBezTo>
                  <a:cubicBezTo>
                    <a:pt x="269" y="449"/>
                    <a:pt x="231" y="761"/>
                    <a:pt x="30" y="1077"/>
                  </a:cubicBezTo>
                  <a:cubicBezTo>
                    <a:pt x="1" y="1124"/>
                    <a:pt x="46" y="1177"/>
                    <a:pt x="91" y="1177"/>
                  </a:cubicBezTo>
                  <a:cubicBezTo>
                    <a:pt x="106" y="1177"/>
                    <a:pt x="121" y="1171"/>
                    <a:pt x="133" y="1157"/>
                  </a:cubicBezTo>
                  <a:cubicBezTo>
                    <a:pt x="378" y="879"/>
                    <a:pt x="587" y="502"/>
                    <a:pt x="564" y="121"/>
                  </a:cubicBezTo>
                  <a:cubicBezTo>
                    <a:pt x="559" y="48"/>
                    <a:pt x="48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11341375" y="918275"/>
              <a:ext cx="15525" cy="31250"/>
            </a:xfrm>
            <a:custGeom>
              <a:avLst/>
              <a:gdLst/>
              <a:ahLst/>
              <a:cxnLst/>
              <a:rect l="l" t="t" r="r" b="b"/>
              <a:pathLst>
                <a:path w="621" h="1250" extrusionOk="0">
                  <a:moveTo>
                    <a:pt x="462" y="1"/>
                  </a:moveTo>
                  <a:cubicBezTo>
                    <a:pt x="424" y="1"/>
                    <a:pt x="387" y="18"/>
                    <a:pt x="368" y="60"/>
                  </a:cubicBezTo>
                  <a:cubicBezTo>
                    <a:pt x="208" y="408"/>
                    <a:pt x="106" y="777"/>
                    <a:pt x="16" y="1146"/>
                  </a:cubicBezTo>
                  <a:cubicBezTo>
                    <a:pt x="0" y="1210"/>
                    <a:pt x="49" y="1250"/>
                    <a:pt x="98" y="1250"/>
                  </a:cubicBezTo>
                  <a:cubicBezTo>
                    <a:pt x="130" y="1250"/>
                    <a:pt x="163" y="1232"/>
                    <a:pt x="177" y="1192"/>
                  </a:cubicBezTo>
                  <a:cubicBezTo>
                    <a:pt x="298" y="838"/>
                    <a:pt x="452" y="501"/>
                    <a:pt x="588" y="153"/>
                  </a:cubicBezTo>
                  <a:cubicBezTo>
                    <a:pt x="620" y="69"/>
                    <a:pt x="538" y="1"/>
                    <a:pt x="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11286050" y="721900"/>
              <a:ext cx="25725" cy="9875"/>
            </a:xfrm>
            <a:custGeom>
              <a:avLst/>
              <a:gdLst/>
              <a:ahLst/>
              <a:cxnLst/>
              <a:rect l="l" t="t" r="r" b="b"/>
              <a:pathLst>
                <a:path w="1029" h="395" extrusionOk="0">
                  <a:moveTo>
                    <a:pt x="139" y="0"/>
                  </a:moveTo>
                  <a:cubicBezTo>
                    <a:pt x="22" y="0"/>
                    <a:pt x="1" y="183"/>
                    <a:pt x="115" y="213"/>
                  </a:cubicBezTo>
                  <a:cubicBezTo>
                    <a:pt x="360" y="277"/>
                    <a:pt x="611" y="344"/>
                    <a:pt x="857" y="390"/>
                  </a:cubicBezTo>
                  <a:cubicBezTo>
                    <a:pt x="868" y="393"/>
                    <a:pt x="879" y="394"/>
                    <a:pt x="889" y="394"/>
                  </a:cubicBezTo>
                  <a:cubicBezTo>
                    <a:pt x="945" y="394"/>
                    <a:pt x="995" y="358"/>
                    <a:pt x="1010" y="301"/>
                  </a:cubicBezTo>
                  <a:cubicBezTo>
                    <a:pt x="1029" y="236"/>
                    <a:pt x="991" y="168"/>
                    <a:pt x="926" y="147"/>
                  </a:cubicBezTo>
                  <a:cubicBezTo>
                    <a:pt x="684" y="59"/>
                    <a:pt x="402" y="12"/>
                    <a:pt x="144" y="0"/>
                  </a:cubicBezTo>
                  <a:cubicBezTo>
                    <a:pt x="143" y="0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1302725" y="712725"/>
              <a:ext cx="19275" cy="10400"/>
            </a:xfrm>
            <a:custGeom>
              <a:avLst/>
              <a:gdLst/>
              <a:ahLst/>
              <a:cxnLst/>
              <a:rect l="l" t="t" r="r" b="b"/>
              <a:pathLst>
                <a:path w="771" h="416" extrusionOk="0">
                  <a:moveTo>
                    <a:pt x="138" y="1"/>
                  </a:moveTo>
                  <a:cubicBezTo>
                    <a:pt x="59" y="1"/>
                    <a:pt x="1" y="114"/>
                    <a:pt x="88" y="158"/>
                  </a:cubicBezTo>
                  <a:cubicBezTo>
                    <a:pt x="251" y="239"/>
                    <a:pt x="416" y="303"/>
                    <a:pt x="570" y="399"/>
                  </a:cubicBezTo>
                  <a:cubicBezTo>
                    <a:pt x="587" y="410"/>
                    <a:pt x="605" y="415"/>
                    <a:pt x="621" y="415"/>
                  </a:cubicBezTo>
                  <a:cubicBezTo>
                    <a:pt x="710" y="415"/>
                    <a:pt x="770" y="278"/>
                    <a:pt x="675" y="222"/>
                  </a:cubicBezTo>
                  <a:cubicBezTo>
                    <a:pt x="513" y="127"/>
                    <a:pt x="339" y="36"/>
                    <a:pt x="154" y="2"/>
                  </a:cubicBezTo>
                  <a:cubicBezTo>
                    <a:pt x="149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0792300" y="946575"/>
              <a:ext cx="12700" cy="26725"/>
            </a:xfrm>
            <a:custGeom>
              <a:avLst/>
              <a:gdLst/>
              <a:ahLst/>
              <a:cxnLst/>
              <a:rect l="l" t="t" r="r" b="b"/>
              <a:pathLst>
                <a:path w="508" h="1069" extrusionOk="0">
                  <a:moveTo>
                    <a:pt x="425" y="0"/>
                  </a:moveTo>
                  <a:cubicBezTo>
                    <a:pt x="404" y="0"/>
                    <a:pt x="384" y="10"/>
                    <a:pt x="372" y="33"/>
                  </a:cubicBezTo>
                  <a:cubicBezTo>
                    <a:pt x="222" y="329"/>
                    <a:pt x="110" y="656"/>
                    <a:pt x="16" y="973"/>
                  </a:cubicBezTo>
                  <a:cubicBezTo>
                    <a:pt x="0" y="1026"/>
                    <a:pt x="50" y="1069"/>
                    <a:pt x="95" y="1069"/>
                  </a:cubicBezTo>
                  <a:cubicBezTo>
                    <a:pt x="119" y="1069"/>
                    <a:pt x="141" y="1058"/>
                    <a:pt x="152" y="1031"/>
                  </a:cubicBezTo>
                  <a:cubicBezTo>
                    <a:pt x="288" y="729"/>
                    <a:pt x="419" y="407"/>
                    <a:pt x="496" y="86"/>
                  </a:cubicBezTo>
                  <a:cubicBezTo>
                    <a:pt x="507" y="38"/>
                    <a:pt x="465" y="0"/>
                    <a:pt x="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0806150" y="943800"/>
              <a:ext cx="16650" cy="24850"/>
            </a:xfrm>
            <a:custGeom>
              <a:avLst/>
              <a:gdLst/>
              <a:ahLst/>
              <a:cxnLst/>
              <a:rect l="l" t="t" r="r" b="b"/>
              <a:pathLst>
                <a:path w="666" h="994" extrusionOk="0">
                  <a:moveTo>
                    <a:pt x="558" y="1"/>
                  </a:moveTo>
                  <a:cubicBezTo>
                    <a:pt x="531" y="1"/>
                    <a:pt x="503" y="13"/>
                    <a:pt x="481" y="43"/>
                  </a:cubicBezTo>
                  <a:cubicBezTo>
                    <a:pt x="291" y="299"/>
                    <a:pt x="137" y="642"/>
                    <a:pt x="15" y="937"/>
                  </a:cubicBezTo>
                  <a:cubicBezTo>
                    <a:pt x="0" y="973"/>
                    <a:pt x="29" y="994"/>
                    <a:pt x="58" y="994"/>
                  </a:cubicBezTo>
                  <a:cubicBezTo>
                    <a:pt x="75" y="994"/>
                    <a:pt x="91" y="987"/>
                    <a:pt x="102" y="973"/>
                  </a:cubicBezTo>
                  <a:cubicBezTo>
                    <a:pt x="294" y="726"/>
                    <a:pt x="511" y="419"/>
                    <a:pt x="634" y="131"/>
                  </a:cubicBezTo>
                  <a:cubicBezTo>
                    <a:pt x="665" y="60"/>
                    <a:pt x="615" y="1"/>
                    <a:pt x="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0813950" y="965475"/>
              <a:ext cx="9075" cy="13775"/>
            </a:xfrm>
            <a:custGeom>
              <a:avLst/>
              <a:gdLst/>
              <a:ahLst/>
              <a:cxnLst/>
              <a:rect l="l" t="t" r="r" b="b"/>
              <a:pathLst>
                <a:path w="363" h="551" extrusionOk="0">
                  <a:moveTo>
                    <a:pt x="270" y="0"/>
                  </a:moveTo>
                  <a:cubicBezTo>
                    <a:pt x="250" y="0"/>
                    <a:pt x="230" y="8"/>
                    <a:pt x="216" y="25"/>
                  </a:cubicBezTo>
                  <a:cubicBezTo>
                    <a:pt x="116" y="152"/>
                    <a:pt x="52" y="319"/>
                    <a:pt x="12" y="476"/>
                  </a:cubicBezTo>
                  <a:cubicBezTo>
                    <a:pt x="1" y="519"/>
                    <a:pt x="34" y="550"/>
                    <a:pt x="70" y="550"/>
                  </a:cubicBezTo>
                  <a:cubicBezTo>
                    <a:pt x="85" y="550"/>
                    <a:pt x="100" y="545"/>
                    <a:pt x="113" y="534"/>
                  </a:cubicBezTo>
                  <a:cubicBezTo>
                    <a:pt x="242" y="419"/>
                    <a:pt x="343" y="258"/>
                    <a:pt x="359" y="83"/>
                  </a:cubicBezTo>
                  <a:cubicBezTo>
                    <a:pt x="363" y="36"/>
                    <a:pt x="315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0841075" y="1172750"/>
              <a:ext cx="31800" cy="14550"/>
            </a:xfrm>
            <a:custGeom>
              <a:avLst/>
              <a:gdLst/>
              <a:ahLst/>
              <a:cxnLst/>
              <a:rect l="l" t="t" r="r" b="b"/>
              <a:pathLst>
                <a:path w="1272" h="582" extrusionOk="0">
                  <a:moveTo>
                    <a:pt x="312" y="1"/>
                  </a:moveTo>
                  <a:cubicBezTo>
                    <a:pt x="206" y="1"/>
                    <a:pt x="109" y="17"/>
                    <a:pt x="33" y="51"/>
                  </a:cubicBezTo>
                  <a:cubicBezTo>
                    <a:pt x="1" y="70"/>
                    <a:pt x="1" y="115"/>
                    <a:pt x="33" y="134"/>
                  </a:cubicBezTo>
                  <a:cubicBezTo>
                    <a:pt x="204" y="217"/>
                    <a:pt x="405" y="220"/>
                    <a:pt x="583" y="302"/>
                  </a:cubicBezTo>
                  <a:cubicBezTo>
                    <a:pt x="754" y="379"/>
                    <a:pt x="890" y="523"/>
                    <a:pt x="1069" y="577"/>
                  </a:cubicBezTo>
                  <a:cubicBezTo>
                    <a:pt x="1080" y="580"/>
                    <a:pt x="1091" y="582"/>
                    <a:pt x="1103" y="582"/>
                  </a:cubicBezTo>
                  <a:cubicBezTo>
                    <a:pt x="1196" y="582"/>
                    <a:pt x="1271" y="470"/>
                    <a:pt x="1217" y="383"/>
                  </a:cubicBezTo>
                  <a:cubicBezTo>
                    <a:pt x="1074" y="159"/>
                    <a:pt x="648" y="1"/>
                    <a:pt x="3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10864125" y="1161975"/>
              <a:ext cx="27250" cy="23525"/>
            </a:xfrm>
            <a:custGeom>
              <a:avLst/>
              <a:gdLst/>
              <a:ahLst/>
              <a:cxnLst/>
              <a:rect l="l" t="t" r="r" b="b"/>
              <a:pathLst>
                <a:path w="1090" h="941" extrusionOk="0">
                  <a:moveTo>
                    <a:pt x="96" y="0"/>
                  </a:moveTo>
                  <a:cubicBezTo>
                    <a:pt x="35" y="0"/>
                    <a:pt x="1" y="90"/>
                    <a:pt x="62" y="122"/>
                  </a:cubicBezTo>
                  <a:cubicBezTo>
                    <a:pt x="245" y="219"/>
                    <a:pt x="411" y="349"/>
                    <a:pt x="549" y="504"/>
                  </a:cubicBezTo>
                  <a:cubicBezTo>
                    <a:pt x="669" y="638"/>
                    <a:pt x="747" y="820"/>
                    <a:pt x="896" y="922"/>
                  </a:cubicBezTo>
                  <a:cubicBezTo>
                    <a:pt x="914" y="935"/>
                    <a:pt x="935" y="940"/>
                    <a:pt x="956" y="940"/>
                  </a:cubicBezTo>
                  <a:cubicBezTo>
                    <a:pt x="1022" y="940"/>
                    <a:pt x="1089" y="883"/>
                    <a:pt x="1085" y="813"/>
                  </a:cubicBezTo>
                  <a:cubicBezTo>
                    <a:pt x="1056" y="385"/>
                    <a:pt x="472" y="98"/>
                    <a:pt x="113" y="2"/>
                  </a:cubicBezTo>
                  <a:cubicBezTo>
                    <a:pt x="107" y="1"/>
                    <a:pt x="101" y="0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10984575" y="1098400"/>
              <a:ext cx="36700" cy="9425"/>
            </a:xfrm>
            <a:custGeom>
              <a:avLst/>
              <a:gdLst/>
              <a:ahLst/>
              <a:cxnLst/>
              <a:rect l="l" t="t" r="r" b="b"/>
              <a:pathLst>
                <a:path w="1468" h="377" extrusionOk="0">
                  <a:moveTo>
                    <a:pt x="131" y="1"/>
                  </a:moveTo>
                  <a:cubicBezTo>
                    <a:pt x="33" y="1"/>
                    <a:pt x="0" y="142"/>
                    <a:pt x="104" y="177"/>
                  </a:cubicBezTo>
                  <a:cubicBezTo>
                    <a:pt x="344" y="256"/>
                    <a:pt x="669" y="377"/>
                    <a:pt x="962" y="377"/>
                  </a:cubicBezTo>
                  <a:cubicBezTo>
                    <a:pt x="1111" y="377"/>
                    <a:pt x="1252" y="346"/>
                    <a:pt x="1369" y="263"/>
                  </a:cubicBezTo>
                  <a:cubicBezTo>
                    <a:pt x="1468" y="195"/>
                    <a:pt x="1441" y="26"/>
                    <a:pt x="1309" y="26"/>
                  </a:cubicBezTo>
                  <a:cubicBezTo>
                    <a:pt x="1308" y="26"/>
                    <a:pt x="1307" y="26"/>
                    <a:pt x="1305" y="26"/>
                  </a:cubicBezTo>
                  <a:cubicBezTo>
                    <a:pt x="1126" y="29"/>
                    <a:pt x="954" y="83"/>
                    <a:pt x="772" y="83"/>
                  </a:cubicBezTo>
                  <a:cubicBezTo>
                    <a:pt x="769" y="83"/>
                    <a:pt x="767" y="83"/>
                    <a:pt x="764" y="83"/>
                  </a:cubicBezTo>
                  <a:cubicBezTo>
                    <a:pt x="558" y="80"/>
                    <a:pt x="354" y="42"/>
                    <a:pt x="152" y="3"/>
                  </a:cubicBezTo>
                  <a:cubicBezTo>
                    <a:pt x="145" y="1"/>
                    <a:pt x="138" y="1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11000475" y="1116650"/>
              <a:ext cx="30275" cy="7625"/>
            </a:xfrm>
            <a:custGeom>
              <a:avLst/>
              <a:gdLst/>
              <a:ahLst/>
              <a:cxnLst/>
              <a:rect l="l" t="t" r="r" b="b"/>
              <a:pathLst>
                <a:path w="1211" h="305" extrusionOk="0">
                  <a:moveTo>
                    <a:pt x="486" y="0"/>
                  </a:moveTo>
                  <a:cubicBezTo>
                    <a:pt x="348" y="0"/>
                    <a:pt x="211" y="9"/>
                    <a:pt x="86" y="34"/>
                  </a:cubicBezTo>
                  <a:cubicBezTo>
                    <a:pt x="0" y="50"/>
                    <a:pt x="13" y="170"/>
                    <a:pt x="86" y="194"/>
                  </a:cubicBezTo>
                  <a:cubicBezTo>
                    <a:pt x="370" y="285"/>
                    <a:pt x="735" y="300"/>
                    <a:pt x="1033" y="304"/>
                  </a:cubicBezTo>
                  <a:cubicBezTo>
                    <a:pt x="1034" y="304"/>
                    <a:pt x="1035" y="304"/>
                    <a:pt x="1036" y="304"/>
                  </a:cubicBezTo>
                  <a:cubicBezTo>
                    <a:pt x="1210" y="304"/>
                    <a:pt x="1201" y="52"/>
                    <a:pt x="1033" y="35"/>
                  </a:cubicBezTo>
                  <a:cubicBezTo>
                    <a:pt x="863" y="17"/>
                    <a:pt x="673" y="0"/>
                    <a:pt x="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11413800" y="1081775"/>
              <a:ext cx="14925" cy="34800"/>
            </a:xfrm>
            <a:custGeom>
              <a:avLst/>
              <a:gdLst/>
              <a:ahLst/>
              <a:cxnLst/>
              <a:rect l="l" t="t" r="r" b="b"/>
              <a:pathLst>
                <a:path w="597" h="1392" extrusionOk="0">
                  <a:moveTo>
                    <a:pt x="103" y="1"/>
                  </a:moveTo>
                  <a:cubicBezTo>
                    <a:pt x="52" y="1"/>
                    <a:pt x="0" y="35"/>
                    <a:pt x="3" y="98"/>
                  </a:cubicBezTo>
                  <a:cubicBezTo>
                    <a:pt x="27" y="489"/>
                    <a:pt x="152" y="1079"/>
                    <a:pt x="440" y="1366"/>
                  </a:cubicBezTo>
                  <a:cubicBezTo>
                    <a:pt x="458" y="1384"/>
                    <a:pt x="479" y="1391"/>
                    <a:pt x="499" y="1391"/>
                  </a:cubicBezTo>
                  <a:cubicBezTo>
                    <a:pt x="550" y="1391"/>
                    <a:pt x="597" y="1340"/>
                    <a:pt x="585" y="1282"/>
                  </a:cubicBezTo>
                  <a:cubicBezTo>
                    <a:pt x="544" y="1075"/>
                    <a:pt x="424" y="887"/>
                    <a:pt x="357" y="690"/>
                  </a:cubicBezTo>
                  <a:cubicBezTo>
                    <a:pt x="287" y="486"/>
                    <a:pt x="249" y="279"/>
                    <a:pt x="198" y="71"/>
                  </a:cubicBezTo>
                  <a:cubicBezTo>
                    <a:pt x="187" y="23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10694825" y="1507350"/>
              <a:ext cx="2412025" cy="39625"/>
            </a:xfrm>
            <a:custGeom>
              <a:avLst/>
              <a:gdLst/>
              <a:ahLst/>
              <a:cxnLst/>
              <a:rect l="l" t="t" r="r" b="b"/>
              <a:pathLst>
                <a:path w="96481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13106825" y="1507350"/>
              <a:ext cx="183450" cy="39625"/>
            </a:xfrm>
            <a:custGeom>
              <a:avLst/>
              <a:gdLst/>
              <a:ahLst/>
              <a:cxnLst/>
              <a:rect l="l" t="t" r="r" b="b"/>
              <a:pathLst>
                <a:path w="7338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337" y="1584"/>
                  </a:lnTo>
                  <a:lnTo>
                    <a:pt x="733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12164075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1284295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12224375" y="1708225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4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1" y="0"/>
                  </a:moveTo>
                  <a:lnTo>
                    <a:pt x="1" y="14197"/>
                  </a:lnTo>
                  <a:lnTo>
                    <a:pt x="22332" y="14197"/>
                  </a:lnTo>
                  <a:lnTo>
                    <a:pt x="2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12406600" y="181055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2440900" y="1810050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4"/>
                  </a:moveTo>
                  <a:lnTo>
                    <a:pt x="5407" y="2323"/>
                  </a:lnTo>
                  <a:lnTo>
                    <a:pt x="454" y="2323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2224375" y="2124050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5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5"/>
                  </a:lnTo>
                  <a:close/>
                  <a:moveTo>
                    <a:pt x="1" y="1"/>
                  </a:moveTo>
                  <a:lnTo>
                    <a:pt x="1" y="14198"/>
                  </a:lnTo>
                  <a:lnTo>
                    <a:pt x="22332" y="14198"/>
                  </a:lnTo>
                  <a:lnTo>
                    <a:pt x="22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2406600" y="222640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12440900" y="2225875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0773325" y="1546950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13165100" y="1707425"/>
              <a:ext cx="472925" cy="599475"/>
            </a:xfrm>
            <a:custGeom>
              <a:avLst/>
              <a:gdLst/>
              <a:ahLst/>
              <a:cxnLst/>
              <a:rect l="l" t="t" r="r" b="b"/>
              <a:pathLst>
                <a:path w="18917" h="23979" extrusionOk="0">
                  <a:moveTo>
                    <a:pt x="18916" y="0"/>
                  </a:moveTo>
                  <a:lnTo>
                    <a:pt x="18916" y="0"/>
                  </a:lnTo>
                  <a:cubicBezTo>
                    <a:pt x="18916" y="1"/>
                    <a:pt x="12531" y="3253"/>
                    <a:pt x="7056" y="10241"/>
                  </a:cubicBezTo>
                  <a:cubicBezTo>
                    <a:pt x="1582" y="17230"/>
                    <a:pt x="1" y="23978"/>
                    <a:pt x="1" y="23978"/>
                  </a:cubicBezTo>
                  <a:lnTo>
                    <a:pt x="1566" y="21507"/>
                  </a:lnTo>
                  <a:cubicBezTo>
                    <a:pt x="1566" y="21507"/>
                    <a:pt x="10845" y="20243"/>
                    <a:pt x="13735" y="15784"/>
                  </a:cubicBezTo>
                  <a:cubicBezTo>
                    <a:pt x="16316" y="11807"/>
                    <a:pt x="18916" y="1"/>
                    <a:pt x="18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13205825" y="1775625"/>
              <a:ext cx="380600" cy="453450"/>
            </a:xfrm>
            <a:custGeom>
              <a:avLst/>
              <a:gdLst/>
              <a:ahLst/>
              <a:cxnLst/>
              <a:rect l="l" t="t" r="r" b="b"/>
              <a:pathLst>
                <a:path w="15224" h="18138" extrusionOk="0">
                  <a:moveTo>
                    <a:pt x="15147" y="1"/>
                  </a:moveTo>
                  <a:cubicBezTo>
                    <a:pt x="15137" y="1"/>
                    <a:pt x="15127" y="4"/>
                    <a:pt x="15117" y="11"/>
                  </a:cubicBezTo>
                  <a:cubicBezTo>
                    <a:pt x="12032" y="2361"/>
                    <a:pt x="9054" y="5047"/>
                    <a:pt x="6544" y="8004"/>
                  </a:cubicBezTo>
                  <a:cubicBezTo>
                    <a:pt x="3969" y="11037"/>
                    <a:pt x="1866" y="14559"/>
                    <a:pt x="20" y="18073"/>
                  </a:cubicBezTo>
                  <a:cubicBezTo>
                    <a:pt x="1" y="18107"/>
                    <a:pt x="29" y="18137"/>
                    <a:pt x="58" y="18137"/>
                  </a:cubicBezTo>
                  <a:cubicBezTo>
                    <a:pt x="71" y="18137"/>
                    <a:pt x="85" y="18131"/>
                    <a:pt x="94" y="18115"/>
                  </a:cubicBezTo>
                  <a:cubicBezTo>
                    <a:pt x="749" y="17049"/>
                    <a:pt x="1399" y="15980"/>
                    <a:pt x="2062" y="14918"/>
                  </a:cubicBezTo>
                  <a:cubicBezTo>
                    <a:pt x="3531" y="14397"/>
                    <a:pt x="4976" y="13808"/>
                    <a:pt x="6315" y="13052"/>
                  </a:cubicBezTo>
                  <a:cubicBezTo>
                    <a:pt x="7889" y="12735"/>
                    <a:pt x="9401" y="12072"/>
                    <a:pt x="10732" y="11181"/>
                  </a:cubicBezTo>
                  <a:cubicBezTo>
                    <a:pt x="10757" y="11166"/>
                    <a:pt x="10742" y="11132"/>
                    <a:pt x="10719" y="11132"/>
                  </a:cubicBezTo>
                  <a:cubicBezTo>
                    <a:pt x="10714" y="11132"/>
                    <a:pt x="10709" y="11133"/>
                    <a:pt x="10704" y="11136"/>
                  </a:cubicBezTo>
                  <a:cubicBezTo>
                    <a:pt x="9393" y="11912"/>
                    <a:pt x="8052" y="12463"/>
                    <a:pt x="6609" y="12882"/>
                  </a:cubicBezTo>
                  <a:cubicBezTo>
                    <a:pt x="7901" y="12118"/>
                    <a:pt x="9086" y="11190"/>
                    <a:pt x="10087" y="10000"/>
                  </a:cubicBezTo>
                  <a:cubicBezTo>
                    <a:pt x="10099" y="9986"/>
                    <a:pt x="10087" y="9966"/>
                    <a:pt x="10073" y="9966"/>
                  </a:cubicBezTo>
                  <a:cubicBezTo>
                    <a:pt x="10068" y="9966"/>
                    <a:pt x="10064" y="9968"/>
                    <a:pt x="10060" y="9973"/>
                  </a:cubicBezTo>
                  <a:cubicBezTo>
                    <a:pt x="8004" y="12336"/>
                    <a:pt x="5032" y="13488"/>
                    <a:pt x="2209" y="14681"/>
                  </a:cubicBezTo>
                  <a:cubicBezTo>
                    <a:pt x="3645" y="12390"/>
                    <a:pt x="5155" y="10147"/>
                    <a:pt x="6938" y="8103"/>
                  </a:cubicBezTo>
                  <a:cubicBezTo>
                    <a:pt x="7481" y="7481"/>
                    <a:pt x="8046" y="6883"/>
                    <a:pt x="8624" y="6297"/>
                  </a:cubicBezTo>
                  <a:cubicBezTo>
                    <a:pt x="10870" y="6025"/>
                    <a:pt x="12816" y="4742"/>
                    <a:pt x="14336" y="3113"/>
                  </a:cubicBezTo>
                  <a:cubicBezTo>
                    <a:pt x="14352" y="3096"/>
                    <a:pt x="14336" y="3075"/>
                    <a:pt x="14318" y="3075"/>
                  </a:cubicBezTo>
                  <a:cubicBezTo>
                    <a:pt x="14313" y="3075"/>
                    <a:pt x="14308" y="3076"/>
                    <a:pt x="14303" y="3081"/>
                  </a:cubicBezTo>
                  <a:cubicBezTo>
                    <a:pt x="13300" y="3910"/>
                    <a:pt x="12406" y="4707"/>
                    <a:pt x="11196" y="5226"/>
                  </a:cubicBezTo>
                  <a:cubicBezTo>
                    <a:pt x="10462" y="5540"/>
                    <a:pt x="9678" y="5708"/>
                    <a:pt x="8934" y="5978"/>
                  </a:cubicBezTo>
                  <a:cubicBezTo>
                    <a:pt x="10957" y="3955"/>
                    <a:pt x="13129" y="2096"/>
                    <a:pt x="15188" y="99"/>
                  </a:cubicBezTo>
                  <a:cubicBezTo>
                    <a:pt x="15224" y="63"/>
                    <a:pt x="15189" y="1"/>
                    <a:pt x="15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12759100" y="1619275"/>
              <a:ext cx="412825" cy="724675"/>
            </a:xfrm>
            <a:custGeom>
              <a:avLst/>
              <a:gdLst/>
              <a:ahLst/>
              <a:cxnLst/>
              <a:rect l="l" t="t" r="r" b="b"/>
              <a:pathLst>
                <a:path w="16513" h="28987" extrusionOk="0">
                  <a:moveTo>
                    <a:pt x="0" y="1"/>
                  </a:moveTo>
                  <a:cubicBezTo>
                    <a:pt x="0" y="1"/>
                    <a:pt x="589" y="15009"/>
                    <a:pt x="4837" y="20022"/>
                  </a:cubicBezTo>
                  <a:cubicBezTo>
                    <a:pt x="8556" y="24413"/>
                    <a:pt x="14377" y="24740"/>
                    <a:pt x="14377" y="24740"/>
                  </a:cubicBezTo>
                  <a:lnTo>
                    <a:pt x="16513" y="28986"/>
                  </a:lnTo>
                  <a:cubicBezTo>
                    <a:pt x="16513" y="28986"/>
                    <a:pt x="13622" y="17664"/>
                    <a:pt x="9055" y="10350"/>
                  </a:cubicBezTo>
                  <a:cubicBezTo>
                    <a:pt x="5279" y="430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12784250" y="1672500"/>
              <a:ext cx="332650" cy="558050"/>
            </a:xfrm>
            <a:custGeom>
              <a:avLst/>
              <a:gdLst/>
              <a:ahLst/>
              <a:cxnLst/>
              <a:rect l="l" t="t" r="r" b="b"/>
              <a:pathLst>
                <a:path w="13306" h="22322" extrusionOk="0">
                  <a:moveTo>
                    <a:pt x="63" y="1"/>
                  </a:moveTo>
                  <a:cubicBezTo>
                    <a:pt x="31" y="1"/>
                    <a:pt x="1" y="31"/>
                    <a:pt x="25" y="65"/>
                  </a:cubicBezTo>
                  <a:cubicBezTo>
                    <a:pt x="2546" y="3558"/>
                    <a:pt x="4900" y="7161"/>
                    <a:pt x="7088" y="10870"/>
                  </a:cubicBezTo>
                  <a:cubicBezTo>
                    <a:pt x="7688" y="11895"/>
                    <a:pt x="8264" y="12930"/>
                    <a:pt x="8829" y="13971"/>
                  </a:cubicBezTo>
                  <a:cubicBezTo>
                    <a:pt x="7554" y="12835"/>
                    <a:pt x="6328" y="11651"/>
                    <a:pt x="5186" y="10380"/>
                  </a:cubicBezTo>
                  <a:cubicBezTo>
                    <a:pt x="3850" y="8893"/>
                    <a:pt x="2737" y="7271"/>
                    <a:pt x="1516" y="5696"/>
                  </a:cubicBezTo>
                  <a:cubicBezTo>
                    <a:pt x="1515" y="5694"/>
                    <a:pt x="1513" y="5693"/>
                    <a:pt x="1511" y="5693"/>
                  </a:cubicBezTo>
                  <a:cubicBezTo>
                    <a:pt x="1506" y="5693"/>
                    <a:pt x="1500" y="5701"/>
                    <a:pt x="1503" y="5706"/>
                  </a:cubicBezTo>
                  <a:cubicBezTo>
                    <a:pt x="3300" y="9156"/>
                    <a:pt x="6253" y="12291"/>
                    <a:pt x="9237" y="14735"/>
                  </a:cubicBezTo>
                  <a:cubicBezTo>
                    <a:pt x="10253" y="16634"/>
                    <a:pt x="11226" y="18554"/>
                    <a:pt x="12206" y="20475"/>
                  </a:cubicBezTo>
                  <a:cubicBezTo>
                    <a:pt x="9018" y="18266"/>
                    <a:pt x="5985" y="16060"/>
                    <a:pt x="3447" y="13082"/>
                  </a:cubicBezTo>
                  <a:cubicBezTo>
                    <a:pt x="3441" y="13076"/>
                    <a:pt x="3434" y="13073"/>
                    <a:pt x="3426" y="13073"/>
                  </a:cubicBezTo>
                  <a:cubicBezTo>
                    <a:pt x="3405" y="13073"/>
                    <a:pt x="3385" y="13097"/>
                    <a:pt x="3399" y="13119"/>
                  </a:cubicBezTo>
                  <a:cubicBezTo>
                    <a:pt x="5659" y="16418"/>
                    <a:pt x="9163" y="18803"/>
                    <a:pt x="12440" y="20995"/>
                  </a:cubicBezTo>
                  <a:cubicBezTo>
                    <a:pt x="12454" y="21003"/>
                    <a:pt x="12467" y="21008"/>
                    <a:pt x="12480" y="21011"/>
                  </a:cubicBezTo>
                  <a:cubicBezTo>
                    <a:pt x="12696" y="21435"/>
                    <a:pt x="12913" y="21858"/>
                    <a:pt x="13130" y="22281"/>
                  </a:cubicBezTo>
                  <a:cubicBezTo>
                    <a:pt x="13144" y="22309"/>
                    <a:pt x="13170" y="22321"/>
                    <a:pt x="13197" y="22321"/>
                  </a:cubicBezTo>
                  <a:cubicBezTo>
                    <a:pt x="13250" y="22321"/>
                    <a:pt x="13305" y="22276"/>
                    <a:pt x="13281" y="22217"/>
                  </a:cubicBezTo>
                  <a:cubicBezTo>
                    <a:pt x="10075" y="14291"/>
                    <a:pt x="5282" y="6787"/>
                    <a:pt x="101" y="20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13025200" y="1414400"/>
              <a:ext cx="466675" cy="986575"/>
            </a:xfrm>
            <a:custGeom>
              <a:avLst/>
              <a:gdLst/>
              <a:ahLst/>
              <a:cxnLst/>
              <a:rect l="l" t="t" r="r" b="b"/>
              <a:pathLst>
                <a:path w="18667" h="39463" extrusionOk="0">
                  <a:moveTo>
                    <a:pt x="16585" y="0"/>
                  </a:moveTo>
                  <a:cubicBezTo>
                    <a:pt x="1" y="16366"/>
                    <a:pt x="7613" y="39462"/>
                    <a:pt x="7613" y="39462"/>
                  </a:cubicBezTo>
                  <a:lnTo>
                    <a:pt x="7083" y="31241"/>
                  </a:lnTo>
                  <a:cubicBezTo>
                    <a:pt x="12023" y="27793"/>
                    <a:pt x="16659" y="22539"/>
                    <a:pt x="17503" y="16907"/>
                  </a:cubicBezTo>
                  <a:cubicBezTo>
                    <a:pt x="18666" y="9138"/>
                    <a:pt x="16585" y="0"/>
                    <a:pt x="1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13184200" y="1549175"/>
              <a:ext cx="224375" cy="651775"/>
            </a:xfrm>
            <a:custGeom>
              <a:avLst/>
              <a:gdLst/>
              <a:ahLst/>
              <a:cxnLst/>
              <a:rect l="l" t="t" r="r" b="b"/>
              <a:pathLst>
                <a:path w="8975" h="26071" extrusionOk="0">
                  <a:moveTo>
                    <a:pt x="7881" y="0"/>
                  </a:moveTo>
                  <a:cubicBezTo>
                    <a:pt x="7867" y="0"/>
                    <a:pt x="7853" y="6"/>
                    <a:pt x="7844" y="20"/>
                  </a:cubicBezTo>
                  <a:cubicBezTo>
                    <a:pt x="2625" y="7418"/>
                    <a:pt x="0" y="16917"/>
                    <a:pt x="194" y="25953"/>
                  </a:cubicBezTo>
                  <a:cubicBezTo>
                    <a:pt x="196" y="26031"/>
                    <a:pt x="254" y="26070"/>
                    <a:pt x="313" y="26070"/>
                  </a:cubicBezTo>
                  <a:cubicBezTo>
                    <a:pt x="372" y="26070"/>
                    <a:pt x="432" y="26031"/>
                    <a:pt x="435" y="25953"/>
                  </a:cubicBezTo>
                  <a:cubicBezTo>
                    <a:pt x="514" y="24437"/>
                    <a:pt x="620" y="22932"/>
                    <a:pt x="766" y="21432"/>
                  </a:cubicBezTo>
                  <a:cubicBezTo>
                    <a:pt x="4229" y="18866"/>
                    <a:pt x="7240" y="15419"/>
                    <a:pt x="8958" y="11436"/>
                  </a:cubicBezTo>
                  <a:cubicBezTo>
                    <a:pt x="8975" y="11397"/>
                    <a:pt x="8943" y="11361"/>
                    <a:pt x="8912" y="11361"/>
                  </a:cubicBezTo>
                  <a:cubicBezTo>
                    <a:pt x="8897" y="11361"/>
                    <a:pt x="8883" y="11368"/>
                    <a:pt x="8874" y="11387"/>
                  </a:cubicBezTo>
                  <a:cubicBezTo>
                    <a:pt x="6821" y="15150"/>
                    <a:pt x="4257" y="18393"/>
                    <a:pt x="811" y="20954"/>
                  </a:cubicBezTo>
                  <a:cubicBezTo>
                    <a:pt x="1109" y="18088"/>
                    <a:pt x="1576" y="15254"/>
                    <a:pt x="2367" y="12446"/>
                  </a:cubicBezTo>
                  <a:cubicBezTo>
                    <a:pt x="2473" y="12067"/>
                    <a:pt x="2591" y="11691"/>
                    <a:pt x="2707" y="11314"/>
                  </a:cubicBezTo>
                  <a:cubicBezTo>
                    <a:pt x="4662" y="10322"/>
                    <a:pt x="6215" y="8419"/>
                    <a:pt x="7391" y="6634"/>
                  </a:cubicBezTo>
                  <a:cubicBezTo>
                    <a:pt x="7411" y="6605"/>
                    <a:pt x="7381" y="6570"/>
                    <a:pt x="7352" y="6570"/>
                  </a:cubicBezTo>
                  <a:cubicBezTo>
                    <a:pt x="7342" y="6570"/>
                    <a:pt x="7332" y="6574"/>
                    <a:pt x="7324" y="6584"/>
                  </a:cubicBezTo>
                  <a:cubicBezTo>
                    <a:pt x="6610" y="7456"/>
                    <a:pt x="5803" y="8283"/>
                    <a:pt x="4987" y="9062"/>
                  </a:cubicBezTo>
                  <a:cubicBezTo>
                    <a:pt x="4303" y="9715"/>
                    <a:pt x="3539" y="10278"/>
                    <a:pt x="2831" y="10901"/>
                  </a:cubicBezTo>
                  <a:cubicBezTo>
                    <a:pt x="4046" y="7088"/>
                    <a:pt x="5748" y="3423"/>
                    <a:pt x="7921" y="64"/>
                  </a:cubicBezTo>
                  <a:cubicBezTo>
                    <a:pt x="7942" y="31"/>
                    <a:pt x="7912" y="0"/>
                    <a:pt x="7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3389325" y="1651200"/>
              <a:ext cx="27250" cy="34200"/>
            </a:xfrm>
            <a:custGeom>
              <a:avLst/>
              <a:gdLst/>
              <a:ahLst/>
              <a:cxnLst/>
              <a:rect l="l" t="t" r="r" b="b"/>
              <a:pathLst>
                <a:path w="1090" h="1368" extrusionOk="0">
                  <a:moveTo>
                    <a:pt x="971" y="1"/>
                  </a:moveTo>
                  <a:cubicBezTo>
                    <a:pt x="951" y="1"/>
                    <a:pt x="931" y="9"/>
                    <a:pt x="914" y="28"/>
                  </a:cubicBezTo>
                  <a:cubicBezTo>
                    <a:pt x="587" y="414"/>
                    <a:pt x="321" y="859"/>
                    <a:pt x="34" y="1276"/>
                  </a:cubicBezTo>
                  <a:cubicBezTo>
                    <a:pt x="1" y="1324"/>
                    <a:pt x="44" y="1367"/>
                    <a:pt x="90" y="1367"/>
                  </a:cubicBezTo>
                  <a:cubicBezTo>
                    <a:pt x="110" y="1367"/>
                    <a:pt x="130" y="1359"/>
                    <a:pt x="145" y="1340"/>
                  </a:cubicBezTo>
                  <a:cubicBezTo>
                    <a:pt x="450" y="945"/>
                    <a:pt x="788" y="558"/>
                    <a:pt x="1051" y="133"/>
                  </a:cubicBezTo>
                  <a:cubicBezTo>
                    <a:pt x="1089" y="72"/>
                    <a:pt x="1030" y="1"/>
                    <a:pt x="97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13313975" y="1938400"/>
              <a:ext cx="63875" cy="62825"/>
            </a:xfrm>
            <a:custGeom>
              <a:avLst/>
              <a:gdLst/>
              <a:ahLst/>
              <a:cxnLst/>
              <a:rect l="l" t="t" r="r" b="b"/>
              <a:pathLst>
                <a:path w="2555" h="2513" extrusionOk="0">
                  <a:moveTo>
                    <a:pt x="2475" y="1"/>
                  </a:moveTo>
                  <a:cubicBezTo>
                    <a:pt x="2461" y="1"/>
                    <a:pt x="2448" y="7"/>
                    <a:pt x="2436" y="21"/>
                  </a:cubicBezTo>
                  <a:cubicBezTo>
                    <a:pt x="1717" y="928"/>
                    <a:pt x="885" y="1720"/>
                    <a:pt x="14" y="2478"/>
                  </a:cubicBezTo>
                  <a:cubicBezTo>
                    <a:pt x="1" y="2490"/>
                    <a:pt x="13" y="2512"/>
                    <a:pt x="28" y="2512"/>
                  </a:cubicBezTo>
                  <a:cubicBezTo>
                    <a:pt x="31" y="2512"/>
                    <a:pt x="34" y="2511"/>
                    <a:pt x="37" y="2509"/>
                  </a:cubicBezTo>
                  <a:cubicBezTo>
                    <a:pt x="993" y="1847"/>
                    <a:pt x="1802" y="1015"/>
                    <a:pt x="2519" y="103"/>
                  </a:cubicBezTo>
                  <a:cubicBezTo>
                    <a:pt x="2554" y="59"/>
                    <a:pt x="2516" y="1"/>
                    <a:pt x="2475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13308175" y="2003250"/>
              <a:ext cx="175" cy="275"/>
            </a:xfrm>
            <a:custGeom>
              <a:avLst/>
              <a:gdLst/>
              <a:ahLst/>
              <a:cxnLst/>
              <a:rect l="l" t="t" r="r" b="b"/>
              <a:pathLst>
                <a:path w="7" h="11" fill="none" extrusionOk="0">
                  <a:moveTo>
                    <a:pt x="0" y="11"/>
                  </a:moveTo>
                  <a:cubicBezTo>
                    <a:pt x="6" y="9"/>
                    <a:pt x="6" y="1"/>
                    <a:pt x="0" y="1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12901600" y="1301600"/>
              <a:ext cx="336000" cy="1083700"/>
            </a:xfrm>
            <a:custGeom>
              <a:avLst/>
              <a:gdLst/>
              <a:ahLst/>
              <a:cxnLst/>
              <a:rect l="l" t="t" r="r" b="b"/>
              <a:pathLst>
                <a:path w="13440" h="43348" extrusionOk="0">
                  <a:moveTo>
                    <a:pt x="5377" y="0"/>
                  </a:moveTo>
                  <a:cubicBezTo>
                    <a:pt x="5377" y="0"/>
                    <a:pt x="1" y="17106"/>
                    <a:pt x="2689" y="26154"/>
                  </a:cubicBezTo>
                  <a:cubicBezTo>
                    <a:pt x="4375" y="31828"/>
                    <a:pt x="10165" y="36732"/>
                    <a:pt x="10165" y="36732"/>
                  </a:cubicBezTo>
                  <a:lnTo>
                    <a:pt x="10875" y="43347"/>
                  </a:lnTo>
                  <a:cubicBezTo>
                    <a:pt x="10875" y="43347"/>
                    <a:pt x="13440" y="15506"/>
                    <a:pt x="5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13001875" y="1439200"/>
              <a:ext cx="170425" cy="792450"/>
            </a:xfrm>
            <a:custGeom>
              <a:avLst/>
              <a:gdLst/>
              <a:ahLst/>
              <a:cxnLst/>
              <a:rect l="l" t="t" r="r" b="b"/>
              <a:pathLst>
                <a:path w="6817" h="31698" extrusionOk="0">
                  <a:moveTo>
                    <a:pt x="2045" y="1"/>
                  </a:moveTo>
                  <a:cubicBezTo>
                    <a:pt x="2033" y="1"/>
                    <a:pt x="2022" y="10"/>
                    <a:pt x="2026" y="25"/>
                  </a:cubicBezTo>
                  <a:cubicBezTo>
                    <a:pt x="3417" y="4531"/>
                    <a:pt x="4348" y="9116"/>
                    <a:pt x="5016" y="13745"/>
                  </a:cubicBezTo>
                  <a:cubicBezTo>
                    <a:pt x="4322" y="12351"/>
                    <a:pt x="3542" y="11004"/>
                    <a:pt x="2880" y="9592"/>
                  </a:cubicBezTo>
                  <a:cubicBezTo>
                    <a:pt x="2116" y="7963"/>
                    <a:pt x="1494" y="6291"/>
                    <a:pt x="839" y="4619"/>
                  </a:cubicBezTo>
                  <a:cubicBezTo>
                    <a:pt x="835" y="4607"/>
                    <a:pt x="824" y="4602"/>
                    <a:pt x="814" y="4602"/>
                  </a:cubicBezTo>
                  <a:cubicBezTo>
                    <a:pt x="800" y="4602"/>
                    <a:pt x="785" y="4613"/>
                    <a:pt x="791" y="4632"/>
                  </a:cubicBezTo>
                  <a:cubicBezTo>
                    <a:pt x="1708" y="7854"/>
                    <a:pt x="3130" y="11326"/>
                    <a:pt x="5007" y="14108"/>
                  </a:cubicBezTo>
                  <a:cubicBezTo>
                    <a:pt x="5021" y="14130"/>
                    <a:pt x="5045" y="14145"/>
                    <a:pt x="5071" y="14146"/>
                  </a:cubicBezTo>
                  <a:cubicBezTo>
                    <a:pt x="5642" y="18193"/>
                    <a:pt x="6016" y="22270"/>
                    <a:pt x="6328" y="26355"/>
                  </a:cubicBezTo>
                  <a:cubicBezTo>
                    <a:pt x="3730" y="22730"/>
                    <a:pt x="876" y="19296"/>
                    <a:pt x="195" y="14724"/>
                  </a:cubicBezTo>
                  <a:cubicBezTo>
                    <a:pt x="192" y="14704"/>
                    <a:pt x="175" y="14696"/>
                    <a:pt x="158" y="14696"/>
                  </a:cubicBezTo>
                  <a:cubicBezTo>
                    <a:pt x="137" y="14696"/>
                    <a:pt x="115" y="14710"/>
                    <a:pt x="118" y="14734"/>
                  </a:cubicBezTo>
                  <a:cubicBezTo>
                    <a:pt x="551" y="18141"/>
                    <a:pt x="2166" y="21284"/>
                    <a:pt x="4176" y="24087"/>
                  </a:cubicBezTo>
                  <a:cubicBezTo>
                    <a:pt x="3666" y="23552"/>
                    <a:pt x="3138" y="23032"/>
                    <a:pt x="2665" y="22471"/>
                  </a:cubicBezTo>
                  <a:cubicBezTo>
                    <a:pt x="1620" y="21235"/>
                    <a:pt x="828" y="19883"/>
                    <a:pt x="61" y="18466"/>
                  </a:cubicBezTo>
                  <a:cubicBezTo>
                    <a:pt x="56" y="18456"/>
                    <a:pt x="47" y="18451"/>
                    <a:pt x="39" y="18451"/>
                  </a:cubicBezTo>
                  <a:cubicBezTo>
                    <a:pt x="20" y="18451"/>
                    <a:pt x="0" y="18473"/>
                    <a:pt x="10" y="18497"/>
                  </a:cubicBezTo>
                  <a:cubicBezTo>
                    <a:pt x="1212" y="21332"/>
                    <a:pt x="3357" y="23531"/>
                    <a:pt x="5404" y="25767"/>
                  </a:cubicBezTo>
                  <a:cubicBezTo>
                    <a:pt x="5415" y="25779"/>
                    <a:pt x="5430" y="25785"/>
                    <a:pt x="5445" y="25785"/>
                  </a:cubicBezTo>
                  <a:cubicBezTo>
                    <a:pt x="5453" y="25785"/>
                    <a:pt x="5461" y="25783"/>
                    <a:pt x="5468" y="25780"/>
                  </a:cubicBezTo>
                  <a:cubicBezTo>
                    <a:pt x="5765" y="26148"/>
                    <a:pt x="6064" y="26512"/>
                    <a:pt x="6367" y="26867"/>
                  </a:cubicBezTo>
                  <a:cubicBezTo>
                    <a:pt x="6486" y="28458"/>
                    <a:pt x="6600" y="30051"/>
                    <a:pt x="6706" y="31644"/>
                  </a:cubicBezTo>
                  <a:cubicBezTo>
                    <a:pt x="6709" y="31679"/>
                    <a:pt x="6737" y="31697"/>
                    <a:pt x="6764" y="31697"/>
                  </a:cubicBezTo>
                  <a:cubicBezTo>
                    <a:pt x="6791" y="31697"/>
                    <a:pt x="6816" y="31680"/>
                    <a:pt x="6815" y="31644"/>
                  </a:cubicBezTo>
                  <a:cubicBezTo>
                    <a:pt x="6620" y="20979"/>
                    <a:pt x="5416" y="10178"/>
                    <a:pt x="2064" y="15"/>
                  </a:cubicBezTo>
                  <a:cubicBezTo>
                    <a:pt x="2061" y="5"/>
                    <a:pt x="2053" y="1"/>
                    <a:pt x="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12916475" y="2200900"/>
              <a:ext cx="533425" cy="475500"/>
            </a:xfrm>
            <a:custGeom>
              <a:avLst/>
              <a:gdLst/>
              <a:ahLst/>
              <a:cxnLst/>
              <a:rect l="l" t="t" r="r" b="b"/>
              <a:pathLst>
                <a:path w="21337" h="19020" extrusionOk="0">
                  <a:moveTo>
                    <a:pt x="124" y="0"/>
                  </a:moveTo>
                  <a:cubicBezTo>
                    <a:pt x="1" y="0"/>
                    <a:pt x="124" y="1464"/>
                    <a:pt x="398" y="3548"/>
                  </a:cubicBezTo>
                  <a:cubicBezTo>
                    <a:pt x="546" y="4686"/>
                    <a:pt x="738" y="6008"/>
                    <a:pt x="956" y="7377"/>
                  </a:cubicBezTo>
                  <a:cubicBezTo>
                    <a:pt x="1055" y="7972"/>
                    <a:pt x="1154" y="8580"/>
                    <a:pt x="1262" y="9183"/>
                  </a:cubicBezTo>
                  <a:cubicBezTo>
                    <a:pt x="1399" y="9985"/>
                    <a:pt x="1543" y="10783"/>
                    <a:pt x="1692" y="11548"/>
                  </a:cubicBezTo>
                  <a:cubicBezTo>
                    <a:pt x="2254" y="14443"/>
                    <a:pt x="2857" y="16887"/>
                    <a:pt x="3329" y="17408"/>
                  </a:cubicBezTo>
                  <a:cubicBezTo>
                    <a:pt x="4623" y="18846"/>
                    <a:pt x="8602" y="19019"/>
                    <a:pt x="10669" y="19019"/>
                  </a:cubicBezTo>
                  <a:cubicBezTo>
                    <a:pt x="12736" y="19019"/>
                    <a:pt x="16718" y="18851"/>
                    <a:pt x="18009" y="17408"/>
                  </a:cubicBezTo>
                  <a:cubicBezTo>
                    <a:pt x="18480" y="16887"/>
                    <a:pt x="19084" y="14443"/>
                    <a:pt x="19645" y="11548"/>
                  </a:cubicBezTo>
                  <a:cubicBezTo>
                    <a:pt x="19795" y="10783"/>
                    <a:pt x="19939" y="9985"/>
                    <a:pt x="20076" y="9183"/>
                  </a:cubicBezTo>
                  <a:cubicBezTo>
                    <a:pt x="20183" y="8580"/>
                    <a:pt x="20282" y="7972"/>
                    <a:pt x="20381" y="7377"/>
                  </a:cubicBezTo>
                  <a:cubicBezTo>
                    <a:pt x="20601" y="6008"/>
                    <a:pt x="20791" y="4684"/>
                    <a:pt x="20940" y="3548"/>
                  </a:cubicBezTo>
                  <a:cubicBezTo>
                    <a:pt x="21213" y="1464"/>
                    <a:pt x="21337" y="0"/>
                    <a:pt x="21213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2916475" y="2200900"/>
              <a:ext cx="533425" cy="475525"/>
            </a:xfrm>
            <a:custGeom>
              <a:avLst/>
              <a:gdLst/>
              <a:ahLst/>
              <a:cxnLst/>
              <a:rect l="l" t="t" r="r" b="b"/>
              <a:pathLst>
                <a:path w="21337" h="19021" extrusionOk="0">
                  <a:moveTo>
                    <a:pt x="1" y="0"/>
                  </a:moveTo>
                  <a:lnTo>
                    <a:pt x="1" y="19021"/>
                  </a:lnTo>
                  <a:lnTo>
                    <a:pt x="21337" y="19021"/>
                  </a:lnTo>
                  <a:lnTo>
                    <a:pt x="21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12931525" y="2187000"/>
              <a:ext cx="503325" cy="503325"/>
            </a:xfrm>
            <a:custGeom>
              <a:avLst/>
              <a:gdLst/>
              <a:ahLst/>
              <a:cxnLst/>
              <a:rect l="l" t="t" r="r" b="b"/>
              <a:pathLst>
                <a:path w="20133" h="20133" extrusionOk="0">
                  <a:moveTo>
                    <a:pt x="10067" y="1"/>
                  </a:moveTo>
                  <a:cubicBezTo>
                    <a:pt x="7398" y="1"/>
                    <a:pt x="4837" y="1061"/>
                    <a:pt x="2949" y="2949"/>
                  </a:cubicBezTo>
                  <a:cubicBezTo>
                    <a:pt x="1061" y="4837"/>
                    <a:pt x="1" y="7397"/>
                    <a:pt x="1" y="10067"/>
                  </a:cubicBezTo>
                  <a:cubicBezTo>
                    <a:pt x="1" y="12736"/>
                    <a:pt x="1061" y="15296"/>
                    <a:pt x="2949" y="17184"/>
                  </a:cubicBezTo>
                  <a:cubicBezTo>
                    <a:pt x="4837" y="19072"/>
                    <a:pt x="7398" y="20132"/>
                    <a:pt x="10067" y="20132"/>
                  </a:cubicBezTo>
                  <a:cubicBezTo>
                    <a:pt x="12736" y="20132"/>
                    <a:pt x="15296" y="19072"/>
                    <a:pt x="17184" y="17184"/>
                  </a:cubicBezTo>
                  <a:cubicBezTo>
                    <a:pt x="19072" y="15296"/>
                    <a:pt x="20133" y="12736"/>
                    <a:pt x="20133" y="10067"/>
                  </a:cubicBezTo>
                  <a:cubicBezTo>
                    <a:pt x="20133" y="7397"/>
                    <a:pt x="19072" y="4837"/>
                    <a:pt x="17184" y="2949"/>
                  </a:cubicBezTo>
                  <a:cubicBezTo>
                    <a:pt x="15296" y="1061"/>
                    <a:pt x="12736" y="1"/>
                    <a:pt x="10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13057350" y="2312825"/>
              <a:ext cx="251675" cy="251675"/>
            </a:xfrm>
            <a:custGeom>
              <a:avLst/>
              <a:gdLst/>
              <a:ahLst/>
              <a:cxnLst/>
              <a:rect l="l" t="t" r="r" b="b"/>
              <a:pathLst>
                <a:path w="10067" h="10067" extrusionOk="0">
                  <a:moveTo>
                    <a:pt x="5034" y="1"/>
                  </a:moveTo>
                  <a:cubicBezTo>
                    <a:pt x="2254" y="1"/>
                    <a:pt x="1" y="2254"/>
                    <a:pt x="1" y="5034"/>
                  </a:cubicBezTo>
                  <a:cubicBezTo>
                    <a:pt x="1" y="7813"/>
                    <a:pt x="2254" y="10066"/>
                    <a:pt x="5034" y="10066"/>
                  </a:cubicBezTo>
                  <a:cubicBezTo>
                    <a:pt x="7813" y="10066"/>
                    <a:pt x="10067" y="7813"/>
                    <a:pt x="10067" y="5034"/>
                  </a:cubicBezTo>
                  <a:cubicBezTo>
                    <a:pt x="10067" y="2254"/>
                    <a:pt x="7813" y="1"/>
                    <a:pt x="5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12926400" y="2289600"/>
              <a:ext cx="513575" cy="95725"/>
            </a:xfrm>
            <a:custGeom>
              <a:avLst/>
              <a:gdLst/>
              <a:ahLst/>
              <a:cxnLst/>
              <a:rect l="l" t="t" r="r" b="b"/>
              <a:pathLst>
                <a:path w="20543" h="3829" extrusionOk="0">
                  <a:moveTo>
                    <a:pt x="1" y="0"/>
                  </a:moveTo>
                  <a:cubicBezTo>
                    <a:pt x="149" y="1138"/>
                    <a:pt x="341" y="2460"/>
                    <a:pt x="559" y="3829"/>
                  </a:cubicBezTo>
                  <a:lnTo>
                    <a:pt x="19984" y="3829"/>
                  </a:lnTo>
                  <a:cubicBezTo>
                    <a:pt x="20204" y="2460"/>
                    <a:pt x="20394" y="1136"/>
                    <a:pt x="20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12948000" y="2430500"/>
              <a:ext cx="470375" cy="59150"/>
            </a:xfrm>
            <a:custGeom>
              <a:avLst/>
              <a:gdLst/>
              <a:ahLst/>
              <a:cxnLst/>
              <a:rect l="l" t="t" r="r" b="b"/>
              <a:pathLst>
                <a:path w="18815" h="2366" extrusionOk="0">
                  <a:moveTo>
                    <a:pt x="1" y="1"/>
                  </a:moveTo>
                  <a:cubicBezTo>
                    <a:pt x="138" y="802"/>
                    <a:pt x="282" y="1601"/>
                    <a:pt x="431" y="2366"/>
                  </a:cubicBezTo>
                  <a:lnTo>
                    <a:pt x="18384" y="2366"/>
                  </a:lnTo>
                  <a:cubicBezTo>
                    <a:pt x="18534" y="1601"/>
                    <a:pt x="18678" y="802"/>
                    <a:pt x="18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11540450" y="1460575"/>
              <a:ext cx="448425" cy="46800"/>
            </a:xfrm>
            <a:custGeom>
              <a:avLst/>
              <a:gdLst/>
              <a:ahLst/>
              <a:cxnLst/>
              <a:rect l="l" t="t" r="r" b="b"/>
              <a:pathLst>
                <a:path w="17937" h="1872" extrusionOk="0">
                  <a:moveTo>
                    <a:pt x="17190" y="0"/>
                  </a:moveTo>
                  <a:cubicBezTo>
                    <a:pt x="17184" y="0"/>
                    <a:pt x="17179" y="1"/>
                    <a:pt x="17174" y="1"/>
                  </a:cubicBezTo>
                  <a:lnTo>
                    <a:pt x="730" y="380"/>
                  </a:lnTo>
                  <a:cubicBezTo>
                    <a:pt x="324" y="390"/>
                    <a:pt x="1" y="721"/>
                    <a:pt x="2" y="1125"/>
                  </a:cubicBezTo>
                  <a:cubicBezTo>
                    <a:pt x="2" y="1537"/>
                    <a:pt x="335" y="1871"/>
                    <a:pt x="747" y="1871"/>
                  </a:cubicBezTo>
                  <a:lnTo>
                    <a:pt x="17191" y="1871"/>
                  </a:lnTo>
                  <a:cubicBezTo>
                    <a:pt x="17603" y="1871"/>
                    <a:pt x="17936" y="1537"/>
                    <a:pt x="17936" y="1125"/>
                  </a:cubicBezTo>
                  <a:lnTo>
                    <a:pt x="17936" y="747"/>
                  </a:lnTo>
                  <a:cubicBezTo>
                    <a:pt x="17936" y="333"/>
                    <a:pt x="17600" y="0"/>
                    <a:pt x="17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11722201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5425" y="1"/>
                  </a:moveTo>
                  <a:cubicBezTo>
                    <a:pt x="4560" y="2"/>
                    <a:pt x="3815" y="615"/>
                    <a:pt x="3648" y="1464"/>
                  </a:cubicBezTo>
                  <a:lnTo>
                    <a:pt x="219" y="19008"/>
                  </a:lnTo>
                  <a:cubicBezTo>
                    <a:pt x="1" y="20125"/>
                    <a:pt x="861" y="21167"/>
                    <a:pt x="2001" y="21167"/>
                  </a:cubicBezTo>
                  <a:lnTo>
                    <a:pt x="27915" y="21167"/>
                  </a:lnTo>
                  <a:cubicBezTo>
                    <a:pt x="27916" y="21167"/>
                    <a:pt x="27917" y="21167"/>
                    <a:pt x="27918" y="21167"/>
                  </a:cubicBezTo>
                  <a:cubicBezTo>
                    <a:pt x="28784" y="21167"/>
                    <a:pt x="29528" y="20553"/>
                    <a:pt x="29692" y="19703"/>
                  </a:cubicBezTo>
                  <a:lnTo>
                    <a:pt x="33121" y="2164"/>
                  </a:lnTo>
                  <a:cubicBezTo>
                    <a:pt x="33339" y="1042"/>
                    <a:pt x="32484" y="1"/>
                    <a:pt x="3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11760025" y="837350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5425" y="1"/>
                  </a:moveTo>
                  <a:cubicBezTo>
                    <a:pt x="4559" y="1"/>
                    <a:pt x="3815" y="615"/>
                    <a:pt x="3647" y="1464"/>
                  </a:cubicBezTo>
                  <a:lnTo>
                    <a:pt x="220" y="19008"/>
                  </a:lnTo>
                  <a:cubicBezTo>
                    <a:pt x="1" y="20125"/>
                    <a:pt x="860" y="21167"/>
                    <a:pt x="1998" y="21167"/>
                  </a:cubicBezTo>
                  <a:lnTo>
                    <a:pt x="26402" y="21167"/>
                  </a:lnTo>
                  <a:cubicBezTo>
                    <a:pt x="26403" y="21167"/>
                    <a:pt x="26404" y="21167"/>
                    <a:pt x="26405" y="21167"/>
                  </a:cubicBezTo>
                  <a:cubicBezTo>
                    <a:pt x="27271" y="21167"/>
                    <a:pt x="28015" y="20553"/>
                    <a:pt x="28179" y="19703"/>
                  </a:cubicBezTo>
                  <a:lnTo>
                    <a:pt x="31608" y="2164"/>
                  </a:lnTo>
                  <a:cubicBezTo>
                    <a:pt x="31826" y="1042"/>
                    <a:pt x="30971" y="1"/>
                    <a:pt x="29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2034300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8337" y="1"/>
                  </a:moveTo>
                  <a:cubicBezTo>
                    <a:pt x="8336" y="1"/>
                    <a:pt x="8335" y="1"/>
                    <a:pt x="8334" y="1"/>
                  </a:cubicBezTo>
                  <a:lnTo>
                    <a:pt x="1042" y="1"/>
                  </a:lnTo>
                  <a:cubicBezTo>
                    <a:pt x="438" y="1"/>
                    <a:pt x="0" y="576"/>
                    <a:pt x="162" y="1154"/>
                  </a:cubicBezTo>
                  <a:lnTo>
                    <a:pt x="3564" y="13580"/>
                  </a:lnTo>
                  <a:lnTo>
                    <a:pt x="3979" y="15097"/>
                  </a:lnTo>
                  <a:lnTo>
                    <a:pt x="11983" y="15097"/>
                  </a:lnTo>
                  <a:cubicBezTo>
                    <a:pt x="12568" y="15097"/>
                    <a:pt x="12991" y="14540"/>
                    <a:pt x="12837" y="13977"/>
                  </a:cubicBezTo>
                  <a:lnTo>
                    <a:pt x="9188" y="653"/>
                  </a:lnTo>
                  <a:cubicBezTo>
                    <a:pt x="9083" y="268"/>
                    <a:pt x="8734" y="1"/>
                    <a:pt x="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11816875" y="1469350"/>
              <a:ext cx="356325" cy="38025"/>
            </a:xfrm>
            <a:custGeom>
              <a:avLst/>
              <a:gdLst/>
              <a:ahLst/>
              <a:cxnLst/>
              <a:rect l="l" t="t" r="r" b="b"/>
              <a:pathLst>
                <a:path w="14253" h="1521" extrusionOk="0">
                  <a:moveTo>
                    <a:pt x="760" y="0"/>
                  </a:moveTo>
                  <a:cubicBezTo>
                    <a:pt x="341" y="0"/>
                    <a:pt x="0" y="341"/>
                    <a:pt x="0" y="760"/>
                  </a:cubicBezTo>
                  <a:cubicBezTo>
                    <a:pt x="0" y="1180"/>
                    <a:pt x="341" y="1520"/>
                    <a:pt x="760" y="1520"/>
                  </a:cubicBezTo>
                  <a:lnTo>
                    <a:pt x="14252" y="1520"/>
                  </a:lnTo>
                  <a:lnTo>
                    <a:pt x="13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120488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3" y="4709"/>
                    <a:pt x="302" y="4711"/>
                    <a:pt x="320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2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120831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4" y="4705"/>
                  </a:cubicBezTo>
                  <a:cubicBezTo>
                    <a:pt x="282" y="4709"/>
                    <a:pt x="301" y="4711"/>
                    <a:pt x="319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3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12117325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9" y="4711"/>
                    <a:pt x="581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121515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0" y="4711"/>
                  </a:cubicBezTo>
                  <a:cubicBezTo>
                    <a:pt x="458" y="4711"/>
                    <a:pt x="582" y="4613"/>
                    <a:pt x="608" y="4473"/>
                  </a:cubicBezTo>
                  <a:lnTo>
                    <a:pt x="1398" y="349"/>
                  </a:lnTo>
                  <a:cubicBezTo>
                    <a:pt x="1427" y="190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121858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0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7" y="349"/>
                  </a:lnTo>
                  <a:cubicBezTo>
                    <a:pt x="1428" y="190"/>
                    <a:pt x="1323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2220050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60" y="4711"/>
                    <a:pt x="583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122543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9" y="349"/>
                  </a:lnTo>
                  <a:cubicBezTo>
                    <a:pt x="1428" y="190"/>
                    <a:pt x="1324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1272625" y="1424275"/>
              <a:ext cx="276300" cy="83100"/>
            </a:xfrm>
            <a:custGeom>
              <a:avLst/>
              <a:gdLst/>
              <a:ahLst/>
              <a:cxnLst/>
              <a:rect l="l" t="t" r="r" b="b"/>
              <a:pathLst>
                <a:path w="11052" h="3324" extrusionOk="0">
                  <a:moveTo>
                    <a:pt x="5192" y="0"/>
                  </a:moveTo>
                  <a:cubicBezTo>
                    <a:pt x="4819" y="0"/>
                    <a:pt x="4452" y="47"/>
                    <a:pt x="4101" y="152"/>
                  </a:cubicBezTo>
                  <a:cubicBezTo>
                    <a:pt x="1164" y="1032"/>
                    <a:pt x="1" y="3323"/>
                    <a:pt x="805" y="3323"/>
                  </a:cubicBezTo>
                  <a:lnTo>
                    <a:pt x="10235" y="3323"/>
                  </a:lnTo>
                  <a:cubicBezTo>
                    <a:pt x="11051" y="2566"/>
                    <a:pt x="7951" y="0"/>
                    <a:pt x="5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1434450" y="1444625"/>
              <a:ext cx="41800" cy="62750"/>
            </a:xfrm>
            <a:custGeom>
              <a:avLst/>
              <a:gdLst/>
              <a:ahLst/>
              <a:cxnLst/>
              <a:rect l="l" t="t" r="r" b="b"/>
              <a:pathLst>
                <a:path w="1672" h="2510" extrusionOk="0">
                  <a:moveTo>
                    <a:pt x="1672" y="0"/>
                  </a:moveTo>
                  <a:cubicBezTo>
                    <a:pt x="1404" y="44"/>
                    <a:pt x="1138" y="151"/>
                    <a:pt x="923" y="324"/>
                  </a:cubicBezTo>
                  <a:cubicBezTo>
                    <a:pt x="702" y="493"/>
                    <a:pt x="516" y="701"/>
                    <a:pt x="373" y="940"/>
                  </a:cubicBezTo>
                  <a:cubicBezTo>
                    <a:pt x="236" y="1178"/>
                    <a:pt x="130" y="1436"/>
                    <a:pt x="75" y="1700"/>
                  </a:cubicBezTo>
                  <a:cubicBezTo>
                    <a:pt x="20" y="1965"/>
                    <a:pt x="1" y="2240"/>
                    <a:pt x="62" y="2509"/>
                  </a:cubicBezTo>
                  <a:cubicBezTo>
                    <a:pt x="309" y="2026"/>
                    <a:pt x="508" y="1587"/>
                    <a:pt x="761" y="1174"/>
                  </a:cubicBezTo>
                  <a:cubicBezTo>
                    <a:pt x="879" y="963"/>
                    <a:pt x="1023" y="774"/>
                    <a:pt x="1169" y="579"/>
                  </a:cubicBezTo>
                  <a:cubicBezTo>
                    <a:pt x="1316" y="381"/>
                    <a:pt x="1492" y="212"/>
                    <a:pt x="1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11463900" y="1452825"/>
              <a:ext cx="66075" cy="54550"/>
            </a:xfrm>
            <a:custGeom>
              <a:avLst/>
              <a:gdLst/>
              <a:ahLst/>
              <a:cxnLst/>
              <a:rect l="l" t="t" r="r" b="b"/>
              <a:pathLst>
                <a:path w="2643" h="2182" extrusionOk="0">
                  <a:moveTo>
                    <a:pt x="1" y="1"/>
                  </a:moveTo>
                  <a:lnTo>
                    <a:pt x="1" y="1"/>
                  </a:lnTo>
                  <a:cubicBezTo>
                    <a:pt x="466" y="392"/>
                    <a:pt x="946" y="695"/>
                    <a:pt x="1402" y="1025"/>
                  </a:cubicBezTo>
                  <a:cubicBezTo>
                    <a:pt x="1629" y="1180"/>
                    <a:pt x="1848" y="1351"/>
                    <a:pt x="2056" y="1533"/>
                  </a:cubicBezTo>
                  <a:cubicBezTo>
                    <a:pt x="2258" y="1716"/>
                    <a:pt x="2450" y="1905"/>
                    <a:pt x="2586" y="2181"/>
                  </a:cubicBezTo>
                  <a:cubicBezTo>
                    <a:pt x="2642" y="1871"/>
                    <a:pt x="2501" y="1549"/>
                    <a:pt x="2322" y="1298"/>
                  </a:cubicBezTo>
                  <a:cubicBezTo>
                    <a:pt x="2142" y="1042"/>
                    <a:pt x="1911" y="831"/>
                    <a:pt x="1665" y="655"/>
                  </a:cubicBezTo>
                  <a:cubicBezTo>
                    <a:pt x="1415" y="484"/>
                    <a:pt x="1151" y="335"/>
                    <a:pt x="874" y="225"/>
                  </a:cubicBezTo>
                  <a:cubicBezTo>
                    <a:pt x="596" y="113"/>
                    <a:pt x="308" y="2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40"/>
          <p:cNvSpPr/>
          <p:nvPr/>
        </p:nvSpPr>
        <p:spPr>
          <a:xfrm>
            <a:off x="6946843" y="497839"/>
            <a:ext cx="25739" cy="15413"/>
          </a:xfrm>
          <a:custGeom>
            <a:avLst/>
            <a:gdLst/>
            <a:ahLst/>
            <a:cxnLst/>
            <a:rect l="l" t="t" r="r" b="b"/>
            <a:pathLst>
              <a:path w="1366" h="818" extrusionOk="0">
                <a:moveTo>
                  <a:pt x="55" y="1"/>
                </a:moveTo>
                <a:cubicBezTo>
                  <a:pt x="27" y="1"/>
                  <a:pt x="0" y="21"/>
                  <a:pt x="7" y="59"/>
                </a:cubicBezTo>
                <a:cubicBezTo>
                  <a:pt x="74" y="528"/>
                  <a:pt x="447" y="818"/>
                  <a:pt x="857" y="818"/>
                </a:cubicBezTo>
                <a:cubicBezTo>
                  <a:pt x="1016" y="818"/>
                  <a:pt x="1181" y="774"/>
                  <a:pt x="1336" y="680"/>
                </a:cubicBezTo>
                <a:cubicBezTo>
                  <a:pt x="1365" y="662"/>
                  <a:pt x="1354" y="619"/>
                  <a:pt x="1324" y="619"/>
                </a:cubicBezTo>
                <a:cubicBezTo>
                  <a:pt x="1320" y="619"/>
                  <a:pt x="1315" y="620"/>
                  <a:pt x="1310" y="622"/>
                </a:cubicBezTo>
                <a:cubicBezTo>
                  <a:pt x="1195" y="668"/>
                  <a:pt x="1078" y="690"/>
                  <a:pt x="964" y="690"/>
                </a:cubicBezTo>
                <a:cubicBezTo>
                  <a:pt x="578" y="690"/>
                  <a:pt x="227" y="440"/>
                  <a:pt x="110" y="43"/>
                </a:cubicBezTo>
                <a:cubicBezTo>
                  <a:pt x="101" y="14"/>
                  <a:pt x="77" y="1"/>
                  <a:pt x="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C1F735-CAB0-4A40-84FB-6D159974FE02}"/>
              </a:ext>
            </a:extLst>
          </p:cNvPr>
          <p:cNvSpPr/>
          <p:nvPr/>
        </p:nvSpPr>
        <p:spPr>
          <a:xfrm>
            <a:off x="4860762" y="4534235"/>
            <a:ext cx="34168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While loop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EC1C8047-AE92-4D01-89A2-2A6D3938DD6A}"/>
              </a:ext>
            </a:extLst>
          </p:cNvPr>
          <p:cNvSpPr/>
          <p:nvPr/>
        </p:nvSpPr>
        <p:spPr>
          <a:xfrm>
            <a:off x="1259088" y="4522207"/>
            <a:ext cx="25263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loop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E43FEB5-F52B-4D6C-8826-619B8EBD2726}"/>
              </a:ext>
            </a:extLst>
          </p:cNvPr>
          <p:cNvSpPr/>
          <p:nvPr/>
        </p:nvSpPr>
        <p:spPr>
          <a:xfrm>
            <a:off x="2405342" y="3842044"/>
            <a:ext cx="255354" cy="584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Arrow: Down 353">
            <a:extLst>
              <a:ext uri="{FF2B5EF4-FFF2-40B4-BE49-F238E27FC236}">
                <a16:creationId xmlns:a16="http://schemas.microsoft.com/office/drawing/2014/main" id="{4BC51190-201F-45B5-BA52-CC39F420040A}"/>
              </a:ext>
            </a:extLst>
          </p:cNvPr>
          <p:cNvSpPr/>
          <p:nvPr/>
        </p:nvSpPr>
        <p:spPr>
          <a:xfrm>
            <a:off x="6513056" y="3910857"/>
            <a:ext cx="243879" cy="611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441" name="Google Shape;441;p36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42" name="Google Shape;442;p36"/>
          <p:cNvGrpSpPr/>
          <p:nvPr/>
        </p:nvGrpSpPr>
        <p:grpSpPr>
          <a:xfrm flipH="1">
            <a:off x="-364072" y="420317"/>
            <a:ext cx="3570328" cy="4020274"/>
            <a:chOff x="1483375" y="238125"/>
            <a:chExt cx="4652500" cy="5238825"/>
          </a:xfrm>
        </p:grpSpPr>
        <p:sp>
          <p:nvSpPr>
            <p:cNvPr id="443" name="Google Shape;443;p36"/>
            <p:cNvSpPr/>
            <p:nvPr/>
          </p:nvSpPr>
          <p:spPr>
            <a:xfrm>
              <a:off x="1483375" y="2694975"/>
              <a:ext cx="3225475" cy="1933175"/>
            </a:xfrm>
            <a:custGeom>
              <a:avLst/>
              <a:gdLst/>
              <a:ahLst/>
              <a:cxnLst/>
              <a:rect l="l" t="t" r="r" b="b"/>
              <a:pathLst>
                <a:path w="129019" h="77327" extrusionOk="0">
                  <a:moveTo>
                    <a:pt x="67420" y="0"/>
                  </a:moveTo>
                  <a:lnTo>
                    <a:pt x="0" y="35502"/>
                  </a:lnTo>
                  <a:lnTo>
                    <a:pt x="61598" y="77326"/>
                  </a:lnTo>
                  <a:lnTo>
                    <a:pt x="129018" y="41824"/>
                  </a:lnTo>
                  <a:lnTo>
                    <a:pt x="67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416675" y="3225750"/>
              <a:ext cx="1358850" cy="725725"/>
            </a:xfrm>
            <a:custGeom>
              <a:avLst/>
              <a:gdLst/>
              <a:ahLst/>
              <a:cxnLst/>
              <a:rect l="l" t="t" r="r" b="b"/>
              <a:pathLst>
                <a:path w="54354" h="29029" extrusionOk="0">
                  <a:moveTo>
                    <a:pt x="51588" y="0"/>
                  </a:moveTo>
                  <a:lnTo>
                    <a:pt x="1" y="27165"/>
                  </a:lnTo>
                  <a:lnTo>
                    <a:pt x="2766" y="29028"/>
                  </a:lnTo>
                  <a:lnTo>
                    <a:pt x="54354" y="1863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rgbClr val="2D0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023325" y="3740425"/>
              <a:ext cx="1685525" cy="1736525"/>
            </a:xfrm>
            <a:custGeom>
              <a:avLst/>
              <a:gdLst/>
              <a:ahLst/>
              <a:cxnLst/>
              <a:rect l="l" t="t" r="r" b="b"/>
              <a:pathLst>
                <a:path w="67421" h="69461" extrusionOk="0">
                  <a:moveTo>
                    <a:pt x="67420" y="1"/>
                  </a:moveTo>
                  <a:lnTo>
                    <a:pt x="0" y="35508"/>
                  </a:lnTo>
                  <a:lnTo>
                    <a:pt x="0" y="69460"/>
                  </a:lnTo>
                  <a:lnTo>
                    <a:pt x="67420" y="33952"/>
                  </a:lnTo>
                  <a:lnTo>
                    <a:pt x="67420" y="1"/>
                  </a:ln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483375" y="3583625"/>
              <a:ext cx="1539975" cy="1893325"/>
            </a:xfrm>
            <a:custGeom>
              <a:avLst/>
              <a:gdLst/>
              <a:ahLst/>
              <a:cxnLst/>
              <a:rect l="l" t="t" r="r" b="b"/>
              <a:pathLst>
                <a:path w="61599" h="75733" extrusionOk="0">
                  <a:moveTo>
                    <a:pt x="0" y="1"/>
                  </a:moveTo>
                  <a:lnTo>
                    <a:pt x="0" y="33953"/>
                  </a:lnTo>
                  <a:lnTo>
                    <a:pt x="61598" y="75732"/>
                  </a:lnTo>
                  <a:lnTo>
                    <a:pt x="61598" y="41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526700" y="2212525"/>
              <a:ext cx="1429175" cy="1527925"/>
            </a:xfrm>
            <a:custGeom>
              <a:avLst/>
              <a:gdLst/>
              <a:ahLst/>
              <a:cxnLst/>
              <a:rect l="l" t="t" r="r" b="b"/>
              <a:pathLst>
                <a:path w="57167" h="61117" extrusionOk="0">
                  <a:moveTo>
                    <a:pt x="14692" y="0"/>
                  </a:moveTo>
                  <a:lnTo>
                    <a:pt x="1" y="56452"/>
                  </a:lnTo>
                  <a:lnTo>
                    <a:pt x="14393" y="61117"/>
                  </a:lnTo>
                  <a:lnTo>
                    <a:pt x="48741" y="43030"/>
                  </a:lnTo>
                  <a:lnTo>
                    <a:pt x="57166" y="10933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740775" y="2004725"/>
              <a:ext cx="806175" cy="837600"/>
            </a:xfrm>
            <a:custGeom>
              <a:avLst/>
              <a:gdLst/>
              <a:ahLst/>
              <a:cxnLst/>
              <a:rect l="l" t="t" r="r" b="b"/>
              <a:pathLst>
                <a:path w="32247" h="33504" extrusionOk="0">
                  <a:moveTo>
                    <a:pt x="16887" y="0"/>
                  </a:moveTo>
                  <a:lnTo>
                    <a:pt x="1" y="12143"/>
                  </a:lnTo>
                  <a:lnTo>
                    <a:pt x="15359" y="33503"/>
                  </a:lnTo>
                  <a:lnTo>
                    <a:pt x="32247" y="21359"/>
                  </a:lnTo>
                  <a:lnTo>
                    <a:pt x="16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4440350" y="2769175"/>
              <a:ext cx="474825" cy="452100"/>
            </a:xfrm>
            <a:custGeom>
              <a:avLst/>
              <a:gdLst/>
              <a:ahLst/>
              <a:cxnLst/>
              <a:rect l="l" t="t" r="r" b="b"/>
              <a:pathLst>
                <a:path w="18993" h="18084" extrusionOk="0">
                  <a:moveTo>
                    <a:pt x="12527" y="0"/>
                  </a:moveTo>
                  <a:lnTo>
                    <a:pt x="0" y="8178"/>
                  </a:lnTo>
                  <a:lnTo>
                    <a:pt x="6466" y="18084"/>
                  </a:lnTo>
                  <a:lnTo>
                    <a:pt x="18993" y="9904"/>
                  </a:lnTo>
                  <a:lnTo>
                    <a:pt x="12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3489550" y="1878525"/>
              <a:ext cx="1264875" cy="1059900"/>
            </a:xfrm>
            <a:custGeom>
              <a:avLst/>
              <a:gdLst/>
              <a:ahLst/>
              <a:cxnLst/>
              <a:rect l="l" t="t" r="r" b="b"/>
              <a:pathLst>
                <a:path w="50595" h="42396" extrusionOk="0">
                  <a:moveTo>
                    <a:pt x="36783" y="0"/>
                  </a:moveTo>
                  <a:lnTo>
                    <a:pt x="3634" y="8143"/>
                  </a:lnTo>
                  <a:lnTo>
                    <a:pt x="0" y="19338"/>
                  </a:lnTo>
                  <a:lnTo>
                    <a:pt x="7560" y="21955"/>
                  </a:lnTo>
                  <a:lnTo>
                    <a:pt x="1458" y="37094"/>
                  </a:lnTo>
                  <a:cubicBezTo>
                    <a:pt x="656" y="39085"/>
                    <a:pt x="1631" y="41348"/>
                    <a:pt x="3630" y="42130"/>
                  </a:cubicBezTo>
                  <a:cubicBezTo>
                    <a:pt x="4089" y="42309"/>
                    <a:pt x="4565" y="42395"/>
                    <a:pt x="5035" y="42395"/>
                  </a:cubicBezTo>
                  <a:cubicBezTo>
                    <a:pt x="6366" y="42395"/>
                    <a:pt x="7646" y="41704"/>
                    <a:pt x="8358" y="40499"/>
                  </a:cubicBezTo>
                  <a:lnTo>
                    <a:pt x="17592" y="24862"/>
                  </a:lnTo>
                  <a:lnTo>
                    <a:pt x="30531" y="29223"/>
                  </a:lnTo>
                  <a:cubicBezTo>
                    <a:pt x="30531" y="29223"/>
                    <a:pt x="31623" y="29568"/>
                    <a:pt x="33194" y="29568"/>
                  </a:cubicBezTo>
                  <a:cubicBezTo>
                    <a:pt x="35156" y="29568"/>
                    <a:pt x="37866" y="29030"/>
                    <a:pt x="40128" y="26607"/>
                  </a:cubicBezTo>
                  <a:cubicBezTo>
                    <a:pt x="44198" y="22245"/>
                    <a:pt x="50595" y="12213"/>
                    <a:pt x="50595" y="12213"/>
                  </a:cubicBezTo>
                  <a:lnTo>
                    <a:pt x="36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4543500" y="238125"/>
              <a:ext cx="1592375" cy="1819875"/>
            </a:xfrm>
            <a:custGeom>
              <a:avLst/>
              <a:gdLst/>
              <a:ahLst/>
              <a:cxnLst/>
              <a:rect l="l" t="t" r="r" b="b"/>
              <a:pathLst>
                <a:path w="63695" h="72795" extrusionOk="0">
                  <a:moveTo>
                    <a:pt x="35780" y="0"/>
                  </a:moveTo>
                  <a:lnTo>
                    <a:pt x="1" y="53135"/>
                  </a:lnTo>
                  <a:lnTo>
                    <a:pt x="23394" y="72794"/>
                  </a:lnTo>
                  <a:lnTo>
                    <a:pt x="63695" y="2640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4367000" y="1581550"/>
              <a:ext cx="680225" cy="657575"/>
            </a:xfrm>
            <a:custGeom>
              <a:avLst/>
              <a:gdLst/>
              <a:ahLst/>
              <a:cxnLst/>
              <a:rect l="l" t="t" r="r" b="b"/>
              <a:pathLst>
                <a:path w="27209" h="26303" extrusionOk="0">
                  <a:moveTo>
                    <a:pt x="7778" y="1"/>
                  </a:moveTo>
                  <a:lnTo>
                    <a:pt x="0" y="10698"/>
                  </a:lnTo>
                  <a:lnTo>
                    <a:pt x="17775" y="26303"/>
                  </a:lnTo>
                  <a:lnTo>
                    <a:pt x="27208" y="16329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5073900" y="1820500"/>
              <a:ext cx="60325" cy="58050"/>
            </a:xfrm>
            <a:custGeom>
              <a:avLst/>
              <a:gdLst/>
              <a:ahLst/>
              <a:cxnLst/>
              <a:rect l="l" t="t" r="r" b="b"/>
              <a:pathLst>
                <a:path w="2413" h="2322" extrusionOk="0">
                  <a:moveTo>
                    <a:pt x="1252" y="1"/>
                  </a:moveTo>
                  <a:cubicBezTo>
                    <a:pt x="782" y="1"/>
                    <a:pt x="359" y="284"/>
                    <a:pt x="180" y="717"/>
                  </a:cubicBezTo>
                  <a:cubicBezTo>
                    <a:pt x="0" y="1151"/>
                    <a:pt x="99" y="1649"/>
                    <a:pt x="432" y="1982"/>
                  </a:cubicBezTo>
                  <a:cubicBezTo>
                    <a:pt x="654" y="2204"/>
                    <a:pt x="950" y="2322"/>
                    <a:pt x="1252" y="2322"/>
                  </a:cubicBezTo>
                  <a:cubicBezTo>
                    <a:pt x="1401" y="2322"/>
                    <a:pt x="1552" y="2293"/>
                    <a:pt x="1695" y="2233"/>
                  </a:cubicBezTo>
                  <a:cubicBezTo>
                    <a:pt x="2129" y="2054"/>
                    <a:pt x="2412" y="1631"/>
                    <a:pt x="2412" y="1161"/>
                  </a:cubicBezTo>
                  <a:cubicBezTo>
                    <a:pt x="2412" y="521"/>
                    <a:pt x="189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8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40077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for loop follows the syntax: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for </a:t>
            </a:r>
            <a:r>
              <a:rPr lang="en" dirty="0"/>
              <a:t>var_name </a:t>
            </a:r>
            <a:r>
              <a:rPr lang="en" b="1" dirty="0"/>
              <a:t>in </a:t>
            </a:r>
            <a:r>
              <a:rPr lang="en" dirty="0"/>
              <a:t>&lt;collection&gt;</a:t>
            </a:r>
            <a:r>
              <a:rPr lang="en" b="1" dirty="0"/>
              <a:t>: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&lt;statements&gt;</a:t>
            </a:r>
            <a:endParaRPr dirty="0"/>
          </a:p>
        </p:txBody>
      </p:sp>
      <p:sp>
        <p:nvSpPr>
          <p:cNvPr id="613" name="Google Shape;613;p3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</a:t>
            </a:r>
            <a:endParaRPr/>
          </a:p>
        </p:txBody>
      </p:sp>
      <p:grpSp>
        <p:nvGrpSpPr>
          <p:cNvPr id="614" name="Google Shape;614;p38"/>
          <p:cNvGrpSpPr/>
          <p:nvPr/>
        </p:nvGrpSpPr>
        <p:grpSpPr>
          <a:xfrm>
            <a:off x="5490506" y="1558524"/>
            <a:ext cx="2483327" cy="2086556"/>
            <a:chOff x="14967475" y="2879825"/>
            <a:chExt cx="2595450" cy="2253300"/>
          </a:xfrm>
        </p:grpSpPr>
        <p:sp>
          <p:nvSpPr>
            <p:cNvPr id="615" name="Google Shape;615;p38"/>
            <p:cNvSpPr/>
            <p:nvPr/>
          </p:nvSpPr>
          <p:spPr>
            <a:xfrm>
              <a:off x="16817325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1012" y="0"/>
                  </a:moveTo>
                  <a:cubicBezTo>
                    <a:pt x="941" y="0"/>
                    <a:pt x="868" y="9"/>
                    <a:pt x="796" y="26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4" y="29230"/>
                  </a:lnTo>
                  <a:cubicBezTo>
                    <a:pt x="7085" y="29636"/>
                    <a:pt x="7448" y="29923"/>
                    <a:pt x="7866" y="29924"/>
                  </a:cubicBezTo>
                  <a:cubicBezTo>
                    <a:pt x="7939" y="29924"/>
                    <a:pt x="8011" y="29915"/>
                    <a:pt x="8081" y="29898"/>
                  </a:cubicBezTo>
                  <a:cubicBezTo>
                    <a:pt x="8568" y="29779"/>
                    <a:pt x="8867" y="29288"/>
                    <a:pt x="8749" y="28801"/>
                  </a:cubicBezTo>
                  <a:lnTo>
                    <a:pt x="1899" y="719"/>
                  </a:lnTo>
                  <a:cubicBezTo>
                    <a:pt x="1807" y="291"/>
                    <a:pt x="1429" y="0"/>
                    <a:pt x="1012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6148500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7856" y="0"/>
                  </a:moveTo>
                  <a:cubicBezTo>
                    <a:pt x="7438" y="0"/>
                    <a:pt x="7060" y="291"/>
                    <a:pt x="6968" y="719"/>
                  </a:cubicBezTo>
                  <a:lnTo>
                    <a:pt x="120" y="28801"/>
                  </a:lnTo>
                  <a:cubicBezTo>
                    <a:pt x="1" y="29287"/>
                    <a:pt x="300" y="29779"/>
                    <a:pt x="786" y="29898"/>
                  </a:cubicBezTo>
                  <a:cubicBezTo>
                    <a:pt x="857" y="29915"/>
                    <a:pt x="930" y="29923"/>
                    <a:pt x="1003" y="29924"/>
                  </a:cubicBezTo>
                  <a:cubicBezTo>
                    <a:pt x="1420" y="29923"/>
                    <a:pt x="1784" y="29636"/>
                    <a:pt x="1883" y="29230"/>
                  </a:cubicBezTo>
                  <a:lnTo>
                    <a:pt x="8733" y="1148"/>
                  </a:lnTo>
                  <a:cubicBezTo>
                    <a:pt x="8866" y="655"/>
                    <a:pt x="8568" y="147"/>
                    <a:pt x="8071" y="26"/>
                  </a:cubicBezTo>
                  <a:cubicBezTo>
                    <a:pt x="7999" y="9"/>
                    <a:pt x="7927" y="0"/>
                    <a:pt x="7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6961550" y="4088450"/>
              <a:ext cx="221700" cy="748100"/>
            </a:xfrm>
            <a:custGeom>
              <a:avLst/>
              <a:gdLst/>
              <a:ahLst/>
              <a:cxnLst/>
              <a:rect l="l" t="t" r="r" b="b"/>
              <a:pathLst>
                <a:path w="8868" h="29924" extrusionOk="0">
                  <a:moveTo>
                    <a:pt x="1013" y="1"/>
                  </a:moveTo>
                  <a:cubicBezTo>
                    <a:pt x="942" y="1"/>
                    <a:pt x="869" y="9"/>
                    <a:pt x="796" y="27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6" y="29231"/>
                  </a:lnTo>
                  <a:cubicBezTo>
                    <a:pt x="7085" y="29637"/>
                    <a:pt x="7447" y="29922"/>
                    <a:pt x="7866" y="29923"/>
                  </a:cubicBezTo>
                  <a:cubicBezTo>
                    <a:pt x="7938" y="29923"/>
                    <a:pt x="8011" y="29915"/>
                    <a:pt x="8081" y="29899"/>
                  </a:cubicBezTo>
                  <a:cubicBezTo>
                    <a:pt x="8568" y="29779"/>
                    <a:pt x="8868" y="29288"/>
                    <a:pt x="8749" y="28800"/>
                  </a:cubicBezTo>
                  <a:lnTo>
                    <a:pt x="1899" y="718"/>
                  </a:lnTo>
                  <a:cubicBezTo>
                    <a:pt x="1807" y="292"/>
                    <a:pt x="1431" y="1"/>
                    <a:pt x="101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6292175" y="4089650"/>
              <a:ext cx="221425" cy="746900"/>
            </a:xfrm>
            <a:custGeom>
              <a:avLst/>
              <a:gdLst/>
              <a:ahLst/>
              <a:cxnLst/>
              <a:rect l="l" t="t" r="r" b="b"/>
              <a:pathLst>
                <a:path w="8857" h="29876" extrusionOk="0">
                  <a:moveTo>
                    <a:pt x="7865" y="1"/>
                  </a:moveTo>
                  <a:cubicBezTo>
                    <a:pt x="7465" y="1"/>
                    <a:pt x="7100" y="267"/>
                    <a:pt x="6990" y="670"/>
                  </a:cubicBezTo>
                  <a:lnTo>
                    <a:pt x="140" y="28752"/>
                  </a:lnTo>
                  <a:cubicBezTo>
                    <a:pt x="1" y="29325"/>
                    <a:pt x="435" y="29875"/>
                    <a:pt x="1021" y="29875"/>
                  </a:cubicBezTo>
                  <a:cubicBezTo>
                    <a:pt x="1022" y="29875"/>
                    <a:pt x="1023" y="29875"/>
                    <a:pt x="1023" y="29875"/>
                  </a:cubicBezTo>
                  <a:cubicBezTo>
                    <a:pt x="1442" y="29875"/>
                    <a:pt x="1806" y="29589"/>
                    <a:pt x="1905" y="29183"/>
                  </a:cubicBezTo>
                  <a:lnTo>
                    <a:pt x="8753" y="1100"/>
                  </a:lnTo>
                  <a:cubicBezTo>
                    <a:pt x="8856" y="619"/>
                    <a:pt x="8558" y="143"/>
                    <a:pt x="8081" y="27"/>
                  </a:cubicBezTo>
                  <a:cubicBezTo>
                    <a:pt x="8009" y="9"/>
                    <a:pt x="7937" y="1"/>
                    <a:pt x="7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16163225" y="3148925"/>
              <a:ext cx="1158375" cy="1108300"/>
            </a:xfrm>
            <a:custGeom>
              <a:avLst/>
              <a:gdLst/>
              <a:ahLst/>
              <a:cxnLst/>
              <a:rect l="l" t="t" r="r" b="b"/>
              <a:pathLst>
                <a:path w="46335" h="44332" extrusionOk="0">
                  <a:moveTo>
                    <a:pt x="27644" y="0"/>
                  </a:moveTo>
                  <a:cubicBezTo>
                    <a:pt x="19893" y="0"/>
                    <a:pt x="12189" y="2071"/>
                    <a:pt x="11147" y="5717"/>
                  </a:cubicBezTo>
                  <a:cubicBezTo>
                    <a:pt x="9038" y="13098"/>
                    <a:pt x="18880" y="32035"/>
                    <a:pt x="15155" y="33788"/>
                  </a:cubicBezTo>
                  <a:cubicBezTo>
                    <a:pt x="12915" y="34843"/>
                    <a:pt x="10203" y="35694"/>
                    <a:pt x="5771" y="36347"/>
                  </a:cubicBezTo>
                  <a:cubicBezTo>
                    <a:pt x="1" y="37196"/>
                    <a:pt x="1026" y="44331"/>
                    <a:pt x="5771" y="44331"/>
                  </a:cubicBezTo>
                  <a:lnTo>
                    <a:pt x="34133" y="44331"/>
                  </a:lnTo>
                  <a:cubicBezTo>
                    <a:pt x="39272" y="44331"/>
                    <a:pt x="39668" y="39323"/>
                    <a:pt x="39668" y="35633"/>
                  </a:cubicBezTo>
                  <a:cubicBezTo>
                    <a:pt x="39668" y="31944"/>
                    <a:pt x="46334" y="16656"/>
                    <a:pt x="44490" y="7035"/>
                  </a:cubicBezTo>
                  <a:cubicBezTo>
                    <a:pt x="43556" y="2169"/>
                    <a:pt x="35576" y="0"/>
                    <a:pt x="27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6496875" y="2879825"/>
              <a:ext cx="462150" cy="414325"/>
            </a:xfrm>
            <a:custGeom>
              <a:avLst/>
              <a:gdLst/>
              <a:ahLst/>
              <a:cxnLst/>
              <a:rect l="l" t="t" r="r" b="b"/>
              <a:pathLst>
                <a:path w="18486" h="16573" extrusionOk="0">
                  <a:moveTo>
                    <a:pt x="8665" y="1"/>
                  </a:moveTo>
                  <a:cubicBezTo>
                    <a:pt x="7073" y="1"/>
                    <a:pt x="5853" y="395"/>
                    <a:pt x="5853" y="395"/>
                  </a:cubicBezTo>
                  <a:cubicBezTo>
                    <a:pt x="655" y="2583"/>
                    <a:pt x="3150" y="7146"/>
                    <a:pt x="1930" y="9389"/>
                  </a:cubicBezTo>
                  <a:cubicBezTo>
                    <a:pt x="1" y="12936"/>
                    <a:pt x="1" y="14797"/>
                    <a:pt x="1" y="14797"/>
                  </a:cubicBezTo>
                  <a:cubicBezTo>
                    <a:pt x="1" y="14797"/>
                    <a:pt x="3102" y="16573"/>
                    <a:pt x="8977" y="16573"/>
                  </a:cubicBezTo>
                  <a:cubicBezTo>
                    <a:pt x="14025" y="16573"/>
                    <a:pt x="18486" y="14797"/>
                    <a:pt x="18486" y="14797"/>
                  </a:cubicBezTo>
                  <a:cubicBezTo>
                    <a:pt x="18332" y="10922"/>
                    <a:pt x="15988" y="9912"/>
                    <a:pt x="15437" y="8062"/>
                  </a:cubicBezTo>
                  <a:cubicBezTo>
                    <a:pt x="14941" y="6399"/>
                    <a:pt x="15953" y="3599"/>
                    <a:pt x="12985" y="1326"/>
                  </a:cubicBezTo>
                  <a:cubicBezTo>
                    <a:pt x="11623" y="283"/>
                    <a:pt x="10011" y="1"/>
                    <a:pt x="8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6478925" y="3776275"/>
              <a:ext cx="487625" cy="262100"/>
            </a:xfrm>
            <a:custGeom>
              <a:avLst/>
              <a:gdLst/>
              <a:ahLst/>
              <a:cxnLst/>
              <a:rect l="l" t="t" r="r" b="b"/>
              <a:pathLst>
                <a:path w="19505" h="10484" extrusionOk="0">
                  <a:moveTo>
                    <a:pt x="3711" y="0"/>
                  </a:moveTo>
                  <a:cubicBezTo>
                    <a:pt x="3711" y="0"/>
                    <a:pt x="118" y="5663"/>
                    <a:pt x="57" y="8121"/>
                  </a:cubicBezTo>
                  <a:cubicBezTo>
                    <a:pt x="0" y="10398"/>
                    <a:pt x="8516" y="10482"/>
                    <a:pt x="9784" y="10482"/>
                  </a:cubicBezTo>
                  <a:cubicBezTo>
                    <a:pt x="9886" y="10482"/>
                    <a:pt x="9941" y="10482"/>
                    <a:pt x="9941" y="10482"/>
                  </a:cubicBezTo>
                  <a:cubicBezTo>
                    <a:pt x="9941" y="10482"/>
                    <a:pt x="10093" y="10484"/>
                    <a:pt x="10360" y="10484"/>
                  </a:cubicBezTo>
                  <a:cubicBezTo>
                    <a:pt x="12203" y="10484"/>
                    <a:pt x="19505" y="10387"/>
                    <a:pt x="19453" y="8856"/>
                  </a:cubicBezTo>
                  <a:cubicBezTo>
                    <a:pt x="19393" y="7103"/>
                    <a:pt x="17674" y="1341"/>
                    <a:pt x="1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6476375" y="3784450"/>
              <a:ext cx="394875" cy="995650"/>
            </a:xfrm>
            <a:custGeom>
              <a:avLst/>
              <a:gdLst/>
              <a:ahLst/>
              <a:cxnLst/>
              <a:rect l="l" t="t" r="r" b="b"/>
              <a:pathLst>
                <a:path w="15795" h="39826" extrusionOk="0">
                  <a:moveTo>
                    <a:pt x="3838" y="0"/>
                  </a:moveTo>
                  <a:cubicBezTo>
                    <a:pt x="3838" y="0"/>
                    <a:pt x="0" y="4955"/>
                    <a:pt x="56" y="9150"/>
                  </a:cubicBezTo>
                  <a:cubicBezTo>
                    <a:pt x="109" y="13345"/>
                    <a:pt x="8654" y="18148"/>
                    <a:pt x="8654" y="18148"/>
                  </a:cubicBezTo>
                  <a:cubicBezTo>
                    <a:pt x="8654" y="18148"/>
                    <a:pt x="7723" y="22170"/>
                    <a:pt x="8367" y="27067"/>
                  </a:cubicBezTo>
                  <a:cubicBezTo>
                    <a:pt x="9257" y="33849"/>
                    <a:pt x="10191" y="39136"/>
                    <a:pt x="10658" y="39312"/>
                  </a:cubicBezTo>
                  <a:cubicBezTo>
                    <a:pt x="10934" y="39417"/>
                    <a:pt x="11738" y="39826"/>
                    <a:pt x="12739" y="39826"/>
                  </a:cubicBezTo>
                  <a:cubicBezTo>
                    <a:pt x="13436" y="39826"/>
                    <a:pt x="14229" y="39628"/>
                    <a:pt x="15005" y="38991"/>
                  </a:cubicBezTo>
                  <a:cubicBezTo>
                    <a:pt x="15512" y="38575"/>
                    <a:pt x="15794" y="20053"/>
                    <a:pt x="14439" y="13455"/>
                  </a:cubicBezTo>
                  <a:cubicBezTo>
                    <a:pt x="14126" y="11929"/>
                    <a:pt x="3838" y="0"/>
                    <a:pt x="383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6718025" y="4743825"/>
              <a:ext cx="148850" cy="233450"/>
            </a:xfrm>
            <a:custGeom>
              <a:avLst/>
              <a:gdLst/>
              <a:ahLst/>
              <a:cxnLst/>
              <a:rect l="l" t="t" r="r" b="b"/>
              <a:pathLst>
                <a:path w="5954" h="9338" extrusionOk="0">
                  <a:moveTo>
                    <a:pt x="5499" y="1"/>
                  </a:moveTo>
                  <a:lnTo>
                    <a:pt x="514" y="219"/>
                  </a:lnTo>
                  <a:cubicBezTo>
                    <a:pt x="806" y="1139"/>
                    <a:pt x="886" y="2068"/>
                    <a:pt x="854" y="2950"/>
                  </a:cubicBezTo>
                  <a:cubicBezTo>
                    <a:pt x="856" y="2982"/>
                    <a:pt x="854" y="3014"/>
                    <a:pt x="851" y="3045"/>
                  </a:cubicBezTo>
                  <a:cubicBezTo>
                    <a:pt x="851" y="3081"/>
                    <a:pt x="850" y="3116"/>
                    <a:pt x="847" y="3151"/>
                  </a:cubicBezTo>
                  <a:cubicBezTo>
                    <a:pt x="733" y="5298"/>
                    <a:pt x="0" y="7167"/>
                    <a:pt x="38" y="8027"/>
                  </a:cubicBezTo>
                  <a:cubicBezTo>
                    <a:pt x="78" y="8900"/>
                    <a:pt x="1267" y="9337"/>
                    <a:pt x="2517" y="9337"/>
                  </a:cubicBezTo>
                  <a:cubicBezTo>
                    <a:pt x="3668" y="9337"/>
                    <a:pt x="4871" y="8967"/>
                    <a:pt x="5280" y="8226"/>
                  </a:cubicBezTo>
                  <a:cubicBezTo>
                    <a:pt x="5954" y="6997"/>
                    <a:pt x="5487" y="4699"/>
                    <a:pt x="5414" y="2566"/>
                  </a:cubicBezTo>
                  <a:cubicBezTo>
                    <a:pt x="5397" y="2075"/>
                    <a:pt x="5398" y="1595"/>
                    <a:pt x="5442" y="1137"/>
                  </a:cubicBezTo>
                  <a:cubicBezTo>
                    <a:pt x="5494" y="619"/>
                    <a:pt x="5455" y="89"/>
                    <a:pt x="54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6739300" y="4817475"/>
              <a:ext cx="200" cy="2475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lnTo>
                    <a:pt x="3" y="4"/>
                  </a:lnTo>
                  <a:cubicBezTo>
                    <a:pt x="4" y="18"/>
                    <a:pt x="4" y="32"/>
                    <a:pt x="3" y="46"/>
                  </a:cubicBezTo>
                  <a:lnTo>
                    <a:pt x="3" y="46"/>
                  </a:lnTo>
                  <a:cubicBezTo>
                    <a:pt x="5" y="31"/>
                    <a:pt x="6" y="15"/>
                    <a:pt x="7" y="0"/>
                  </a:cubicBezTo>
                  <a:close/>
                  <a:moveTo>
                    <a:pt x="3" y="46"/>
                  </a:moveTo>
                  <a:lnTo>
                    <a:pt x="3" y="46"/>
                  </a:lnTo>
                  <a:cubicBezTo>
                    <a:pt x="2" y="63"/>
                    <a:pt x="1" y="81"/>
                    <a:pt x="0" y="99"/>
                  </a:cubicBezTo>
                  <a:cubicBezTo>
                    <a:pt x="2" y="82"/>
                    <a:pt x="3" y="64"/>
                    <a:pt x="3" y="46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6718025" y="4807975"/>
              <a:ext cx="148850" cy="169300"/>
            </a:xfrm>
            <a:custGeom>
              <a:avLst/>
              <a:gdLst/>
              <a:ahLst/>
              <a:cxnLst/>
              <a:rect l="l" t="t" r="r" b="b"/>
              <a:pathLst>
                <a:path w="5954" h="6772" extrusionOk="0">
                  <a:moveTo>
                    <a:pt x="5414" y="0"/>
                  </a:moveTo>
                  <a:lnTo>
                    <a:pt x="5414" y="0"/>
                  </a:lnTo>
                  <a:cubicBezTo>
                    <a:pt x="5397" y="47"/>
                    <a:pt x="5392" y="111"/>
                    <a:pt x="5387" y="182"/>
                  </a:cubicBezTo>
                  <a:cubicBezTo>
                    <a:pt x="5328" y="1794"/>
                    <a:pt x="4520" y="3990"/>
                    <a:pt x="2883" y="4027"/>
                  </a:cubicBezTo>
                  <a:cubicBezTo>
                    <a:pt x="2872" y="4027"/>
                    <a:pt x="2860" y="4027"/>
                    <a:pt x="2849" y="4027"/>
                  </a:cubicBezTo>
                  <a:cubicBezTo>
                    <a:pt x="1335" y="4027"/>
                    <a:pt x="844" y="1750"/>
                    <a:pt x="847" y="585"/>
                  </a:cubicBezTo>
                  <a:lnTo>
                    <a:pt x="847" y="585"/>
                  </a:lnTo>
                  <a:cubicBezTo>
                    <a:pt x="733" y="2732"/>
                    <a:pt x="0" y="4601"/>
                    <a:pt x="38" y="5461"/>
                  </a:cubicBezTo>
                  <a:cubicBezTo>
                    <a:pt x="78" y="6334"/>
                    <a:pt x="1267" y="6771"/>
                    <a:pt x="2518" y="6771"/>
                  </a:cubicBezTo>
                  <a:cubicBezTo>
                    <a:pt x="3669" y="6771"/>
                    <a:pt x="4872" y="6401"/>
                    <a:pt x="5280" y="5660"/>
                  </a:cubicBezTo>
                  <a:cubicBezTo>
                    <a:pt x="5954" y="4431"/>
                    <a:pt x="5488" y="2133"/>
                    <a:pt x="5414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6469725" y="3776275"/>
              <a:ext cx="418900" cy="976350"/>
            </a:xfrm>
            <a:custGeom>
              <a:avLst/>
              <a:gdLst/>
              <a:ahLst/>
              <a:cxnLst/>
              <a:rect l="l" t="t" r="r" b="b"/>
              <a:pathLst>
                <a:path w="16756" h="39054" extrusionOk="0">
                  <a:moveTo>
                    <a:pt x="4086" y="0"/>
                  </a:moveTo>
                  <a:cubicBezTo>
                    <a:pt x="4086" y="0"/>
                    <a:pt x="0" y="5539"/>
                    <a:pt x="80" y="9618"/>
                  </a:cubicBezTo>
                  <a:cubicBezTo>
                    <a:pt x="160" y="13698"/>
                    <a:pt x="8499" y="18623"/>
                    <a:pt x="8499" y="18623"/>
                  </a:cubicBezTo>
                  <a:cubicBezTo>
                    <a:pt x="6113" y="32238"/>
                    <a:pt x="7322" y="38452"/>
                    <a:pt x="7323" y="38452"/>
                  </a:cubicBezTo>
                  <a:cubicBezTo>
                    <a:pt x="7323" y="38452"/>
                    <a:pt x="7323" y="38452"/>
                    <a:pt x="7323" y="38452"/>
                  </a:cubicBezTo>
                  <a:cubicBezTo>
                    <a:pt x="8680" y="38895"/>
                    <a:pt x="10025" y="39053"/>
                    <a:pt x="11257" y="39053"/>
                  </a:cubicBezTo>
                  <a:cubicBezTo>
                    <a:pt x="14371" y="39053"/>
                    <a:pt x="16756" y="38039"/>
                    <a:pt x="16756" y="38039"/>
                  </a:cubicBezTo>
                  <a:cubicBezTo>
                    <a:pt x="16756" y="38039"/>
                    <a:pt x="16267" y="17532"/>
                    <a:pt x="15035" y="13742"/>
                  </a:cubicBezTo>
                  <a:cubicBezTo>
                    <a:pt x="14248" y="11321"/>
                    <a:pt x="4086" y="0"/>
                    <a:pt x="4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6279425" y="4676150"/>
              <a:ext cx="270400" cy="173050"/>
            </a:xfrm>
            <a:custGeom>
              <a:avLst/>
              <a:gdLst/>
              <a:ahLst/>
              <a:cxnLst/>
              <a:rect l="l" t="t" r="r" b="b"/>
              <a:pathLst>
                <a:path w="10816" h="6922" extrusionOk="0">
                  <a:moveTo>
                    <a:pt x="5929" y="1"/>
                  </a:moveTo>
                  <a:lnTo>
                    <a:pt x="5929" y="1"/>
                  </a:lnTo>
                  <a:cubicBezTo>
                    <a:pt x="5941" y="441"/>
                    <a:pt x="5646" y="1972"/>
                    <a:pt x="5583" y="2230"/>
                  </a:cubicBezTo>
                  <a:cubicBezTo>
                    <a:pt x="5547" y="2367"/>
                    <a:pt x="4281" y="3535"/>
                    <a:pt x="2729" y="4408"/>
                  </a:cubicBezTo>
                  <a:lnTo>
                    <a:pt x="2725" y="4408"/>
                  </a:lnTo>
                  <a:cubicBezTo>
                    <a:pt x="1317" y="5204"/>
                    <a:pt x="0" y="6076"/>
                    <a:pt x="79" y="6622"/>
                  </a:cubicBezTo>
                  <a:cubicBezTo>
                    <a:pt x="109" y="6836"/>
                    <a:pt x="542" y="6922"/>
                    <a:pt x="1210" y="6922"/>
                  </a:cubicBezTo>
                  <a:cubicBezTo>
                    <a:pt x="3684" y="6922"/>
                    <a:pt x="9380" y="5742"/>
                    <a:pt x="9742" y="5509"/>
                  </a:cubicBezTo>
                  <a:cubicBezTo>
                    <a:pt x="10092" y="5285"/>
                    <a:pt x="10100" y="4200"/>
                    <a:pt x="10095" y="3574"/>
                  </a:cubicBezTo>
                  <a:cubicBezTo>
                    <a:pt x="10095" y="3382"/>
                    <a:pt x="10095" y="3233"/>
                    <a:pt x="10104" y="3166"/>
                  </a:cubicBezTo>
                  <a:cubicBezTo>
                    <a:pt x="10134" y="2886"/>
                    <a:pt x="10815" y="1228"/>
                    <a:pt x="10815" y="1228"/>
                  </a:cubicBezTo>
                  <a:lnTo>
                    <a:pt x="592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6279425" y="4765500"/>
              <a:ext cx="252500" cy="83700"/>
            </a:xfrm>
            <a:custGeom>
              <a:avLst/>
              <a:gdLst/>
              <a:ahLst/>
              <a:cxnLst/>
              <a:rect l="l" t="t" r="r" b="b"/>
              <a:pathLst>
                <a:path w="10100" h="3348" extrusionOk="0">
                  <a:moveTo>
                    <a:pt x="10095" y="0"/>
                  </a:moveTo>
                  <a:cubicBezTo>
                    <a:pt x="5530" y="1227"/>
                    <a:pt x="3429" y="1604"/>
                    <a:pt x="2576" y="1604"/>
                  </a:cubicBezTo>
                  <a:cubicBezTo>
                    <a:pt x="1602" y="1604"/>
                    <a:pt x="2255" y="1113"/>
                    <a:pt x="2725" y="834"/>
                  </a:cubicBezTo>
                  <a:lnTo>
                    <a:pt x="2725" y="834"/>
                  </a:lnTo>
                  <a:cubicBezTo>
                    <a:pt x="1317" y="1630"/>
                    <a:pt x="0" y="2502"/>
                    <a:pt x="79" y="3048"/>
                  </a:cubicBezTo>
                  <a:cubicBezTo>
                    <a:pt x="109" y="3262"/>
                    <a:pt x="542" y="3348"/>
                    <a:pt x="1210" y="3348"/>
                  </a:cubicBezTo>
                  <a:cubicBezTo>
                    <a:pt x="3684" y="3348"/>
                    <a:pt x="9380" y="2168"/>
                    <a:pt x="9742" y="1935"/>
                  </a:cubicBezTo>
                  <a:cubicBezTo>
                    <a:pt x="10092" y="1711"/>
                    <a:pt x="10100" y="626"/>
                    <a:pt x="10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6427125" y="3776275"/>
              <a:ext cx="546525" cy="943275"/>
            </a:xfrm>
            <a:custGeom>
              <a:avLst/>
              <a:gdLst/>
              <a:ahLst/>
              <a:cxnLst/>
              <a:rect l="l" t="t" r="r" b="b"/>
              <a:pathLst>
                <a:path w="21861" h="37731" extrusionOk="0">
                  <a:moveTo>
                    <a:pt x="18250" y="0"/>
                  </a:moveTo>
                  <a:cubicBezTo>
                    <a:pt x="18250" y="0"/>
                    <a:pt x="15005" y="3468"/>
                    <a:pt x="14285" y="3991"/>
                  </a:cubicBezTo>
                  <a:cubicBezTo>
                    <a:pt x="13564" y="4515"/>
                    <a:pt x="4619" y="8648"/>
                    <a:pt x="4078" y="10482"/>
                  </a:cubicBezTo>
                  <a:cubicBezTo>
                    <a:pt x="3535" y="12318"/>
                    <a:pt x="1" y="35163"/>
                    <a:pt x="1" y="36276"/>
                  </a:cubicBezTo>
                  <a:cubicBezTo>
                    <a:pt x="1" y="37038"/>
                    <a:pt x="1994" y="37731"/>
                    <a:pt x="3460" y="37731"/>
                  </a:cubicBezTo>
                  <a:cubicBezTo>
                    <a:pt x="4138" y="37731"/>
                    <a:pt x="4703" y="37583"/>
                    <a:pt x="4906" y="37225"/>
                  </a:cubicBezTo>
                  <a:cubicBezTo>
                    <a:pt x="12512" y="23794"/>
                    <a:pt x="10222" y="13622"/>
                    <a:pt x="10993" y="13491"/>
                  </a:cubicBezTo>
                  <a:cubicBezTo>
                    <a:pt x="11083" y="13476"/>
                    <a:pt x="11287" y="13474"/>
                    <a:pt x="11578" y="13474"/>
                  </a:cubicBezTo>
                  <a:cubicBezTo>
                    <a:pt x="11719" y="13474"/>
                    <a:pt x="11880" y="13474"/>
                    <a:pt x="12059" y="13474"/>
                  </a:cubicBezTo>
                  <a:cubicBezTo>
                    <a:pt x="14701" y="13474"/>
                    <a:pt x="21146" y="13348"/>
                    <a:pt x="21525" y="9365"/>
                  </a:cubicBezTo>
                  <a:cubicBezTo>
                    <a:pt x="21861" y="5840"/>
                    <a:pt x="19549" y="1663"/>
                    <a:pt x="1825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6371825" y="3776275"/>
              <a:ext cx="634400" cy="940900"/>
            </a:xfrm>
            <a:custGeom>
              <a:avLst/>
              <a:gdLst/>
              <a:ahLst/>
              <a:cxnLst/>
              <a:rect l="l" t="t" r="r" b="b"/>
              <a:pathLst>
                <a:path w="25376" h="37636" extrusionOk="0">
                  <a:moveTo>
                    <a:pt x="20462" y="0"/>
                  </a:moveTo>
                  <a:cubicBezTo>
                    <a:pt x="20462" y="0"/>
                    <a:pt x="16464" y="3647"/>
                    <a:pt x="16317" y="3746"/>
                  </a:cubicBezTo>
                  <a:cubicBezTo>
                    <a:pt x="16168" y="3845"/>
                    <a:pt x="7134" y="8611"/>
                    <a:pt x="6294" y="9938"/>
                  </a:cubicBezTo>
                  <a:cubicBezTo>
                    <a:pt x="5455" y="11264"/>
                    <a:pt x="0" y="35344"/>
                    <a:pt x="0" y="35344"/>
                  </a:cubicBezTo>
                  <a:cubicBezTo>
                    <a:pt x="0" y="35344"/>
                    <a:pt x="3659" y="37635"/>
                    <a:pt x="7995" y="37635"/>
                  </a:cubicBezTo>
                  <a:cubicBezTo>
                    <a:pt x="8660" y="37635"/>
                    <a:pt x="9340" y="37581"/>
                    <a:pt x="10025" y="37457"/>
                  </a:cubicBezTo>
                  <a:cubicBezTo>
                    <a:pt x="10025" y="37457"/>
                    <a:pt x="14154" y="24975"/>
                    <a:pt x="13711" y="13967"/>
                  </a:cubicBezTo>
                  <a:lnTo>
                    <a:pt x="13711" y="13967"/>
                  </a:lnTo>
                  <a:cubicBezTo>
                    <a:pt x="13712" y="13967"/>
                    <a:pt x="15166" y="14266"/>
                    <a:pt x="16994" y="14266"/>
                  </a:cubicBezTo>
                  <a:cubicBezTo>
                    <a:pt x="19757" y="14266"/>
                    <a:pt x="23376" y="13583"/>
                    <a:pt x="24121" y="10150"/>
                  </a:cubicBezTo>
                  <a:cubicBezTo>
                    <a:pt x="25376" y="4375"/>
                    <a:pt x="20462" y="0"/>
                    <a:pt x="20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16640000" y="4133650"/>
              <a:ext cx="66625" cy="504675"/>
            </a:xfrm>
            <a:custGeom>
              <a:avLst/>
              <a:gdLst/>
              <a:ahLst/>
              <a:cxnLst/>
              <a:rect l="l" t="t" r="r" b="b"/>
              <a:pathLst>
                <a:path w="2665" h="20187" extrusionOk="0">
                  <a:moveTo>
                    <a:pt x="2448" y="1"/>
                  </a:moveTo>
                  <a:cubicBezTo>
                    <a:pt x="2391" y="1"/>
                    <a:pt x="2335" y="37"/>
                    <a:pt x="2336" y="110"/>
                  </a:cubicBezTo>
                  <a:cubicBezTo>
                    <a:pt x="2353" y="3415"/>
                    <a:pt x="2190" y="6718"/>
                    <a:pt x="1808" y="10001"/>
                  </a:cubicBezTo>
                  <a:cubicBezTo>
                    <a:pt x="1408" y="13430"/>
                    <a:pt x="654" y="16768"/>
                    <a:pt x="5" y="20153"/>
                  </a:cubicBezTo>
                  <a:cubicBezTo>
                    <a:pt x="0" y="20173"/>
                    <a:pt x="16" y="20186"/>
                    <a:pt x="32" y="20186"/>
                  </a:cubicBezTo>
                  <a:cubicBezTo>
                    <a:pt x="42" y="20186"/>
                    <a:pt x="53" y="20180"/>
                    <a:pt x="56" y="20166"/>
                  </a:cubicBezTo>
                  <a:cubicBezTo>
                    <a:pt x="2102" y="13817"/>
                    <a:pt x="2664" y="6746"/>
                    <a:pt x="2563" y="110"/>
                  </a:cubicBezTo>
                  <a:cubicBezTo>
                    <a:pt x="2561" y="37"/>
                    <a:pt x="2504" y="1"/>
                    <a:pt x="2448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6698275" y="4122775"/>
              <a:ext cx="155650" cy="16225"/>
            </a:xfrm>
            <a:custGeom>
              <a:avLst/>
              <a:gdLst/>
              <a:ahLst/>
              <a:cxnLst/>
              <a:rect l="l" t="t" r="r" b="b"/>
              <a:pathLst>
                <a:path w="6226" h="649" extrusionOk="0">
                  <a:moveTo>
                    <a:pt x="6042" y="1"/>
                  </a:moveTo>
                  <a:cubicBezTo>
                    <a:pt x="6035" y="1"/>
                    <a:pt x="6028" y="1"/>
                    <a:pt x="6021" y="2"/>
                  </a:cubicBezTo>
                  <a:cubicBezTo>
                    <a:pt x="4021" y="293"/>
                    <a:pt x="2043" y="139"/>
                    <a:pt x="53" y="354"/>
                  </a:cubicBezTo>
                  <a:cubicBezTo>
                    <a:pt x="16" y="359"/>
                    <a:pt x="0" y="417"/>
                    <a:pt x="43" y="424"/>
                  </a:cubicBezTo>
                  <a:cubicBezTo>
                    <a:pt x="844" y="574"/>
                    <a:pt x="1708" y="649"/>
                    <a:pt x="2580" y="649"/>
                  </a:cubicBezTo>
                  <a:cubicBezTo>
                    <a:pt x="3780" y="649"/>
                    <a:pt x="4995" y="508"/>
                    <a:pt x="6084" y="228"/>
                  </a:cubicBezTo>
                  <a:cubicBezTo>
                    <a:pt x="6226" y="190"/>
                    <a:pt x="6173" y="1"/>
                    <a:pt x="6042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6438450" y="4079650"/>
              <a:ext cx="114275" cy="463125"/>
            </a:xfrm>
            <a:custGeom>
              <a:avLst/>
              <a:gdLst/>
              <a:ahLst/>
              <a:cxnLst/>
              <a:rect l="l" t="t" r="r" b="b"/>
              <a:pathLst>
                <a:path w="4571" h="18525" extrusionOk="0">
                  <a:moveTo>
                    <a:pt x="4539" y="1"/>
                  </a:moveTo>
                  <a:cubicBezTo>
                    <a:pt x="4529" y="1"/>
                    <a:pt x="4519" y="6"/>
                    <a:pt x="4515" y="20"/>
                  </a:cubicBezTo>
                  <a:cubicBezTo>
                    <a:pt x="2927" y="6122"/>
                    <a:pt x="1256" y="12264"/>
                    <a:pt x="9" y="18448"/>
                  </a:cubicBezTo>
                  <a:cubicBezTo>
                    <a:pt x="0" y="18494"/>
                    <a:pt x="38" y="18525"/>
                    <a:pt x="74" y="18525"/>
                  </a:cubicBezTo>
                  <a:cubicBezTo>
                    <a:pt x="98" y="18525"/>
                    <a:pt x="121" y="18511"/>
                    <a:pt x="130" y="18480"/>
                  </a:cubicBezTo>
                  <a:cubicBezTo>
                    <a:pt x="1855" y="12413"/>
                    <a:pt x="3181" y="6187"/>
                    <a:pt x="4566" y="34"/>
                  </a:cubicBezTo>
                  <a:cubicBezTo>
                    <a:pt x="4571" y="14"/>
                    <a:pt x="4554" y="1"/>
                    <a:pt x="4539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741100" y="4172450"/>
              <a:ext cx="24350" cy="437425"/>
            </a:xfrm>
            <a:custGeom>
              <a:avLst/>
              <a:gdLst/>
              <a:ahLst/>
              <a:cxnLst/>
              <a:rect l="l" t="t" r="r" b="b"/>
              <a:pathLst>
                <a:path w="974" h="17497" extrusionOk="0">
                  <a:moveTo>
                    <a:pt x="15" y="0"/>
                  </a:moveTo>
                  <a:cubicBezTo>
                    <a:pt x="7" y="0"/>
                    <a:pt x="0" y="5"/>
                    <a:pt x="1" y="15"/>
                  </a:cubicBezTo>
                  <a:cubicBezTo>
                    <a:pt x="346" y="5824"/>
                    <a:pt x="586" y="11635"/>
                    <a:pt x="868" y="17444"/>
                  </a:cubicBezTo>
                  <a:cubicBezTo>
                    <a:pt x="869" y="17479"/>
                    <a:pt x="896" y="17496"/>
                    <a:pt x="922" y="17496"/>
                  </a:cubicBezTo>
                  <a:cubicBezTo>
                    <a:pt x="948" y="17496"/>
                    <a:pt x="974" y="17479"/>
                    <a:pt x="974" y="17444"/>
                  </a:cubicBezTo>
                  <a:cubicBezTo>
                    <a:pt x="933" y="11635"/>
                    <a:pt x="568" y="5797"/>
                    <a:pt x="33" y="15"/>
                  </a:cubicBezTo>
                  <a:cubicBezTo>
                    <a:pt x="31" y="5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6764800" y="4642475"/>
              <a:ext cx="8725" cy="38375"/>
            </a:xfrm>
            <a:custGeom>
              <a:avLst/>
              <a:gdLst/>
              <a:ahLst/>
              <a:cxnLst/>
              <a:rect l="l" t="t" r="r" b="b"/>
              <a:pathLst>
                <a:path w="349" h="1535" extrusionOk="0">
                  <a:moveTo>
                    <a:pt x="58" y="0"/>
                  </a:moveTo>
                  <a:cubicBezTo>
                    <a:pt x="29" y="0"/>
                    <a:pt x="0" y="19"/>
                    <a:pt x="4" y="51"/>
                  </a:cubicBezTo>
                  <a:cubicBezTo>
                    <a:pt x="59" y="521"/>
                    <a:pt x="74" y="1023"/>
                    <a:pt x="196" y="1480"/>
                  </a:cubicBezTo>
                  <a:cubicBezTo>
                    <a:pt x="206" y="1517"/>
                    <a:pt x="238" y="1534"/>
                    <a:pt x="270" y="1534"/>
                  </a:cubicBezTo>
                  <a:cubicBezTo>
                    <a:pt x="309" y="1534"/>
                    <a:pt x="348" y="1508"/>
                    <a:pt x="346" y="1460"/>
                  </a:cubicBezTo>
                  <a:cubicBezTo>
                    <a:pt x="327" y="987"/>
                    <a:pt x="195" y="502"/>
                    <a:pt x="109" y="38"/>
                  </a:cubicBezTo>
                  <a:cubicBezTo>
                    <a:pt x="104" y="12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6140325" y="3294250"/>
              <a:ext cx="562725" cy="557650"/>
            </a:xfrm>
            <a:custGeom>
              <a:avLst/>
              <a:gdLst/>
              <a:ahLst/>
              <a:cxnLst/>
              <a:rect l="l" t="t" r="r" b="b"/>
              <a:pathLst>
                <a:path w="22509" h="22306" extrusionOk="0">
                  <a:moveTo>
                    <a:pt x="19573" y="0"/>
                  </a:moveTo>
                  <a:cubicBezTo>
                    <a:pt x="18524" y="0"/>
                    <a:pt x="17399" y="609"/>
                    <a:pt x="16746" y="1634"/>
                  </a:cubicBezTo>
                  <a:cubicBezTo>
                    <a:pt x="16241" y="2424"/>
                    <a:pt x="12519" y="12529"/>
                    <a:pt x="12087" y="12954"/>
                  </a:cubicBezTo>
                  <a:cubicBezTo>
                    <a:pt x="11656" y="13378"/>
                    <a:pt x="4739" y="17198"/>
                    <a:pt x="2328" y="18609"/>
                  </a:cubicBezTo>
                  <a:cubicBezTo>
                    <a:pt x="0" y="19972"/>
                    <a:pt x="1755" y="22306"/>
                    <a:pt x="3188" y="22306"/>
                  </a:cubicBezTo>
                  <a:cubicBezTo>
                    <a:pt x="3226" y="22306"/>
                    <a:pt x="3264" y="22304"/>
                    <a:pt x="3302" y="22301"/>
                  </a:cubicBezTo>
                  <a:cubicBezTo>
                    <a:pt x="4751" y="22171"/>
                    <a:pt x="15013" y="18138"/>
                    <a:pt x="15831" y="17480"/>
                  </a:cubicBezTo>
                  <a:cubicBezTo>
                    <a:pt x="16648" y="16821"/>
                    <a:pt x="21021" y="10135"/>
                    <a:pt x="21953" y="4620"/>
                  </a:cubicBezTo>
                  <a:cubicBezTo>
                    <a:pt x="22508" y="1331"/>
                    <a:pt x="21124" y="0"/>
                    <a:pt x="19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6057800" y="3747625"/>
              <a:ext cx="224300" cy="153300"/>
            </a:xfrm>
            <a:custGeom>
              <a:avLst/>
              <a:gdLst/>
              <a:ahLst/>
              <a:cxnLst/>
              <a:rect l="l" t="t" r="r" b="b"/>
              <a:pathLst>
                <a:path w="8972" h="6132" extrusionOk="0">
                  <a:moveTo>
                    <a:pt x="6495" y="1"/>
                  </a:moveTo>
                  <a:cubicBezTo>
                    <a:pt x="6494" y="1"/>
                    <a:pt x="6492" y="1"/>
                    <a:pt x="6491" y="1"/>
                  </a:cubicBezTo>
                  <a:cubicBezTo>
                    <a:pt x="6321" y="51"/>
                    <a:pt x="3554" y="1712"/>
                    <a:pt x="2756" y="2176"/>
                  </a:cubicBezTo>
                  <a:cubicBezTo>
                    <a:pt x="1218" y="3069"/>
                    <a:pt x="143" y="4820"/>
                    <a:pt x="33" y="5111"/>
                  </a:cubicBezTo>
                  <a:cubicBezTo>
                    <a:pt x="1" y="5200"/>
                    <a:pt x="101" y="5343"/>
                    <a:pt x="271" y="5489"/>
                  </a:cubicBezTo>
                  <a:cubicBezTo>
                    <a:pt x="292" y="5511"/>
                    <a:pt x="316" y="5532"/>
                    <a:pt x="341" y="5548"/>
                  </a:cubicBezTo>
                  <a:cubicBezTo>
                    <a:pt x="465" y="5649"/>
                    <a:pt x="596" y="5740"/>
                    <a:pt x="734" y="5820"/>
                  </a:cubicBezTo>
                  <a:cubicBezTo>
                    <a:pt x="760" y="5837"/>
                    <a:pt x="788" y="5852"/>
                    <a:pt x="817" y="5865"/>
                  </a:cubicBezTo>
                  <a:cubicBezTo>
                    <a:pt x="955" y="5946"/>
                    <a:pt x="1102" y="6012"/>
                    <a:pt x="1253" y="6061"/>
                  </a:cubicBezTo>
                  <a:cubicBezTo>
                    <a:pt x="1290" y="6077"/>
                    <a:pt x="1327" y="6089"/>
                    <a:pt x="1365" y="6097"/>
                  </a:cubicBezTo>
                  <a:cubicBezTo>
                    <a:pt x="1449" y="6119"/>
                    <a:pt x="1525" y="6131"/>
                    <a:pt x="1590" y="6131"/>
                  </a:cubicBezTo>
                  <a:cubicBezTo>
                    <a:pt x="1630" y="6131"/>
                    <a:pt x="1665" y="6127"/>
                    <a:pt x="1697" y="6118"/>
                  </a:cubicBezTo>
                  <a:cubicBezTo>
                    <a:pt x="2465" y="5891"/>
                    <a:pt x="3191" y="4956"/>
                    <a:pt x="3688" y="4809"/>
                  </a:cubicBezTo>
                  <a:cubicBezTo>
                    <a:pt x="3903" y="4746"/>
                    <a:pt x="4100" y="4724"/>
                    <a:pt x="4293" y="4724"/>
                  </a:cubicBezTo>
                  <a:cubicBezTo>
                    <a:pt x="4692" y="4724"/>
                    <a:pt x="5075" y="4815"/>
                    <a:pt x="5560" y="4815"/>
                  </a:cubicBezTo>
                  <a:cubicBezTo>
                    <a:pt x="5863" y="4815"/>
                    <a:pt x="6205" y="4780"/>
                    <a:pt x="6616" y="4665"/>
                  </a:cubicBezTo>
                  <a:cubicBezTo>
                    <a:pt x="8000" y="4273"/>
                    <a:pt x="8723" y="3463"/>
                    <a:pt x="8971" y="3249"/>
                  </a:cubicBezTo>
                  <a:cubicBezTo>
                    <a:pt x="8971" y="3249"/>
                    <a:pt x="6683" y="1"/>
                    <a:pt x="6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6064575" y="3831625"/>
              <a:ext cx="48125" cy="54700"/>
            </a:xfrm>
            <a:custGeom>
              <a:avLst/>
              <a:gdLst/>
              <a:ahLst/>
              <a:cxnLst/>
              <a:rect l="l" t="t" r="r" b="b"/>
              <a:pathLst>
                <a:path w="1925" h="2188" extrusionOk="0">
                  <a:moveTo>
                    <a:pt x="1872" y="1"/>
                  </a:moveTo>
                  <a:cubicBezTo>
                    <a:pt x="1862" y="1"/>
                    <a:pt x="1852" y="4"/>
                    <a:pt x="1842" y="13"/>
                  </a:cubicBezTo>
                  <a:cubicBezTo>
                    <a:pt x="1131" y="596"/>
                    <a:pt x="510" y="1351"/>
                    <a:pt x="0" y="2129"/>
                  </a:cubicBezTo>
                  <a:cubicBezTo>
                    <a:pt x="22" y="2151"/>
                    <a:pt x="45" y="2170"/>
                    <a:pt x="72" y="2188"/>
                  </a:cubicBezTo>
                  <a:cubicBezTo>
                    <a:pt x="674" y="1473"/>
                    <a:pt x="1299" y="783"/>
                    <a:pt x="1897" y="67"/>
                  </a:cubicBezTo>
                  <a:cubicBezTo>
                    <a:pt x="1925" y="35"/>
                    <a:pt x="1902" y="1"/>
                    <a:pt x="1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6076125" y="3839800"/>
              <a:ext cx="48275" cy="54425"/>
            </a:xfrm>
            <a:custGeom>
              <a:avLst/>
              <a:gdLst/>
              <a:ahLst/>
              <a:cxnLst/>
              <a:rect l="l" t="t" r="r" b="b"/>
              <a:pathLst>
                <a:path w="1931" h="2177" extrusionOk="0">
                  <a:moveTo>
                    <a:pt x="1874" y="0"/>
                  </a:moveTo>
                  <a:cubicBezTo>
                    <a:pt x="1864" y="0"/>
                    <a:pt x="1854" y="4"/>
                    <a:pt x="1845" y="13"/>
                  </a:cubicBezTo>
                  <a:cubicBezTo>
                    <a:pt x="1131" y="601"/>
                    <a:pt x="510" y="1352"/>
                    <a:pt x="1" y="2131"/>
                  </a:cubicBezTo>
                  <a:cubicBezTo>
                    <a:pt x="27" y="2149"/>
                    <a:pt x="55" y="2163"/>
                    <a:pt x="85" y="2176"/>
                  </a:cubicBezTo>
                  <a:cubicBezTo>
                    <a:pt x="683" y="1464"/>
                    <a:pt x="1312" y="777"/>
                    <a:pt x="1905" y="66"/>
                  </a:cubicBezTo>
                  <a:cubicBezTo>
                    <a:pt x="1930" y="36"/>
                    <a:pt x="1904" y="0"/>
                    <a:pt x="1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6089125" y="3848075"/>
              <a:ext cx="46775" cy="52000"/>
            </a:xfrm>
            <a:custGeom>
              <a:avLst/>
              <a:gdLst/>
              <a:ahLst/>
              <a:cxnLst/>
              <a:rect l="l" t="t" r="r" b="b"/>
              <a:pathLst>
                <a:path w="1871" h="2080" extrusionOk="0">
                  <a:moveTo>
                    <a:pt x="1818" y="1"/>
                  </a:moveTo>
                  <a:cubicBezTo>
                    <a:pt x="1809" y="1"/>
                    <a:pt x="1800" y="4"/>
                    <a:pt x="1792" y="11"/>
                  </a:cubicBezTo>
                  <a:cubicBezTo>
                    <a:pt x="1106" y="574"/>
                    <a:pt x="502" y="1297"/>
                    <a:pt x="0" y="2043"/>
                  </a:cubicBezTo>
                  <a:cubicBezTo>
                    <a:pt x="37" y="2059"/>
                    <a:pt x="74" y="2071"/>
                    <a:pt x="112" y="2079"/>
                  </a:cubicBezTo>
                  <a:cubicBezTo>
                    <a:pt x="685" y="1400"/>
                    <a:pt x="1283" y="744"/>
                    <a:pt x="1851" y="63"/>
                  </a:cubicBezTo>
                  <a:cubicBezTo>
                    <a:pt x="1871" y="33"/>
                    <a:pt x="1845" y="1"/>
                    <a:pt x="1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16149700" y="3831950"/>
              <a:ext cx="84900" cy="63025"/>
            </a:xfrm>
            <a:custGeom>
              <a:avLst/>
              <a:gdLst/>
              <a:ahLst/>
              <a:cxnLst/>
              <a:rect l="l" t="t" r="r" b="b"/>
              <a:pathLst>
                <a:path w="3396" h="2521" extrusionOk="0">
                  <a:moveTo>
                    <a:pt x="2095" y="0"/>
                  </a:moveTo>
                  <a:cubicBezTo>
                    <a:pt x="2095" y="0"/>
                    <a:pt x="980" y="884"/>
                    <a:pt x="1163" y="989"/>
                  </a:cubicBezTo>
                  <a:cubicBezTo>
                    <a:pt x="1348" y="1094"/>
                    <a:pt x="1" y="1603"/>
                    <a:pt x="28" y="2288"/>
                  </a:cubicBezTo>
                  <a:cubicBezTo>
                    <a:pt x="35" y="2449"/>
                    <a:pt x="133" y="2521"/>
                    <a:pt x="291" y="2521"/>
                  </a:cubicBezTo>
                  <a:cubicBezTo>
                    <a:pt x="524" y="2521"/>
                    <a:pt x="886" y="2363"/>
                    <a:pt x="1268" y="2102"/>
                  </a:cubicBezTo>
                  <a:cubicBezTo>
                    <a:pt x="1900" y="1672"/>
                    <a:pt x="3194" y="1113"/>
                    <a:pt x="3391" y="1113"/>
                  </a:cubicBezTo>
                  <a:cubicBezTo>
                    <a:pt x="3393" y="1113"/>
                    <a:pt x="3394" y="1113"/>
                    <a:pt x="3396" y="1113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6409725" y="3283750"/>
              <a:ext cx="294600" cy="475625"/>
            </a:xfrm>
            <a:custGeom>
              <a:avLst/>
              <a:gdLst/>
              <a:ahLst/>
              <a:cxnLst/>
              <a:rect l="l" t="t" r="r" b="b"/>
              <a:pathLst>
                <a:path w="11784" h="19025" extrusionOk="0">
                  <a:moveTo>
                    <a:pt x="8689" y="0"/>
                  </a:moveTo>
                  <a:cubicBezTo>
                    <a:pt x="7345" y="0"/>
                    <a:pt x="5844" y="999"/>
                    <a:pt x="4896" y="3370"/>
                  </a:cubicBezTo>
                  <a:cubicBezTo>
                    <a:pt x="2823" y="8559"/>
                    <a:pt x="1433" y="12309"/>
                    <a:pt x="1132" y="12822"/>
                  </a:cubicBezTo>
                  <a:cubicBezTo>
                    <a:pt x="831" y="13334"/>
                    <a:pt x="9" y="13734"/>
                    <a:pt x="9" y="13734"/>
                  </a:cubicBezTo>
                  <a:cubicBezTo>
                    <a:pt x="9" y="13734"/>
                    <a:pt x="0" y="17041"/>
                    <a:pt x="3222" y="19025"/>
                  </a:cubicBezTo>
                  <a:cubicBezTo>
                    <a:pt x="3222" y="19025"/>
                    <a:pt x="3223" y="19025"/>
                    <a:pt x="3225" y="19025"/>
                  </a:cubicBezTo>
                  <a:cubicBezTo>
                    <a:pt x="3264" y="19025"/>
                    <a:pt x="3759" y="18999"/>
                    <a:pt x="5366" y="17807"/>
                  </a:cubicBezTo>
                  <a:cubicBezTo>
                    <a:pt x="7320" y="16355"/>
                    <a:pt x="11278" y="8176"/>
                    <a:pt x="11603" y="3906"/>
                  </a:cubicBezTo>
                  <a:cubicBezTo>
                    <a:pt x="11784" y="1541"/>
                    <a:pt x="10358" y="0"/>
                    <a:pt x="8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6368650" y="3609425"/>
              <a:ext cx="158875" cy="174675"/>
            </a:xfrm>
            <a:custGeom>
              <a:avLst/>
              <a:gdLst/>
              <a:ahLst/>
              <a:cxnLst/>
              <a:rect l="l" t="t" r="r" b="b"/>
              <a:pathLst>
                <a:path w="6355" h="6987" extrusionOk="0">
                  <a:moveTo>
                    <a:pt x="2409" y="1"/>
                  </a:moveTo>
                  <a:cubicBezTo>
                    <a:pt x="2022" y="1"/>
                    <a:pt x="388" y="1081"/>
                    <a:pt x="204" y="1369"/>
                  </a:cubicBezTo>
                  <a:cubicBezTo>
                    <a:pt x="1" y="1689"/>
                    <a:pt x="644" y="5297"/>
                    <a:pt x="4008" y="6977"/>
                  </a:cubicBezTo>
                  <a:cubicBezTo>
                    <a:pt x="4021" y="6983"/>
                    <a:pt x="4038" y="6986"/>
                    <a:pt x="4059" y="6986"/>
                  </a:cubicBezTo>
                  <a:cubicBezTo>
                    <a:pt x="4454" y="6986"/>
                    <a:pt x="6177" y="5886"/>
                    <a:pt x="6276" y="5477"/>
                  </a:cubicBezTo>
                  <a:cubicBezTo>
                    <a:pt x="6355" y="5155"/>
                    <a:pt x="3464" y="3225"/>
                    <a:pt x="2488" y="43"/>
                  </a:cubicBezTo>
                  <a:cubicBezTo>
                    <a:pt x="2479" y="14"/>
                    <a:pt x="2452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6505400" y="3225700"/>
              <a:ext cx="432975" cy="640800"/>
            </a:xfrm>
            <a:custGeom>
              <a:avLst/>
              <a:gdLst/>
              <a:ahLst/>
              <a:cxnLst/>
              <a:rect l="l" t="t" r="r" b="b"/>
              <a:pathLst>
                <a:path w="17319" h="25632" extrusionOk="0">
                  <a:moveTo>
                    <a:pt x="8659" y="0"/>
                  </a:moveTo>
                  <a:cubicBezTo>
                    <a:pt x="6877" y="0"/>
                    <a:pt x="6050" y="667"/>
                    <a:pt x="5129" y="1315"/>
                  </a:cubicBezTo>
                  <a:cubicBezTo>
                    <a:pt x="3248" y="2641"/>
                    <a:pt x="1078" y="7788"/>
                    <a:pt x="784" y="8955"/>
                  </a:cubicBezTo>
                  <a:cubicBezTo>
                    <a:pt x="0" y="12074"/>
                    <a:pt x="1919" y="13994"/>
                    <a:pt x="1919" y="13994"/>
                  </a:cubicBezTo>
                  <a:lnTo>
                    <a:pt x="1740" y="23817"/>
                  </a:lnTo>
                  <a:cubicBezTo>
                    <a:pt x="1740" y="23817"/>
                    <a:pt x="4054" y="25632"/>
                    <a:pt x="8659" y="25632"/>
                  </a:cubicBezTo>
                  <a:cubicBezTo>
                    <a:pt x="13263" y="25632"/>
                    <a:pt x="15579" y="23817"/>
                    <a:pt x="15579" y="23817"/>
                  </a:cubicBezTo>
                  <a:lnTo>
                    <a:pt x="15399" y="13994"/>
                  </a:lnTo>
                  <a:cubicBezTo>
                    <a:pt x="15399" y="13994"/>
                    <a:pt x="17319" y="12074"/>
                    <a:pt x="16533" y="8955"/>
                  </a:cubicBezTo>
                  <a:cubicBezTo>
                    <a:pt x="16239" y="7788"/>
                    <a:pt x="14071" y="2641"/>
                    <a:pt x="12190" y="1315"/>
                  </a:cubicBezTo>
                  <a:cubicBezTo>
                    <a:pt x="11269" y="667"/>
                    <a:pt x="10286" y="0"/>
                    <a:pt x="8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6764350" y="3290225"/>
              <a:ext cx="362575" cy="555675"/>
            </a:xfrm>
            <a:custGeom>
              <a:avLst/>
              <a:gdLst/>
              <a:ahLst/>
              <a:cxnLst/>
              <a:rect l="l" t="t" r="r" b="b"/>
              <a:pathLst>
                <a:path w="14503" h="22227" extrusionOk="0">
                  <a:moveTo>
                    <a:pt x="2966" y="0"/>
                  </a:moveTo>
                  <a:cubicBezTo>
                    <a:pt x="1031" y="0"/>
                    <a:pt x="1" y="2185"/>
                    <a:pt x="1136" y="4256"/>
                  </a:cubicBezTo>
                  <a:cubicBezTo>
                    <a:pt x="3451" y="8477"/>
                    <a:pt x="7954" y="11506"/>
                    <a:pt x="8063" y="12424"/>
                  </a:cubicBezTo>
                  <a:cubicBezTo>
                    <a:pt x="8137" y="13053"/>
                    <a:pt x="2841" y="17505"/>
                    <a:pt x="1747" y="18683"/>
                  </a:cubicBezTo>
                  <a:cubicBezTo>
                    <a:pt x="848" y="19653"/>
                    <a:pt x="2335" y="22227"/>
                    <a:pt x="3936" y="22227"/>
                  </a:cubicBezTo>
                  <a:cubicBezTo>
                    <a:pt x="3951" y="22227"/>
                    <a:pt x="3965" y="22227"/>
                    <a:pt x="3980" y="22226"/>
                  </a:cubicBezTo>
                  <a:cubicBezTo>
                    <a:pt x="5598" y="22180"/>
                    <a:pt x="14503" y="15643"/>
                    <a:pt x="14317" y="13227"/>
                  </a:cubicBezTo>
                  <a:cubicBezTo>
                    <a:pt x="14180" y="11462"/>
                    <a:pt x="9589" y="4516"/>
                    <a:pt x="5573" y="1139"/>
                  </a:cubicBezTo>
                  <a:cubicBezTo>
                    <a:pt x="4616" y="334"/>
                    <a:pt x="3722" y="0"/>
                    <a:pt x="2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6751750" y="3283725"/>
              <a:ext cx="379700" cy="455825"/>
            </a:xfrm>
            <a:custGeom>
              <a:avLst/>
              <a:gdLst/>
              <a:ahLst/>
              <a:cxnLst/>
              <a:rect l="l" t="t" r="r" b="b"/>
              <a:pathLst>
                <a:path w="15188" h="18233" extrusionOk="0">
                  <a:moveTo>
                    <a:pt x="3437" y="0"/>
                  </a:moveTo>
                  <a:cubicBezTo>
                    <a:pt x="1489" y="0"/>
                    <a:pt x="0" y="1860"/>
                    <a:pt x="1253" y="4414"/>
                  </a:cubicBezTo>
                  <a:cubicBezTo>
                    <a:pt x="2907" y="7789"/>
                    <a:pt x="8342" y="12365"/>
                    <a:pt x="8308" y="12657"/>
                  </a:cubicBezTo>
                  <a:cubicBezTo>
                    <a:pt x="8273" y="12950"/>
                    <a:pt x="7271" y="13799"/>
                    <a:pt x="7254" y="14108"/>
                  </a:cubicBezTo>
                  <a:cubicBezTo>
                    <a:pt x="7150" y="15806"/>
                    <a:pt x="10790" y="18232"/>
                    <a:pt x="11439" y="18232"/>
                  </a:cubicBezTo>
                  <a:cubicBezTo>
                    <a:pt x="11471" y="18232"/>
                    <a:pt x="11496" y="18226"/>
                    <a:pt x="11513" y="18214"/>
                  </a:cubicBezTo>
                  <a:cubicBezTo>
                    <a:pt x="11868" y="17955"/>
                    <a:pt x="14850" y="16022"/>
                    <a:pt x="14995" y="13693"/>
                  </a:cubicBezTo>
                  <a:cubicBezTo>
                    <a:pt x="15187" y="10633"/>
                    <a:pt x="7550" y="2033"/>
                    <a:pt x="5379" y="613"/>
                  </a:cubicBezTo>
                  <a:cubicBezTo>
                    <a:pt x="4734" y="192"/>
                    <a:pt x="4062" y="0"/>
                    <a:pt x="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6649725" y="3744875"/>
              <a:ext cx="232250" cy="114550"/>
            </a:xfrm>
            <a:custGeom>
              <a:avLst/>
              <a:gdLst/>
              <a:ahLst/>
              <a:cxnLst/>
              <a:rect l="l" t="t" r="r" b="b"/>
              <a:pathLst>
                <a:path w="9290" h="4582" extrusionOk="0">
                  <a:moveTo>
                    <a:pt x="6807" y="1"/>
                  </a:moveTo>
                  <a:cubicBezTo>
                    <a:pt x="6631" y="2"/>
                    <a:pt x="4436" y="801"/>
                    <a:pt x="3526" y="1031"/>
                  </a:cubicBezTo>
                  <a:cubicBezTo>
                    <a:pt x="1777" y="1470"/>
                    <a:pt x="242" y="2881"/>
                    <a:pt x="56" y="3135"/>
                  </a:cubicBezTo>
                  <a:cubicBezTo>
                    <a:pt x="0" y="3210"/>
                    <a:pt x="48" y="3349"/>
                    <a:pt x="152" y="3524"/>
                  </a:cubicBezTo>
                  <a:cubicBezTo>
                    <a:pt x="174" y="3563"/>
                    <a:pt x="198" y="3601"/>
                    <a:pt x="226" y="3637"/>
                  </a:cubicBezTo>
                  <a:cubicBezTo>
                    <a:pt x="299" y="3746"/>
                    <a:pt x="379" y="3848"/>
                    <a:pt x="467" y="3944"/>
                  </a:cubicBezTo>
                  <a:cubicBezTo>
                    <a:pt x="498" y="3978"/>
                    <a:pt x="528" y="4008"/>
                    <a:pt x="559" y="4042"/>
                  </a:cubicBezTo>
                  <a:cubicBezTo>
                    <a:pt x="651" y="4138"/>
                    <a:pt x="748" y="4226"/>
                    <a:pt x="851" y="4308"/>
                  </a:cubicBezTo>
                  <a:cubicBezTo>
                    <a:pt x="891" y="4343"/>
                    <a:pt x="930" y="4372"/>
                    <a:pt x="963" y="4397"/>
                  </a:cubicBezTo>
                  <a:cubicBezTo>
                    <a:pt x="1122" y="4510"/>
                    <a:pt x="1275" y="4581"/>
                    <a:pt x="1390" y="4581"/>
                  </a:cubicBezTo>
                  <a:cubicBezTo>
                    <a:pt x="1392" y="4581"/>
                    <a:pt x="1393" y="4581"/>
                    <a:pt x="1394" y="4581"/>
                  </a:cubicBezTo>
                  <a:cubicBezTo>
                    <a:pt x="2206" y="4575"/>
                    <a:pt x="3176" y="3861"/>
                    <a:pt x="3701" y="3857"/>
                  </a:cubicBezTo>
                  <a:cubicBezTo>
                    <a:pt x="3707" y="3857"/>
                    <a:pt x="3714" y="3857"/>
                    <a:pt x="3720" y="3857"/>
                  </a:cubicBezTo>
                  <a:cubicBezTo>
                    <a:pt x="4694" y="3857"/>
                    <a:pt x="5149" y="4529"/>
                    <a:pt x="6597" y="4538"/>
                  </a:cubicBezTo>
                  <a:cubicBezTo>
                    <a:pt x="6602" y="4538"/>
                    <a:pt x="6608" y="4538"/>
                    <a:pt x="6613" y="4538"/>
                  </a:cubicBezTo>
                  <a:cubicBezTo>
                    <a:pt x="8063" y="4538"/>
                    <a:pt x="8988" y="3952"/>
                    <a:pt x="9290" y="3809"/>
                  </a:cubicBezTo>
                  <a:cubicBezTo>
                    <a:pt x="9290" y="3809"/>
                    <a:pt x="6972" y="4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6653500" y="3795950"/>
              <a:ext cx="60000" cy="39875"/>
            </a:xfrm>
            <a:custGeom>
              <a:avLst/>
              <a:gdLst/>
              <a:ahLst/>
              <a:cxnLst/>
              <a:rect l="l" t="t" r="r" b="b"/>
              <a:pathLst>
                <a:path w="2400" h="1595" extrusionOk="0">
                  <a:moveTo>
                    <a:pt x="2373" y="0"/>
                  </a:moveTo>
                  <a:cubicBezTo>
                    <a:pt x="2371" y="0"/>
                    <a:pt x="2368" y="0"/>
                    <a:pt x="2366" y="1"/>
                  </a:cubicBezTo>
                  <a:cubicBezTo>
                    <a:pt x="1489" y="372"/>
                    <a:pt x="748" y="909"/>
                    <a:pt x="1" y="1481"/>
                  </a:cubicBezTo>
                  <a:cubicBezTo>
                    <a:pt x="23" y="1520"/>
                    <a:pt x="47" y="1558"/>
                    <a:pt x="75" y="1594"/>
                  </a:cubicBezTo>
                  <a:cubicBezTo>
                    <a:pt x="809" y="1028"/>
                    <a:pt x="1566" y="474"/>
                    <a:pt x="2385" y="36"/>
                  </a:cubicBezTo>
                  <a:cubicBezTo>
                    <a:pt x="2399" y="29"/>
                    <a:pt x="2390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6661400" y="3806325"/>
              <a:ext cx="60200" cy="39600"/>
            </a:xfrm>
            <a:custGeom>
              <a:avLst/>
              <a:gdLst/>
              <a:ahLst/>
              <a:cxnLst/>
              <a:rect l="l" t="t" r="r" b="b"/>
              <a:pathLst>
                <a:path w="2408" h="1584" extrusionOk="0">
                  <a:moveTo>
                    <a:pt x="2384" y="0"/>
                  </a:moveTo>
                  <a:cubicBezTo>
                    <a:pt x="2381" y="0"/>
                    <a:pt x="2379" y="1"/>
                    <a:pt x="2376" y="2"/>
                  </a:cubicBezTo>
                  <a:cubicBezTo>
                    <a:pt x="1497" y="373"/>
                    <a:pt x="754" y="914"/>
                    <a:pt x="0" y="1486"/>
                  </a:cubicBezTo>
                  <a:cubicBezTo>
                    <a:pt x="31" y="1520"/>
                    <a:pt x="61" y="1550"/>
                    <a:pt x="92" y="1584"/>
                  </a:cubicBezTo>
                  <a:cubicBezTo>
                    <a:pt x="822" y="1021"/>
                    <a:pt x="1580" y="477"/>
                    <a:pt x="2389" y="33"/>
                  </a:cubicBezTo>
                  <a:cubicBezTo>
                    <a:pt x="2408" y="27"/>
                    <a:pt x="2399" y="0"/>
                    <a:pt x="2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6671000" y="3816625"/>
              <a:ext cx="58600" cy="38175"/>
            </a:xfrm>
            <a:custGeom>
              <a:avLst/>
              <a:gdLst/>
              <a:ahLst/>
              <a:cxnLst/>
              <a:rect l="l" t="t" r="r" b="b"/>
              <a:pathLst>
                <a:path w="2344" h="1527" extrusionOk="0">
                  <a:moveTo>
                    <a:pt x="2320" y="1"/>
                  </a:moveTo>
                  <a:cubicBezTo>
                    <a:pt x="2319" y="1"/>
                    <a:pt x="2317" y="1"/>
                    <a:pt x="2315" y="2"/>
                  </a:cubicBezTo>
                  <a:cubicBezTo>
                    <a:pt x="1458" y="366"/>
                    <a:pt x="732" y="885"/>
                    <a:pt x="0" y="1438"/>
                  </a:cubicBezTo>
                  <a:cubicBezTo>
                    <a:pt x="40" y="1473"/>
                    <a:pt x="79" y="1502"/>
                    <a:pt x="112" y="1527"/>
                  </a:cubicBezTo>
                  <a:cubicBezTo>
                    <a:pt x="818" y="981"/>
                    <a:pt x="1550" y="463"/>
                    <a:pt x="2328" y="36"/>
                  </a:cubicBezTo>
                  <a:cubicBezTo>
                    <a:pt x="2343" y="28"/>
                    <a:pt x="2335" y="1"/>
                    <a:pt x="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690850" y="3741925"/>
              <a:ext cx="105775" cy="44500"/>
            </a:xfrm>
            <a:custGeom>
              <a:avLst/>
              <a:gdLst/>
              <a:ahLst/>
              <a:cxnLst/>
              <a:rect l="l" t="t" r="r" b="b"/>
              <a:pathLst>
                <a:path w="4231" h="1780" extrusionOk="0">
                  <a:moveTo>
                    <a:pt x="763" y="0"/>
                  </a:moveTo>
                  <a:cubicBezTo>
                    <a:pt x="538" y="0"/>
                    <a:pt x="361" y="59"/>
                    <a:pt x="271" y="223"/>
                  </a:cubicBezTo>
                  <a:cubicBezTo>
                    <a:pt x="1" y="721"/>
                    <a:pt x="1714" y="1191"/>
                    <a:pt x="1422" y="1288"/>
                  </a:cubicBezTo>
                  <a:cubicBezTo>
                    <a:pt x="1292" y="1330"/>
                    <a:pt x="3137" y="1780"/>
                    <a:pt x="3137" y="1780"/>
                  </a:cubicBezTo>
                  <a:lnTo>
                    <a:pt x="4231" y="463"/>
                  </a:lnTo>
                  <a:cubicBezTo>
                    <a:pt x="4231" y="463"/>
                    <a:pt x="2078" y="267"/>
                    <a:pt x="1522" y="126"/>
                  </a:cubicBezTo>
                  <a:cubicBezTo>
                    <a:pt x="1247" y="56"/>
                    <a:pt x="982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901725" y="3607625"/>
              <a:ext cx="168000" cy="162125"/>
            </a:xfrm>
            <a:custGeom>
              <a:avLst/>
              <a:gdLst/>
              <a:ahLst/>
              <a:cxnLst/>
              <a:rect l="l" t="t" r="r" b="b"/>
              <a:pathLst>
                <a:path w="6720" h="6485" extrusionOk="0">
                  <a:moveTo>
                    <a:pt x="2075" y="0"/>
                  </a:moveTo>
                  <a:cubicBezTo>
                    <a:pt x="1744" y="0"/>
                    <a:pt x="276" y="1376"/>
                    <a:pt x="143" y="1693"/>
                  </a:cubicBezTo>
                  <a:cubicBezTo>
                    <a:pt x="1" y="2035"/>
                    <a:pt x="1221" y="5415"/>
                    <a:pt x="4753" y="6481"/>
                  </a:cubicBezTo>
                  <a:cubicBezTo>
                    <a:pt x="4760" y="6483"/>
                    <a:pt x="4769" y="6485"/>
                    <a:pt x="4778" y="6485"/>
                  </a:cubicBezTo>
                  <a:cubicBezTo>
                    <a:pt x="5112" y="6485"/>
                    <a:pt x="6670" y="5078"/>
                    <a:pt x="6698" y="4654"/>
                  </a:cubicBezTo>
                  <a:cubicBezTo>
                    <a:pt x="6720" y="4331"/>
                    <a:pt x="3605" y="2945"/>
                    <a:pt x="2132" y="30"/>
                  </a:cubicBezTo>
                  <a:cubicBezTo>
                    <a:pt x="2122" y="10"/>
                    <a:pt x="2102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6583325" y="3570200"/>
              <a:ext cx="176525" cy="23250"/>
            </a:xfrm>
            <a:custGeom>
              <a:avLst/>
              <a:gdLst/>
              <a:ahLst/>
              <a:cxnLst/>
              <a:rect l="l" t="t" r="r" b="b"/>
              <a:pathLst>
                <a:path w="7061" h="930" extrusionOk="0">
                  <a:moveTo>
                    <a:pt x="6704" y="0"/>
                  </a:moveTo>
                  <a:cubicBezTo>
                    <a:pt x="5025" y="0"/>
                    <a:pt x="3376" y="693"/>
                    <a:pt x="1721" y="693"/>
                  </a:cubicBezTo>
                  <a:cubicBezTo>
                    <a:pt x="1175" y="693"/>
                    <a:pt x="628" y="618"/>
                    <a:pt x="79" y="417"/>
                  </a:cubicBezTo>
                  <a:cubicBezTo>
                    <a:pt x="74" y="416"/>
                    <a:pt x="70" y="415"/>
                    <a:pt x="65" y="415"/>
                  </a:cubicBezTo>
                  <a:cubicBezTo>
                    <a:pt x="25" y="415"/>
                    <a:pt x="1" y="482"/>
                    <a:pt x="44" y="502"/>
                  </a:cubicBezTo>
                  <a:cubicBezTo>
                    <a:pt x="692" y="815"/>
                    <a:pt x="1344" y="930"/>
                    <a:pt x="1998" y="930"/>
                  </a:cubicBezTo>
                  <a:cubicBezTo>
                    <a:pt x="3647" y="930"/>
                    <a:pt x="5315" y="205"/>
                    <a:pt x="6993" y="121"/>
                  </a:cubicBezTo>
                  <a:cubicBezTo>
                    <a:pt x="7061" y="113"/>
                    <a:pt x="7061" y="14"/>
                    <a:pt x="6993" y="7"/>
                  </a:cubicBezTo>
                  <a:cubicBezTo>
                    <a:pt x="6896" y="2"/>
                    <a:pt x="6800" y="0"/>
                    <a:pt x="6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6715700" y="3580700"/>
              <a:ext cx="141750" cy="13450"/>
            </a:xfrm>
            <a:custGeom>
              <a:avLst/>
              <a:gdLst/>
              <a:ahLst/>
              <a:cxnLst/>
              <a:rect l="l" t="t" r="r" b="b"/>
              <a:pathLst>
                <a:path w="5670" h="538" extrusionOk="0">
                  <a:moveTo>
                    <a:pt x="5621" y="1"/>
                  </a:moveTo>
                  <a:cubicBezTo>
                    <a:pt x="5616" y="1"/>
                    <a:pt x="5611" y="1"/>
                    <a:pt x="5606" y="3"/>
                  </a:cubicBezTo>
                  <a:cubicBezTo>
                    <a:pt x="4931" y="228"/>
                    <a:pt x="4262" y="299"/>
                    <a:pt x="3592" y="299"/>
                  </a:cubicBezTo>
                  <a:cubicBezTo>
                    <a:pt x="2482" y="299"/>
                    <a:pt x="1372" y="106"/>
                    <a:pt x="236" y="106"/>
                  </a:cubicBezTo>
                  <a:cubicBezTo>
                    <a:pt x="168" y="106"/>
                    <a:pt x="100" y="106"/>
                    <a:pt x="32" y="108"/>
                  </a:cubicBezTo>
                  <a:cubicBezTo>
                    <a:pt x="7" y="108"/>
                    <a:pt x="0" y="149"/>
                    <a:pt x="26" y="153"/>
                  </a:cubicBezTo>
                  <a:cubicBezTo>
                    <a:pt x="1060" y="347"/>
                    <a:pt x="2123" y="538"/>
                    <a:pt x="3171" y="538"/>
                  </a:cubicBezTo>
                  <a:cubicBezTo>
                    <a:pt x="4006" y="538"/>
                    <a:pt x="4832" y="417"/>
                    <a:pt x="5628" y="82"/>
                  </a:cubicBezTo>
                  <a:cubicBezTo>
                    <a:pt x="5670" y="65"/>
                    <a:pt x="5661" y="1"/>
                    <a:pt x="5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6498050" y="3365975"/>
              <a:ext cx="74375" cy="362225"/>
            </a:xfrm>
            <a:custGeom>
              <a:avLst/>
              <a:gdLst/>
              <a:ahLst/>
              <a:cxnLst/>
              <a:rect l="l" t="t" r="r" b="b"/>
              <a:pathLst>
                <a:path w="2975" h="14489" extrusionOk="0">
                  <a:moveTo>
                    <a:pt x="2888" y="0"/>
                  </a:moveTo>
                  <a:cubicBezTo>
                    <a:pt x="2869" y="0"/>
                    <a:pt x="2850" y="10"/>
                    <a:pt x="2838" y="33"/>
                  </a:cubicBezTo>
                  <a:cubicBezTo>
                    <a:pt x="2713" y="283"/>
                    <a:pt x="2581" y="539"/>
                    <a:pt x="2445" y="798"/>
                  </a:cubicBezTo>
                  <a:cubicBezTo>
                    <a:pt x="2456" y="746"/>
                    <a:pt x="2467" y="694"/>
                    <a:pt x="2473" y="640"/>
                  </a:cubicBezTo>
                  <a:cubicBezTo>
                    <a:pt x="2477" y="593"/>
                    <a:pt x="2442" y="570"/>
                    <a:pt x="2406" y="570"/>
                  </a:cubicBezTo>
                  <a:cubicBezTo>
                    <a:pt x="2374" y="570"/>
                    <a:pt x="2342" y="587"/>
                    <a:pt x="2331" y="621"/>
                  </a:cubicBezTo>
                  <a:cubicBezTo>
                    <a:pt x="2239" y="889"/>
                    <a:pt x="2181" y="1169"/>
                    <a:pt x="2117" y="1444"/>
                  </a:cubicBezTo>
                  <a:cubicBezTo>
                    <a:pt x="985" y="3708"/>
                    <a:pt x="0" y="6255"/>
                    <a:pt x="2003" y="8327"/>
                  </a:cubicBezTo>
                  <a:cubicBezTo>
                    <a:pt x="2025" y="10371"/>
                    <a:pt x="2303" y="12354"/>
                    <a:pt x="2163" y="14413"/>
                  </a:cubicBezTo>
                  <a:cubicBezTo>
                    <a:pt x="2160" y="14461"/>
                    <a:pt x="2204" y="14488"/>
                    <a:pt x="2245" y="14488"/>
                  </a:cubicBezTo>
                  <a:cubicBezTo>
                    <a:pt x="2277" y="14488"/>
                    <a:pt x="2308" y="14471"/>
                    <a:pt x="2313" y="14434"/>
                  </a:cubicBezTo>
                  <a:cubicBezTo>
                    <a:pt x="2578" y="12528"/>
                    <a:pt x="2256" y="8418"/>
                    <a:pt x="2223" y="8368"/>
                  </a:cubicBezTo>
                  <a:cubicBezTo>
                    <a:pt x="1394" y="7156"/>
                    <a:pt x="885" y="5780"/>
                    <a:pt x="1215" y="4297"/>
                  </a:cubicBezTo>
                  <a:cubicBezTo>
                    <a:pt x="1529" y="2889"/>
                    <a:pt x="2367" y="1421"/>
                    <a:pt x="2952" y="100"/>
                  </a:cubicBezTo>
                  <a:cubicBezTo>
                    <a:pt x="2975" y="48"/>
                    <a:pt x="2931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6880750" y="3363775"/>
              <a:ext cx="59275" cy="213275"/>
            </a:xfrm>
            <a:custGeom>
              <a:avLst/>
              <a:gdLst/>
              <a:ahLst/>
              <a:cxnLst/>
              <a:rect l="l" t="t" r="r" b="b"/>
              <a:pathLst>
                <a:path w="2371" h="8531" extrusionOk="0">
                  <a:moveTo>
                    <a:pt x="9" y="1"/>
                  </a:moveTo>
                  <a:cubicBezTo>
                    <a:pt x="5" y="1"/>
                    <a:pt x="1" y="6"/>
                    <a:pt x="3" y="12"/>
                  </a:cubicBezTo>
                  <a:cubicBezTo>
                    <a:pt x="1137" y="2687"/>
                    <a:pt x="2294" y="5838"/>
                    <a:pt x="255" y="8388"/>
                  </a:cubicBezTo>
                  <a:cubicBezTo>
                    <a:pt x="205" y="8450"/>
                    <a:pt x="254" y="8531"/>
                    <a:pt x="316" y="8531"/>
                  </a:cubicBezTo>
                  <a:cubicBezTo>
                    <a:pt x="334" y="8531"/>
                    <a:pt x="354" y="8523"/>
                    <a:pt x="373" y="8506"/>
                  </a:cubicBezTo>
                  <a:cubicBezTo>
                    <a:pt x="2370" y="6585"/>
                    <a:pt x="1842" y="3897"/>
                    <a:pt x="821" y="1603"/>
                  </a:cubicBezTo>
                  <a:cubicBezTo>
                    <a:pt x="780" y="1478"/>
                    <a:pt x="738" y="1352"/>
                    <a:pt x="697" y="1225"/>
                  </a:cubicBezTo>
                  <a:cubicBezTo>
                    <a:pt x="695" y="1218"/>
                    <a:pt x="689" y="1215"/>
                    <a:pt x="683" y="1215"/>
                  </a:cubicBezTo>
                  <a:cubicBezTo>
                    <a:pt x="675" y="1215"/>
                    <a:pt x="666" y="1222"/>
                    <a:pt x="670" y="1233"/>
                  </a:cubicBezTo>
                  <a:lnTo>
                    <a:pt x="706" y="1350"/>
                  </a:lnTo>
                  <a:cubicBezTo>
                    <a:pt x="488" y="881"/>
                    <a:pt x="252" y="427"/>
                    <a:pt x="15" y="5"/>
                  </a:cubicBezTo>
                  <a:cubicBezTo>
                    <a:pt x="14" y="2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16960125" y="3616925"/>
              <a:ext cx="101300" cy="100275"/>
            </a:xfrm>
            <a:custGeom>
              <a:avLst/>
              <a:gdLst/>
              <a:ahLst/>
              <a:cxnLst/>
              <a:rect l="l" t="t" r="r" b="b"/>
              <a:pathLst>
                <a:path w="4052" h="4011" extrusionOk="0">
                  <a:moveTo>
                    <a:pt x="71" y="1"/>
                  </a:moveTo>
                  <a:cubicBezTo>
                    <a:pt x="36" y="1"/>
                    <a:pt x="1" y="39"/>
                    <a:pt x="20" y="81"/>
                  </a:cubicBezTo>
                  <a:cubicBezTo>
                    <a:pt x="784" y="1721"/>
                    <a:pt x="2151" y="3376"/>
                    <a:pt x="3905" y="4004"/>
                  </a:cubicBezTo>
                  <a:cubicBezTo>
                    <a:pt x="3916" y="4008"/>
                    <a:pt x="3926" y="4010"/>
                    <a:pt x="3936" y="4010"/>
                  </a:cubicBezTo>
                  <a:cubicBezTo>
                    <a:pt x="4017" y="4010"/>
                    <a:pt x="4052" y="3885"/>
                    <a:pt x="3976" y="3836"/>
                  </a:cubicBezTo>
                  <a:cubicBezTo>
                    <a:pt x="2371" y="2799"/>
                    <a:pt x="1024" y="1763"/>
                    <a:pt x="112" y="28"/>
                  </a:cubicBezTo>
                  <a:cubicBezTo>
                    <a:pt x="102" y="9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6432200" y="3623500"/>
              <a:ext cx="85100" cy="109275"/>
            </a:xfrm>
            <a:custGeom>
              <a:avLst/>
              <a:gdLst/>
              <a:ahLst/>
              <a:cxnLst/>
              <a:rect l="l" t="t" r="r" b="b"/>
              <a:pathLst>
                <a:path w="3404" h="4371" extrusionOk="0">
                  <a:moveTo>
                    <a:pt x="88" y="1"/>
                  </a:moveTo>
                  <a:cubicBezTo>
                    <a:pt x="46" y="1"/>
                    <a:pt x="1" y="38"/>
                    <a:pt x="19" y="86"/>
                  </a:cubicBezTo>
                  <a:cubicBezTo>
                    <a:pt x="671" y="1788"/>
                    <a:pt x="1763" y="3327"/>
                    <a:pt x="3279" y="4360"/>
                  </a:cubicBezTo>
                  <a:cubicBezTo>
                    <a:pt x="3290" y="4367"/>
                    <a:pt x="3301" y="4370"/>
                    <a:pt x="3311" y="4370"/>
                  </a:cubicBezTo>
                  <a:cubicBezTo>
                    <a:pt x="3362" y="4370"/>
                    <a:pt x="3403" y="4298"/>
                    <a:pt x="3359" y="4256"/>
                  </a:cubicBezTo>
                  <a:cubicBezTo>
                    <a:pt x="2026" y="3026"/>
                    <a:pt x="921" y="1680"/>
                    <a:pt x="143" y="34"/>
                  </a:cubicBezTo>
                  <a:cubicBezTo>
                    <a:pt x="131" y="11"/>
                    <a:pt x="110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6531000" y="2923875"/>
              <a:ext cx="284425" cy="404675"/>
            </a:xfrm>
            <a:custGeom>
              <a:avLst/>
              <a:gdLst/>
              <a:ahLst/>
              <a:cxnLst/>
              <a:rect l="l" t="t" r="r" b="b"/>
              <a:pathLst>
                <a:path w="11377" h="16187" extrusionOk="0">
                  <a:moveTo>
                    <a:pt x="5504" y="1"/>
                  </a:moveTo>
                  <a:cubicBezTo>
                    <a:pt x="4187" y="1"/>
                    <a:pt x="2918" y="264"/>
                    <a:pt x="2128" y="918"/>
                  </a:cubicBezTo>
                  <a:cubicBezTo>
                    <a:pt x="389" y="2358"/>
                    <a:pt x="0" y="7631"/>
                    <a:pt x="786" y="9793"/>
                  </a:cubicBezTo>
                  <a:cubicBezTo>
                    <a:pt x="1351" y="11346"/>
                    <a:pt x="3069" y="11623"/>
                    <a:pt x="4199" y="11623"/>
                  </a:cubicBezTo>
                  <a:cubicBezTo>
                    <a:pt x="4727" y="11623"/>
                    <a:pt x="5126" y="11562"/>
                    <a:pt x="5218" y="11544"/>
                  </a:cubicBezTo>
                  <a:cubicBezTo>
                    <a:pt x="5222" y="11544"/>
                    <a:pt x="5228" y="11542"/>
                    <a:pt x="5231" y="11540"/>
                  </a:cubicBezTo>
                  <a:cubicBezTo>
                    <a:pt x="5234" y="11538"/>
                    <a:pt x="5237" y="11537"/>
                    <a:pt x="5240" y="11537"/>
                  </a:cubicBezTo>
                  <a:lnTo>
                    <a:pt x="5240" y="11540"/>
                  </a:lnTo>
                  <a:cubicBezTo>
                    <a:pt x="5237" y="11590"/>
                    <a:pt x="5211" y="12076"/>
                    <a:pt x="5227" y="12645"/>
                  </a:cubicBezTo>
                  <a:cubicBezTo>
                    <a:pt x="5231" y="12811"/>
                    <a:pt x="5243" y="12981"/>
                    <a:pt x="5259" y="13148"/>
                  </a:cubicBezTo>
                  <a:cubicBezTo>
                    <a:pt x="5263" y="13231"/>
                    <a:pt x="5270" y="13310"/>
                    <a:pt x="5279" y="13388"/>
                  </a:cubicBezTo>
                  <a:cubicBezTo>
                    <a:pt x="5325" y="13763"/>
                    <a:pt x="5487" y="16187"/>
                    <a:pt x="7431" y="16187"/>
                  </a:cubicBezTo>
                  <a:cubicBezTo>
                    <a:pt x="7456" y="16187"/>
                    <a:pt x="7482" y="16186"/>
                    <a:pt x="7507" y="16186"/>
                  </a:cubicBezTo>
                  <a:cubicBezTo>
                    <a:pt x="8693" y="16148"/>
                    <a:pt x="9704" y="14471"/>
                    <a:pt x="9960" y="13372"/>
                  </a:cubicBezTo>
                  <a:cubicBezTo>
                    <a:pt x="10152" y="12549"/>
                    <a:pt x="10283" y="9880"/>
                    <a:pt x="10421" y="8835"/>
                  </a:cubicBezTo>
                  <a:cubicBezTo>
                    <a:pt x="10674" y="7014"/>
                    <a:pt x="11377" y="2550"/>
                    <a:pt x="10367" y="1413"/>
                  </a:cubicBezTo>
                  <a:cubicBezTo>
                    <a:pt x="9669" y="624"/>
                    <a:pt x="7529" y="1"/>
                    <a:pt x="5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16568200" y="3069000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3" y="0"/>
                  </a:moveTo>
                  <a:cubicBezTo>
                    <a:pt x="289" y="0"/>
                    <a:pt x="285" y="0"/>
                    <a:pt x="281" y="1"/>
                  </a:cubicBezTo>
                  <a:cubicBezTo>
                    <a:pt x="121" y="11"/>
                    <a:pt x="0" y="187"/>
                    <a:pt x="13" y="395"/>
                  </a:cubicBezTo>
                  <a:cubicBezTo>
                    <a:pt x="25" y="596"/>
                    <a:pt x="157" y="754"/>
                    <a:pt x="312" y="754"/>
                  </a:cubicBezTo>
                  <a:cubicBezTo>
                    <a:pt x="316" y="754"/>
                    <a:pt x="320" y="754"/>
                    <a:pt x="325" y="754"/>
                  </a:cubicBezTo>
                  <a:cubicBezTo>
                    <a:pt x="483" y="745"/>
                    <a:pt x="605" y="569"/>
                    <a:pt x="592" y="361"/>
                  </a:cubicBezTo>
                  <a:cubicBezTo>
                    <a:pt x="581" y="159"/>
                    <a:pt x="448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16657900" y="3073325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4" y="0"/>
                  </a:moveTo>
                  <a:cubicBezTo>
                    <a:pt x="290" y="0"/>
                    <a:pt x="286" y="0"/>
                    <a:pt x="281" y="1"/>
                  </a:cubicBezTo>
                  <a:cubicBezTo>
                    <a:pt x="123" y="9"/>
                    <a:pt x="1" y="187"/>
                    <a:pt x="14" y="393"/>
                  </a:cubicBezTo>
                  <a:cubicBezTo>
                    <a:pt x="25" y="596"/>
                    <a:pt x="158" y="754"/>
                    <a:pt x="313" y="754"/>
                  </a:cubicBezTo>
                  <a:cubicBezTo>
                    <a:pt x="317" y="754"/>
                    <a:pt x="321" y="754"/>
                    <a:pt x="325" y="754"/>
                  </a:cubicBezTo>
                  <a:cubicBezTo>
                    <a:pt x="485" y="744"/>
                    <a:pt x="606" y="569"/>
                    <a:pt x="594" y="361"/>
                  </a:cubicBezTo>
                  <a:cubicBezTo>
                    <a:pt x="581" y="157"/>
                    <a:pt x="449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6555800" y="3020325"/>
              <a:ext cx="37975" cy="18450"/>
            </a:xfrm>
            <a:custGeom>
              <a:avLst/>
              <a:gdLst/>
              <a:ahLst/>
              <a:cxnLst/>
              <a:rect l="l" t="t" r="r" b="b"/>
              <a:pathLst>
                <a:path w="1519" h="738" extrusionOk="0">
                  <a:moveTo>
                    <a:pt x="885" y="1"/>
                  </a:moveTo>
                  <a:cubicBezTo>
                    <a:pt x="831" y="1"/>
                    <a:pt x="776" y="4"/>
                    <a:pt x="720" y="10"/>
                  </a:cubicBezTo>
                  <a:cubicBezTo>
                    <a:pt x="313" y="55"/>
                    <a:pt x="0" y="251"/>
                    <a:pt x="22" y="451"/>
                  </a:cubicBezTo>
                  <a:cubicBezTo>
                    <a:pt x="41" y="621"/>
                    <a:pt x="302" y="738"/>
                    <a:pt x="634" y="738"/>
                  </a:cubicBezTo>
                  <a:cubicBezTo>
                    <a:pt x="688" y="738"/>
                    <a:pt x="743" y="735"/>
                    <a:pt x="799" y="729"/>
                  </a:cubicBezTo>
                  <a:cubicBezTo>
                    <a:pt x="1206" y="685"/>
                    <a:pt x="1519" y="487"/>
                    <a:pt x="1497" y="288"/>
                  </a:cubicBezTo>
                  <a:cubicBezTo>
                    <a:pt x="1478" y="117"/>
                    <a:pt x="1217" y="1"/>
                    <a:pt x="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16650850" y="3025975"/>
              <a:ext cx="38425" cy="19825"/>
            </a:xfrm>
            <a:custGeom>
              <a:avLst/>
              <a:gdLst/>
              <a:ahLst/>
              <a:cxnLst/>
              <a:rect l="l" t="t" r="r" b="b"/>
              <a:pathLst>
                <a:path w="1537" h="793" extrusionOk="0">
                  <a:moveTo>
                    <a:pt x="514" y="0"/>
                  </a:moveTo>
                  <a:cubicBezTo>
                    <a:pt x="270" y="0"/>
                    <a:pt x="84" y="77"/>
                    <a:pt x="50" y="212"/>
                  </a:cubicBezTo>
                  <a:cubicBezTo>
                    <a:pt x="1" y="405"/>
                    <a:pt x="283" y="645"/>
                    <a:pt x="680" y="747"/>
                  </a:cubicBezTo>
                  <a:cubicBezTo>
                    <a:pt x="799" y="778"/>
                    <a:pt x="916" y="792"/>
                    <a:pt x="1022" y="792"/>
                  </a:cubicBezTo>
                  <a:cubicBezTo>
                    <a:pt x="1266" y="792"/>
                    <a:pt x="1453" y="715"/>
                    <a:pt x="1487" y="580"/>
                  </a:cubicBezTo>
                  <a:cubicBezTo>
                    <a:pt x="1537" y="386"/>
                    <a:pt x="1256" y="148"/>
                    <a:pt x="859" y="46"/>
                  </a:cubicBezTo>
                  <a:cubicBezTo>
                    <a:pt x="738" y="15"/>
                    <a:pt x="620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16590450" y="3037050"/>
              <a:ext cx="28200" cy="80000"/>
            </a:xfrm>
            <a:custGeom>
              <a:avLst/>
              <a:gdLst/>
              <a:ahLst/>
              <a:cxnLst/>
              <a:rect l="l" t="t" r="r" b="b"/>
              <a:pathLst>
                <a:path w="1128" h="3200" extrusionOk="0">
                  <a:moveTo>
                    <a:pt x="696" y="1"/>
                  </a:moveTo>
                  <a:cubicBezTo>
                    <a:pt x="679" y="1"/>
                    <a:pt x="661" y="11"/>
                    <a:pt x="655" y="33"/>
                  </a:cubicBezTo>
                  <a:cubicBezTo>
                    <a:pt x="416" y="876"/>
                    <a:pt x="0" y="3139"/>
                    <a:pt x="412" y="3194"/>
                  </a:cubicBezTo>
                  <a:cubicBezTo>
                    <a:pt x="438" y="3198"/>
                    <a:pt x="464" y="3199"/>
                    <a:pt x="490" y="3199"/>
                  </a:cubicBezTo>
                  <a:cubicBezTo>
                    <a:pt x="705" y="3199"/>
                    <a:pt x="934" y="3094"/>
                    <a:pt x="1070" y="2978"/>
                  </a:cubicBezTo>
                  <a:cubicBezTo>
                    <a:pt x="1128" y="2927"/>
                    <a:pt x="1091" y="2846"/>
                    <a:pt x="1029" y="2846"/>
                  </a:cubicBezTo>
                  <a:cubicBezTo>
                    <a:pt x="1016" y="2846"/>
                    <a:pt x="1002" y="2849"/>
                    <a:pt x="988" y="2857"/>
                  </a:cubicBezTo>
                  <a:cubicBezTo>
                    <a:pt x="910" y="2898"/>
                    <a:pt x="747" y="2988"/>
                    <a:pt x="616" y="2988"/>
                  </a:cubicBezTo>
                  <a:cubicBezTo>
                    <a:pt x="564" y="2988"/>
                    <a:pt x="517" y="2974"/>
                    <a:pt x="483" y="2937"/>
                  </a:cubicBezTo>
                  <a:cubicBezTo>
                    <a:pt x="338" y="2774"/>
                    <a:pt x="677" y="583"/>
                    <a:pt x="742" y="51"/>
                  </a:cubicBezTo>
                  <a:cubicBezTo>
                    <a:pt x="746" y="20"/>
                    <a:pt x="721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16616600" y="3126475"/>
              <a:ext cx="44700" cy="30625"/>
            </a:xfrm>
            <a:custGeom>
              <a:avLst/>
              <a:gdLst/>
              <a:ahLst/>
              <a:cxnLst/>
              <a:rect l="l" t="t" r="r" b="b"/>
              <a:pathLst>
                <a:path w="1788" h="1225" extrusionOk="0">
                  <a:moveTo>
                    <a:pt x="1381" y="0"/>
                  </a:moveTo>
                  <a:cubicBezTo>
                    <a:pt x="1358" y="0"/>
                    <a:pt x="1333" y="3"/>
                    <a:pt x="1308" y="7"/>
                  </a:cubicBezTo>
                  <a:cubicBezTo>
                    <a:pt x="1117" y="43"/>
                    <a:pt x="1000" y="179"/>
                    <a:pt x="827" y="209"/>
                  </a:cubicBezTo>
                  <a:cubicBezTo>
                    <a:pt x="589" y="250"/>
                    <a:pt x="418" y="195"/>
                    <a:pt x="197" y="342"/>
                  </a:cubicBezTo>
                  <a:cubicBezTo>
                    <a:pt x="38" y="449"/>
                    <a:pt x="0" y="614"/>
                    <a:pt x="37" y="768"/>
                  </a:cubicBezTo>
                  <a:cubicBezTo>
                    <a:pt x="44" y="814"/>
                    <a:pt x="60" y="859"/>
                    <a:pt x="86" y="900"/>
                  </a:cubicBezTo>
                  <a:cubicBezTo>
                    <a:pt x="108" y="958"/>
                    <a:pt x="146" y="1011"/>
                    <a:pt x="192" y="1054"/>
                  </a:cubicBezTo>
                  <a:cubicBezTo>
                    <a:pt x="234" y="1095"/>
                    <a:pt x="285" y="1130"/>
                    <a:pt x="339" y="1155"/>
                  </a:cubicBezTo>
                  <a:cubicBezTo>
                    <a:pt x="448" y="1205"/>
                    <a:pt x="576" y="1225"/>
                    <a:pt x="705" y="1225"/>
                  </a:cubicBezTo>
                  <a:cubicBezTo>
                    <a:pt x="854" y="1225"/>
                    <a:pt x="1004" y="1199"/>
                    <a:pt x="1126" y="1163"/>
                  </a:cubicBezTo>
                  <a:cubicBezTo>
                    <a:pt x="1403" y="1083"/>
                    <a:pt x="1707" y="887"/>
                    <a:pt x="1775" y="598"/>
                  </a:cubicBezTo>
                  <a:cubicBezTo>
                    <a:pt x="1784" y="561"/>
                    <a:pt x="1788" y="523"/>
                    <a:pt x="1788" y="487"/>
                  </a:cubicBezTo>
                  <a:cubicBezTo>
                    <a:pt x="1784" y="470"/>
                    <a:pt x="1788" y="458"/>
                    <a:pt x="1784" y="441"/>
                  </a:cubicBezTo>
                  <a:cubicBezTo>
                    <a:pt x="1781" y="398"/>
                    <a:pt x="1772" y="358"/>
                    <a:pt x="1760" y="317"/>
                  </a:cubicBezTo>
                  <a:lnTo>
                    <a:pt x="1760" y="308"/>
                  </a:lnTo>
                  <a:cubicBezTo>
                    <a:pt x="1702" y="141"/>
                    <a:pt x="1572" y="0"/>
                    <a:pt x="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6625075" y="3138300"/>
              <a:ext cx="35900" cy="18800"/>
            </a:xfrm>
            <a:custGeom>
              <a:avLst/>
              <a:gdLst/>
              <a:ahLst/>
              <a:cxnLst/>
              <a:rect l="l" t="t" r="r" b="b"/>
              <a:pathLst>
                <a:path w="1436" h="752" extrusionOk="0">
                  <a:moveTo>
                    <a:pt x="933" y="1"/>
                  </a:moveTo>
                  <a:cubicBezTo>
                    <a:pt x="465" y="1"/>
                    <a:pt x="77" y="295"/>
                    <a:pt x="0" y="682"/>
                  </a:cubicBezTo>
                  <a:cubicBezTo>
                    <a:pt x="109" y="732"/>
                    <a:pt x="237" y="752"/>
                    <a:pt x="366" y="752"/>
                  </a:cubicBezTo>
                  <a:cubicBezTo>
                    <a:pt x="515" y="752"/>
                    <a:pt x="664" y="726"/>
                    <a:pt x="786" y="690"/>
                  </a:cubicBezTo>
                  <a:cubicBezTo>
                    <a:pt x="1064" y="610"/>
                    <a:pt x="1368" y="414"/>
                    <a:pt x="1436" y="125"/>
                  </a:cubicBezTo>
                  <a:cubicBezTo>
                    <a:pt x="1283" y="43"/>
                    <a:pt x="1113" y="1"/>
                    <a:pt x="940" y="1"/>
                  </a:cubicBezTo>
                  <a:cubicBezTo>
                    <a:pt x="938" y="1"/>
                    <a:pt x="935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6547675" y="2916650"/>
              <a:ext cx="304950" cy="194475"/>
            </a:xfrm>
            <a:custGeom>
              <a:avLst/>
              <a:gdLst/>
              <a:ahLst/>
              <a:cxnLst/>
              <a:rect l="l" t="t" r="r" b="b"/>
              <a:pathLst>
                <a:path w="12198" h="7779" extrusionOk="0">
                  <a:moveTo>
                    <a:pt x="4959" y="0"/>
                  </a:moveTo>
                  <a:cubicBezTo>
                    <a:pt x="3719" y="0"/>
                    <a:pt x="2781" y="142"/>
                    <a:pt x="2781" y="142"/>
                  </a:cubicBezTo>
                  <a:cubicBezTo>
                    <a:pt x="289" y="521"/>
                    <a:pt x="1" y="3622"/>
                    <a:pt x="1" y="3622"/>
                  </a:cubicBezTo>
                  <a:cubicBezTo>
                    <a:pt x="689" y="3347"/>
                    <a:pt x="1949" y="1796"/>
                    <a:pt x="1949" y="1796"/>
                  </a:cubicBezTo>
                  <a:cubicBezTo>
                    <a:pt x="3402" y="4727"/>
                    <a:pt x="7993" y="4769"/>
                    <a:pt x="8258" y="4769"/>
                  </a:cubicBezTo>
                  <a:cubicBezTo>
                    <a:pt x="8266" y="4769"/>
                    <a:pt x="8270" y="4769"/>
                    <a:pt x="8270" y="4769"/>
                  </a:cubicBezTo>
                  <a:cubicBezTo>
                    <a:pt x="8270" y="4769"/>
                    <a:pt x="8312" y="7779"/>
                    <a:pt x="9402" y="7779"/>
                  </a:cubicBezTo>
                  <a:cubicBezTo>
                    <a:pt x="10486" y="7779"/>
                    <a:pt x="12198" y="4001"/>
                    <a:pt x="10228" y="1658"/>
                  </a:cubicBezTo>
                  <a:cubicBezTo>
                    <a:pt x="9073" y="285"/>
                    <a:pt x="6714" y="0"/>
                    <a:pt x="4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16762525" y="3074025"/>
              <a:ext cx="80425" cy="74200"/>
            </a:xfrm>
            <a:custGeom>
              <a:avLst/>
              <a:gdLst/>
              <a:ahLst/>
              <a:cxnLst/>
              <a:rect l="l" t="t" r="r" b="b"/>
              <a:pathLst>
                <a:path w="3217" h="2968" extrusionOk="0">
                  <a:moveTo>
                    <a:pt x="1247" y="0"/>
                  </a:moveTo>
                  <a:cubicBezTo>
                    <a:pt x="478" y="0"/>
                    <a:pt x="1" y="492"/>
                    <a:pt x="1" y="492"/>
                  </a:cubicBezTo>
                  <a:lnTo>
                    <a:pt x="143" y="2742"/>
                  </a:lnTo>
                  <a:cubicBezTo>
                    <a:pt x="143" y="2742"/>
                    <a:pt x="620" y="2968"/>
                    <a:pt x="1152" y="2968"/>
                  </a:cubicBezTo>
                  <a:cubicBezTo>
                    <a:pt x="1315" y="2968"/>
                    <a:pt x="1484" y="2946"/>
                    <a:pt x="1646" y="2891"/>
                  </a:cubicBezTo>
                  <a:cubicBezTo>
                    <a:pt x="3217" y="2347"/>
                    <a:pt x="2919" y="358"/>
                    <a:pt x="1704" y="57"/>
                  </a:cubicBezTo>
                  <a:cubicBezTo>
                    <a:pt x="1543" y="17"/>
                    <a:pt x="1390" y="0"/>
                    <a:pt x="1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16778025" y="3090150"/>
              <a:ext cx="35100" cy="45000"/>
            </a:xfrm>
            <a:custGeom>
              <a:avLst/>
              <a:gdLst/>
              <a:ahLst/>
              <a:cxnLst/>
              <a:rect l="l" t="t" r="r" b="b"/>
              <a:pathLst>
                <a:path w="1404" h="1800" extrusionOk="0">
                  <a:moveTo>
                    <a:pt x="1124" y="1"/>
                  </a:moveTo>
                  <a:cubicBezTo>
                    <a:pt x="434" y="1"/>
                    <a:pt x="3" y="759"/>
                    <a:pt x="2" y="1373"/>
                  </a:cubicBezTo>
                  <a:cubicBezTo>
                    <a:pt x="1" y="1642"/>
                    <a:pt x="57" y="1800"/>
                    <a:pt x="134" y="1800"/>
                  </a:cubicBezTo>
                  <a:cubicBezTo>
                    <a:pt x="165" y="1800"/>
                    <a:pt x="200" y="1773"/>
                    <a:pt x="236" y="1716"/>
                  </a:cubicBezTo>
                  <a:cubicBezTo>
                    <a:pt x="360" y="1519"/>
                    <a:pt x="648" y="1390"/>
                    <a:pt x="930" y="1390"/>
                  </a:cubicBezTo>
                  <a:cubicBezTo>
                    <a:pt x="1090" y="1390"/>
                    <a:pt x="1247" y="1431"/>
                    <a:pt x="1372" y="1524"/>
                  </a:cubicBezTo>
                  <a:cubicBezTo>
                    <a:pt x="1375" y="1527"/>
                    <a:pt x="1379" y="1528"/>
                    <a:pt x="1382" y="1528"/>
                  </a:cubicBezTo>
                  <a:cubicBezTo>
                    <a:pt x="1394" y="1528"/>
                    <a:pt x="1403" y="1515"/>
                    <a:pt x="1397" y="1502"/>
                  </a:cubicBezTo>
                  <a:cubicBezTo>
                    <a:pt x="1270" y="1259"/>
                    <a:pt x="1039" y="1165"/>
                    <a:pt x="795" y="1165"/>
                  </a:cubicBezTo>
                  <a:cubicBezTo>
                    <a:pt x="618" y="1165"/>
                    <a:pt x="435" y="1214"/>
                    <a:pt x="281" y="1291"/>
                  </a:cubicBezTo>
                  <a:cubicBezTo>
                    <a:pt x="360" y="854"/>
                    <a:pt x="597" y="189"/>
                    <a:pt x="1160" y="59"/>
                  </a:cubicBezTo>
                  <a:cubicBezTo>
                    <a:pt x="1195" y="51"/>
                    <a:pt x="1179" y="1"/>
                    <a:pt x="1148" y="1"/>
                  </a:cubicBezTo>
                  <a:cubicBezTo>
                    <a:pt x="1140" y="1"/>
                    <a:pt x="1132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4967475" y="3937725"/>
              <a:ext cx="2411975" cy="39625"/>
            </a:xfrm>
            <a:custGeom>
              <a:avLst/>
              <a:gdLst/>
              <a:ahLst/>
              <a:cxnLst/>
              <a:rect l="l" t="t" r="r" b="b"/>
              <a:pathLst>
                <a:path w="96479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79" y="1585"/>
                  </a:lnTo>
                  <a:lnTo>
                    <a:pt x="96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17379425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6436700" y="3977325"/>
              <a:ext cx="678925" cy="1037400"/>
            </a:xfrm>
            <a:custGeom>
              <a:avLst/>
              <a:gdLst/>
              <a:ahLst/>
              <a:cxnLst/>
              <a:rect l="l" t="t" r="r" b="b"/>
              <a:pathLst>
                <a:path w="27157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6" y="41496"/>
                  </a:lnTo>
                  <a:lnTo>
                    <a:pt x="27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71156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6497000" y="4138650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6679250" y="424092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6713550" y="4240425"/>
              <a:ext cx="146525" cy="69475"/>
            </a:xfrm>
            <a:custGeom>
              <a:avLst/>
              <a:gdLst/>
              <a:ahLst/>
              <a:cxnLst/>
              <a:rect l="l" t="t" r="r" b="b"/>
              <a:pathLst>
                <a:path w="5861" h="2779" extrusionOk="0">
                  <a:moveTo>
                    <a:pt x="5407" y="454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6497000" y="4554475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6679250" y="465677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6713550" y="4656250"/>
              <a:ext cx="146525" cy="69500"/>
            </a:xfrm>
            <a:custGeom>
              <a:avLst/>
              <a:gdLst/>
              <a:ahLst/>
              <a:cxnLst/>
              <a:rect l="l" t="t" r="r" b="b"/>
              <a:pathLst>
                <a:path w="5861" h="2780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045975" y="3977325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1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7107425" y="4446925"/>
              <a:ext cx="181450" cy="172400"/>
            </a:xfrm>
            <a:custGeom>
              <a:avLst/>
              <a:gdLst/>
              <a:ahLst/>
              <a:cxnLst/>
              <a:rect l="l" t="t" r="r" b="b"/>
              <a:pathLst>
                <a:path w="7258" h="6896" extrusionOk="0">
                  <a:moveTo>
                    <a:pt x="2973" y="1"/>
                  </a:moveTo>
                  <a:cubicBezTo>
                    <a:pt x="2230" y="1"/>
                    <a:pt x="1406" y="736"/>
                    <a:pt x="1324" y="1053"/>
                  </a:cubicBezTo>
                  <a:cubicBezTo>
                    <a:pt x="1231" y="1412"/>
                    <a:pt x="1157" y="2500"/>
                    <a:pt x="857" y="2907"/>
                  </a:cubicBezTo>
                  <a:cubicBezTo>
                    <a:pt x="559" y="3315"/>
                    <a:pt x="143" y="3181"/>
                    <a:pt x="71" y="3684"/>
                  </a:cubicBezTo>
                  <a:cubicBezTo>
                    <a:pt x="0" y="4186"/>
                    <a:pt x="28" y="5021"/>
                    <a:pt x="175" y="5171"/>
                  </a:cubicBezTo>
                  <a:cubicBezTo>
                    <a:pt x="224" y="5222"/>
                    <a:pt x="301" y="5230"/>
                    <a:pt x="389" y="5230"/>
                  </a:cubicBezTo>
                  <a:cubicBezTo>
                    <a:pt x="430" y="5230"/>
                    <a:pt x="473" y="5228"/>
                    <a:pt x="516" y="5228"/>
                  </a:cubicBezTo>
                  <a:cubicBezTo>
                    <a:pt x="656" y="5228"/>
                    <a:pt x="801" y="5246"/>
                    <a:pt x="890" y="5399"/>
                  </a:cubicBezTo>
                  <a:cubicBezTo>
                    <a:pt x="1068" y="5700"/>
                    <a:pt x="1228" y="6503"/>
                    <a:pt x="1594" y="6688"/>
                  </a:cubicBezTo>
                  <a:cubicBezTo>
                    <a:pt x="1655" y="6718"/>
                    <a:pt x="1728" y="6730"/>
                    <a:pt x="1810" y="6730"/>
                  </a:cubicBezTo>
                  <a:cubicBezTo>
                    <a:pt x="2157" y="6730"/>
                    <a:pt x="2664" y="6514"/>
                    <a:pt x="3051" y="6514"/>
                  </a:cubicBezTo>
                  <a:cubicBezTo>
                    <a:pt x="3130" y="6514"/>
                    <a:pt x="3205" y="6523"/>
                    <a:pt x="3272" y="6545"/>
                  </a:cubicBezTo>
                  <a:cubicBezTo>
                    <a:pt x="3657" y="6671"/>
                    <a:pt x="4017" y="6895"/>
                    <a:pt x="4318" y="6895"/>
                  </a:cubicBezTo>
                  <a:cubicBezTo>
                    <a:pt x="4495" y="6895"/>
                    <a:pt x="4652" y="6817"/>
                    <a:pt x="4781" y="6595"/>
                  </a:cubicBezTo>
                  <a:cubicBezTo>
                    <a:pt x="5131" y="5996"/>
                    <a:pt x="6069" y="6175"/>
                    <a:pt x="6419" y="6046"/>
                  </a:cubicBezTo>
                  <a:cubicBezTo>
                    <a:pt x="6770" y="5920"/>
                    <a:pt x="7257" y="4909"/>
                    <a:pt x="7234" y="4592"/>
                  </a:cubicBezTo>
                  <a:cubicBezTo>
                    <a:pt x="7211" y="4275"/>
                    <a:pt x="6947" y="3953"/>
                    <a:pt x="6947" y="3654"/>
                  </a:cubicBezTo>
                  <a:cubicBezTo>
                    <a:pt x="6947" y="3354"/>
                    <a:pt x="6930" y="2913"/>
                    <a:pt x="6892" y="2500"/>
                  </a:cubicBezTo>
                  <a:cubicBezTo>
                    <a:pt x="6854" y="2087"/>
                    <a:pt x="6813" y="1501"/>
                    <a:pt x="6178" y="1204"/>
                  </a:cubicBezTo>
                  <a:cubicBezTo>
                    <a:pt x="5737" y="998"/>
                    <a:pt x="5423" y="987"/>
                    <a:pt x="5138" y="987"/>
                  </a:cubicBezTo>
                  <a:cubicBezTo>
                    <a:pt x="5104" y="987"/>
                    <a:pt x="5072" y="987"/>
                    <a:pt x="5039" y="987"/>
                  </a:cubicBezTo>
                  <a:cubicBezTo>
                    <a:pt x="4947" y="987"/>
                    <a:pt x="4857" y="986"/>
                    <a:pt x="4765" y="977"/>
                  </a:cubicBezTo>
                  <a:cubicBezTo>
                    <a:pt x="4362" y="936"/>
                    <a:pt x="4067" y="292"/>
                    <a:pt x="3266" y="43"/>
                  </a:cubicBezTo>
                  <a:cubicBezTo>
                    <a:pt x="3171" y="14"/>
                    <a:pt x="3073" y="1"/>
                    <a:pt x="2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849625" y="4535050"/>
              <a:ext cx="527175" cy="485875"/>
            </a:xfrm>
            <a:custGeom>
              <a:avLst/>
              <a:gdLst/>
              <a:ahLst/>
              <a:cxnLst/>
              <a:rect l="l" t="t" r="r" b="b"/>
              <a:pathLst>
                <a:path w="21087" h="19435" extrusionOk="0">
                  <a:moveTo>
                    <a:pt x="414" y="1"/>
                  </a:moveTo>
                  <a:cubicBezTo>
                    <a:pt x="0" y="1"/>
                    <a:pt x="2632" y="17254"/>
                    <a:pt x="3203" y="17820"/>
                  </a:cubicBezTo>
                  <a:cubicBezTo>
                    <a:pt x="4463" y="19066"/>
                    <a:pt x="8476" y="19434"/>
                    <a:pt x="10543" y="19434"/>
                  </a:cubicBezTo>
                  <a:cubicBezTo>
                    <a:pt x="12610" y="19434"/>
                    <a:pt x="16893" y="19092"/>
                    <a:pt x="17883" y="17820"/>
                  </a:cubicBezTo>
                  <a:cubicBezTo>
                    <a:pt x="18477" y="17054"/>
                    <a:pt x="21086" y="1"/>
                    <a:pt x="20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17143275" y="4918650"/>
              <a:ext cx="195550" cy="167250"/>
            </a:xfrm>
            <a:custGeom>
              <a:avLst/>
              <a:gdLst/>
              <a:ahLst/>
              <a:cxnLst/>
              <a:rect l="l" t="t" r="r" b="b"/>
              <a:pathLst>
                <a:path w="7822" h="6690" extrusionOk="0">
                  <a:moveTo>
                    <a:pt x="5422" y="1"/>
                  </a:moveTo>
                  <a:cubicBezTo>
                    <a:pt x="5175" y="1"/>
                    <a:pt x="4911" y="24"/>
                    <a:pt x="4670" y="58"/>
                  </a:cubicBezTo>
                  <a:cubicBezTo>
                    <a:pt x="4670" y="58"/>
                    <a:pt x="4267" y="182"/>
                    <a:pt x="3991" y="182"/>
                  </a:cubicBezTo>
                  <a:cubicBezTo>
                    <a:pt x="3960" y="182"/>
                    <a:pt x="3930" y="181"/>
                    <a:pt x="3903" y="177"/>
                  </a:cubicBezTo>
                  <a:cubicBezTo>
                    <a:pt x="3884" y="175"/>
                    <a:pt x="3865" y="174"/>
                    <a:pt x="3845" y="174"/>
                  </a:cubicBezTo>
                  <a:cubicBezTo>
                    <a:pt x="3586" y="174"/>
                    <a:pt x="3261" y="372"/>
                    <a:pt x="3068" y="660"/>
                  </a:cubicBezTo>
                  <a:cubicBezTo>
                    <a:pt x="2860" y="970"/>
                    <a:pt x="2723" y="1108"/>
                    <a:pt x="2723" y="1108"/>
                  </a:cubicBezTo>
                  <a:cubicBezTo>
                    <a:pt x="2723" y="1108"/>
                    <a:pt x="1518" y="902"/>
                    <a:pt x="1138" y="902"/>
                  </a:cubicBezTo>
                  <a:cubicBezTo>
                    <a:pt x="758" y="902"/>
                    <a:pt x="587" y="1315"/>
                    <a:pt x="345" y="1591"/>
                  </a:cubicBezTo>
                  <a:cubicBezTo>
                    <a:pt x="104" y="1866"/>
                    <a:pt x="380" y="2486"/>
                    <a:pt x="381" y="2839"/>
                  </a:cubicBezTo>
                  <a:cubicBezTo>
                    <a:pt x="384" y="3191"/>
                    <a:pt x="380" y="3245"/>
                    <a:pt x="380" y="3555"/>
                  </a:cubicBezTo>
                  <a:cubicBezTo>
                    <a:pt x="380" y="3865"/>
                    <a:pt x="207" y="3968"/>
                    <a:pt x="104" y="4348"/>
                  </a:cubicBezTo>
                  <a:cubicBezTo>
                    <a:pt x="0" y="4726"/>
                    <a:pt x="242" y="4761"/>
                    <a:pt x="310" y="4899"/>
                  </a:cubicBezTo>
                  <a:cubicBezTo>
                    <a:pt x="380" y="5036"/>
                    <a:pt x="758" y="5347"/>
                    <a:pt x="1103" y="5484"/>
                  </a:cubicBezTo>
                  <a:cubicBezTo>
                    <a:pt x="1448" y="5622"/>
                    <a:pt x="1792" y="5657"/>
                    <a:pt x="2171" y="5898"/>
                  </a:cubicBezTo>
                  <a:cubicBezTo>
                    <a:pt x="2550" y="6138"/>
                    <a:pt x="2860" y="6689"/>
                    <a:pt x="3480" y="6689"/>
                  </a:cubicBezTo>
                  <a:cubicBezTo>
                    <a:pt x="4101" y="6689"/>
                    <a:pt x="4686" y="6276"/>
                    <a:pt x="4927" y="6103"/>
                  </a:cubicBezTo>
                  <a:cubicBezTo>
                    <a:pt x="5169" y="5930"/>
                    <a:pt x="5203" y="5795"/>
                    <a:pt x="5478" y="5725"/>
                  </a:cubicBezTo>
                  <a:cubicBezTo>
                    <a:pt x="5492" y="5722"/>
                    <a:pt x="5508" y="5720"/>
                    <a:pt x="5525" y="5720"/>
                  </a:cubicBezTo>
                  <a:cubicBezTo>
                    <a:pt x="5784" y="5720"/>
                    <a:pt x="6379" y="6103"/>
                    <a:pt x="6749" y="6103"/>
                  </a:cubicBezTo>
                  <a:cubicBezTo>
                    <a:pt x="6833" y="6103"/>
                    <a:pt x="6906" y="6084"/>
                    <a:pt x="6961" y="6035"/>
                  </a:cubicBezTo>
                  <a:cubicBezTo>
                    <a:pt x="7270" y="5760"/>
                    <a:pt x="7442" y="4967"/>
                    <a:pt x="7240" y="4692"/>
                  </a:cubicBezTo>
                  <a:cubicBezTo>
                    <a:pt x="7036" y="4416"/>
                    <a:pt x="7099" y="4244"/>
                    <a:pt x="7240" y="4089"/>
                  </a:cubicBezTo>
                  <a:cubicBezTo>
                    <a:pt x="7381" y="3934"/>
                    <a:pt x="7477" y="3623"/>
                    <a:pt x="7650" y="3417"/>
                  </a:cubicBezTo>
                  <a:cubicBezTo>
                    <a:pt x="7822" y="3210"/>
                    <a:pt x="7650" y="3037"/>
                    <a:pt x="7650" y="2934"/>
                  </a:cubicBezTo>
                  <a:cubicBezTo>
                    <a:pt x="7650" y="2830"/>
                    <a:pt x="7444" y="2349"/>
                    <a:pt x="7167" y="2073"/>
                  </a:cubicBezTo>
                  <a:cubicBezTo>
                    <a:pt x="6892" y="1798"/>
                    <a:pt x="6306" y="1418"/>
                    <a:pt x="6203" y="1211"/>
                  </a:cubicBezTo>
                  <a:cubicBezTo>
                    <a:pt x="6100" y="1005"/>
                    <a:pt x="6425" y="779"/>
                    <a:pt x="6374" y="366"/>
                  </a:cubicBezTo>
                  <a:cubicBezTo>
                    <a:pt x="6341" y="92"/>
                    <a:pt x="5916" y="1"/>
                    <a:pt x="5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17018425" y="5038725"/>
              <a:ext cx="107500" cy="94400"/>
            </a:xfrm>
            <a:custGeom>
              <a:avLst/>
              <a:gdLst/>
              <a:ahLst/>
              <a:cxnLst/>
              <a:rect l="l" t="t" r="r" b="b"/>
              <a:pathLst>
                <a:path w="4300" h="3776" extrusionOk="0">
                  <a:moveTo>
                    <a:pt x="2254" y="0"/>
                  </a:moveTo>
                  <a:cubicBezTo>
                    <a:pt x="2237" y="0"/>
                    <a:pt x="2219" y="1"/>
                    <a:pt x="2202" y="3"/>
                  </a:cubicBezTo>
                  <a:cubicBezTo>
                    <a:pt x="1863" y="35"/>
                    <a:pt x="1563" y="291"/>
                    <a:pt x="1439" y="398"/>
                  </a:cubicBezTo>
                  <a:cubicBezTo>
                    <a:pt x="1316" y="505"/>
                    <a:pt x="1304" y="582"/>
                    <a:pt x="1156" y="633"/>
                  </a:cubicBezTo>
                  <a:cubicBezTo>
                    <a:pt x="1144" y="637"/>
                    <a:pt x="1130" y="639"/>
                    <a:pt x="1114" y="639"/>
                  </a:cubicBezTo>
                  <a:cubicBezTo>
                    <a:pt x="972" y="639"/>
                    <a:pt x="671" y="490"/>
                    <a:pt x="473" y="490"/>
                  </a:cubicBezTo>
                  <a:cubicBezTo>
                    <a:pt x="412" y="490"/>
                    <a:pt x="362" y="504"/>
                    <a:pt x="328" y="540"/>
                  </a:cubicBezTo>
                  <a:cubicBezTo>
                    <a:pt x="172" y="707"/>
                    <a:pt x="120" y="1149"/>
                    <a:pt x="245" y="1290"/>
                  </a:cubicBezTo>
                  <a:cubicBezTo>
                    <a:pt x="370" y="1431"/>
                    <a:pt x="345" y="1529"/>
                    <a:pt x="276" y="1620"/>
                  </a:cubicBezTo>
                  <a:cubicBezTo>
                    <a:pt x="206" y="1712"/>
                    <a:pt x="169" y="1888"/>
                    <a:pt x="85" y="2010"/>
                  </a:cubicBezTo>
                  <a:cubicBezTo>
                    <a:pt x="1" y="2132"/>
                    <a:pt x="104" y="2217"/>
                    <a:pt x="110" y="2273"/>
                  </a:cubicBezTo>
                  <a:cubicBezTo>
                    <a:pt x="116" y="2330"/>
                    <a:pt x="254" y="2585"/>
                    <a:pt x="420" y="2721"/>
                  </a:cubicBezTo>
                  <a:cubicBezTo>
                    <a:pt x="584" y="2858"/>
                    <a:pt x="924" y="3036"/>
                    <a:pt x="993" y="3143"/>
                  </a:cubicBezTo>
                  <a:cubicBezTo>
                    <a:pt x="1060" y="3251"/>
                    <a:pt x="891" y="3391"/>
                    <a:pt x="942" y="3615"/>
                  </a:cubicBezTo>
                  <a:cubicBezTo>
                    <a:pt x="968" y="3733"/>
                    <a:pt x="1122" y="3775"/>
                    <a:pt x="1320" y="3775"/>
                  </a:cubicBezTo>
                  <a:cubicBezTo>
                    <a:pt x="1496" y="3775"/>
                    <a:pt x="1707" y="3741"/>
                    <a:pt x="1892" y="3697"/>
                  </a:cubicBezTo>
                  <a:cubicBezTo>
                    <a:pt x="1892" y="3697"/>
                    <a:pt x="2143" y="3591"/>
                    <a:pt x="2293" y="3591"/>
                  </a:cubicBezTo>
                  <a:cubicBezTo>
                    <a:pt x="2297" y="3591"/>
                    <a:pt x="2301" y="3591"/>
                    <a:pt x="2305" y="3591"/>
                  </a:cubicBezTo>
                  <a:cubicBezTo>
                    <a:pt x="2307" y="3591"/>
                    <a:pt x="2310" y="3591"/>
                    <a:pt x="2312" y="3591"/>
                  </a:cubicBezTo>
                  <a:cubicBezTo>
                    <a:pt x="2459" y="3591"/>
                    <a:pt x="2642" y="3462"/>
                    <a:pt x="2738" y="3284"/>
                  </a:cubicBezTo>
                  <a:cubicBezTo>
                    <a:pt x="2836" y="3104"/>
                    <a:pt x="2904" y="3021"/>
                    <a:pt x="2904" y="3021"/>
                  </a:cubicBezTo>
                  <a:cubicBezTo>
                    <a:pt x="2904" y="3021"/>
                    <a:pt x="3381" y="3057"/>
                    <a:pt x="3655" y="3057"/>
                  </a:cubicBezTo>
                  <a:cubicBezTo>
                    <a:pt x="3706" y="3057"/>
                    <a:pt x="3750" y="3056"/>
                    <a:pt x="3783" y="3053"/>
                  </a:cubicBezTo>
                  <a:cubicBezTo>
                    <a:pt x="3991" y="3033"/>
                    <a:pt x="4063" y="2799"/>
                    <a:pt x="4181" y="2634"/>
                  </a:cubicBezTo>
                  <a:cubicBezTo>
                    <a:pt x="4299" y="2471"/>
                    <a:pt x="4117" y="2145"/>
                    <a:pt x="4097" y="1953"/>
                  </a:cubicBezTo>
                  <a:cubicBezTo>
                    <a:pt x="4078" y="1760"/>
                    <a:pt x="4078" y="1729"/>
                    <a:pt x="4062" y="1561"/>
                  </a:cubicBezTo>
                  <a:cubicBezTo>
                    <a:pt x="4046" y="1390"/>
                    <a:pt x="4135" y="1325"/>
                    <a:pt x="4173" y="1113"/>
                  </a:cubicBezTo>
                  <a:cubicBezTo>
                    <a:pt x="4209" y="899"/>
                    <a:pt x="4075" y="893"/>
                    <a:pt x="4031" y="822"/>
                  </a:cubicBezTo>
                  <a:cubicBezTo>
                    <a:pt x="3986" y="749"/>
                    <a:pt x="3762" y="599"/>
                    <a:pt x="3566" y="541"/>
                  </a:cubicBezTo>
                  <a:cubicBezTo>
                    <a:pt x="3371" y="483"/>
                    <a:pt x="3180" y="481"/>
                    <a:pt x="2959" y="369"/>
                  </a:cubicBezTo>
                  <a:cubicBezTo>
                    <a:pt x="2751" y="263"/>
                    <a:pt x="2563" y="0"/>
                    <a:pt x="2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6837450" y="4891650"/>
              <a:ext cx="183525" cy="179600"/>
            </a:xfrm>
            <a:custGeom>
              <a:avLst/>
              <a:gdLst/>
              <a:ahLst/>
              <a:cxnLst/>
              <a:rect l="l" t="t" r="r" b="b"/>
              <a:pathLst>
                <a:path w="7341" h="7184" extrusionOk="0">
                  <a:moveTo>
                    <a:pt x="3460" y="1"/>
                  </a:moveTo>
                  <a:cubicBezTo>
                    <a:pt x="3013" y="1"/>
                    <a:pt x="2411" y="147"/>
                    <a:pt x="2240" y="294"/>
                  </a:cubicBezTo>
                  <a:cubicBezTo>
                    <a:pt x="1999" y="501"/>
                    <a:pt x="1895" y="902"/>
                    <a:pt x="1654" y="1080"/>
                  </a:cubicBezTo>
                  <a:cubicBezTo>
                    <a:pt x="1414" y="1259"/>
                    <a:pt x="1069" y="1535"/>
                    <a:pt x="758" y="1810"/>
                  </a:cubicBezTo>
                  <a:cubicBezTo>
                    <a:pt x="448" y="2085"/>
                    <a:pt x="0" y="2465"/>
                    <a:pt x="138" y="3154"/>
                  </a:cubicBezTo>
                  <a:cubicBezTo>
                    <a:pt x="276" y="3844"/>
                    <a:pt x="586" y="4078"/>
                    <a:pt x="793" y="4427"/>
                  </a:cubicBezTo>
                  <a:cubicBezTo>
                    <a:pt x="999" y="4774"/>
                    <a:pt x="655" y="5394"/>
                    <a:pt x="931" y="6187"/>
                  </a:cubicBezTo>
                  <a:cubicBezTo>
                    <a:pt x="1164" y="6858"/>
                    <a:pt x="2163" y="7183"/>
                    <a:pt x="2673" y="7183"/>
                  </a:cubicBezTo>
                  <a:cubicBezTo>
                    <a:pt x="2766" y="7183"/>
                    <a:pt x="2842" y="7172"/>
                    <a:pt x="2895" y="7151"/>
                  </a:cubicBezTo>
                  <a:cubicBezTo>
                    <a:pt x="3238" y="7013"/>
                    <a:pt x="4159" y="6428"/>
                    <a:pt x="4664" y="6428"/>
                  </a:cubicBezTo>
                  <a:cubicBezTo>
                    <a:pt x="5054" y="6428"/>
                    <a:pt x="5225" y="6676"/>
                    <a:pt x="5490" y="6676"/>
                  </a:cubicBezTo>
                  <a:cubicBezTo>
                    <a:pt x="5568" y="6676"/>
                    <a:pt x="5653" y="6655"/>
                    <a:pt x="5755" y="6600"/>
                  </a:cubicBezTo>
                  <a:cubicBezTo>
                    <a:pt x="6204" y="6359"/>
                    <a:pt x="6857" y="5842"/>
                    <a:pt x="6892" y="5636"/>
                  </a:cubicBezTo>
                  <a:cubicBezTo>
                    <a:pt x="6927" y="5429"/>
                    <a:pt x="6512" y="5247"/>
                    <a:pt x="6651" y="4924"/>
                  </a:cubicBezTo>
                  <a:cubicBezTo>
                    <a:pt x="6789" y="4601"/>
                    <a:pt x="7340" y="3996"/>
                    <a:pt x="7272" y="3592"/>
                  </a:cubicBezTo>
                  <a:cubicBezTo>
                    <a:pt x="7202" y="3189"/>
                    <a:pt x="6317" y="2795"/>
                    <a:pt x="6163" y="2326"/>
                  </a:cubicBezTo>
                  <a:cubicBezTo>
                    <a:pt x="5971" y="1744"/>
                    <a:pt x="5993" y="1074"/>
                    <a:pt x="5404" y="1074"/>
                  </a:cubicBezTo>
                  <a:cubicBezTo>
                    <a:pt x="5373" y="1074"/>
                    <a:pt x="5342" y="1076"/>
                    <a:pt x="5308" y="1080"/>
                  </a:cubicBezTo>
                  <a:cubicBezTo>
                    <a:pt x="5279" y="1083"/>
                    <a:pt x="5251" y="1084"/>
                    <a:pt x="5223" y="1084"/>
                  </a:cubicBezTo>
                  <a:cubicBezTo>
                    <a:pt x="4584" y="1084"/>
                    <a:pt x="4192" y="286"/>
                    <a:pt x="3894" y="86"/>
                  </a:cubicBezTo>
                  <a:cubicBezTo>
                    <a:pt x="3803" y="26"/>
                    <a:pt x="3645" y="1"/>
                    <a:pt x="3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6080400" y="3891100"/>
              <a:ext cx="448350" cy="46750"/>
            </a:xfrm>
            <a:custGeom>
              <a:avLst/>
              <a:gdLst/>
              <a:ahLst/>
              <a:cxnLst/>
              <a:rect l="l" t="t" r="r" b="b"/>
              <a:pathLst>
                <a:path w="17934" h="1870" extrusionOk="0">
                  <a:moveTo>
                    <a:pt x="744" y="0"/>
                  </a:moveTo>
                  <a:cubicBezTo>
                    <a:pt x="335" y="0"/>
                    <a:pt x="0" y="333"/>
                    <a:pt x="0" y="745"/>
                  </a:cubicBezTo>
                  <a:lnTo>
                    <a:pt x="0" y="1125"/>
                  </a:lnTo>
                  <a:cubicBezTo>
                    <a:pt x="0" y="1537"/>
                    <a:pt x="333" y="1870"/>
                    <a:pt x="745" y="1870"/>
                  </a:cubicBezTo>
                  <a:lnTo>
                    <a:pt x="17189" y="1870"/>
                  </a:lnTo>
                  <a:cubicBezTo>
                    <a:pt x="17601" y="1870"/>
                    <a:pt x="17934" y="1537"/>
                    <a:pt x="17934" y="1125"/>
                  </a:cubicBezTo>
                  <a:cubicBezTo>
                    <a:pt x="17934" y="721"/>
                    <a:pt x="17611" y="389"/>
                    <a:pt x="17207" y="379"/>
                  </a:cubicBezTo>
                  <a:lnTo>
                    <a:pt x="762" y="1"/>
                  </a:lnTo>
                  <a:cubicBezTo>
                    <a:pt x="756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15513525" y="3267875"/>
              <a:ext cx="833525" cy="529175"/>
            </a:xfrm>
            <a:custGeom>
              <a:avLst/>
              <a:gdLst/>
              <a:ahLst/>
              <a:cxnLst/>
              <a:rect l="l" t="t" r="r" b="b"/>
              <a:pathLst>
                <a:path w="33341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31339" y="21167"/>
                  </a:lnTo>
                  <a:cubicBezTo>
                    <a:pt x="32481" y="21167"/>
                    <a:pt x="33340" y="20124"/>
                    <a:pt x="33121" y="19008"/>
                  </a:cubicBezTo>
                  <a:lnTo>
                    <a:pt x="29694" y="1464"/>
                  </a:lnTo>
                  <a:cubicBezTo>
                    <a:pt x="29525" y="615"/>
                    <a:pt x="28780" y="1"/>
                    <a:pt x="27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15513525" y="32678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29829" y="21167"/>
                  </a:lnTo>
                  <a:cubicBezTo>
                    <a:pt x="30966" y="21167"/>
                    <a:pt x="31826" y="20124"/>
                    <a:pt x="31608" y="19008"/>
                  </a:cubicBezTo>
                  <a:lnTo>
                    <a:pt x="28179" y="1464"/>
                  </a:lnTo>
                  <a:cubicBezTo>
                    <a:pt x="28014" y="613"/>
                    <a:pt x="27269" y="1"/>
                    <a:pt x="26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5710125" y="3560400"/>
              <a:ext cx="324825" cy="377450"/>
            </a:xfrm>
            <a:custGeom>
              <a:avLst/>
              <a:gdLst/>
              <a:ahLst/>
              <a:cxnLst/>
              <a:rect l="l" t="t" r="r" b="b"/>
              <a:pathLst>
                <a:path w="12993" h="15098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4"/>
                  </a:cubicBezTo>
                  <a:lnTo>
                    <a:pt x="155" y="13978"/>
                  </a:lnTo>
                  <a:cubicBezTo>
                    <a:pt x="0" y="14541"/>
                    <a:pt x="425" y="15096"/>
                    <a:pt x="1008" y="15098"/>
                  </a:cubicBezTo>
                  <a:lnTo>
                    <a:pt x="9015" y="15098"/>
                  </a:lnTo>
                  <a:lnTo>
                    <a:pt x="9428" y="13579"/>
                  </a:lnTo>
                  <a:lnTo>
                    <a:pt x="12831" y="1154"/>
                  </a:lnTo>
                  <a:cubicBezTo>
                    <a:pt x="12993" y="575"/>
                    <a:pt x="12554" y="1"/>
                    <a:pt x="1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15710125" y="3560400"/>
              <a:ext cx="283025" cy="377425"/>
            </a:xfrm>
            <a:custGeom>
              <a:avLst/>
              <a:gdLst/>
              <a:ahLst/>
              <a:cxnLst/>
              <a:rect l="l" t="t" r="r" b="b"/>
              <a:pathLst>
                <a:path w="11321" h="15097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2"/>
                  </a:cubicBezTo>
                  <a:lnTo>
                    <a:pt x="155" y="13976"/>
                  </a:lnTo>
                  <a:cubicBezTo>
                    <a:pt x="0" y="14541"/>
                    <a:pt x="424" y="15096"/>
                    <a:pt x="1008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5" y="15096"/>
                    <a:pt x="7444" y="14791"/>
                    <a:pt x="7563" y="14353"/>
                  </a:cubicBezTo>
                  <a:lnTo>
                    <a:pt x="11144" y="1282"/>
                  </a:lnTo>
                  <a:cubicBezTo>
                    <a:pt x="11320" y="638"/>
                    <a:pt x="10836" y="2"/>
                    <a:pt x="10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5896025" y="3899825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8" y="1"/>
                  </a:moveTo>
                  <a:lnTo>
                    <a:pt x="0" y="1521"/>
                  </a:lnTo>
                  <a:lnTo>
                    <a:pt x="13493" y="1521"/>
                  </a:lnTo>
                  <a:cubicBezTo>
                    <a:pt x="13914" y="1521"/>
                    <a:pt x="14254" y="1180"/>
                    <a:pt x="14254" y="762"/>
                  </a:cubicBezTo>
                  <a:cubicBezTo>
                    <a:pt x="14254" y="341"/>
                    <a:pt x="13914" y="1"/>
                    <a:pt x="13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159846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1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159504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4" y="4675"/>
                    <a:pt x="1427" y="4523"/>
                    <a:pt x="1398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159162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1" y="1"/>
                    <a:pt x="283" y="2"/>
                    <a:pt x="264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1588195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5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158477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3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58134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4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7" y="4523"/>
                    <a:pt x="1397" y="4363"/>
                  </a:cubicBezTo>
                  <a:lnTo>
                    <a:pt x="607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157792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3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6520300" y="3854800"/>
              <a:ext cx="276300" cy="83050"/>
            </a:xfrm>
            <a:custGeom>
              <a:avLst/>
              <a:gdLst/>
              <a:ahLst/>
              <a:cxnLst/>
              <a:rect l="l" t="t" r="r" b="b"/>
              <a:pathLst>
                <a:path w="11052" h="3322" extrusionOk="0">
                  <a:moveTo>
                    <a:pt x="5859" y="0"/>
                  </a:moveTo>
                  <a:cubicBezTo>
                    <a:pt x="3102" y="0"/>
                    <a:pt x="1" y="2565"/>
                    <a:pt x="817" y="3322"/>
                  </a:cubicBezTo>
                  <a:lnTo>
                    <a:pt x="10247" y="3322"/>
                  </a:lnTo>
                  <a:cubicBezTo>
                    <a:pt x="11051" y="3322"/>
                    <a:pt x="9887" y="1031"/>
                    <a:pt x="6951" y="152"/>
                  </a:cubicBezTo>
                  <a:cubicBezTo>
                    <a:pt x="6600" y="47"/>
                    <a:pt x="6233" y="0"/>
                    <a:pt x="5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6593000" y="3875150"/>
              <a:ext cx="41775" cy="62700"/>
            </a:xfrm>
            <a:custGeom>
              <a:avLst/>
              <a:gdLst/>
              <a:ahLst/>
              <a:cxnLst/>
              <a:rect l="l" t="t" r="r" b="b"/>
              <a:pathLst>
                <a:path w="1671" h="2508" extrusionOk="0">
                  <a:moveTo>
                    <a:pt x="0" y="0"/>
                  </a:moveTo>
                  <a:cubicBezTo>
                    <a:pt x="179" y="212"/>
                    <a:pt x="357" y="381"/>
                    <a:pt x="502" y="579"/>
                  </a:cubicBezTo>
                  <a:cubicBezTo>
                    <a:pt x="649" y="774"/>
                    <a:pt x="792" y="963"/>
                    <a:pt x="909" y="1174"/>
                  </a:cubicBezTo>
                  <a:cubicBezTo>
                    <a:pt x="1162" y="1586"/>
                    <a:pt x="1363" y="2026"/>
                    <a:pt x="1609" y="2508"/>
                  </a:cubicBezTo>
                  <a:cubicBezTo>
                    <a:pt x="1670" y="2239"/>
                    <a:pt x="1651" y="1965"/>
                    <a:pt x="1596" y="1699"/>
                  </a:cubicBezTo>
                  <a:cubicBezTo>
                    <a:pt x="1542" y="1433"/>
                    <a:pt x="1436" y="1178"/>
                    <a:pt x="1298" y="940"/>
                  </a:cubicBezTo>
                  <a:cubicBezTo>
                    <a:pt x="1155" y="701"/>
                    <a:pt x="969" y="492"/>
                    <a:pt x="748" y="324"/>
                  </a:cubicBezTo>
                  <a:cubicBezTo>
                    <a:pt x="533" y="151"/>
                    <a:pt x="266" y="4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6539250" y="3883350"/>
              <a:ext cx="66050" cy="54500"/>
            </a:xfrm>
            <a:custGeom>
              <a:avLst/>
              <a:gdLst/>
              <a:ahLst/>
              <a:cxnLst/>
              <a:rect l="l" t="t" r="r" b="b"/>
              <a:pathLst>
                <a:path w="2642" h="2180" extrusionOk="0">
                  <a:moveTo>
                    <a:pt x="2642" y="1"/>
                  </a:moveTo>
                  <a:cubicBezTo>
                    <a:pt x="2336" y="26"/>
                    <a:pt x="2047" y="114"/>
                    <a:pt x="1769" y="223"/>
                  </a:cubicBezTo>
                  <a:cubicBezTo>
                    <a:pt x="1490" y="334"/>
                    <a:pt x="1228" y="484"/>
                    <a:pt x="978" y="654"/>
                  </a:cubicBezTo>
                  <a:cubicBezTo>
                    <a:pt x="732" y="830"/>
                    <a:pt x="501" y="1041"/>
                    <a:pt x="320" y="1298"/>
                  </a:cubicBezTo>
                  <a:cubicBezTo>
                    <a:pt x="143" y="1547"/>
                    <a:pt x="0" y="1870"/>
                    <a:pt x="57" y="2180"/>
                  </a:cubicBezTo>
                  <a:cubicBezTo>
                    <a:pt x="192" y="1905"/>
                    <a:pt x="384" y="1716"/>
                    <a:pt x="587" y="1531"/>
                  </a:cubicBezTo>
                  <a:cubicBezTo>
                    <a:pt x="795" y="1349"/>
                    <a:pt x="1014" y="1180"/>
                    <a:pt x="1241" y="1023"/>
                  </a:cubicBezTo>
                  <a:cubicBezTo>
                    <a:pt x="1696" y="695"/>
                    <a:pt x="2178" y="392"/>
                    <a:pt x="2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5086050" y="3390975"/>
              <a:ext cx="133275" cy="546775"/>
            </a:xfrm>
            <a:custGeom>
              <a:avLst/>
              <a:gdLst/>
              <a:ahLst/>
              <a:cxnLst/>
              <a:rect l="l" t="t" r="r" b="b"/>
              <a:pathLst>
                <a:path w="5331" h="21871" extrusionOk="0">
                  <a:moveTo>
                    <a:pt x="4136" y="1"/>
                  </a:moveTo>
                  <a:lnTo>
                    <a:pt x="1" y="21870"/>
                  </a:lnTo>
                  <a:lnTo>
                    <a:pt x="1195" y="21870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5189400" y="3055875"/>
              <a:ext cx="472125" cy="355525"/>
            </a:xfrm>
            <a:custGeom>
              <a:avLst/>
              <a:gdLst/>
              <a:ahLst/>
              <a:cxnLst/>
              <a:rect l="l" t="t" r="r" b="b"/>
              <a:pathLst>
                <a:path w="18885" h="14221" extrusionOk="0">
                  <a:moveTo>
                    <a:pt x="18013" y="0"/>
                  </a:moveTo>
                  <a:lnTo>
                    <a:pt x="1" y="13405"/>
                  </a:lnTo>
                  <a:lnTo>
                    <a:pt x="872" y="14221"/>
                  </a:lnTo>
                  <a:lnTo>
                    <a:pt x="18885" y="81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5086050" y="3849200"/>
              <a:ext cx="427300" cy="88550"/>
            </a:xfrm>
            <a:custGeom>
              <a:avLst/>
              <a:gdLst/>
              <a:ahLst/>
              <a:cxnLst/>
              <a:rect l="l" t="t" r="r" b="b"/>
              <a:pathLst>
                <a:path w="17092" h="3542" extrusionOk="0">
                  <a:moveTo>
                    <a:pt x="126" y="1"/>
                  </a:moveTo>
                  <a:cubicBezTo>
                    <a:pt x="56" y="1"/>
                    <a:pt x="1" y="58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8"/>
                    <a:pt x="17036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15551250" y="3049725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7" y="1"/>
                  </a:moveTo>
                  <a:cubicBezTo>
                    <a:pt x="93" y="1"/>
                    <a:pt x="0" y="92"/>
                    <a:pt x="0" y="207"/>
                  </a:cubicBezTo>
                  <a:lnTo>
                    <a:pt x="0" y="5720"/>
                  </a:lnTo>
                  <a:lnTo>
                    <a:pt x="16248" y="5720"/>
                  </a:lnTo>
                  <a:lnTo>
                    <a:pt x="16248" y="207"/>
                  </a:lnTo>
                  <a:cubicBezTo>
                    <a:pt x="16248" y="92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5182825" y="3379125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14" y="0"/>
                  </a:moveTo>
                  <a:cubicBezTo>
                    <a:pt x="409" y="0"/>
                    <a:pt x="1" y="409"/>
                    <a:pt x="1" y="914"/>
                  </a:cubicBezTo>
                  <a:cubicBezTo>
                    <a:pt x="1" y="1283"/>
                    <a:pt x="223" y="1616"/>
                    <a:pt x="565" y="1759"/>
                  </a:cubicBezTo>
                  <a:cubicBezTo>
                    <a:pt x="677" y="1806"/>
                    <a:pt x="796" y="1828"/>
                    <a:pt x="913" y="1828"/>
                  </a:cubicBezTo>
                  <a:cubicBezTo>
                    <a:pt x="1152" y="1828"/>
                    <a:pt x="1386" y="1735"/>
                    <a:pt x="1561" y="1561"/>
                  </a:cubicBezTo>
                  <a:cubicBezTo>
                    <a:pt x="1822" y="1299"/>
                    <a:pt x="1900" y="905"/>
                    <a:pt x="1759" y="565"/>
                  </a:cubicBezTo>
                  <a:cubicBezTo>
                    <a:pt x="1618" y="223"/>
                    <a:pt x="1284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13" name="Google Shape;713;p39"/>
          <p:cNvGrpSpPr/>
          <p:nvPr/>
        </p:nvGrpSpPr>
        <p:grpSpPr>
          <a:xfrm>
            <a:off x="7304124" y="562163"/>
            <a:ext cx="2174285" cy="3505442"/>
            <a:chOff x="13414292" y="-1376729"/>
            <a:chExt cx="1745292" cy="2813808"/>
          </a:xfrm>
        </p:grpSpPr>
        <p:sp>
          <p:nvSpPr>
            <p:cNvPr id="714" name="Google Shape;714;p39"/>
            <p:cNvSpPr/>
            <p:nvPr/>
          </p:nvSpPr>
          <p:spPr>
            <a:xfrm>
              <a:off x="14119858" y="-1376729"/>
              <a:ext cx="456196" cy="601726"/>
            </a:xfrm>
            <a:custGeom>
              <a:avLst/>
              <a:gdLst/>
              <a:ahLst/>
              <a:cxnLst/>
              <a:rect l="l" t="t" r="r" b="b"/>
              <a:pathLst>
                <a:path w="21360" h="28174" extrusionOk="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3750758" y="-230920"/>
              <a:ext cx="184892" cy="183995"/>
            </a:xfrm>
            <a:custGeom>
              <a:avLst/>
              <a:gdLst/>
              <a:ahLst/>
              <a:cxnLst/>
              <a:rect l="l" t="t" r="r" b="b"/>
              <a:pathLst>
                <a:path w="8657" h="8615" extrusionOk="0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13509183" y="50700"/>
              <a:ext cx="520418" cy="592542"/>
            </a:xfrm>
            <a:custGeom>
              <a:avLst/>
              <a:gdLst/>
              <a:ahLst/>
              <a:cxnLst/>
              <a:rect l="l" t="t" r="r" b="b"/>
              <a:pathLst>
                <a:path w="24367" h="27744" extrusionOk="0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13415787" y="32482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13702682" y="-126503"/>
              <a:ext cx="211226" cy="290483"/>
            </a:xfrm>
            <a:custGeom>
              <a:avLst/>
              <a:gdLst/>
              <a:ahLst/>
              <a:cxnLst/>
              <a:rect l="l" t="t" r="r" b="b"/>
              <a:pathLst>
                <a:path w="9890" h="13601" extrusionOk="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13478023" y="472873"/>
              <a:ext cx="37845" cy="102238"/>
            </a:xfrm>
            <a:custGeom>
              <a:avLst/>
              <a:gdLst/>
              <a:ahLst/>
              <a:cxnLst/>
              <a:rect l="l" t="t" r="r" b="b"/>
              <a:pathLst>
                <a:path w="1772" h="4787" extrusionOk="0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13414292" y="42541"/>
              <a:ext cx="166952" cy="514652"/>
            </a:xfrm>
            <a:custGeom>
              <a:avLst/>
              <a:gdLst/>
              <a:ahLst/>
              <a:cxnLst/>
              <a:rect l="l" t="t" r="r" b="b"/>
              <a:pathLst>
                <a:path w="7817" h="24097" extrusionOk="0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13678976" y="209877"/>
              <a:ext cx="206655" cy="119410"/>
            </a:xfrm>
            <a:custGeom>
              <a:avLst/>
              <a:gdLst/>
              <a:ahLst/>
              <a:cxnLst/>
              <a:rect l="l" t="t" r="r" b="b"/>
              <a:pathLst>
                <a:path w="9676" h="5591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13744265" y="2325"/>
              <a:ext cx="441951" cy="484196"/>
            </a:xfrm>
            <a:custGeom>
              <a:avLst/>
              <a:gdLst/>
              <a:ahLst/>
              <a:cxnLst/>
              <a:rect l="l" t="t" r="r" b="b"/>
              <a:pathLst>
                <a:path w="20693" h="22671" extrusionOk="0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13677694" y="80323"/>
              <a:ext cx="154436" cy="423647"/>
            </a:xfrm>
            <a:custGeom>
              <a:avLst/>
              <a:gdLst/>
              <a:ahLst/>
              <a:cxnLst/>
              <a:rect l="l" t="t" r="r" b="b"/>
              <a:pathLst>
                <a:path w="7231" h="19836" extrusionOk="0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13783798" y="-117790"/>
              <a:ext cx="184785" cy="228376"/>
            </a:xfrm>
            <a:custGeom>
              <a:avLst/>
              <a:gdLst/>
              <a:ahLst/>
              <a:cxnLst/>
              <a:rect l="l" t="t" r="r" b="b"/>
              <a:pathLst>
                <a:path w="8652" h="10693" extrusionOk="0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13777669" y="421936"/>
              <a:ext cx="60484" cy="66294"/>
            </a:xfrm>
            <a:custGeom>
              <a:avLst/>
              <a:gdLst/>
              <a:ahLst/>
              <a:cxnLst/>
              <a:rect l="l" t="t" r="r" b="b"/>
              <a:pathLst>
                <a:path w="2832" h="3104" extrusionOk="0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13705523" y="87905"/>
              <a:ext cx="82269" cy="416471"/>
            </a:xfrm>
            <a:custGeom>
              <a:avLst/>
              <a:gdLst/>
              <a:ahLst/>
              <a:cxnLst/>
              <a:rect l="l" t="t" r="r" b="b"/>
              <a:pathLst>
                <a:path w="3852" h="19500" extrusionOk="0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13845756" y="132905"/>
              <a:ext cx="168062" cy="102943"/>
            </a:xfrm>
            <a:custGeom>
              <a:avLst/>
              <a:gdLst/>
              <a:ahLst/>
              <a:cxnLst/>
              <a:rect l="l" t="t" r="r" b="b"/>
              <a:pathLst>
                <a:path w="7869" h="4820" extrusionOk="0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14147623" y="-1236816"/>
              <a:ext cx="313699" cy="418073"/>
            </a:xfrm>
            <a:custGeom>
              <a:avLst/>
              <a:gdLst/>
              <a:ahLst/>
              <a:cxnLst/>
              <a:rect l="l" t="t" r="r" b="b"/>
              <a:pathLst>
                <a:path w="14688" h="19575" extrusionOk="0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14266755" y="-1169903"/>
              <a:ext cx="49400" cy="24219"/>
            </a:xfrm>
            <a:custGeom>
              <a:avLst/>
              <a:gdLst/>
              <a:ahLst/>
              <a:cxnLst/>
              <a:rect l="l" t="t" r="r" b="b"/>
              <a:pathLst>
                <a:path w="2313" h="1134" extrusionOk="0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14163428" y="-1176801"/>
              <a:ext cx="40472" cy="18090"/>
            </a:xfrm>
            <a:custGeom>
              <a:avLst/>
              <a:gdLst/>
              <a:ahLst/>
              <a:cxnLst/>
              <a:rect l="l" t="t" r="r" b="b"/>
              <a:pathLst>
                <a:path w="1895" h="847" extrusionOk="0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14888792" y="982805"/>
              <a:ext cx="223634" cy="284375"/>
            </a:xfrm>
            <a:custGeom>
              <a:avLst/>
              <a:gdLst/>
              <a:ahLst/>
              <a:cxnLst/>
              <a:rect l="l" t="t" r="r" b="b"/>
              <a:pathLst>
                <a:path w="10471" h="13315" extrusionOk="0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4927321" y="1101532"/>
              <a:ext cx="40216" cy="25095"/>
            </a:xfrm>
            <a:custGeom>
              <a:avLst/>
              <a:gdLst/>
              <a:ahLst/>
              <a:cxnLst/>
              <a:rect l="l" t="t" r="r" b="b"/>
              <a:pathLst>
                <a:path w="1883" h="1175" extrusionOk="0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4958589" y="1079405"/>
              <a:ext cx="37717" cy="39298"/>
            </a:xfrm>
            <a:custGeom>
              <a:avLst/>
              <a:gdLst/>
              <a:ahLst/>
              <a:cxnLst/>
              <a:rect l="l" t="t" r="r" b="b"/>
              <a:pathLst>
                <a:path w="1766" h="1840" extrusionOk="0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4961280" y="1113043"/>
              <a:ext cx="40472" cy="23942"/>
            </a:xfrm>
            <a:custGeom>
              <a:avLst/>
              <a:gdLst/>
              <a:ahLst/>
              <a:cxnLst/>
              <a:rect l="l" t="t" r="r" b="b"/>
              <a:pathLst>
                <a:path w="1895" h="1121" extrusionOk="0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4129961" y="1281020"/>
              <a:ext cx="256183" cy="156059"/>
            </a:xfrm>
            <a:custGeom>
              <a:avLst/>
              <a:gdLst/>
              <a:ahLst/>
              <a:cxnLst/>
              <a:rect l="l" t="t" r="r" b="b"/>
              <a:pathLst>
                <a:path w="11995" h="7307" extrusionOk="0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4227223" y="1315897"/>
              <a:ext cx="35069" cy="34386"/>
            </a:xfrm>
            <a:custGeom>
              <a:avLst/>
              <a:gdLst/>
              <a:ahLst/>
              <a:cxnLst/>
              <a:rect l="l" t="t" r="r" b="b"/>
              <a:pathLst>
                <a:path w="1642" h="1610" extrusionOk="0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4121973" y="-254307"/>
              <a:ext cx="933579" cy="1540089"/>
            </a:xfrm>
            <a:custGeom>
              <a:avLst/>
              <a:gdLst/>
              <a:ahLst/>
              <a:cxnLst/>
              <a:rect l="l" t="t" r="r" b="b"/>
              <a:pathLst>
                <a:path w="43712" h="72110" extrusionOk="0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14315109" y="267970"/>
              <a:ext cx="76033" cy="432852"/>
            </a:xfrm>
            <a:custGeom>
              <a:avLst/>
              <a:gdLst/>
              <a:ahLst/>
              <a:cxnLst/>
              <a:rect l="l" t="t" r="r" b="b"/>
              <a:pathLst>
                <a:path w="3560" h="20267" extrusionOk="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4229444" y="-69757"/>
              <a:ext cx="96515" cy="417176"/>
            </a:xfrm>
            <a:custGeom>
              <a:avLst/>
              <a:gdLst/>
              <a:ahLst/>
              <a:cxnLst/>
              <a:rect l="l" t="t" r="r" b="b"/>
              <a:pathLst>
                <a:path w="4519" h="19533" extrusionOk="0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3828264" y="-914980"/>
              <a:ext cx="1033831" cy="949640"/>
            </a:xfrm>
            <a:custGeom>
              <a:avLst/>
              <a:gdLst/>
              <a:ahLst/>
              <a:cxnLst/>
              <a:rect l="l" t="t" r="r" b="b"/>
              <a:pathLst>
                <a:path w="48406" h="44464" extrusionOk="0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4536693" y="-634855"/>
              <a:ext cx="78617" cy="117424"/>
            </a:xfrm>
            <a:custGeom>
              <a:avLst/>
              <a:gdLst/>
              <a:ahLst/>
              <a:cxnLst/>
              <a:rect l="l" t="t" r="r" b="b"/>
              <a:pathLst>
                <a:path w="3681" h="5498" extrusionOk="0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4171800" y="-629964"/>
              <a:ext cx="23173" cy="292683"/>
            </a:xfrm>
            <a:custGeom>
              <a:avLst/>
              <a:gdLst/>
              <a:ahLst/>
              <a:cxnLst/>
              <a:rect l="l" t="t" r="r" b="b"/>
              <a:pathLst>
                <a:path w="1085" h="13704" extrusionOk="0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4234804" y="-914958"/>
              <a:ext cx="201807" cy="665585"/>
            </a:xfrm>
            <a:custGeom>
              <a:avLst/>
              <a:gdLst/>
              <a:ahLst/>
              <a:cxnLst/>
              <a:rect l="l" t="t" r="r" b="b"/>
              <a:pathLst>
                <a:path w="9449" h="31164" extrusionOk="0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4416450" y="-914958"/>
              <a:ext cx="100338" cy="510765"/>
            </a:xfrm>
            <a:custGeom>
              <a:avLst/>
              <a:gdLst/>
              <a:ahLst/>
              <a:cxnLst/>
              <a:rect l="l" t="t" r="r" b="b"/>
              <a:pathLst>
                <a:path w="4698" h="23915" extrusionOk="0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14162808" y="-914958"/>
              <a:ext cx="100359" cy="510765"/>
            </a:xfrm>
            <a:custGeom>
              <a:avLst/>
              <a:gdLst/>
              <a:ahLst/>
              <a:cxnLst/>
              <a:rect l="l" t="t" r="r" b="b"/>
              <a:pathLst>
                <a:path w="4699" h="23915" extrusionOk="0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14452651" y="-376685"/>
              <a:ext cx="34706" cy="34685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14482530" y="83078"/>
              <a:ext cx="520418" cy="592521"/>
            </a:xfrm>
            <a:custGeom>
              <a:avLst/>
              <a:gdLst/>
              <a:ahLst/>
              <a:cxnLst/>
              <a:rect l="l" t="t" r="r" b="b"/>
              <a:pathLst>
                <a:path w="24367" h="27743" extrusionOk="0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14389134" y="64838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14676029" y="-94147"/>
              <a:ext cx="211268" cy="290483"/>
            </a:xfrm>
            <a:custGeom>
              <a:avLst/>
              <a:gdLst/>
              <a:ahLst/>
              <a:cxnLst/>
              <a:rect l="l" t="t" r="r" b="b"/>
              <a:pathLst>
                <a:path w="9892" h="13601" extrusionOk="0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4451412" y="505273"/>
              <a:ext cx="37803" cy="102217"/>
            </a:xfrm>
            <a:custGeom>
              <a:avLst/>
              <a:gdLst/>
              <a:ahLst/>
              <a:cxnLst/>
              <a:rect l="l" t="t" r="r" b="b"/>
              <a:pathLst>
                <a:path w="1770" h="4786" extrusionOk="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14387639" y="74855"/>
              <a:ext cx="166952" cy="514673"/>
            </a:xfrm>
            <a:custGeom>
              <a:avLst/>
              <a:gdLst/>
              <a:ahLst/>
              <a:cxnLst/>
              <a:rect l="l" t="t" r="r" b="b"/>
              <a:pathLst>
                <a:path w="7817" h="24098" extrusionOk="0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14652322" y="242255"/>
              <a:ext cx="206655" cy="119431"/>
            </a:xfrm>
            <a:custGeom>
              <a:avLst/>
              <a:gdLst/>
              <a:ahLst/>
              <a:cxnLst/>
              <a:rect l="l" t="t" r="r" b="b"/>
              <a:pathLst>
                <a:path w="9676" h="5592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14717612" y="34660"/>
              <a:ext cx="441972" cy="484239"/>
            </a:xfrm>
            <a:custGeom>
              <a:avLst/>
              <a:gdLst/>
              <a:ahLst/>
              <a:cxnLst/>
              <a:rect l="l" t="t" r="r" b="b"/>
              <a:pathLst>
                <a:path w="20694" h="22673" extrusionOk="0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4651041" y="112701"/>
              <a:ext cx="154436" cy="423626"/>
            </a:xfrm>
            <a:custGeom>
              <a:avLst/>
              <a:gdLst/>
              <a:ahLst/>
              <a:cxnLst/>
              <a:rect l="l" t="t" r="r" b="b"/>
              <a:pathLst>
                <a:path w="7231" h="19835" extrusionOk="0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4757145" y="-85433"/>
              <a:ext cx="184806" cy="228354"/>
            </a:xfrm>
            <a:custGeom>
              <a:avLst/>
              <a:gdLst/>
              <a:ahLst/>
              <a:cxnLst/>
              <a:rect l="l" t="t" r="r" b="b"/>
              <a:pathLst>
                <a:path w="8653" h="10692" extrusionOk="0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4751015" y="454292"/>
              <a:ext cx="60484" cy="66272"/>
            </a:xfrm>
            <a:custGeom>
              <a:avLst/>
              <a:gdLst/>
              <a:ahLst/>
              <a:cxnLst/>
              <a:rect l="l" t="t" r="r" b="b"/>
              <a:pathLst>
                <a:path w="2832" h="3103" extrusionOk="0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14678934" y="120325"/>
              <a:ext cx="82205" cy="416450"/>
            </a:xfrm>
            <a:custGeom>
              <a:avLst/>
              <a:gdLst/>
              <a:ahLst/>
              <a:cxnLst/>
              <a:rect l="l" t="t" r="r" b="b"/>
              <a:pathLst>
                <a:path w="3849" h="19499" extrusionOk="0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14819124" y="165261"/>
              <a:ext cx="168041" cy="102922"/>
            </a:xfrm>
            <a:custGeom>
              <a:avLst/>
              <a:gdLst/>
              <a:ahLst/>
              <a:cxnLst/>
              <a:rect l="l" t="t" r="r" b="b"/>
              <a:pathLst>
                <a:path w="7868" h="4819" extrusionOk="0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14696297" y="-170500"/>
              <a:ext cx="157426" cy="181261"/>
            </a:xfrm>
            <a:custGeom>
              <a:avLst/>
              <a:gdLst/>
              <a:ahLst/>
              <a:cxnLst/>
              <a:rect l="l" t="t" r="r" b="b"/>
              <a:pathLst>
                <a:path w="7371" h="8487" extrusionOk="0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9"/>
          <p:cNvGrpSpPr/>
          <p:nvPr/>
        </p:nvGrpSpPr>
        <p:grpSpPr>
          <a:xfrm>
            <a:off x="-137327" y="1342006"/>
            <a:ext cx="2174296" cy="3691028"/>
            <a:chOff x="9057042" y="-1496480"/>
            <a:chExt cx="1724127" cy="2926832"/>
          </a:xfrm>
        </p:grpSpPr>
        <p:sp>
          <p:nvSpPr>
            <p:cNvPr id="761" name="Google Shape;761;p39"/>
            <p:cNvSpPr/>
            <p:nvPr/>
          </p:nvSpPr>
          <p:spPr>
            <a:xfrm>
              <a:off x="10243002" y="-44533"/>
              <a:ext cx="195827" cy="176904"/>
            </a:xfrm>
            <a:custGeom>
              <a:avLst/>
              <a:gdLst/>
              <a:ahLst/>
              <a:cxnLst/>
              <a:rect l="l" t="t" r="r" b="b"/>
              <a:pathLst>
                <a:path w="9169" h="8283" extrusionOk="0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0053348" y="243195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9948482" y="234994"/>
              <a:ext cx="156871" cy="597561"/>
            </a:xfrm>
            <a:custGeom>
              <a:avLst/>
              <a:gdLst/>
              <a:ahLst/>
              <a:cxnLst/>
              <a:rect l="l" t="t" r="r" b="b"/>
              <a:pathLst>
                <a:path w="7345" h="27979" extrusionOk="0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204858" y="22807"/>
              <a:ext cx="205886" cy="308445"/>
            </a:xfrm>
            <a:custGeom>
              <a:avLst/>
              <a:gdLst/>
              <a:ahLst/>
              <a:cxnLst/>
              <a:rect l="l" t="t" r="r" b="b"/>
              <a:pathLst>
                <a:path w="9640" h="14442" extrusionOk="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10006318" y="725597"/>
              <a:ext cx="53757" cy="107471"/>
            </a:xfrm>
            <a:custGeom>
              <a:avLst/>
              <a:gdLst/>
              <a:ahLst/>
              <a:cxnLst/>
              <a:rect l="l" t="t" r="r" b="b"/>
              <a:pathLst>
                <a:path w="2517" h="5032" extrusionOk="0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9947756" y="241038"/>
              <a:ext cx="111678" cy="584726"/>
            </a:xfrm>
            <a:custGeom>
              <a:avLst/>
              <a:gdLst/>
              <a:ahLst/>
              <a:cxnLst/>
              <a:rect l="l" t="t" r="r" b="b"/>
              <a:pathLst>
                <a:path w="5229" h="27378" extrusionOk="0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10201483" y="407989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9140421" y="-91135"/>
              <a:ext cx="1479584" cy="1391057"/>
            </a:xfrm>
            <a:custGeom>
              <a:avLst/>
              <a:gdLst/>
              <a:ahLst/>
              <a:cxnLst/>
              <a:rect l="l" t="t" r="r" b="b"/>
              <a:pathLst>
                <a:path w="69277" h="65132" extrusionOk="0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9627479" y="11551"/>
              <a:ext cx="294093" cy="480202"/>
            </a:xfrm>
            <a:custGeom>
              <a:avLst/>
              <a:gdLst/>
              <a:ahLst/>
              <a:cxnLst/>
              <a:rect l="l" t="t" r="r" b="b"/>
              <a:pathLst>
                <a:path w="13770" h="22484" extrusionOk="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10042135" y="723"/>
              <a:ext cx="53180" cy="108368"/>
            </a:xfrm>
            <a:custGeom>
              <a:avLst/>
              <a:gdLst/>
              <a:ahLst/>
              <a:cxnLst/>
              <a:rect l="l" t="t" r="r" b="b"/>
              <a:pathLst>
                <a:path w="2490" h="5074" extrusionOk="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10459375" y="1159154"/>
              <a:ext cx="319337" cy="182884"/>
            </a:xfrm>
            <a:custGeom>
              <a:avLst/>
              <a:gdLst/>
              <a:ahLst/>
              <a:cxnLst/>
              <a:rect l="l" t="t" r="r" b="b"/>
              <a:pathLst>
                <a:path w="14952" h="8563" extrusionOk="0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10514755" y="1214043"/>
              <a:ext cx="266413" cy="140725"/>
            </a:xfrm>
            <a:custGeom>
              <a:avLst/>
              <a:gdLst/>
              <a:ahLst/>
              <a:cxnLst/>
              <a:rect l="l" t="t" r="r" b="b"/>
              <a:pathLst>
                <a:path w="12474" h="6589" extrusionOk="0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10607788" y="1176304"/>
              <a:ext cx="30135" cy="38935"/>
            </a:xfrm>
            <a:custGeom>
              <a:avLst/>
              <a:gdLst/>
              <a:ahLst/>
              <a:cxnLst/>
              <a:rect l="l" t="t" r="r" b="b"/>
              <a:pathLst>
                <a:path w="1411" h="1823" extrusionOk="0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10569025" y="1204923"/>
              <a:ext cx="49464" cy="30392"/>
            </a:xfrm>
            <a:custGeom>
              <a:avLst/>
              <a:gdLst/>
              <a:ahLst/>
              <a:cxnLst/>
              <a:rect l="l" t="t" r="r" b="b"/>
              <a:pathLst>
                <a:path w="2316" h="1423" extrusionOk="0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10610544" y="1209814"/>
              <a:ext cx="20097" cy="42501"/>
            </a:xfrm>
            <a:custGeom>
              <a:avLst/>
              <a:gdLst/>
              <a:ahLst/>
              <a:cxnLst/>
              <a:rect l="l" t="t" r="r" b="b"/>
              <a:pathLst>
                <a:path w="941" h="1990" extrusionOk="0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10501065" y="1233542"/>
              <a:ext cx="60976" cy="58007"/>
            </a:xfrm>
            <a:custGeom>
              <a:avLst/>
              <a:gdLst/>
              <a:ahLst/>
              <a:cxnLst/>
              <a:rect l="l" t="t" r="r" b="b"/>
              <a:pathLst>
                <a:path w="2855" h="2716" extrusionOk="0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9102234" y="1187560"/>
              <a:ext cx="285272" cy="225215"/>
            </a:xfrm>
            <a:custGeom>
              <a:avLst/>
              <a:gdLst/>
              <a:ahLst/>
              <a:cxnLst/>
              <a:rect l="l" t="t" r="r" b="b"/>
              <a:pathLst>
                <a:path w="13357" h="10545" extrusionOk="0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9093050" y="1298127"/>
              <a:ext cx="291658" cy="132224"/>
            </a:xfrm>
            <a:custGeom>
              <a:avLst/>
              <a:gdLst/>
              <a:ahLst/>
              <a:cxnLst/>
              <a:rect l="l" t="t" r="r" b="b"/>
              <a:pathLst>
                <a:path w="13656" h="6191" extrusionOk="0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9256606" y="1310216"/>
              <a:ext cx="42971" cy="25330"/>
            </a:xfrm>
            <a:custGeom>
              <a:avLst/>
              <a:gdLst/>
              <a:ahLst/>
              <a:cxnLst/>
              <a:rect l="l" t="t" r="r" b="b"/>
              <a:pathLst>
                <a:path w="2012" h="1186" extrusionOk="0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224506" y="1289157"/>
              <a:ext cx="42245" cy="39127"/>
            </a:xfrm>
            <a:custGeom>
              <a:avLst/>
              <a:gdLst/>
              <a:ahLst/>
              <a:cxnLst/>
              <a:rect l="l" t="t" r="r" b="b"/>
              <a:pathLst>
                <a:path w="1978" h="1832" extrusionOk="0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9226022" y="1322688"/>
              <a:ext cx="38614" cy="24881"/>
            </a:xfrm>
            <a:custGeom>
              <a:avLst/>
              <a:gdLst/>
              <a:ahLst/>
              <a:cxnLst/>
              <a:rect l="l" t="t" r="r" b="b"/>
              <a:pathLst>
                <a:path w="1808" h="1165" extrusionOk="0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9146145" y="1248450"/>
              <a:ext cx="62642" cy="57986"/>
            </a:xfrm>
            <a:custGeom>
              <a:avLst/>
              <a:gdLst/>
              <a:ahLst/>
              <a:cxnLst/>
              <a:rect l="l" t="t" r="r" b="b"/>
              <a:pathLst>
                <a:path w="2933" h="2715" extrusionOk="0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9162655" y="223930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9057832" y="215708"/>
              <a:ext cx="156828" cy="597583"/>
            </a:xfrm>
            <a:custGeom>
              <a:avLst/>
              <a:gdLst/>
              <a:ahLst/>
              <a:cxnLst/>
              <a:rect l="l" t="t" r="r" b="b"/>
              <a:pathLst>
                <a:path w="7343" h="27980" extrusionOk="0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9314122" y="3564"/>
              <a:ext cx="205908" cy="308424"/>
            </a:xfrm>
            <a:custGeom>
              <a:avLst/>
              <a:gdLst/>
              <a:ahLst/>
              <a:cxnLst/>
              <a:rect l="l" t="t" r="r" b="b"/>
              <a:pathLst>
                <a:path w="9641" h="14441" extrusionOk="0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115753" y="706460"/>
              <a:ext cx="53629" cy="107386"/>
            </a:xfrm>
            <a:custGeom>
              <a:avLst/>
              <a:gdLst/>
              <a:ahLst/>
              <a:cxnLst/>
              <a:rect l="l" t="t" r="r" b="b"/>
              <a:pathLst>
                <a:path w="2511" h="5028" extrusionOk="0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9057042" y="221773"/>
              <a:ext cx="111700" cy="584726"/>
            </a:xfrm>
            <a:custGeom>
              <a:avLst/>
              <a:gdLst/>
              <a:ahLst/>
              <a:cxnLst/>
              <a:rect l="l" t="t" r="r" b="b"/>
              <a:pathLst>
                <a:path w="5230" h="27378" extrusionOk="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9310790" y="388725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9313353" y="-63798"/>
              <a:ext cx="195848" cy="176904"/>
            </a:xfrm>
            <a:custGeom>
              <a:avLst/>
              <a:gdLst/>
              <a:ahLst/>
              <a:cxnLst/>
              <a:rect l="l" t="t" r="r" b="b"/>
              <a:pathLst>
                <a:path w="9170" h="8283" extrusionOk="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9334347" y="-980269"/>
              <a:ext cx="1074197" cy="1006130"/>
            </a:xfrm>
            <a:custGeom>
              <a:avLst/>
              <a:gdLst/>
              <a:ahLst/>
              <a:cxnLst/>
              <a:rect l="l" t="t" r="r" b="b"/>
              <a:pathLst>
                <a:path w="50296" h="47109" extrusionOk="0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9619534" y="-595172"/>
              <a:ext cx="144142" cy="312268"/>
            </a:xfrm>
            <a:custGeom>
              <a:avLst/>
              <a:gdLst/>
              <a:ahLst/>
              <a:cxnLst/>
              <a:rect l="l" t="t" r="r" b="b"/>
              <a:pathLst>
                <a:path w="6749" h="14621" extrusionOk="0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9718227" y="-1308598"/>
              <a:ext cx="315301" cy="467110"/>
            </a:xfrm>
            <a:custGeom>
              <a:avLst/>
              <a:gdLst/>
              <a:ahLst/>
              <a:cxnLst/>
              <a:rect l="l" t="t" r="r" b="b"/>
              <a:pathLst>
                <a:path w="14763" h="21871" extrusionOk="0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9749729" y="-1135218"/>
              <a:ext cx="261992" cy="136902"/>
            </a:xfrm>
            <a:custGeom>
              <a:avLst/>
              <a:gdLst/>
              <a:ahLst/>
              <a:cxnLst/>
              <a:rect l="l" t="t" r="r" b="b"/>
              <a:pathLst>
                <a:path w="12267" h="6410" extrusionOk="0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9747081" y="-1496480"/>
              <a:ext cx="370745" cy="272906"/>
            </a:xfrm>
            <a:custGeom>
              <a:avLst/>
              <a:gdLst/>
              <a:ahLst/>
              <a:cxnLst/>
              <a:rect l="l" t="t" r="r" b="b"/>
              <a:pathLst>
                <a:path w="17359" h="12778" extrusionOk="0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9441092" y="-809986"/>
              <a:ext cx="43099" cy="34813"/>
            </a:xfrm>
            <a:custGeom>
              <a:avLst/>
              <a:gdLst/>
              <a:ahLst/>
              <a:cxnLst/>
              <a:rect l="l" t="t" r="r" b="b"/>
              <a:pathLst>
                <a:path w="2018" h="1630" extrusionOk="0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9430627" y="-837025"/>
              <a:ext cx="43185" cy="34791"/>
            </a:xfrm>
            <a:custGeom>
              <a:avLst/>
              <a:gdLst/>
              <a:ahLst/>
              <a:cxnLst/>
              <a:rect l="l" t="t" r="r" b="b"/>
              <a:pathLst>
                <a:path w="2022" h="1629" extrusionOk="0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9424049" y="-867203"/>
              <a:ext cx="43185" cy="34834"/>
            </a:xfrm>
            <a:custGeom>
              <a:avLst/>
              <a:gdLst/>
              <a:ahLst/>
              <a:cxnLst/>
              <a:rect l="l" t="t" r="r" b="b"/>
              <a:pathLst>
                <a:path w="2022" h="1631" extrusionOk="0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418133" y="-892362"/>
              <a:ext cx="43164" cy="34791"/>
            </a:xfrm>
            <a:custGeom>
              <a:avLst/>
              <a:gdLst/>
              <a:ahLst/>
              <a:cxnLst/>
              <a:rect l="l" t="t" r="r" b="b"/>
              <a:pathLst>
                <a:path w="2021" h="1629" extrusionOk="0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9704537" y="-1049169"/>
              <a:ext cx="326343" cy="218210"/>
            </a:xfrm>
            <a:custGeom>
              <a:avLst/>
              <a:gdLst/>
              <a:ahLst/>
              <a:cxnLst/>
              <a:rect l="l" t="t" r="r" b="b"/>
              <a:pathLst>
                <a:path w="15280" h="10217" extrusionOk="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9442203" y="-1059847"/>
              <a:ext cx="590172" cy="274764"/>
            </a:xfrm>
            <a:custGeom>
              <a:avLst/>
              <a:gdLst/>
              <a:ahLst/>
              <a:cxnLst/>
              <a:rect l="l" t="t" r="r" b="b"/>
              <a:pathLst>
                <a:path w="27633" h="12865" extrusionOk="0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9753189" y="-1035735"/>
              <a:ext cx="51963" cy="152770"/>
            </a:xfrm>
            <a:custGeom>
              <a:avLst/>
              <a:gdLst/>
              <a:ahLst/>
              <a:cxnLst/>
              <a:rect l="l" t="t" r="r" b="b"/>
              <a:pathLst>
                <a:path w="2433" h="7153" extrusionOk="0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9861920" y="-1005642"/>
              <a:ext cx="47414" cy="157939"/>
            </a:xfrm>
            <a:custGeom>
              <a:avLst/>
              <a:gdLst/>
              <a:ahLst/>
              <a:cxnLst/>
              <a:rect l="l" t="t" r="r" b="b"/>
              <a:pathLst>
                <a:path w="2220" h="7395" extrusionOk="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9968110" y="-1017432"/>
              <a:ext cx="49015" cy="152706"/>
            </a:xfrm>
            <a:custGeom>
              <a:avLst/>
              <a:gdLst/>
              <a:ahLst/>
              <a:cxnLst/>
              <a:rect l="l" t="t" r="r" b="b"/>
              <a:pathLst>
                <a:path w="2295" h="7150" extrusionOk="0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9"/>
          <p:cNvGrpSpPr/>
          <p:nvPr/>
        </p:nvGrpSpPr>
        <p:grpSpPr>
          <a:xfrm>
            <a:off x="8257197" y="827677"/>
            <a:ext cx="157327" cy="193295"/>
            <a:chOff x="6898877" y="1848546"/>
            <a:chExt cx="139561" cy="171498"/>
          </a:xfrm>
        </p:grpSpPr>
        <p:sp>
          <p:nvSpPr>
            <p:cNvPr id="805" name="Google Shape;805;p39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39"/>
          <p:cNvSpPr/>
          <p:nvPr/>
        </p:nvSpPr>
        <p:spPr>
          <a:xfrm>
            <a:off x="8546977" y="876423"/>
            <a:ext cx="35973" cy="46204"/>
          </a:xfrm>
          <a:custGeom>
            <a:avLst/>
            <a:gdLst/>
            <a:ahLst/>
            <a:cxnLst/>
            <a:rect l="l" t="t" r="r" b="b"/>
            <a:pathLst>
              <a:path w="2746" h="3527" extrusionOk="0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9"/>
          <p:cNvSpPr/>
          <p:nvPr/>
        </p:nvSpPr>
        <p:spPr>
          <a:xfrm>
            <a:off x="928418" y="1829324"/>
            <a:ext cx="54105" cy="26425"/>
          </a:xfrm>
          <a:custGeom>
            <a:avLst/>
            <a:gdLst/>
            <a:ahLst/>
            <a:cxnLst/>
            <a:rect l="l" t="t" r="r" b="b"/>
            <a:pathLst>
              <a:path w="2574" h="1257" extrusionOk="0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9"/>
          <p:cNvSpPr/>
          <p:nvPr/>
        </p:nvSpPr>
        <p:spPr>
          <a:xfrm>
            <a:off x="1034274" y="1734997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9"/>
          <p:cNvSpPr/>
          <p:nvPr/>
        </p:nvSpPr>
        <p:spPr>
          <a:xfrm>
            <a:off x="900945" y="1754211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9"/>
          <p:cNvSpPr/>
          <p:nvPr/>
        </p:nvSpPr>
        <p:spPr>
          <a:xfrm>
            <a:off x="1012056" y="1662449"/>
            <a:ext cx="55850" cy="27161"/>
          </a:xfrm>
          <a:custGeom>
            <a:avLst/>
            <a:gdLst/>
            <a:ahLst/>
            <a:cxnLst/>
            <a:rect l="l" t="t" r="r" b="b"/>
            <a:pathLst>
              <a:path w="2657" h="1292" extrusionOk="0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9"/>
          <p:cNvSpPr/>
          <p:nvPr/>
        </p:nvSpPr>
        <p:spPr>
          <a:xfrm>
            <a:off x="869878" y="1683156"/>
            <a:ext cx="57448" cy="31765"/>
          </a:xfrm>
          <a:custGeom>
            <a:avLst/>
            <a:gdLst/>
            <a:ahLst/>
            <a:cxnLst/>
            <a:rect l="l" t="t" r="r" b="b"/>
            <a:pathLst>
              <a:path w="2733" h="1511" extrusionOk="0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9"/>
          <p:cNvSpPr/>
          <p:nvPr/>
        </p:nvSpPr>
        <p:spPr>
          <a:xfrm>
            <a:off x="985950" y="1691817"/>
            <a:ext cx="42923" cy="118882"/>
          </a:xfrm>
          <a:custGeom>
            <a:avLst/>
            <a:gdLst/>
            <a:ahLst/>
            <a:cxnLst/>
            <a:rect l="l" t="t" r="r" b="b"/>
            <a:pathLst>
              <a:path w="2042" h="5655" extrusionOk="0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733126" y="1722985"/>
            <a:ext cx="42158" cy="52345"/>
          </a:xfrm>
          <a:custGeom>
            <a:avLst/>
            <a:gdLst/>
            <a:ahLst/>
            <a:cxnLst/>
            <a:rect l="l" t="t" r="r" b="b"/>
            <a:pathLst>
              <a:path w="2512" h="3119" extrusionOk="0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format of a while loop: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while</a:t>
            </a:r>
            <a:r>
              <a:rPr lang="en" dirty="0"/>
              <a:t> &lt;expression&gt;</a:t>
            </a:r>
            <a:r>
              <a:rPr lang="en" b="1" dirty="0"/>
              <a:t>: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&lt;statement(s)&gt;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</a:t>
            </a:r>
            <a:endParaRPr/>
          </a:p>
        </p:txBody>
      </p:sp>
      <p:grpSp>
        <p:nvGrpSpPr>
          <p:cNvPr id="1176" name="Google Shape;1176;p41"/>
          <p:cNvGrpSpPr/>
          <p:nvPr/>
        </p:nvGrpSpPr>
        <p:grpSpPr>
          <a:xfrm>
            <a:off x="5490506" y="1558524"/>
            <a:ext cx="2483327" cy="2086556"/>
            <a:chOff x="14967475" y="2879825"/>
            <a:chExt cx="2595450" cy="2253300"/>
          </a:xfrm>
        </p:grpSpPr>
        <p:sp>
          <p:nvSpPr>
            <p:cNvPr id="1177" name="Google Shape;1177;p41"/>
            <p:cNvSpPr/>
            <p:nvPr/>
          </p:nvSpPr>
          <p:spPr>
            <a:xfrm>
              <a:off x="16817325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1012" y="0"/>
                  </a:moveTo>
                  <a:cubicBezTo>
                    <a:pt x="941" y="0"/>
                    <a:pt x="868" y="9"/>
                    <a:pt x="796" y="26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4" y="29230"/>
                  </a:lnTo>
                  <a:cubicBezTo>
                    <a:pt x="7085" y="29636"/>
                    <a:pt x="7448" y="29923"/>
                    <a:pt x="7866" y="29924"/>
                  </a:cubicBezTo>
                  <a:cubicBezTo>
                    <a:pt x="7939" y="29924"/>
                    <a:pt x="8011" y="29915"/>
                    <a:pt x="8081" y="29898"/>
                  </a:cubicBezTo>
                  <a:cubicBezTo>
                    <a:pt x="8568" y="29779"/>
                    <a:pt x="8867" y="29288"/>
                    <a:pt x="8749" y="28801"/>
                  </a:cubicBezTo>
                  <a:lnTo>
                    <a:pt x="1899" y="719"/>
                  </a:lnTo>
                  <a:cubicBezTo>
                    <a:pt x="1807" y="291"/>
                    <a:pt x="1429" y="0"/>
                    <a:pt x="1012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6148500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7856" y="0"/>
                  </a:moveTo>
                  <a:cubicBezTo>
                    <a:pt x="7438" y="0"/>
                    <a:pt x="7060" y="291"/>
                    <a:pt x="6968" y="719"/>
                  </a:cubicBezTo>
                  <a:lnTo>
                    <a:pt x="120" y="28801"/>
                  </a:lnTo>
                  <a:cubicBezTo>
                    <a:pt x="1" y="29287"/>
                    <a:pt x="300" y="29779"/>
                    <a:pt x="786" y="29898"/>
                  </a:cubicBezTo>
                  <a:cubicBezTo>
                    <a:pt x="857" y="29915"/>
                    <a:pt x="930" y="29923"/>
                    <a:pt x="1003" y="29924"/>
                  </a:cubicBezTo>
                  <a:cubicBezTo>
                    <a:pt x="1420" y="29923"/>
                    <a:pt x="1784" y="29636"/>
                    <a:pt x="1883" y="29230"/>
                  </a:cubicBezTo>
                  <a:lnTo>
                    <a:pt x="8733" y="1148"/>
                  </a:lnTo>
                  <a:cubicBezTo>
                    <a:pt x="8866" y="655"/>
                    <a:pt x="8568" y="147"/>
                    <a:pt x="8071" y="26"/>
                  </a:cubicBezTo>
                  <a:cubicBezTo>
                    <a:pt x="7999" y="9"/>
                    <a:pt x="7927" y="0"/>
                    <a:pt x="7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6961550" y="4088450"/>
              <a:ext cx="221700" cy="748100"/>
            </a:xfrm>
            <a:custGeom>
              <a:avLst/>
              <a:gdLst/>
              <a:ahLst/>
              <a:cxnLst/>
              <a:rect l="l" t="t" r="r" b="b"/>
              <a:pathLst>
                <a:path w="8868" h="29924" extrusionOk="0">
                  <a:moveTo>
                    <a:pt x="1013" y="1"/>
                  </a:moveTo>
                  <a:cubicBezTo>
                    <a:pt x="942" y="1"/>
                    <a:pt x="869" y="9"/>
                    <a:pt x="796" y="27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6" y="29231"/>
                  </a:lnTo>
                  <a:cubicBezTo>
                    <a:pt x="7085" y="29637"/>
                    <a:pt x="7447" y="29922"/>
                    <a:pt x="7866" y="29923"/>
                  </a:cubicBezTo>
                  <a:cubicBezTo>
                    <a:pt x="7938" y="29923"/>
                    <a:pt x="8011" y="29915"/>
                    <a:pt x="8081" y="29899"/>
                  </a:cubicBezTo>
                  <a:cubicBezTo>
                    <a:pt x="8568" y="29779"/>
                    <a:pt x="8868" y="29288"/>
                    <a:pt x="8749" y="28800"/>
                  </a:cubicBezTo>
                  <a:lnTo>
                    <a:pt x="1899" y="718"/>
                  </a:lnTo>
                  <a:cubicBezTo>
                    <a:pt x="1807" y="292"/>
                    <a:pt x="1431" y="1"/>
                    <a:pt x="101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6292175" y="4089650"/>
              <a:ext cx="221425" cy="746900"/>
            </a:xfrm>
            <a:custGeom>
              <a:avLst/>
              <a:gdLst/>
              <a:ahLst/>
              <a:cxnLst/>
              <a:rect l="l" t="t" r="r" b="b"/>
              <a:pathLst>
                <a:path w="8857" h="29876" extrusionOk="0">
                  <a:moveTo>
                    <a:pt x="7865" y="1"/>
                  </a:moveTo>
                  <a:cubicBezTo>
                    <a:pt x="7465" y="1"/>
                    <a:pt x="7100" y="267"/>
                    <a:pt x="6990" y="670"/>
                  </a:cubicBezTo>
                  <a:lnTo>
                    <a:pt x="140" y="28752"/>
                  </a:lnTo>
                  <a:cubicBezTo>
                    <a:pt x="1" y="29325"/>
                    <a:pt x="435" y="29875"/>
                    <a:pt x="1021" y="29875"/>
                  </a:cubicBezTo>
                  <a:cubicBezTo>
                    <a:pt x="1022" y="29875"/>
                    <a:pt x="1023" y="29875"/>
                    <a:pt x="1023" y="29875"/>
                  </a:cubicBezTo>
                  <a:cubicBezTo>
                    <a:pt x="1442" y="29875"/>
                    <a:pt x="1806" y="29589"/>
                    <a:pt x="1905" y="29183"/>
                  </a:cubicBezTo>
                  <a:lnTo>
                    <a:pt x="8753" y="1100"/>
                  </a:lnTo>
                  <a:cubicBezTo>
                    <a:pt x="8856" y="619"/>
                    <a:pt x="8558" y="143"/>
                    <a:pt x="8081" y="27"/>
                  </a:cubicBezTo>
                  <a:cubicBezTo>
                    <a:pt x="8009" y="9"/>
                    <a:pt x="7937" y="1"/>
                    <a:pt x="7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6163225" y="3148925"/>
              <a:ext cx="1158375" cy="1108300"/>
            </a:xfrm>
            <a:custGeom>
              <a:avLst/>
              <a:gdLst/>
              <a:ahLst/>
              <a:cxnLst/>
              <a:rect l="l" t="t" r="r" b="b"/>
              <a:pathLst>
                <a:path w="46335" h="44332" extrusionOk="0">
                  <a:moveTo>
                    <a:pt x="27644" y="0"/>
                  </a:moveTo>
                  <a:cubicBezTo>
                    <a:pt x="19893" y="0"/>
                    <a:pt x="12189" y="2071"/>
                    <a:pt x="11147" y="5717"/>
                  </a:cubicBezTo>
                  <a:cubicBezTo>
                    <a:pt x="9038" y="13098"/>
                    <a:pt x="18880" y="32035"/>
                    <a:pt x="15155" y="33788"/>
                  </a:cubicBezTo>
                  <a:cubicBezTo>
                    <a:pt x="12915" y="34843"/>
                    <a:pt x="10203" y="35694"/>
                    <a:pt x="5771" y="36347"/>
                  </a:cubicBezTo>
                  <a:cubicBezTo>
                    <a:pt x="1" y="37196"/>
                    <a:pt x="1026" y="44331"/>
                    <a:pt x="5771" y="44331"/>
                  </a:cubicBezTo>
                  <a:lnTo>
                    <a:pt x="34133" y="44331"/>
                  </a:lnTo>
                  <a:cubicBezTo>
                    <a:pt x="39272" y="44331"/>
                    <a:pt x="39668" y="39323"/>
                    <a:pt x="39668" y="35633"/>
                  </a:cubicBezTo>
                  <a:cubicBezTo>
                    <a:pt x="39668" y="31944"/>
                    <a:pt x="46334" y="16656"/>
                    <a:pt x="44490" y="7035"/>
                  </a:cubicBezTo>
                  <a:cubicBezTo>
                    <a:pt x="43556" y="2169"/>
                    <a:pt x="35576" y="0"/>
                    <a:pt x="27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6496875" y="2879825"/>
              <a:ext cx="462150" cy="414325"/>
            </a:xfrm>
            <a:custGeom>
              <a:avLst/>
              <a:gdLst/>
              <a:ahLst/>
              <a:cxnLst/>
              <a:rect l="l" t="t" r="r" b="b"/>
              <a:pathLst>
                <a:path w="18486" h="16573" extrusionOk="0">
                  <a:moveTo>
                    <a:pt x="8665" y="1"/>
                  </a:moveTo>
                  <a:cubicBezTo>
                    <a:pt x="7073" y="1"/>
                    <a:pt x="5853" y="395"/>
                    <a:pt x="5853" y="395"/>
                  </a:cubicBezTo>
                  <a:cubicBezTo>
                    <a:pt x="655" y="2583"/>
                    <a:pt x="3150" y="7146"/>
                    <a:pt x="1930" y="9389"/>
                  </a:cubicBezTo>
                  <a:cubicBezTo>
                    <a:pt x="1" y="12936"/>
                    <a:pt x="1" y="14797"/>
                    <a:pt x="1" y="14797"/>
                  </a:cubicBezTo>
                  <a:cubicBezTo>
                    <a:pt x="1" y="14797"/>
                    <a:pt x="3102" y="16573"/>
                    <a:pt x="8977" y="16573"/>
                  </a:cubicBezTo>
                  <a:cubicBezTo>
                    <a:pt x="14025" y="16573"/>
                    <a:pt x="18486" y="14797"/>
                    <a:pt x="18486" y="14797"/>
                  </a:cubicBezTo>
                  <a:cubicBezTo>
                    <a:pt x="18332" y="10922"/>
                    <a:pt x="15988" y="9912"/>
                    <a:pt x="15437" y="8062"/>
                  </a:cubicBezTo>
                  <a:cubicBezTo>
                    <a:pt x="14941" y="6399"/>
                    <a:pt x="15953" y="3599"/>
                    <a:pt x="12985" y="1326"/>
                  </a:cubicBezTo>
                  <a:cubicBezTo>
                    <a:pt x="11623" y="283"/>
                    <a:pt x="10011" y="1"/>
                    <a:pt x="8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6478925" y="3776275"/>
              <a:ext cx="487625" cy="262100"/>
            </a:xfrm>
            <a:custGeom>
              <a:avLst/>
              <a:gdLst/>
              <a:ahLst/>
              <a:cxnLst/>
              <a:rect l="l" t="t" r="r" b="b"/>
              <a:pathLst>
                <a:path w="19505" h="10484" extrusionOk="0">
                  <a:moveTo>
                    <a:pt x="3711" y="0"/>
                  </a:moveTo>
                  <a:cubicBezTo>
                    <a:pt x="3711" y="0"/>
                    <a:pt x="118" y="5663"/>
                    <a:pt x="57" y="8121"/>
                  </a:cubicBezTo>
                  <a:cubicBezTo>
                    <a:pt x="0" y="10398"/>
                    <a:pt x="8516" y="10482"/>
                    <a:pt x="9784" y="10482"/>
                  </a:cubicBezTo>
                  <a:cubicBezTo>
                    <a:pt x="9886" y="10482"/>
                    <a:pt x="9941" y="10482"/>
                    <a:pt x="9941" y="10482"/>
                  </a:cubicBezTo>
                  <a:cubicBezTo>
                    <a:pt x="9941" y="10482"/>
                    <a:pt x="10093" y="10484"/>
                    <a:pt x="10360" y="10484"/>
                  </a:cubicBezTo>
                  <a:cubicBezTo>
                    <a:pt x="12203" y="10484"/>
                    <a:pt x="19505" y="10387"/>
                    <a:pt x="19453" y="8856"/>
                  </a:cubicBezTo>
                  <a:cubicBezTo>
                    <a:pt x="19393" y="7103"/>
                    <a:pt x="17674" y="1341"/>
                    <a:pt x="1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6476375" y="3784450"/>
              <a:ext cx="394875" cy="995650"/>
            </a:xfrm>
            <a:custGeom>
              <a:avLst/>
              <a:gdLst/>
              <a:ahLst/>
              <a:cxnLst/>
              <a:rect l="l" t="t" r="r" b="b"/>
              <a:pathLst>
                <a:path w="15795" h="39826" extrusionOk="0">
                  <a:moveTo>
                    <a:pt x="3838" y="0"/>
                  </a:moveTo>
                  <a:cubicBezTo>
                    <a:pt x="3838" y="0"/>
                    <a:pt x="0" y="4955"/>
                    <a:pt x="56" y="9150"/>
                  </a:cubicBezTo>
                  <a:cubicBezTo>
                    <a:pt x="109" y="13345"/>
                    <a:pt x="8654" y="18148"/>
                    <a:pt x="8654" y="18148"/>
                  </a:cubicBezTo>
                  <a:cubicBezTo>
                    <a:pt x="8654" y="18148"/>
                    <a:pt x="7723" y="22170"/>
                    <a:pt x="8367" y="27067"/>
                  </a:cubicBezTo>
                  <a:cubicBezTo>
                    <a:pt x="9257" y="33849"/>
                    <a:pt x="10191" y="39136"/>
                    <a:pt x="10658" y="39312"/>
                  </a:cubicBezTo>
                  <a:cubicBezTo>
                    <a:pt x="10934" y="39417"/>
                    <a:pt x="11738" y="39826"/>
                    <a:pt x="12739" y="39826"/>
                  </a:cubicBezTo>
                  <a:cubicBezTo>
                    <a:pt x="13436" y="39826"/>
                    <a:pt x="14229" y="39628"/>
                    <a:pt x="15005" y="38991"/>
                  </a:cubicBezTo>
                  <a:cubicBezTo>
                    <a:pt x="15512" y="38575"/>
                    <a:pt x="15794" y="20053"/>
                    <a:pt x="14439" y="13455"/>
                  </a:cubicBezTo>
                  <a:cubicBezTo>
                    <a:pt x="14126" y="11929"/>
                    <a:pt x="3838" y="0"/>
                    <a:pt x="383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6718025" y="4743825"/>
              <a:ext cx="148850" cy="233450"/>
            </a:xfrm>
            <a:custGeom>
              <a:avLst/>
              <a:gdLst/>
              <a:ahLst/>
              <a:cxnLst/>
              <a:rect l="l" t="t" r="r" b="b"/>
              <a:pathLst>
                <a:path w="5954" h="9338" extrusionOk="0">
                  <a:moveTo>
                    <a:pt x="5499" y="1"/>
                  </a:moveTo>
                  <a:lnTo>
                    <a:pt x="514" y="219"/>
                  </a:lnTo>
                  <a:cubicBezTo>
                    <a:pt x="806" y="1139"/>
                    <a:pt x="886" y="2068"/>
                    <a:pt x="854" y="2950"/>
                  </a:cubicBezTo>
                  <a:cubicBezTo>
                    <a:pt x="856" y="2982"/>
                    <a:pt x="854" y="3014"/>
                    <a:pt x="851" y="3045"/>
                  </a:cubicBezTo>
                  <a:cubicBezTo>
                    <a:pt x="851" y="3081"/>
                    <a:pt x="850" y="3116"/>
                    <a:pt x="847" y="3151"/>
                  </a:cubicBezTo>
                  <a:cubicBezTo>
                    <a:pt x="733" y="5298"/>
                    <a:pt x="0" y="7167"/>
                    <a:pt x="38" y="8027"/>
                  </a:cubicBezTo>
                  <a:cubicBezTo>
                    <a:pt x="78" y="8900"/>
                    <a:pt x="1267" y="9337"/>
                    <a:pt x="2517" y="9337"/>
                  </a:cubicBezTo>
                  <a:cubicBezTo>
                    <a:pt x="3668" y="9337"/>
                    <a:pt x="4871" y="8967"/>
                    <a:pt x="5280" y="8226"/>
                  </a:cubicBezTo>
                  <a:cubicBezTo>
                    <a:pt x="5954" y="6997"/>
                    <a:pt x="5487" y="4699"/>
                    <a:pt x="5414" y="2566"/>
                  </a:cubicBezTo>
                  <a:cubicBezTo>
                    <a:pt x="5397" y="2075"/>
                    <a:pt x="5398" y="1595"/>
                    <a:pt x="5442" y="1137"/>
                  </a:cubicBezTo>
                  <a:cubicBezTo>
                    <a:pt x="5494" y="619"/>
                    <a:pt x="5455" y="89"/>
                    <a:pt x="54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6739300" y="4817475"/>
              <a:ext cx="200" cy="2475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lnTo>
                    <a:pt x="3" y="4"/>
                  </a:lnTo>
                  <a:cubicBezTo>
                    <a:pt x="4" y="18"/>
                    <a:pt x="4" y="32"/>
                    <a:pt x="3" y="46"/>
                  </a:cubicBezTo>
                  <a:lnTo>
                    <a:pt x="3" y="46"/>
                  </a:lnTo>
                  <a:cubicBezTo>
                    <a:pt x="5" y="31"/>
                    <a:pt x="6" y="15"/>
                    <a:pt x="7" y="0"/>
                  </a:cubicBezTo>
                  <a:close/>
                  <a:moveTo>
                    <a:pt x="3" y="46"/>
                  </a:moveTo>
                  <a:lnTo>
                    <a:pt x="3" y="46"/>
                  </a:lnTo>
                  <a:cubicBezTo>
                    <a:pt x="2" y="63"/>
                    <a:pt x="1" y="81"/>
                    <a:pt x="0" y="99"/>
                  </a:cubicBezTo>
                  <a:cubicBezTo>
                    <a:pt x="2" y="82"/>
                    <a:pt x="3" y="64"/>
                    <a:pt x="3" y="46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6718025" y="4807975"/>
              <a:ext cx="148850" cy="169300"/>
            </a:xfrm>
            <a:custGeom>
              <a:avLst/>
              <a:gdLst/>
              <a:ahLst/>
              <a:cxnLst/>
              <a:rect l="l" t="t" r="r" b="b"/>
              <a:pathLst>
                <a:path w="5954" h="6772" extrusionOk="0">
                  <a:moveTo>
                    <a:pt x="5414" y="0"/>
                  </a:moveTo>
                  <a:lnTo>
                    <a:pt x="5414" y="0"/>
                  </a:lnTo>
                  <a:cubicBezTo>
                    <a:pt x="5397" y="47"/>
                    <a:pt x="5392" y="111"/>
                    <a:pt x="5387" y="182"/>
                  </a:cubicBezTo>
                  <a:cubicBezTo>
                    <a:pt x="5328" y="1794"/>
                    <a:pt x="4520" y="3990"/>
                    <a:pt x="2883" y="4027"/>
                  </a:cubicBezTo>
                  <a:cubicBezTo>
                    <a:pt x="2872" y="4027"/>
                    <a:pt x="2860" y="4027"/>
                    <a:pt x="2849" y="4027"/>
                  </a:cubicBezTo>
                  <a:cubicBezTo>
                    <a:pt x="1335" y="4027"/>
                    <a:pt x="844" y="1750"/>
                    <a:pt x="847" y="585"/>
                  </a:cubicBezTo>
                  <a:lnTo>
                    <a:pt x="847" y="585"/>
                  </a:lnTo>
                  <a:cubicBezTo>
                    <a:pt x="733" y="2732"/>
                    <a:pt x="0" y="4601"/>
                    <a:pt x="38" y="5461"/>
                  </a:cubicBezTo>
                  <a:cubicBezTo>
                    <a:pt x="78" y="6334"/>
                    <a:pt x="1267" y="6771"/>
                    <a:pt x="2518" y="6771"/>
                  </a:cubicBezTo>
                  <a:cubicBezTo>
                    <a:pt x="3669" y="6771"/>
                    <a:pt x="4872" y="6401"/>
                    <a:pt x="5280" y="5660"/>
                  </a:cubicBezTo>
                  <a:cubicBezTo>
                    <a:pt x="5954" y="4431"/>
                    <a:pt x="5488" y="2133"/>
                    <a:pt x="5414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6469725" y="3776275"/>
              <a:ext cx="418900" cy="976350"/>
            </a:xfrm>
            <a:custGeom>
              <a:avLst/>
              <a:gdLst/>
              <a:ahLst/>
              <a:cxnLst/>
              <a:rect l="l" t="t" r="r" b="b"/>
              <a:pathLst>
                <a:path w="16756" h="39054" extrusionOk="0">
                  <a:moveTo>
                    <a:pt x="4086" y="0"/>
                  </a:moveTo>
                  <a:cubicBezTo>
                    <a:pt x="4086" y="0"/>
                    <a:pt x="0" y="5539"/>
                    <a:pt x="80" y="9618"/>
                  </a:cubicBezTo>
                  <a:cubicBezTo>
                    <a:pt x="160" y="13698"/>
                    <a:pt x="8499" y="18623"/>
                    <a:pt x="8499" y="18623"/>
                  </a:cubicBezTo>
                  <a:cubicBezTo>
                    <a:pt x="6113" y="32238"/>
                    <a:pt x="7322" y="38452"/>
                    <a:pt x="7323" y="38452"/>
                  </a:cubicBezTo>
                  <a:cubicBezTo>
                    <a:pt x="7323" y="38452"/>
                    <a:pt x="7323" y="38452"/>
                    <a:pt x="7323" y="38452"/>
                  </a:cubicBezTo>
                  <a:cubicBezTo>
                    <a:pt x="8680" y="38895"/>
                    <a:pt x="10025" y="39053"/>
                    <a:pt x="11257" y="39053"/>
                  </a:cubicBezTo>
                  <a:cubicBezTo>
                    <a:pt x="14371" y="39053"/>
                    <a:pt x="16756" y="38039"/>
                    <a:pt x="16756" y="38039"/>
                  </a:cubicBezTo>
                  <a:cubicBezTo>
                    <a:pt x="16756" y="38039"/>
                    <a:pt x="16267" y="17532"/>
                    <a:pt x="15035" y="13742"/>
                  </a:cubicBezTo>
                  <a:cubicBezTo>
                    <a:pt x="14248" y="11321"/>
                    <a:pt x="4086" y="0"/>
                    <a:pt x="4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6279425" y="4676150"/>
              <a:ext cx="270400" cy="173050"/>
            </a:xfrm>
            <a:custGeom>
              <a:avLst/>
              <a:gdLst/>
              <a:ahLst/>
              <a:cxnLst/>
              <a:rect l="l" t="t" r="r" b="b"/>
              <a:pathLst>
                <a:path w="10816" h="6922" extrusionOk="0">
                  <a:moveTo>
                    <a:pt x="5929" y="1"/>
                  </a:moveTo>
                  <a:lnTo>
                    <a:pt x="5929" y="1"/>
                  </a:lnTo>
                  <a:cubicBezTo>
                    <a:pt x="5941" y="441"/>
                    <a:pt x="5646" y="1972"/>
                    <a:pt x="5583" y="2230"/>
                  </a:cubicBezTo>
                  <a:cubicBezTo>
                    <a:pt x="5547" y="2367"/>
                    <a:pt x="4281" y="3535"/>
                    <a:pt x="2729" y="4408"/>
                  </a:cubicBezTo>
                  <a:lnTo>
                    <a:pt x="2725" y="4408"/>
                  </a:lnTo>
                  <a:cubicBezTo>
                    <a:pt x="1317" y="5204"/>
                    <a:pt x="0" y="6076"/>
                    <a:pt x="79" y="6622"/>
                  </a:cubicBezTo>
                  <a:cubicBezTo>
                    <a:pt x="109" y="6836"/>
                    <a:pt x="542" y="6922"/>
                    <a:pt x="1210" y="6922"/>
                  </a:cubicBezTo>
                  <a:cubicBezTo>
                    <a:pt x="3684" y="6922"/>
                    <a:pt x="9380" y="5742"/>
                    <a:pt x="9742" y="5509"/>
                  </a:cubicBezTo>
                  <a:cubicBezTo>
                    <a:pt x="10092" y="5285"/>
                    <a:pt x="10100" y="4200"/>
                    <a:pt x="10095" y="3574"/>
                  </a:cubicBezTo>
                  <a:cubicBezTo>
                    <a:pt x="10095" y="3382"/>
                    <a:pt x="10095" y="3233"/>
                    <a:pt x="10104" y="3166"/>
                  </a:cubicBezTo>
                  <a:cubicBezTo>
                    <a:pt x="10134" y="2886"/>
                    <a:pt x="10815" y="1228"/>
                    <a:pt x="10815" y="1228"/>
                  </a:cubicBezTo>
                  <a:lnTo>
                    <a:pt x="592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6279425" y="4765500"/>
              <a:ext cx="252500" cy="83700"/>
            </a:xfrm>
            <a:custGeom>
              <a:avLst/>
              <a:gdLst/>
              <a:ahLst/>
              <a:cxnLst/>
              <a:rect l="l" t="t" r="r" b="b"/>
              <a:pathLst>
                <a:path w="10100" h="3348" extrusionOk="0">
                  <a:moveTo>
                    <a:pt x="10095" y="0"/>
                  </a:moveTo>
                  <a:cubicBezTo>
                    <a:pt x="5530" y="1227"/>
                    <a:pt x="3429" y="1604"/>
                    <a:pt x="2576" y="1604"/>
                  </a:cubicBezTo>
                  <a:cubicBezTo>
                    <a:pt x="1602" y="1604"/>
                    <a:pt x="2255" y="1113"/>
                    <a:pt x="2725" y="834"/>
                  </a:cubicBezTo>
                  <a:lnTo>
                    <a:pt x="2725" y="834"/>
                  </a:lnTo>
                  <a:cubicBezTo>
                    <a:pt x="1317" y="1630"/>
                    <a:pt x="0" y="2502"/>
                    <a:pt x="79" y="3048"/>
                  </a:cubicBezTo>
                  <a:cubicBezTo>
                    <a:pt x="109" y="3262"/>
                    <a:pt x="542" y="3348"/>
                    <a:pt x="1210" y="3348"/>
                  </a:cubicBezTo>
                  <a:cubicBezTo>
                    <a:pt x="3684" y="3348"/>
                    <a:pt x="9380" y="2168"/>
                    <a:pt x="9742" y="1935"/>
                  </a:cubicBezTo>
                  <a:cubicBezTo>
                    <a:pt x="10092" y="1711"/>
                    <a:pt x="10100" y="626"/>
                    <a:pt x="10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6427125" y="3776275"/>
              <a:ext cx="546525" cy="943275"/>
            </a:xfrm>
            <a:custGeom>
              <a:avLst/>
              <a:gdLst/>
              <a:ahLst/>
              <a:cxnLst/>
              <a:rect l="l" t="t" r="r" b="b"/>
              <a:pathLst>
                <a:path w="21861" h="37731" extrusionOk="0">
                  <a:moveTo>
                    <a:pt x="18250" y="0"/>
                  </a:moveTo>
                  <a:cubicBezTo>
                    <a:pt x="18250" y="0"/>
                    <a:pt x="15005" y="3468"/>
                    <a:pt x="14285" y="3991"/>
                  </a:cubicBezTo>
                  <a:cubicBezTo>
                    <a:pt x="13564" y="4515"/>
                    <a:pt x="4619" y="8648"/>
                    <a:pt x="4078" y="10482"/>
                  </a:cubicBezTo>
                  <a:cubicBezTo>
                    <a:pt x="3535" y="12318"/>
                    <a:pt x="1" y="35163"/>
                    <a:pt x="1" y="36276"/>
                  </a:cubicBezTo>
                  <a:cubicBezTo>
                    <a:pt x="1" y="37038"/>
                    <a:pt x="1994" y="37731"/>
                    <a:pt x="3460" y="37731"/>
                  </a:cubicBezTo>
                  <a:cubicBezTo>
                    <a:pt x="4138" y="37731"/>
                    <a:pt x="4703" y="37583"/>
                    <a:pt x="4906" y="37225"/>
                  </a:cubicBezTo>
                  <a:cubicBezTo>
                    <a:pt x="12512" y="23794"/>
                    <a:pt x="10222" y="13622"/>
                    <a:pt x="10993" y="13491"/>
                  </a:cubicBezTo>
                  <a:cubicBezTo>
                    <a:pt x="11083" y="13476"/>
                    <a:pt x="11287" y="13474"/>
                    <a:pt x="11578" y="13474"/>
                  </a:cubicBezTo>
                  <a:cubicBezTo>
                    <a:pt x="11719" y="13474"/>
                    <a:pt x="11880" y="13474"/>
                    <a:pt x="12059" y="13474"/>
                  </a:cubicBezTo>
                  <a:cubicBezTo>
                    <a:pt x="14701" y="13474"/>
                    <a:pt x="21146" y="13348"/>
                    <a:pt x="21525" y="9365"/>
                  </a:cubicBezTo>
                  <a:cubicBezTo>
                    <a:pt x="21861" y="5840"/>
                    <a:pt x="19549" y="1663"/>
                    <a:pt x="1825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371825" y="3776275"/>
              <a:ext cx="634400" cy="940900"/>
            </a:xfrm>
            <a:custGeom>
              <a:avLst/>
              <a:gdLst/>
              <a:ahLst/>
              <a:cxnLst/>
              <a:rect l="l" t="t" r="r" b="b"/>
              <a:pathLst>
                <a:path w="25376" h="37636" extrusionOk="0">
                  <a:moveTo>
                    <a:pt x="20462" y="0"/>
                  </a:moveTo>
                  <a:cubicBezTo>
                    <a:pt x="20462" y="0"/>
                    <a:pt x="16464" y="3647"/>
                    <a:pt x="16317" y="3746"/>
                  </a:cubicBezTo>
                  <a:cubicBezTo>
                    <a:pt x="16168" y="3845"/>
                    <a:pt x="7134" y="8611"/>
                    <a:pt x="6294" y="9938"/>
                  </a:cubicBezTo>
                  <a:cubicBezTo>
                    <a:pt x="5455" y="11264"/>
                    <a:pt x="0" y="35344"/>
                    <a:pt x="0" y="35344"/>
                  </a:cubicBezTo>
                  <a:cubicBezTo>
                    <a:pt x="0" y="35344"/>
                    <a:pt x="3659" y="37635"/>
                    <a:pt x="7995" y="37635"/>
                  </a:cubicBezTo>
                  <a:cubicBezTo>
                    <a:pt x="8660" y="37635"/>
                    <a:pt x="9340" y="37581"/>
                    <a:pt x="10025" y="37457"/>
                  </a:cubicBezTo>
                  <a:cubicBezTo>
                    <a:pt x="10025" y="37457"/>
                    <a:pt x="14154" y="24975"/>
                    <a:pt x="13711" y="13967"/>
                  </a:cubicBezTo>
                  <a:lnTo>
                    <a:pt x="13711" y="13967"/>
                  </a:lnTo>
                  <a:cubicBezTo>
                    <a:pt x="13712" y="13967"/>
                    <a:pt x="15166" y="14266"/>
                    <a:pt x="16994" y="14266"/>
                  </a:cubicBezTo>
                  <a:cubicBezTo>
                    <a:pt x="19757" y="14266"/>
                    <a:pt x="23376" y="13583"/>
                    <a:pt x="24121" y="10150"/>
                  </a:cubicBezTo>
                  <a:cubicBezTo>
                    <a:pt x="25376" y="4375"/>
                    <a:pt x="20462" y="0"/>
                    <a:pt x="20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6640000" y="4133650"/>
              <a:ext cx="66625" cy="504675"/>
            </a:xfrm>
            <a:custGeom>
              <a:avLst/>
              <a:gdLst/>
              <a:ahLst/>
              <a:cxnLst/>
              <a:rect l="l" t="t" r="r" b="b"/>
              <a:pathLst>
                <a:path w="2665" h="20187" extrusionOk="0">
                  <a:moveTo>
                    <a:pt x="2448" y="1"/>
                  </a:moveTo>
                  <a:cubicBezTo>
                    <a:pt x="2391" y="1"/>
                    <a:pt x="2335" y="37"/>
                    <a:pt x="2336" y="110"/>
                  </a:cubicBezTo>
                  <a:cubicBezTo>
                    <a:pt x="2353" y="3415"/>
                    <a:pt x="2190" y="6718"/>
                    <a:pt x="1808" y="10001"/>
                  </a:cubicBezTo>
                  <a:cubicBezTo>
                    <a:pt x="1408" y="13430"/>
                    <a:pt x="654" y="16768"/>
                    <a:pt x="5" y="20153"/>
                  </a:cubicBezTo>
                  <a:cubicBezTo>
                    <a:pt x="0" y="20173"/>
                    <a:pt x="16" y="20186"/>
                    <a:pt x="32" y="20186"/>
                  </a:cubicBezTo>
                  <a:cubicBezTo>
                    <a:pt x="42" y="20186"/>
                    <a:pt x="53" y="20180"/>
                    <a:pt x="56" y="20166"/>
                  </a:cubicBezTo>
                  <a:cubicBezTo>
                    <a:pt x="2102" y="13817"/>
                    <a:pt x="2664" y="6746"/>
                    <a:pt x="2563" y="110"/>
                  </a:cubicBezTo>
                  <a:cubicBezTo>
                    <a:pt x="2561" y="37"/>
                    <a:pt x="2504" y="1"/>
                    <a:pt x="2448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6698275" y="4122775"/>
              <a:ext cx="155650" cy="16225"/>
            </a:xfrm>
            <a:custGeom>
              <a:avLst/>
              <a:gdLst/>
              <a:ahLst/>
              <a:cxnLst/>
              <a:rect l="l" t="t" r="r" b="b"/>
              <a:pathLst>
                <a:path w="6226" h="649" extrusionOk="0">
                  <a:moveTo>
                    <a:pt x="6042" y="1"/>
                  </a:moveTo>
                  <a:cubicBezTo>
                    <a:pt x="6035" y="1"/>
                    <a:pt x="6028" y="1"/>
                    <a:pt x="6021" y="2"/>
                  </a:cubicBezTo>
                  <a:cubicBezTo>
                    <a:pt x="4021" y="293"/>
                    <a:pt x="2043" y="139"/>
                    <a:pt x="53" y="354"/>
                  </a:cubicBezTo>
                  <a:cubicBezTo>
                    <a:pt x="16" y="359"/>
                    <a:pt x="0" y="417"/>
                    <a:pt x="43" y="424"/>
                  </a:cubicBezTo>
                  <a:cubicBezTo>
                    <a:pt x="844" y="574"/>
                    <a:pt x="1708" y="649"/>
                    <a:pt x="2580" y="649"/>
                  </a:cubicBezTo>
                  <a:cubicBezTo>
                    <a:pt x="3780" y="649"/>
                    <a:pt x="4995" y="508"/>
                    <a:pt x="6084" y="228"/>
                  </a:cubicBezTo>
                  <a:cubicBezTo>
                    <a:pt x="6226" y="190"/>
                    <a:pt x="6173" y="1"/>
                    <a:pt x="6042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6438450" y="4079650"/>
              <a:ext cx="114275" cy="463125"/>
            </a:xfrm>
            <a:custGeom>
              <a:avLst/>
              <a:gdLst/>
              <a:ahLst/>
              <a:cxnLst/>
              <a:rect l="l" t="t" r="r" b="b"/>
              <a:pathLst>
                <a:path w="4571" h="18525" extrusionOk="0">
                  <a:moveTo>
                    <a:pt x="4539" y="1"/>
                  </a:moveTo>
                  <a:cubicBezTo>
                    <a:pt x="4529" y="1"/>
                    <a:pt x="4519" y="6"/>
                    <a:pt x="4515" y="20"/>
                  </a:cubicBezTo>
                  <a:cubicBezTo>
                    <a:pt x="2927" y="6122"/>
                    <a:pt x="1256" y="12264"/>
                    <a:pt x="9" y="18448"/>
                  </a:cubicBezTo>
                  <a:cubicBezTo>
                    <a:pt x="0" y="18494"/>
                    <a:pt x="38" y="18525"/>
                    <a:pt x="74" y="18525"/>
                  </a:cubicBezTo>
                  <a:cubicBezTo>
                    <a:pt x="98" y="18525"/>
                    <a:pt x="121" y="18511"/>
                    <a:pt x="130" y="18480"/>
                  </a:cubicBezTo>
                  <a:cubicBezTo>
                    <a:pt x="1855" y="12413"/>
                    <a:pt x="3181" y="6187"/>
                    <a:pt x="4566" y="34"/>
                  </a:cubicBezTo>
                  <a:cubicBezTo>
                    <a:pt x="4571" y="14"/>
                    <a:pt x="4554" y="1"/>
                    <a:pt x="4539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6741100" y="4172450"/>
              <a:ext cx="24350" cy="437425"/>
            </a:xfrm>
            <a:custGeom>
              <a:avLst/>
              <a:gdLst/>
              <a:ahLst/>
              <a:cxnLst/>
              <a:rect l="l" t="t" r="r" b="b"/>
              <a:pathLst>
                <a:path w="974" h="17497" extrusionOk="0">
                  <a:moveTo>
                    <a:pt x="15" y="0"/>
                  </a:moveTo>
                  <a:cubicBezTo>
                    <a:pt x="7" y="0"/>
                    <a:pt x="0" y="5"/>
                    <a:pt x="1" y="15"/>
                  </a:cubicBezTo>
                  <a:cubicBezTo>
                    <a:pt x="346" y="5824"/>
                    <a:pt x="586" y="11635"/>
                    <a:pt x="868" y="17444"/>
                  </a:cubicBezTo>
                  <a:cubicBezTo>
                    <a:pt x="869" y="17479"/>
                    <a:pt x="896" y="17496"/>
                    <a:pt x="922" y="17496"/>
                  </a:cubicBezTo>
                  <a:cubicBezTo>
                    <a:pt x="948" y="17496"/>
                    <a:pt x="974" y="17479"/>
                    <a:pt x="974" y="17444"/>
                  </a:cubicBezTo>
                  <a:cubicBezTo>
                    <a:pt x="933" y="11635"/>
                    <a:pt x="568" y="5797"/>
                    <a:pt x="33" y="15"/>
                  </a:cubicBezTo>
                  <a:cubicBezTo>
                    <a:pt x="31" y="5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6764800" y="4642475"/>
              <a:ext cx="8725" cy="38375"/>
            </a:xfrm>
            <a:custGeom>
              <a:avLst/>
              <a:gdLst/>
              <a:ahLst/>
              <a:cxnLst/>
              <a:rect l="l" t="t" r="r" b="b"/>
              <a:pathLst>
                <a:path w="349" h="1535" extrusionOk="0">
                  <a:moveTo>
                    <a:pt x="58" y="0"/>
                  </a:moveTo>
                  <a:cubicBezTo>
                    <a:pt x="29" y="0"/>
                    <a:pt x="0" y="19"/>
                    <a:pt x="4" y="51"/>
                  </a:cubicBezTo>
                  <a:cubicBezTo>
                    <a:pt x="59" y="521"/>
                    <a:pt x="74" y="1023"/>
                    <a:pt x="196" y="1480"/>
                  </a:cubicBezTo>
                  <a:cubicBezTo>
                    <a:pt x="206" y="1517"/>
                    <a:pt x="238" y="1534"/>
                    <a:pt x="270" y="1534"/>
                  </a:cubicBezTo>
                  <a:cubicBezTo>
                    <a:pt x="309" y="1534"/>
                    <a:pt x="348" y="1508"/>
                    <a:pt x="346" y="1460"/>
                  </a:cubicBezTo>
                  <a:cubicBezTo>
                    <a:pt x="327" y="987"/>
                    <a:pt x="195" y="502"/>
                    <a:pt x="109" y="38"/>
                  </a:cubicBezTo>
                  <a:cubicBezTo>
                    <a:pt x="104" y="12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6140325" y="3294250"/>
              <a:ext cx="562725" cy="557650"/>
            </a:xfrm>
            <a:custGeom>
              <a:avLst/>
              <a:gdLst/>
              <a:ahLst/>
              <a:cxnLst/>
              <a:rect l="l" t="t" r="r" b="b"/>
              <a:pathLst>
                <a:path w="22509" h="22306" extrusionOk="0">
                  <a:moveTo>
                    <a:pt x="19573" y="0"/>
                  </a:moveTo>
                  <a:cubicBezTo>
                    <a:pt x="18524" y="0"/>
                    <a:pt x="17399" y="609"/>
                    <a:pt x="16746" y="1634"/>
                  </a:cubicBezTo>
                  <a:cubicBezTo>
                    <a:pt x="16241" y="2424"/>
                    <a:pt x="12519" y="12529"/>
                    <a:pt x="12087" y="12954"/>
                  </a:cubicBezTo>
                  <a:cubicBezTo>
                    <a:pt x="11656" y="13378"/>
                    <a:pt x="4739" y="17198"/>
                    <a:pt x="2328" y="18609"/>
                  </a:cubicBezTo>
                  <a:cubicBezTo>
                    <a:pt x="0" y="19972"/>
                    <a:pt x="1755" y="22306"/>
                    <a:pt x="3188" y="22306"/>
                  </a:cubicBezTo>
                  <a:cubicBezTo>
                    <a:pt x="3226" y="22306"/>
                    <a:pt x="3264" y="22304"/>
                    <a:pt x="3302" y="22301"/>
                  </a:cubicBezTo>
                  <a:cubicBezTo>
                    <a:pt x="4751" y="22171"/>
                    <a:pt x="15013" y="18138"/>
                    <a:pt x="15831" y="17480"/>
                  </a:cubicBezTo>
                  <a:cubicBezTo>
                    <a:pt x="16648" y="16821"/>
                    <a:pt x="21021" y="10135"/>
                    <a:pt x="21953" y="4620"/>
                  </a:cubicBezTo>
                  <a:cubicBezTo>
                    <a:pt x="22508" y="1331"/>
                    <a:pt x="21124" y="0"/>
                    <a:pt x="19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6057800" y="3747625"/>
              <a:ext cx="224300" cy="153300"/>
            </a:xfrm>
            <a:custGeom>
              <a:avLst/>
              <a:gdLst/>
              <a:ahLst/>
              <a:cxnLst/>
              <a:rect l="l" t="t" r="r" b="b"/>
              <a:pathLst>
                <a:path w="8972" h="6132" extrusionOk="0">
                  <a:moveTo>
                    <a:pt x="6495" y="1"/>
                  </a:moveTo>
                  <a:cubicBezTo>
                    <a:pt x="6494" y="1"/>
                    <a:pt x="6492" y="1"/>
                    <a:pt x="6491" y="1"/>
                  </a:cubicBezTo>
                  <a:cubicBezTo>
                    <a:pt x="6321" y="51"/>
                    <a:pt x="3554" y="1712"/>
                    <a:pt x="2756" y="2176"/>
                  </a:cubicBezTo>
                  <a:cubicBezTo>
                    <a:pt x="1218" y="3069"/>
                    <a:pt x="143" y="4820"/>
                    <a:pt x="33" y="5111"/>
                  </a:cubicBezTo>
                  <a:cubicBezTo>
                    <a:pt x="1" y="5200"/>
                    <a:pt x="101" y="5343"/>
                    <a:pt x="271" y="5489"/>
                  </a:cubicBezTo>
                  <a:cubicBezTo>
                    <a:pt x="292" y="5511"/>
                    <a:pt x="316" y="5532"/>
                    <a:pt x="341" y="5548"/>
                  </a:cubicBezTo>
                  <a:cubicBezTo>
                    <a:pt x="465" y="5649"/>
                    <a:pt x="596" y="5740"/>
                    <a:pt x="734" y="5820"/>
                  </a:cubicBezTo>
                  <a:cubicBezTo>
                    <a:pt x="760" y="5837"/>
                    <a:pt x="788" y="5852"/>
                    <a:pt x="817" y="5865"/>
                  </a:cubicBezTo>
                  <a:cubicBezTo>
                    <a:pt x="955" y="5946"/>
                    <a:pt x="1102" y="6012"/>
                    <a:pt x="1253" y="6061"/>
                  </a:cubicBezTo>
                  <a:cubicBezTo>
                    <a:pt x="1290" y="6077"/>
                    <a:pt x="1327" y="6089"/>
                    <a:pt x="1365" y="6097"/>
                  </a:cubicBezTo>
                  <a:cubicBezTo>
                    <a:pt x="1449" y="6119"/>
                    <a:pt x="1525" y="6131"/>
                    <a:pt x="1590" y="6131"/>
                  </a:cubicBezTo>
                  <a:cubicBezTo>
                    <a:pt x="1630" y="6131"/>
                    <a:pt x="1665" y="6127"/>
                    <a:pt x="1697" y="6118"/>
                  </a:cubicBezTo>
                  <a:cubicBezTo>
                    <a:pt x="2465" y="5891"/>
                    <a:pt x="3191" y="4956"/>
                    <a:pt x="3688" y="4809"/>
                  </a:cubicBezTo>
                  <a:cubicBezTo>
                    <a:pt x="3903" y="4746"/>
                    <a:pt x="4100" y="4724"/>
                    <a:pt x="4293" y="4724"/>
                  </a:cubicBezTo>
                  <a:cubicBezTo>
                    <a:pt x="4692" y="4724"/>
                    <a:pt x="5075" y="4815"/>
                    <a:pt x="5560" y="4815"/>
                  </a:cubicBezTo>
                  <a:cubicBezTo>
                    <a:pt x="5863" y="4815"/>
                    <a:pt x="6205" y="4780"/>
                    <a:pt x="6616" y="4665"/>
                  </a:cubicBezTo>
                  <a:cubicBezTo>
                    <a:pt x="8000" y="4273"/>
                    <a:pt x="8723" y="3463"/>
                    <a:pt x="8971" y="3249"/>
                  </a:cubicBezTo>
                  <a:cubicBezTo>
                    <a:pt x="8971" y="3249"/>
                    <a:pt x="6683" y="1"/>
                    <a:pt x="6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6064575" y="3831625"/>
              <a:ext cx="48125" cy="54700"/>
            </a:xfrm>
            <a:custGeom>
              <a:avLst/>
              <a:gdLst/>
              <a:ahLst/>
              <a:cxnLst/>
              <a:rect l="l" t="t" r="r" b="b"/>
              <a:pathLst>
                <a:path w="1925" h="2188" extrusionOk="0">
                  <a:moveTo>
                    <a:pt x="1872" y="1"/>
                  </a:moveTo>
                  <a:cubicBezTo>
                    <a:pt x="1862" y="1"/>
                    <a:pt x="1852" y="4"/>
                    <a:pt x="1842" y="13"/>
                  </a:cubicBezTo>
                  <a:cubicBezTo>
                    <a:pt x="1131" y="596"/>
                    <a:pt x="510" y="1351"/>
                    <a:pt x="0" y="2129"/>
                  </a:cubicBezTo>
                  <a:cubicBezTo>
                    <a:pt x="22" y="2151"/>
                    <a:pt x="45" y="2170"/>
                    <a:pt x="72" y="2188"/>
                  </a:cubicBezTo>
                  <a:cubicBezTo>
                    <a:pt x="674" y="1473"/>
                    <a:pt x="1299" y="783"/>
                    <a:pt x="1897" y="67"/>
                  </a:cubicBezTo>
                  <a:cubicBezTo>
                    <a:pt x="1925" y="35"/>
                    <a:pt x="1902" y="1"/>
                    <a:pt x="1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076125" y="3839800"/>
              <a:ext cx="48275" cy="54425"/>
            </a:xfrm>
            <a:custGeom>
              <a:avLst/>
              <a:gdLst/>
              <a:ahLst/>
              <a:cxnLst/>
              <a:rect l="l" t="t" r="r" b="b"/>
              <a:pathLst>
                <a:path w="1931" h="2177" extrusionOk="0">
                  <a:moveTo>
                    <a:pt x="1874" y="0"/>
                  </a:moveTo>
                  <a:cubicBezTo>
                    <a:pt x="1864" y="0"/>
                    <a:pt x="1854" y="4"/>
                    <a:pt x="1845" y="13"/>
                  </a:cubicBezTo>
                  <a:cubicBezTo>
                    <a:pt x="1131" y="601"/>
                    <a:pt x="510" y="1352"/>
                    <a:pt x="1" y="2131"/>
                  </a:cubicBezTo>
                  <a:cubicBezTo>
                    <a:pt x="27" y="2149"/>
                    <a:pt x="55" y="2163"/>
                    <a:pt x="85" y="2176"/>
                  </a:cubicBezTo>
                  <a:cubicBezTo>
                    <a:pt x="683" y="1464"/>
                    <a:pt x="1312" y="777"/>
                    <a:pt x="1905" y="66"/>
                  </a:cubicBezTo>
                  <a:cubicBezTo>
                    <a:pt x="1930" y="36"/>
                    <a:pt x="1904" y="0"/>
                    <a:pt x="1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6089125" y="3848075"/>
              <a:ext cx="46775" cy="52000"/>
            </a:xfrm>
            <a:custGeom>
              <a:avLst/>
              <a:gdLst/>
              <a:ahLst/>
              <a:cxnLst/>
              <a:rect l="l" t="t" r="r" b="b"/>
              <a:pathLst>
                <a:path w="1871" h="2080" extrusionOk="0">
                  <a:moveTo>
                    <a:pt x="1818" y="1"/>
                  </a:moveTo>
                  <a:cubicBezTo>
                    <a:pt x="1809" y="1"/>
                    <a:pt x="1800" y="4"/>
                    <a:pt x="1792" y="11"/>
                  </a:cubicBezTo>
                  <a:cubicBezTo>
                    <a:pt x="1106" y="574"/>
                    <a:pt x="502" y="1297"/>
                    <a:pt x="0" y="2043"/>
                  </a:cubicBezTo>
                  <a:cubicBezTo>
                    <a:pt x="37" y="2059"/>
                    <a:pt x="74" y="2071"/>
                    <a:pt x="112" y="2079"/>
                  </a:cubicBezTo>
                  <a:cubicBezTo>
                    <a:pt x="685" y="1400"/>
                    <a:pt x="1283" y="744"/>
                    <a:pt x="1851" y="63"/>
                  </a:cubicBezTo>
                  <a:cubicBezTo>
                    <a:pt x="1871" y="33"/>
                    <a:pt x="1845" y="1"/>
                    <a:pt x="1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6149700" y="3831950"/>
              <a:ext cx="84900" cy="63025"/>
            </a:xfrm>
            <a:custGeom>
              <a:avLst/>
              <a:gdLst/>
              <a:ahLst/>
              <a:cxnLst/>
              <a:rect l="l" t="t" r="r" b="b"/>
              <a:pathLst>
                <a:path w="3396" h="2521" extrusionOk="0">
                  <a:moveTo>
                    <a:pt x="2095" y="0"/>
                  </a:moveTo>
                  <a:cubicBezTo>
                    <a:pt x="2095" y="0"/>
                    <a:pt x="980" y="884"/>
                    <a:pt x="1163" y="989"/>
                  </a:cubicBezTo>
                  <a:cubicBezTo>
                    <a:pt x="1348" y="1094"/>
                    <a:pt x="1" y="1603"/>
                    <a:pt x="28" y="2288"/>
                  </a:cubicBezTo>
                  <a:cubicBezTo>
                    <a:pt x="35" y="2449"/>
                    <a:pt x="133" y="2521"/>
                    <a:pt x="291" y="2521"/>
                  </a:cubicBezTo>
                  <a:cubicBezTo>
                    <a:pt x="524" y="2521"/>
                    <a:pt x="886" y="2363"/>
                    <a:pt x="1268" y="2102"/>
                  </a:cubicBezTo>
                  <a:cubicBezTo>
                    <a:pt x="1900" y="1672"/>
                    <a:pt x="3194" y="1113"/>
                    <a:pt x="3391" y="1113"/>
                  </a:cubicBezTo>
                  <a:cubicBezTo>
                    <a:pt x="3393" y="1113"/>
                    <a:pt x="3394" y="1113"/>
                    <a:pt x="3396" y="1113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16409725" y="3283750"/>
              <a:ext cx="294600" cy="475625"/>
            </a:xfrm>
            <a:custGeom>
              <a:avLst/>
              <a:gdLst/>
              <a:ahLst/>
              <a:cxnLst/>
              <a:rect l="l" t="t" r="r" b="b"/>
              <a:pathLst>
                <a:path w="11784" h="19025" extrusionOk="0">
                  <a:moveTo>
                    <a:pt x="8689" y="0"/>
                  </a:moveTo>
                  <a:cubicBezTo>
                    <a:pt x="7345" y="0"/>
                    <a:pt x="5844" y="999"/>
                    <a:pt x="4896" y="3370"/>
                  </a:cubicBezTo>
                  <a:cubicBezTo>
                    <a:pt x="2823" y="8559"/>
                    <a:pt x="1433" y="12309"/>
                    <a:pt x="1132" y="12822"/>
                  </a:cubicBezTo>
                  <a:cubicBezTo>
                    <a:pt x="831" y="13334"/>
                    <a:pt x="9" y="13734"/>
                    <a:pt x="9" y="13734"/>
                  </a:cubicBezTo>
                  <a:cubicBezTo>
                    <a:pt x="9" y="13734"/>
                    <a:pt x="0" y="17041"/>
                    <a:pt x="3222" y="19025"/>
                  </a:cubicBezTo>
                  <a:cubicBezTo>
                    <a:pt x="3222" y="19025"/>
                    <a:pt x="3223" y="19025"/>
                    <a:pt x="3225" y="19025"/>
                  </a:cubicBezTo>
                  <a:cubicBezTo>
                    <a:pt x="3264" y="19025"/>
                    <a:pt x="3759" y="18999"/>
                    <a:pt x="5366" y="17807"/>
                  </a:cubicBezTo>
                  <a:cubicBezTo>
                    <a:pt x="7320" y="16355"/>
                    <a:pt x="11278" y="8176"/>
                    <a:pt x="11603" y="3906"/>
                  </a:cubicBezTo>
                  <a:cubicBezTo>
                    <a:pt x="11784" y="1541"/>
                    <a:pt x="10358" y="0"/>
                    <a:pt x="8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16368650" y="3609425"/>
              <a:ext cx="158875" cy="174675"/>
            </a:xfrm>
            <a:custGeom>
              <a:avLst/>
              <a:gdLst/>
              <a:ahLst/>
              <a:cxnLst/>
              <a:rect l="l" t="t" r="r" b="b"/>
              <a:pathLst>
                <a:path w="6355" h="6987" extrusionOk="0">
                  <a:moveTo>
                    <a:pt x="2409" y="1"/>
                  </a:moveTo>
                  <a:cubicBezTo>
                    <a:pt x="2022" y="1"/>
                    <a:pt x="388" y="1081"/>
                    <a:pt x="204" y="1369"/>
                  </a:cubicBezTo>
                  <a:cubicBezTo>
                    <a:pt x="1" y="1689"/>
                    <a:pt x="644" y="5297"/>
                    <a:pt x="4008" y="6977"/>
                  </a:cubicBezTo>
                  <a:cubicBezTo>
                    <a:pt x="4021" y="6983"/>
                    <a:pt x="4038" y="6986"/>
                    <a:pt x="4059" y="6986"/>
                  </a:cubicBezTo>
                  <a:cubicBezTo>
                    <a:pt x="4454" y="6986"/>
                    <a:pt x="6177" y="5886"/>
                    <a:pt x="6276" y="5477"/>
                  </a:cubicBezTo>
                  <a:cubicBezTo>
                    <a:pt x="6355" y="5155"/>
                    <a:pt x="3464" y="3225"/>
                    <a:pt x="2488" y="43"/>
                  </a:cubicBezTo>
                  <a:cubicBezTo>
                    <a:pt x="2479" y="14"/>
                    <a:pt x="2452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16505400" y="3225700"/>
              <a:ext cx="432975" cy="640800"/>
            </a:xfrm>
            <a:custGeom>
              <a:avLst/>
              <a:gdLst/>
              <a:ahLst/>
              <a:cxnLst/>
              <a:rect l="l" t="t" r="r" b="b"/>
              <a:pathLst>
                <a:path w="17319" h="25632" extrusionOk="0">
                  <a:moveTo>
                    <a:pt x="8659" y="0"/>
                  </a:moveTo>
                  <a:cubicBezTo>
                    <a:pt x="6877" y="0"/>
                    <a:pt x="6050" y="667"/>
                    <a:pt x="5129" y="1315"/>
                  </a:cubicBezTo>
                  <a:cubicBezTo>
                    <a:pt x="3248" y="2641"/>
                    <a:pt x="1078" y="7788"/>
                    <a:pt x="784" y="8955"/>
                  </a:cubicBezTo>
                  <a:cubicBezTo>
                    <a:pt x="0" y="12074"/>
                    <a:pt x="1919" y="13994"/>
                    <a:pt x="1919" y="13994"/>
                  </a:cubicBezTo>
                  <a:lnTo>
                    <a:pt x="1740" y="23817"/>
                  </a:lnTo>
                  <a:cubicBezTo>
                    <a:pt x="1740" y="23817"/>
                    <a:pt x="4054" y="25632"/>
                    <a:pt x="8659" y="25632"/>
                  </a:cubicBezTo>
                  <a:cubicBezTo>
                    <a:pt x="13263" y="25632"/>
                    <a:pt x="15579" y="23817"/>
                    <a:pt x="15579" y="23817"/>
                  </a:cubicBezTo>
                  <a:lnTo>
                    <a:pt x="15399" y="13994"/>
                  </a:lnTo>
                  <a:cubicBezTo>
                    <a:pt x="15399" y="13994"/>
                    <a:pt x="17319" y="12074"/>
                    <a:pt x="16533" y="8955"/>
                  </a:cubicBezTo>
                  <a:cubicBezTo>
                    <a:pt x="16239" y="7788"/>
                    <a:pt x="14071" y="2641"/>
                    <a:pt x="12190" y="1315"/>
                  </a:cubicBezTo>
                  <a:cubicBezTo>
                    <a:pt x="11269" y="667"/>
                    <a:pt x="10286" y="0"/>
                    <a:pt x="8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16764350" y="3290225"/>
              <a:ext cx="362575" cy="555675"/>
            </a:xfrm>
            <a:custGeom>
              <a:avLst/>
              <a:gdLst/>
              <a:ahLst/>
              <a:cxnLst/>
              <a:rect l="l" t="t" r="r" b="b"/>
              <a:pathLst>
                <a:path w="14503" h="22227" extrusionOk="0">
                  <a:moveTo>
                    <a:pt x="2966" y="0"/>
                  </a:moveTo>
                  <a:cubicBezTo>
                    <a:pt x="1031" y="0"/>
                    <a:pt x="1" y="2185"/>
                    <a:pt x="1136" y="4256"/>
                  </a:cubicBezTo>
                  <a:cubicBezTo>
                    <a:pt x="3451" y="8477"/>
                    <a:pt x="7954" y="11506"/>
                    <a:pt x="8063" y="12424"/>
                  </a:cubicBezTo>
                  <a:cubicBezTo>
                    <a:pt x="8137" y="13053"/>
                    <a:pt x="2841" y="17505"/>
                    <a:pt x="1747" y="18683"/>
                  </a:cubicBezTo>
                  <a:cubicBezTo>
                    <a:pt x="848" y="19653"/>
                    <a:pt x="2335" y="22227"/>
                    <a:pt x="3936" y="22227"/>
                  </a:cubicBezTo>
                  <a:cubicBezTo>
                    <a:pt x="3951" y="22227"/>
                    <a:pt x="3965" y="22227"/>
                    <a:pt x="3980" y="22226"/>
                  </a:cubicBezTo>
                  <a:cubicBezTo>
                    <a:pt x="5598" y="22180"/>
                    <a:pt x="14503" y="15643"/>
                    <a:pt x="14317" y="13227"/>
                  </a:cubicBezTo>
                  <a:cubicBezTo>
                    <a:pt x="14180" y="11462"/>
                    <a:pt x="9589" y="4516"/>
                    <a:pt x="5573" y="1139"/>
                  </a:cubicBezTo>
                  <a:cubicBezTo>
                    <a:pt x="4616" y="334"/>
                    <a:pt x="3722" y="0"/>
                    <a:pt x="2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6751750" y="3283725"/>
              <a:ext cx="379700" cy="455825"/>
            </a:xfrm>
            <a:custGeom>
              <a:avLst/>
              <a:gdLst/>
              <a:ahLst/>
              <a:cxnLst/>
              <a:rect l="l" t="t" r="r" b="b"/>
              <a:pathLst>
                <a:path w="15188" h="18233" extrusionOk="0">
                  <a:moveTo>
                    <a:pt x="3437" y="0"/>
                  </a:moveTo>
                  <a:cubicBezTo>
                    <a:pt x="1489" y="0"/>
                    <a:pt x="0" y="1860"/>
                    <a:pt x="1253" y="4414"/>
                  </a:cubicBezTo>
                  <a:cubicBezTo>
                    <a:pt x="2907" y="7789"/>
                    <a:pt x="8342" y="12365"/>
                    <a:pt x="8308" y="12657"/>
                  </a:cubicBezTo>
                  <a:cubicBezTo>
                    <a:pt x="8273" y="12950"/>
                    <a:pt x="7271" y="13799"/>
                    <a:pt x="7254" y="14108"/>
                  </a:cubicBezTo>
                  <a:cubicBezTo>
                    <a:pt x="7150" y="15806"/>
                    <a:pt x="10790" y="18232"/>
                    <a:pt x="11439" y="18232"/>
                  </a:cubicBezTo>
                  <a:cubicBezTo>
                    <a:pt x="11471" y="18232"/>
                    <a:pt x="11496" y="18226"/>
                    <a:pt x="11513" y="18214"/>
                  </a:cubicBezTo>
                  <a:cubicBezTo>
                    <a:pt x="11868" y="17955"/>
                    <a:pt x="14850" y="16022"/>
                    <a:pt x="14995" y="13693"/>
                  </a:cubicBezTo>
                  <a:cubicBezTo>
                    <a:pt x="15187" y="10633"/>
                    <a:pt x="7550" y="2033"/>
                    <a:pt x="5379" y="613"/>
                  </a:cubicBezTo>
                  <a:cubicBezTo>
                    <a:pt x="4734" y="192"/>
                    <a:pt x="4062" y="0"/>
                    <a:pt x="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16649725" y="3744875"/>
              <a:ext cx="232250" cy="114550"/>
            </a:xfrm>
            <a:custGeom>
              <a:avLst/>
              <a:gdLst/>
              <a:ahLst/>
              <a:cxnLst/>
              <a:rect l="l" t="t" r="r" b="b"/>
              <a:pathLst>
                <a:path w="9290" h="4582" extrusionOk="0">
                  <a:moveTo>
                    <a:pt x="6807" y="1"/>
                  </a:moveTo>
                  <a:cubicBezTo>
                    <a:pt x="6631" y="2"/>
                    <a:pt x="4436" y="801"/>
                    <a:pt x="3526" y="1031"/>
                  </a:cubicBezTo>
                  <a:cubicBezTo>
                    <a:pt x="1777" y="1470"/>
                    <a:pt x="242" y="2881"/>
                    <a:pt x="56" y="3135"/>
                  </a:cubicBezTo>
                  <a:cubicBezTo>
                    <a:pt x="0" y="3210"/>
                    <a:pt x="48" y="3349"/>
                    <a:pt x="152" y="3524"/>
                  </a:cubicBezTo>
                  <a:cubicBezTo>
                    <a:pt x="174" y="3563"/>
                    <a:pt x="198" y="3601"/>
                    <a:pt x="226" y="3637"/>
                  </a:cubicBezTo>
                  <a:cubicBezTo>
                    <a:pt x="299" y="3746"/>
                    <a:pt x="379" y="3848"/>
                    <a:pt x="467" y="3944"/>
                  </a:cubicBezTo>
                  <a:cubicBezTo>
                    <a:pt x="498" y="3978"/>
                    <a:pt x="528" y="4008"/>
                    <a:pt x="559" y="4042"/>
                  </a:cubicBezTo>
                  <a:cubicBezTo>
                    <a:pt x="651" y="4138"/>
                    <a:pt x="748" y="4226"/>
                    <a:pt x="851" y="4308"/>
                  </a:cubicBezTo>
                  <a:cubicBezTo>
                    <a:pt x="891" y="4343"/>
                    <a:pt x="930" y="4372"/>
                    <a:pt x="963" y="4397"/>
                  </a:cubicBezTo>
                  <a:cubicBezTo>
                    <a:pt x="1122" y="4510"/>
                    <a:pt x="1275" y="4581"/>
                    <a:pt x="1390" y="4581"/>
                  </a:cubicBezTo>
                  <a:cubicBezTo>
                    <a:pt x="1392" y="4581"/>
                    <a:pt x="1393" y="4581"/>
                    <a:pt x="1394" y="4581"/>
                  </a:cubicBezTo>
                  <a:cubicBezTo>
                    <a:pt x="2206" y="4575"/>
                    <a:pt x="3176" y="3861"/>
                    <a:pt x="3701" y="3857"/>
                  </a:cubicBezTo>
                  <a:cubicBezTo>
                    <a:pt x="3707" y="3857"/>
                    <a:pt x="3714" y="3857"/>
                    <a:pt x="3720" y="3857"/>
                  </a:cubicBezTo>
                  <a:cubicBezTo>
                    <a:pt x="4694" y="3857"/>
                    <a:pt x="5149" y="4529"/>
                    <a:pt x="6597" y="4538"/>
                  </a:cubicBezTo>
                  <a:cubicBezTo>
                    <a:pt x="6602" y="4538"/>
                    <a:pt x="6608" y="4538"/>
                    <a:pt x="6613" y="4538"/>
                  </a:cubicBezTo>
                  <a:cubicBezTo>
                    <a:pt x="8063" y="4538"/>
                    <a:pt x="8988" y="3952"/>
                    <a:pt x="9290" y="3809"/>
                  </a:cubicBezTo>
                  <a:cubicBezTo>
                    <a:pt x="9290" y="3809"/>
                    <a:pt x="6972" y="4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16653500" y="3795950"/>
              <a:ext cx="60000" cy="39875"/>
            </a:xfrm>
            <a:custGeom>
              <a:avLst/>
              <a:gdLst/>
              <a:ahLst/>
              <a:cxnLst/>
              <a:rect l="l" t="t" r="r" b="b"/>
              <a:pathLst>
                <a:path w="2400" h="1595" extrusionOk="0">
                  <a:moveTo>
                    <a:pt x="2373" y="0"/>
                  </a:moveTo>
                  <a:cubicBezTo>
                    <a:pt x="2371" y="0"/>
                    <a:pt x="2368" y="0"/>
                    <a:pt x="2366" y="1"/>
                  </a:cubicBezTo>
                  <a:cubicBezTo>
                    <a:pt x="1489" y="372"/>
                    <a:pt x="748" y="909"/>
                    <a:pt x="1" y="1481"/>
                  </a:cubicBezTo>
                  <a:cubicBezTo>
                    <a:pt x="23" y="1520"/>
                    <a:pt x="47" y="1558"/>
                    <a:pt x="75" y="1594"/>
                  </a:cubicBezTo>
                  <a:cubicBezTo>
                    <a:pt x="809" y="1028"/>
                    <a:pt x="1566" y="474"/>
                    <a:pt x="2385" y="36"/>
                  </a:cubicBezTo>
                  <a:cubicBezTo>
                    <a:pt x="2399" y="29"/>
                    <a:pt x="2390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16661400" y="3806325"/>
              <a:ext cx="60200" cy="39600"/>
            </a:xfrm>
            <a:custGeom>
              <a:avLst/>
              <a:gdLst/>
              <a:ahLst/>
              <a:cxnLst/>
              <a:rect l="l" t="t" r="r" b="b"/>
              <a:pathLst>
                <a:path w="2408" h="1584" extrusionOk="0">
                  <a:moveTo>
                    <a:pt x="2384" y="0"/>
                  </a:moveTo>
                  <a:cubicBezTo>
                    <a:pt x="2381" y="0"/>
                    <a:pt x="2379" y="1"/>
                    <a:pt x="2376" y="2"/>
                  </a:cubicBezTo>
                  <a:cubicBezTo>
                    <a:pt x="1497" y="373"/>
                    <a:pt x="754" y="914"/>
                    <a:pt x="0" y="1486"/>
                  </a:cubicBezTo>
                  <a:cubicBezTo>
                    <a:pt x="31" y="1520"/>
                    <a:pt x="61" y="1550"/>
                    <a:pt x="92" y="1584"/>
                  </a:cubicBezTo>
                  <a:cubicBezTo>
                    <a:pt x="822" y="1021"/>
                    <a:pt x="1580" y="477"/>
                    <a:pt x="2389" y="33"/>
                  </a:cubicBezTo>
                  <a:cubicBezTo>
                    <a:pt x="2408" y="27"/>
                    <a:pt x="2399" y="0"/>
                    <a:pt x="2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6671000" y="3816625"/>
              <a:ext cx="58600" cy="38175"/>
            </a:xfrm>
            <a:custGeom>
              <a:avLst/>
              <a:gdLst/>
              <a:ahLst/>
              <a:cxnLst/>
              <a:rect l="l" t="t" r="r" b="b"/>
              <a:pathLst>
                <a:path w="2344" h="1527" extrusionOk="0">
                  <a:moveTo>
                    <a:pt x="2320" y="1"/>
                  </a:moveTo>
                  <a:cubicBezTo>
                    <a:pt x="2319" y="1"/>
                    <a:pt x="2317" y="1"/>
                    <a:pt x="2315" y="2"/>
                  </a:cubicBezTo>
                  <a:cubicBezTo>
                    <a:pt x="1458" y="366"/>
                    <a:pt x="732" y="885"/>
                    <a:pt x="0" y="1438"/>
                  </a:cubicBezTo>
                  <a:cubicBezTo>
                    <a:pt x="40" y="1473"/>
                    <a:pt x="79" y="1502"/>
                    <a:pt x="112" y="1527"/>
                  </a:cubicBezTo>
                  <a:cubicBezTo>
                    <a:pt x="818" y="981"/>
                    <a:pt x="1550" y="463"/>
                    <a:pt x="2328" y="36"/>
                  </a:cubicBezTo>
                  <a:cubicBezTo>
                    <a:pt x="2343" y="28"/>
                    <a:pt x="2335" y="1"/>
                    <a:pt x="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6690850" y="3741925"/>
              <a:ext cx="105775" cy="44500"/>
            </a:xfrm>
            <a:custGeom>
              <a:avLst/>
              <a:gdLst/>
              <a:ahLst/>
              <a:cxnLst/>
              <a:rect l="l" t="t" r="r" b="b"/>
              <a:pathLst>
                <a:path w="4231" h="1780" extrusionOk="0">
                  <a:moveTo>
                    <a:pt x="763" y="0"/>
                  </a:moveTo>
                  <a:cubicBezTo>
                    <a:pt x="538" y="0"/>
                    <a:pt x="361" y="59"/>
                    <a:pt x="271" y="223"/>
                  </a:cubicBezTo>
                  <a:cubicBezTo>
                    <a:pt x="1" y="721"/>
                    <a:pt x="1714" y="1191"/>
                    <a:pt x="1422" y="1288"/>
                  </a:cubicBezTo>
                  <a:cubicBezTo>
                    <a:pt x="1292" y="1330"/>
                    <a:pt x="3137" y="1780"/>
                    <a:pt x="3137" y="1780"/>
                  </a:cubicBezTo>
                  <a:lnTo>
                    <a:pt x="4231" y="463"/>
                  </a:lnTo>
                  <a:cubicBezTo>
                    <a:pt x="4231" y="463"/>
                    <a:pt x="2078" y="267"/>
                    <a:pt x="1522" y="126"/>
                  </a:cubicBezTo>
                  <a:cubicBezTo>
                    <a:pt x="1247" y="56"/>
                    <a:pt x="982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6901725" y="3607625"/>
              <a:ext cx="168000" cy="162125"/>
            </a:xfrm>
            <a:custGeom>
              <a:avLst/>
              <a:gdLst/>
              <a:ahLst/>
              <a:cxnLst/>
              <a:rect l="l" t="t" r="r" b="b"/>
              <a:pathLst>
                <a:path w="6720" h="6485" extrusionOk="0">
                  <a:moveTo>
                    <a:pt x="2075" y="0"/>
                  </a:moveTo>
                  <a:cubicBezTo>
                    <a:pt x="1744" y="0"/>
                    <a:pt x="276" y="1376"/>
                    <a:pt x="143" y="1693"/>
                  </a:cubicBezTo>
                  <a:cubicBezTo>
                    <a:pt x="1" y="2035"/>
                    <a:pt x="1221" y="5415"/>
                    <a:pt x="4753" y="6481"/>
                  </a:cubicBezTo>
                  <a:cubicBezTo>
                    <a:pt x="4760" y="6483"/>
                    <a:pt x="4769" y="6485"/>
                    <a:pt x="4778" y="6485"/>
                  </a:cubicBezTo>
                  <a:cubicBezTo>
                    <a:pt x="5112" y="6485"/>
                    <a:pt x="6670" y="5078"/>
                    <a:pt x="6698" y="4654"/>
                  </a:cubicBezTo>
                  <a:cubicBezTo>
                    <a:pt x="6720" y="4331"/>
                    <a:pt x="3605" y="2945"/>
                    <a:pt x="2132" y="30"/>
                  </a:cubicBezTo>
                  <a:cubicBezTo>
                    <a:pt x="2122" y="10"/>
                    <a:pt x="2102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583325" y="3570200"/>
              <a:ext cx="176525" cy="23250"/>
            </a:xfrm>
            <a:custGeom>
              <a:avLst/>
              <a:gdLst/>
              <a:ahLst/>
              <a:cxnLst/>
              <a:rect l="l" t="t" r="r" b="b"/>
              <a:pathLst>
                <a:path w="7061" h="930" extrusionOk="0">
                  <a:moveTo>
                    <a:pt x="6704" y="0"/>
                  </a:moveTo>
                  <a:cubicBezTo>
                    <a:pt x="5025" y="0"/>
                    <a:pt x="3376" y="693"/>
                    <a:pt x="1721" y="693"/>
                  </a:cubicBezTo>
                  <a:cubicBezTo>
                    <a:pt x="1175" y="693"/>
                    <a:pt x="628" y="618"/>
                    <a:pt x="79" y="417"/>
                  </a:cubicBezTo>
                  <a:cubicBezTo>
                    <a:pt x="74" y="416"/>
                    <a:pt x="70" y="415"/>
                    <a:pt x="65" y="415"/>
                  </a:cubicBezTo>
                  <a:cubicBezTo>
                    <a:pt x="25" y="415"/>
                    <a:pt x="1" y="482"/>
                    <a:pt x="44" y="502"/>
                  </a:cubicBezTo>
                  <a:cubicBezTo>
                    <a:pt x="692" y="815"/>
                    <a:pt x="1344" y="930"/>
                    <a:pt x="1998" y="930"/>
                  </a:cubicBezTo>
                  <a:cubicBezTo>
                    <a:pt x="3647" y="930"/>
                    <a:pt x="5315" y="205"/>
                    <a:pt x="6993" y="121"/>
                  </a:cubicBezTo>
                  <a:cubicBezTo>
                    <a:pt x="7061" y="113"/>
                    <a:pt x="7061" y="14"/>
                    <a:pt x="6993" y="7"/>
                  </a:cubicBezTo>
                  <a:cubicBezTo>
                    <a:pt x="6896" y="2"/>
                    <a:pt x="6800" y="0"/>
                    <a:pt x="6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6715700" y="3580700"/>
              <a:ext cx="141750" cy="13450"/>
            </a:xfrm>
            <a:custGeom>
              <a:avLst/>
              <a:gdLst/>
              <a:ahLst/>
              <a:cxnLst/>
              <a:rect l="l" t="t" r="r" b="b"/>
              <a:pathLst>
                <a:path w="5670" h="538" extrusionOk="0">
                  <a:moveTo>
                    <a:pt x="5621" y="1"/>
                  </a:moveTo>
                  <a:cubicBezTo>
                    <a:pt x="5616" y="1"/>
                    <a:pt x="5611" y="1"/>
                    <a:pt x="5606" y="3"/>
                  </a:cubicBezTo>
                  <a:cubicBezTo>
                    <a:pt x="4931" y="228"/>
                    <a:pt x="4262" y="299"/>
                    <a:pt x="3592" y="299"/>
                  </a:cubicBezTo>
                  <a:cubicBezTo>
                    <a:pt x="2482" y="299"/>
                    <a:pt x="1372" y="106"/>
                    <a:pt x="236" y="106"/>
                  </a:cubicBezTo>
                  <a:cubicBezTo>
                    <a:pt x="168" y="106"/>
                    <a:pt x="100" y="106"/>
                    <a:pt x="32" y="108"/>
                  </a:cubicBezTo>
                  <a:cubicBezTo>
                    <a:pt x="7" y="108"/>
                    <a:pt x="0" y="149"/>
                    <a:pt x="26" y="153"/>
                  </a:cubicBezTo>
                  <a:cubicBezTo>
                    <a:pt x="1060" y="347"/>
                    <a:pt x="2123" y="538"/>
                    <a:pt x="3171" y="538"/>
                  </a:cubicBezTo>
                  <a:cubicBezTo>
                    <a:pt x="4006" y="538"/>
                    <a:pt x="4832" y="417"/>
                    <a:pt x="5628" y="82"/>
                  </a:cubicBezTo>
                  <a:cubicBezTo>
                    <a:pt x="5670" y="65"/>
                    <a:pt x="5661" y="1"/>
                    <a:pt x="5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6498050" y="3365975"/>
              <a:ext cx="74375" cy="362225"/>
            </a:xfrm>
            <a:custGeom>
              <a:avLst/>
              <a:gdLst/>
              <a:ahLst/>
              <a:cxnLst/>
              <a:rect l="l" t="t" r="r" b="b"/>
              <a:pathLst>
                <a:path w="2975" h="14489" extrusionOk="0">
                  <a:moveTo>
                    <a:pt x="2888" y="0"/>
                  </a:moveTo>
                  <a:cubicBezTo>
                    <a:pt x="2869" y="0"/>
                    <a:pt x="2850" y="10"/>
                    <a:pt x="2838" y="33"/>
                  </a:cubicBezTo>
                  <a:cubicBezTo>
                    <a:pt x="2713" y="283"/>
                    <a:pt x="2581" y="539"/>
                    <a:pt x="2445" y="798"/>
                  </a:cubicBezTo>
                  <a:cubicBezTo>
                    <a:pt x="2456" y="746"/>
                    <a:pt x="2467" y="694"/>
                    <a:pt x="2473" y="640"/>
                  </a:cubicBezTo>
                  <a:cubicBezTo>
                    <a:pt x="2477" y="593"/>
                    <a:pt x="2442" y="570"/>
                    <a:pt x="2406" y="570"/>
                  </a:cubicBezTo>
                  <a:cubicBezTo>
                    <a:pt x="2374" y="570"/>
                    <a:pt x="2342" y="587"/>
                    <a:pt x="2331" y="621"/>
                  </a:cubicBezTo>
                  <a:cubicBezTo>
                    <a:pt x="2239" y="889"/>
                    <a:pt x="2181" y="1169"/>
                    <a:pt x="2117" y="1444"/>
                  </a:cubicBezTo>
                  <a:cubicBezTo>
                    <a:pt x="985" y="3708"/>
                    <a:pt x="0" y="6255"/>
                    <a:pt x="2003" y="8327"/>
                  </a:cubicBezTo>
                  <a:cubicBezTo>
                    <a:pt x="2025" y="10371"/>
                    <a:pt x="2303" y="12354"/>
                    <a:pt x="2163" y="14413"/>
                  </a:cubicBezTo>
                  <a:cubicBezTo>
                    <a:pt x="2160" y="14461"/>
                    <a:pt x="2204" y="14488"/>
                    <a:pt x="2245" y="14488"/>
                  </a:cubicBezTo>
                  <a:cubicBezTo>
                    <a:pt x="2277" y="14488"/>
                    <a:pt x="2308" y="14471"/>
                    <a:pt x="2313" y="14434"/>
                  </a:cubicBezTo>
                  <a:cubicBezTo>
                    <a:pt x="2578" y="12528"/>
                    <a:pt x="2256" y="8418"/>
                    <a:pt x="2223" y="8368"/>
                  </a:cubicBezTo>
                  <a:cubicBezTo>
                    <a:pt x="1394" y="7156"/>
                    <a:pt x="885" y="5780"/>
                    <a:pt x="1215" y="4297"/>
                  </a:cubicBezTo>
                  <a:cubicBezTo>
                    <a:pt x="1529" y="2889"/>
                    <a:pt x="2367" y="1421"/>
                    <a:pt x="2952" y="100"/>
                  </a:cubicBezTo>
                  <a:cubicBezTo>
                    <a:pt x="2975" y="48"/>
                    <a:pt x="2931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6880750" y="3363775"/>
              <a:ext cx="59275" cy="213275"/>
            </a:xfrm>
            <a:custGeom>
              <a:avLst/>
              <a:gdLst/>
              <a:ahLst/>
              <a:cxnLst/>
              <a:rect l="l" t="t" r="r" b="b"/>
              <a:pathLst>
                <a:path w="2371" h="8531" extrusionOk="0">
                  <a:moveTo>
                    <a:pt x="9" y="1"/>
                  </a:moveTo>
                  <a:cubicBezTo>
                    <a:pt x="5" y="1"/>
                    <a:pt x="1" y="6"/>
                    <a:pt x="3" y="12"/>
                  </a:cubicBezTo>
                  <a:cubicBezTo>
                    <a:pt x="1137" y="2687"/>
                    <a:pt x="2294" y="5838"/>
                    <a:pt x="255" y="8388"/>
                  </a:cubicBezTo>
                  <a:cubicBezTo>
                    <a:pt x="205" y="8450"/>
                    <a:pt x="254" y="8531"/>
                    <a:pt x="316" y="8531"/>
                  </a:cubicBezTo>
                  <a:cubicBezTo>
                    <a:pt x="334" y="8531"/>
                    <a:pt x="354" y="8523"/>
                    <a:pt x="373" y="8506"/>
                  </a:cubicBezTo>
                  <a:cubicBezTo>
                    <a:pt x="2370" y="6585"/>
                    <a:pt x="1842" y="3897"/>
                    <a:pt x="821" y="1603"/>
                  </a:cubicBezTo>
                  <a:cubicBezTo>
                    <a:pt x="780" y="1478"/>
                    <a:pt x="738" y="1352"/>
                    <a:pt x="697" y="1225"/>
                  </a:cubicBezTo>
                  <a:cubicBezTo>
                    <a:pt x="695" y="1218"/>
                    <a:pt x="689" y="1215"/>
                    <a:pt x="683" y="1215"/>
                  </a:cubicBezTo>
                  <a:cubicBezTo>
                    <a:pt x="675" y="1215"/>
                    <a:pt x="666" y="1222"/>
                    <a:pt x="670" y="1233"/>
                  </a:cubicBezTo>
                  <a:lnTo>
                    <a:pt x="706" y="1350"/>
                  </a:lnTo>
                  <a:cubicBezTo>
                    <a:pt x="488" y="881"/>
                    <a:pt x="252" y="427"/>
                    <a:pt x="15" y="5"/>
                  </a:cubicBezTo>
                  <a:cubicBezTo>
                    <a:pt x="14" y="2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6960125" y="3616925"/>
              <a:ext cx="101300" cy="100275"/>
            </a:xfrm>
            <a:custGeom>
              <a:avLst/>
              <a:gdLst/>
              <a:ahLst/>
              <a:cxnLst/>
              <a:rect l="l" t="t" r="r" b="b"/>
              <a:pathLst>
                <a:path w="4052" h="4011" extrusionOk="0">
                  <a:moveTo>
                    <a:pt x="71" y="1"/>
                  </a:moveTo>
                  <a:cubicBezTo>
                    <a:pt x="36" y="1"/>
                    <a:pt x="1" y="39"/>
                    <a:pt x="20" y="81"/>
                  </a:cubicBezTo>
                  <a:cubicBezTo>
                    <a:pt x="784" y="1721"/>
                    <a:pt x="2151" y="3376"/>
                    <a:pt x="3905" y="4004"/>
                  </a:cubicBezTo>
                  <a:cubicBezTo>
                    <a:pt x="3916" y="4008"/>
                    <a:pt x="3926" y="4010"/>
                    <a:pt x="3936" y="4010"/>
                  </a:cubicBezTo>
                  <a:cubicBezTo>
                    <a:pt x="4017" y="4010"/>
                    <a:pt x="4052" y="3885"/>
                    <a:pt x="3976" y="3836"/>
                  </a:cubicBezTo>
                  <a:cubicBezTo>
                    <a:pt x="2371" y="2799"/>
                    <a:pt x="1024" y="1763"/>
                    <a:pt x="112" y="28"/>
                  </a:cubicBezTo>
                  <a:cubicBezTo>
                    <a:pt x="102" y="9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6432200" y="3623500"/>
              <a:ext cx="85100" cy="109275"/>
            </a:xfrm>
            <a:custGeom>
              <a:avLst/>
              <a:gdLst/>
              <a:ahLst/>
              <a:cxnLst/>
              <a:rect l="l" t="t" r="r" b="b"/>
              <a:pathLst>
                <a:path w="3404" h="4371" extrusionOk="0">
                  <a:moveTo>
                    <a:pt x="88" y="1"/>
                  </a:moveTo>
                  <a:cubicBezTo>
                    <a:pt x="46" y="1"/>
                    <a:pt x="1" y="38"/>
                    <a:pt x="19" y="86"/>
                  </a:cubicBezTo>
                  <a:cubicBezTo>
                    <a:pt x="671" y="1788"/>
                    <a:pt x="1763" y="3327"/>
                    <a:pt x="3279" y="4360"/>
                  </a:cubicBezTo>
                  <a:cubicBezTo>
                    <a:pt x="3290" y="4367"/>
                    <a:pt x="3301" y="4370"/>
                    <a:pt x="3311" y="4370"/>
                  </a:cubicBezTo>
                  <a:cubicBezTo>
                    <a:pt x="3362" y="4370"/>
                    <a:pt x="3403" y="4298"/>
                    <a:pt x="3359" y="4256"/>
                  </a:cubicBezTo>
                  <a:cubicBezTo>
                    <a:pt x="2026" y="3026"/>
                    <a:pt x="921" y="1680"/>
                    <a:pt x="143" y="34"/>
                  </a:cubicBezTo>
                  <a:cubicBezTo>
                    <a:pt x="131" y="11"/>
                    <a:pt x="110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6531000" y="2923875"/>
              <a:ext cx="284425" cy="404675"/>
            </a:xfrm>
            <a:custGeom>
              <a:avLst/>
              <a:gdLst/>
              <a:ahLst/>
              <a:cxnLst/>
              <a:rect l="l" t="t" r="r" b="b"/>
              <a:pathLst>
                <a:path w="11377" h="16187" extrusionOk="0">
                  <a:moveTo>
                    <a:pt x="5504" y="1"/>
                  </a:moveTo>
                  <a:cubicBezTo>
                    <a:pt x="4187" y="1"/>
                    <a:pt x="2918" y="264"/>
                    <a:pt x="2128" y="918"/>
                  </a:cubicBezTo>
                  <a:cubicBezTo>
                    <a:pt x="389" y="2358"/>
                    <a:pt x="0" y="7631"/>
                    <a:pt x="786" y="9793"/>
                  </a:cubicBezTo>
                  <a:cubicBezTo>
                    <a:pt x="1351" y="11346"/>
                    <a:pt x="3069" y="11623"/>
                    <a:pt x="4199" y="11623"/>
                  </a:cubicBezTo>
                  <a:cubicBezTo>
                    <a:pt x="4727" y="11623"/>
                    <a:pt x="5126" y="11562"/>
                    <a:pt x="5218" y="11544"/>
                  </a:cubicBezTo>
                  <a:cubicBezTo>
                    <a:pt x="5222" y="11544"/>
                    <a:pt x="5228" y="11542"/>
                    <a:pt x="5231" y="11540"/>
                  </a:cubicBezTo>
                  <a:cubicBezTo>
                    <a:pt x="5234" y="11538"/>
                    <a:pt x="5237" y="11537"/>
                    <a:pt x="5240" y="11537"/>
                  </a:cubicBezTo>
                  <a:lnTo>
                    <a:pt x="5240" y="11540"/>
                  </a:lnTo>
                  <a:cubicBezTo>
                    <a:pt x="5237" y="11590"/>
                    <a:pt x="5211" y="12076"/>
                    <a:pt x="5227" y="12645"/>
                  </a:cubicBezTo>
                  <a:cubicBezTo>
                    <a:pt x="5231" y="12811"/>
                    <a:pt x="5243" y="12981"/>
                    <a:pt x="5259" y="13148"/>
                  </a:cubicBezTo>
                  <a:cubicBezTo>
                    <a:pt x="5263" y="13231"/>
                    <a:pt x="5270" y="13310"/>
                    <a:pt x="5279" y="13388"/>
                  </a:cubicBezTo>
                  <a:cubicBezTo>
                    <a:pt x="5325" y="13763"/>
                    <a:pt x="5487" y="16187"/>
                    <a:pt x="7431" y="16187"/>
                  </a:cubicBezTo>
                  <a:cubicBezTo>
                    <a:pt x="7456" y="16187"/>
                    <a:pt x="7482" y="16186"/>
                    <a:pt x="7507" y="16186"/>
                  </a:cubicBezTo>
                  <a:cubicBezTo>
                    <a:pt x="8693" y="16148"/>
                    <a:pt x="9704" y="14471"/>
                    <a:pt x="9960" y="13372"/>
                  </a:cubicBezTo>
                  <a:cubicBezTo>
                    <a:pt x="10152" y="12549"/>
                    <a:pt x="10283" y="9880"/>
                    <a:pt x="10421" y="8835"/>
                  </a:cubicBezTo>
                  <a:cubicBezTo>
                    <a:pt x="10674" y="7014"/>
                    <a:pt x="11377" y="2550"/>
                    <a:pt x="10367" y="1413"/>
                  </a:cubicBezTo>
                  <a:cubicBezTo>
                    <a:pt x="9669" y="624"/>
                    <a:pt x="7529" y="1"/>
                    <a:pt x="5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6568200" y="3069000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3" y="0"/>
                  </a:moveTo>
                  <a:cubicBezTo>
                    <a:pt x="289" y="0"/>
                    <a:pt x="285" y="0"/>
                    <a:pt x="281" y="1"/>
                  </a:cubicBezTo>
                  <a:cubicBezTo>
                    <a:pt x="121" y="11"/>
                    <a:pt x="0" y="187"/>
                    <a:pt x="13" y="395"/>
                  </a:cubicBezTo>
                  <a:cubicBezTo>
                    <a:pt x="25" y="596"/>
                    <a:pt x="157" y="754"/>
                    <a:pt x="312" y="754"/>
                  </a:cubicBezTo>
                  <a:cubicBezTo>
                    <a:pt x="316" y="754"/>
                    <a:pt x="320" y="754"/>
                    <a:pt x="325" y="754"/>
                  </a:cubicBezTo>
                  <a:cubicBezTo>
                    <a:pt x="483" y="745"/>
                    <a:pt x="605" y="569"/>
                    <a:pt x="592" y="361"/>
                  </a:cubicBezTo>
                  <a:cubicBezTo>
                    <a:pt x="581" y="159"/>
                    <a:pt x="448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6657900" y="3073325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4" y="0"/>
                  </a:moveTo>
                  <a:cubicBezTo>
                    <a:pt x="290" y="0"/>
                    <a:pt x="286" y="0"/>
                    <a:pt x="281" y="1"/>
                  </a:cubicBezTo>
                  <a:cubicBezTo>
                    <a:pt x="123" y="9"/>
                    <a:pt x="1" y="187"/>
                    <a:pt x="14" y="393"/>
                  </a:cubicBezTo>
                  <a:cubicBezTo>
                    <a:pt x="25" y="596"/>
                    <a:pt x="158" y="754"/>
                    <a:pt x="313" y="754"/>
                  </a:cubicBezTo>
                  <a:cubicBezTo>
                    <a:pt x="317" y="754"/>
                    <a:pt x="321" y="754"/>
                    <a:pt x="325" y="754"/>
                  </a:cubicBezTo>
                  <a:cubicBezTo>
                    <a:pt x="485" y="744"/>
                    <a:pt x="606" y="569"/>
                    <a:pt x="594" y="361"/>
                  </a:cubicBezTo>
                  <a:cubicBezTo>
                    <a:pt x="581" y="157"/>
                    <a:pt x="449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6555800" y="3020325"/>
              <a:ext cx="37975" cy="18450"/>
            </a:xfrm>
            <a:custGeom>
              <a:avLst/>
              <a:gdLst/>
              <a:ahLst/>
              <a:cxnLst/>
              <a:rect l="l" t="t" r="r" b="b"/>
              <a:pathLst>
                <a:path w="1519" h="738" extrusionOk="0">
                  <a:moveTo>
                    <a:pt x="885" y="1"/>
                  </a:moveTo>
                  <a:cubicBezTo>
                    <a:pt x="831" y="1"/>
                    <a:pt x="776" y="4"/>
                    <a:pt x="720" y="10"/>
                  </a:cubicBezTo>
                  <a:cubicBezTo>
                    <a:pt x="313" y="55"/>
                    <a:pt x="0" y="251"/>
                    <a:pt x="22" y="451"/>
                  </a:cubicBezTo>
                  <a:cubicBezTo>
                    <a:pt x="41" y="621"/>
                    <a:pt x="302" y="738"/>
                    <a:pt x="634" y="738"/>
                  </a:cubicBezTo>
                  <a:cubicBezTo>
                    <a:pt x="688" y="738"/>
                    <a:pt x="743" y="735"/>
                    <a:pt x="799" y="729"/>
                  </a:cubicBezTo>
                  <a:cubicBezTo>
                    <a:pt x="1206" y="685"/>
                    <a:pt x="1519" y="487"/>
                    <a:pt x="1497" y="288"/>
                  </a:cubicBezTo>
                  <a:cubicBezTo>
                    <a:pt x="1478" y="117"/>
                    <a:pt x="1217" y="1"/>
                    <a:pt x="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6650850" y="3025975"/>
              <a:ext cx="38425" cy="19825"/>
            </a:xfrm>
            <a:custGeom>
              <a:avLst/>
              <a:gdLst/>
              <a:ahLst/>
              <a:cxnLst/>
              <a:rect l="l" t="t" r="r" b="b"/>
              <a:pathLst>
                <a:path w="1537" h="793" extrusionOk="0">
                  <a:moveTo>
                    <a:pt x="514" y="0"/>
                  </a:moveTo>
                  <a:cubicBezTo>
                    <a:pt x="270" y="0"/>
                    <a:pt x="84" y="77"/>
                    <a:pt x="50" y="212"/>
                  </a:cubicBezTo>
                  <a:cubicBezTo>
                    <a:pt x="1" y="405"/>
                    <a:pt x="283" y="645"/>
                    <a:pt x="680" y="747"/>
                  </a:cubicBezTo>
                  <a:cubicBezTo>
                    <a:pt x="799" y="778"/>
                    <a:pt x="916" y="792"/>
                    <a:pt x="1022" y="792"/>
                  </a:cubicBezTo>
                  <a:cubicBezTo>
                    <a:pt x="1266" y="792"/>
                    <a:pt x="1453" y="715"/>
                    <a:pt x="1487" y="580"/>
                  </a:cubicBezTo>
                  <a:cubicBezTo>
                    <a:pt x="1537" y="386"/>
                    <a:pt x="1256" y="148"/>
                    <a:pt x="859" y="46"/>
                  </a:cubicBezTo>
                  <a:cubicBezTo>
                    <a:pt x="738" y="15"/>
                    <a:pt x="620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6590450" y="3037050"/>
              <a:ext cx="28200" cy="80000"/>
            </a:xfrm>
            <a:custGeom>
              <a:avLst/>
              <a:gdLst/>
              <a:ahLst/>
              <a:cxnLst/>
              <a:rect l="l" t="t" r="r" b="b"/>
              <a:pathLst>
                <a:path w="1128" h="3200" extrusionOk="0">
                  <a:moveTo>
                    <a:pt x="696" y="1"/>
                  </a:moveTo>
                  <a:cubicBezTo>
                    <a:pt x="679" y="1"/>
                    <a:pt x="661" y="11"/>
                    <a:pt x="655" y="33"/>
                  </a:cubicBezTo>
                  <a:cubicBezTo>
                    <a:pt x="416" y="876"/>
                    <a:pt x="0" y="3139"/>
                    <a:pt x="412" y="3194"/>
                  </a:cubicBezTo>
                  <a:cubicBezTo>
                    <a:pt x="438" y="3198"/>
                    <a:pt x="464" y="3199"/>
                    <a:pt x="490" y="3199"/>
                  </a:cubicBezTo>
                  <a:cubicBezTo>
                    <a:pt x="705" y="3199"/>
                    <a:pt x="934" y="3094"/>
                    <a:pt x="1070" y="2978"/>
                  </a:cubicBezTo>
                  <a:cubicBezTo>
                    <a:pt x="1128" y="2927"/>
                    <a:pt x="1091" y="2846"/>
                    <a:pt x="1029" y="2846"/>
                  </a:cubicBezTo>
                  <a:cubicBezTo>
                    <a:pt x="1016" y="2846"/>
                    <a:pt x="1002" y="2849"/>
                    <a:pt x="988" y="2857"/>
                  </a:cubicBezTo>
                  <a:cubicBezTo>
                    <a:pt x="910" y="2898"/>
                    <a:pt x="747" y="2988"/>
                    <a:pt x="616" y="2988"/>
                  </a:cubicBezTo>
                  <a:cubicBezTo>
                    <a:pt x="564" y="2988"/>
                    <a:pt x="517" y="2974"/>
                    <a:pt x="483" y="2937"/>
                  </a:cubicBezTo>
                  <a:cubicBezTo>
                    <a:pt x="338" y="2774"/>
                    <a:pt x="677" y="583"/>
                    <a:pt x="742" y="51"/>
                  </a:cubicBezTo>
                  <a:cubicBezTo>
                    <a:pt x="746" y="20"/>
                    <a:pt x="721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6616600" y="3126475"/>
              <a:ext cx="44700" cy="30625"/>
            </a:xfrm>
            <a:custGeom>
              <a:avLst/>
              <a:gdLst/>
              <a:ahLst/>
              <a:cxnLst/>
              <a:rect l="l" t="t" r="r" b="b"/>
              <a:pathLst>
                <a:path w="1788" h="1225" extrusionOk="0">
                  <a:moveTo>
                    <a:pt x="1381" y="0"/>
                  </a:moveTo>
                  <a:cubicBezTo>
                    <a:pt x="1358" y="0"/>
                    <a:pt x="1333" y="3"/>
                    <a:pt x="1308" y="7"/>
                  </a:cubicBezTo>
                  <a:cubicBezTo>
                    <a:pt x="1117" y="43"/>
                    <a:pt x="1000" y="179"/>
                    <a:pt x="827" y="209"/>
                  </a:cubicBezTo>
                  <a:cubicBezTo>
                    <a:pt x="589" y="250"/>
                    <a:pt x="418" y="195"/>
                    <a:pt x="197" y="342"/>
                  </a:cubicBezTo>
                  <a:cubicBezTo>
                    <a:pt x="38" y="449"/>
                    <a:pt x="0" y="614"/>
                    <a:pt x="37" y="768"/>
                  </a:cubicBezTo>
                  <a:cubicBezTo>
                    <a:pt x="44" y="814"/>
                    <a:pt x="60" y="859"/>
                    <a:pt x="86" y="900"/>
                  </a:cubicBezTo>
                  <a:cubicBezTo>
                    <a:pt x="108" y="958"/>
                    <a:pt x="146" y="1011"/>
                    <a:pt x="192" y="1054"/>
                  </a:cubicBezTo>
                  <a:cubicBezTo>
                    <a:pt x="234" y="1095"/>
                    <a:pt x="285" y="1130"/>
                    <a:pt x="339" y="1155"/>
                  </a:cubicBezTo>
                  <a:cubicBezTo>
                    <a:pt x="448" y="1205"/>
                    <a:pt x="576" y="1225"/>
                    <a:pt x="705" y="1225"/>
                  </a:cubicBezTo>
                  <a:cubicBezTo>
                    <a:pt x="854" y="1225"/>
                    <a:pt x="1004" y="1199"/>
                    <a:pt x="1126" y="1163"/>
                  </a:cubicBezTo>
                  <a:cubicBezTo>
                    <a:pt x="1403" y="1083"/>
                    <a:pt x="1707" y="887"/>
                    <a:pt x="1775" y="598"/>
                  </a:cubicBezTo>
                  <a:cubicBezTo>
                    <a:pt x="1784" y="561"/>
                    <a:pt x="1788" y="523"/>
                    <a:pt x="1788" y="487"/>
                  </a:cubicBezTo>
                  <a:cubicBezTo>
                    <a:pt x="1784" y="470"/>
                    <a:pt x="1788" y="458"/>
                    <a:pt x="1784" y="441"/>
                  </a:cubicBezTo>
                  <a:cubicBezTo>
                    <a:pt x="1781" y="398"/>
                    <a:pt x="1772" y="358"/>
                    <a:pt x="1760" y="317"/>
                  </a:cubicBezTo>
                  <a:lnTo>
                    <a:pt x="1760" y="308"/>
                  </a:lnTo>
                  <a:cubicBezTo>
                    <a:pt x="1702" y="141"/>
                    <a:pt x="1572" y="0"/>
                    <a:pt x="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6625075" y="3138300"/>
              <a:ext cx="35900" cy="18800"/>
            </a:xfrm>
            <a:custGeom>
              <a:avLst/>
              <a:gdLst/>
              <a:ahLst/>
              <a:cxnLst/>
              <a:rect l="l" t="t" r="r" b="b"/>
              <a:pathLst>
                <a:path w="1436" h="752" extrusionOk="0">
                  <a:moveTo>
                    <a:pt x="933" y="1"/>
                  </a:moveTo>
                  <a:cubicBezTo>
                    <a:pt x="465" y="1"/>
                    <a:pt x="77" y="295"/>
                    <a:pt x="0" y="682"/>
                  </a:cubicBezTo>
                  <a:cubicBezTo>
                    <a:pt x="109" y="732"/>
                    <a:pt x="237" y="752"/>
                    <a:pt x="366" y="752"/>
                  </a:cubicBezTo>
                  <a:cubicBezTo>
                    <a:pt x="515" y="752"/>
                    <a:pt x="664" y="726"/>
                    <a:pt x="786" y="690"/>
                  </a:cubicBezTo>
                  <a:cubicBezTo>
                    <a:pt x="1064" y="610"/>
                    <a:pt x="1368" y="414"/>
                    <a:pt x="1436" y="125"/>
                  </a:cubicBezTo>
                  <a:cubicBezTo>
                    <a:pt x="1283" y="43"/>
                    <a:pt x="1113" y="1"/>
                    <a:pt x="940" y="1"/>
                  </a:cubicBezTo>
                  <a:cubicBezTo>
                    <a:pt x="938" y="1"/>
                    <a:pt x="935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6547675" y="2916650"/>
              <a:ext cx="304950" cy="194475"/>
            </a:xfrm>
            <a:custGeom>
              <a:avLst/>
              <a:gdLst/>
              <a:ahLst/>
              <a:cxnLst/>
              <a:rect l="l" t="t" r="r" b="b"/>
              <a:pathLst>
                <a:path w="12198" h="7779" extrusionOk="0">
                  <a:moveTo>
                    <a:pt x="4959" y="0"/>
                  </a:moveTo>
                  <a:cubicBezTo>
                    <a:pt x="3719" y="0"/>
                    <a:pt x="2781" y="142"/>
                    <a:pt x="2781" y="142"/>
                  </a:cubicBezTo>
                  <a:cubicBezTo>
                    <a:pt x="289" y="521"/>
                    <a:pt x="1" y="3622"/>
                    <a:pt x="1" y="3622"/>
                  </a:cubicBezTo>
                  <a:cubicBezTo>
                    <a:pt x="689" y="3347"/>
                    <a:pt x="1949" y="1796"/>
                    <a:pt x="1949" y="1796"/>
                  </a:cubicBezTo>
                  <a:cubicBezTo>
                    <a:pt x="3402" y="4727"/>
                    <a:pt x="7993" y="4769"/>
                    <a:pt x="8258" y="4769"/>
                  </a:cubicBezTo>
                  <a:cubicBezTo>
                    <a:pt x="8266" y="4769"/>
                    <a:pt x="8270" y="4769"/>
                    <a:pt x="8270" y="4769"/>
                  </a:cubicBezTo>
                  <a:cubicBezTo>
                    <a:pt x="8270" y="4769"/>
                    <a:pt x="8312" y="7779"/>
                    <a:pt x="9402" y="7779"/>
                  </a:cubicBezTo>
                  <a:cubicBezTo>
                    <a:pt x="10486" y="7779"/>
                    <a:pt x="12198" y="4001"/>
                    <a:pt x="10228" y="1658"/>
                  </a:cubicBezTo>
                  <a:cubicBezTo>
                    <a:pt x="9073" y="285"/>
                    <a:pt x="6714" y="0"/>
                    <a:pt x="4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6762525" y="3074025"/>
              <a:ext cx="80425" cy="74200"/>
            </a:xfrm>
            <a:custGeom>
              <a:avLst/>
              <a:gdLst/>
              <a:ahLst/>
              <a:cxnLst/>
              <a:rect l="l" t="t" r="r" b="b"/>
              <a:pathLst>
                <a:path w="3217" h="2968" extrusionOk="0">
                  <a:moveTo>
                    <a:pt x="1247" y="0"/>
                  </a:moveTo>
                  <a:cubicBezTo>
                    <a:pt x="478" y="0"/>
                    <a:pt x="1" y="492"/>
                    <a:pt x="1" y="492"/>
                  </a:cubicBezTo>
                  <a:lnTo>
                    <a:pt x="143" y="2742"/>
                  </a:lnTo>
                  <a:cubicBezTo>
                    <a:pt x="143" y="2742"/>
                    <a:pt x="620" y="2968"/>
                    <a:pt x="1152" y="2968"/>
                  </a:cubicBezTo>
                  <a:cubicBezTo>
                    <a:pt x="1315" y="2968"/>
                    <a:pt x="1484" y="2946"/>
                    <a:pt x="1646" y="2891"/>
                  </a:cubicBezTo>
                  <a:cubicBezTo>
                    <a:pt x="3217" y="2347"/>
                    <a:pt x="2919" y="358"/>
                    <a:pt x="1704" y="57"/>
                  </a:cubicBezTo>
                  <a:cubicBezTo>
                    <a:pt x="1543" y="17"/>
                    <a:pt x="1390" y="0"/>
                    <a:pt x="1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6778025" y="3090150"/>
              <a:ext cx="35100" cy="45000"/>
            </a:xfrm>
            <a:custGeom>
              <a:avLst/>
              <a:gdLst/>
              <a:ahLst/>
              <a:cxnLst/>
              <a:rect l="l" t="t" r="r" b="b"/>
              <a:pathLst>
                <a:path w="1404" h="1800" extrusionOk="0">
                  <a:moveTo>
                    <a:pt x="1124" y="1"/>
                  </a:moveTo>
                  <a:cubicBezTo>
                    <a:pt x="434" y="1"/>
                    <a:pt x="3" y="759"/>
                    <a:pt x="2" y="1373"/>
                  </a:cubicBezTo>
                  <a:cubicBezTo>
                    <a:pt x="1" y="1642"/>
                    <a:pt x="57" y="1800"/>
                    <a:pt x="134" y="1800"/>
                  </a:cubicBezTo>
                  <a:cubicBezTo>
                    <a:pt x="165" y="1800"/>
                    <a:pt x="200" y="1773"/>
                    <a:pt x="236" y="1716"/>
                  </a:cubicBezTo>
                  <a:cubicBezTo>
                    <a:pt x="360" y="1519"/>
                    <a:pt x="648" y="1390"/>
                    <a:pt x="930" y="1390"/>
                  </a:cubicBezTo>
                  <a:cubicBezTo>
                    <a:pt x="1090" y="1390"/>
                    <a:pt x="1247" y="1431"/>
                    <a:pt x="1372" y="1524"/>
                  </a:cubicBezTo>
                  <a:cubicBezTo>
                    <a:pt x="1375" y="1527"/>
                    <a:pt x="1379" y="1528"/>
                    <a:pt x="1382" y="1528"/>
                  </a:cubicBezTo>
                  <a:cubicBezTo>
                    <a:pt x="1394" y="1528"/>
                    <a:pt x="1403" y="1515"/>
                    <a:pt x="1397" y="1502"/>
                  </a:cubicBezTo>
                  <a:cubicBezTo>
                    <a:pt x="1270" y="1259"/>
                    <a:pt x="1039" y="1165"/>
                    <a:pt x="795" y="1165"/>
                  </a:cubicBezTo>
                  <a:cubicBezTo>
                    <a:pt x="618" y="1165"/>
                    <a:pt x="435" y="1214"/>
                    <a:pt x="281" y="1291"/>
                  </a:cubicBezTo>
                  <a:cubicBezTo>
                    <a:pt x="360" y="854"/>
                    <a:pt x="597" y="189"/>
                    <a:pt x="1160" y="59"/>
                  </a:cubicBezTo>
                  <a:cubicBezTo>
                    <a:pt x="1195" y="51"/>
                    <a:pt x="1179" y="1"/>
                    <a:pt x="1148" y="1"/>
                  </a:cubicBezTo>
                  <a:cubicBezTo>
                    <a:pt x="1140" y="1"/>
                    <a:pt x="1132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4967475" y="3937725"/>
              <a:ext cx="2411975" cy="39625"/>
            </a:xfrm>
            <a:custGeom>
              <a:avLst/>
              <a:gdLst/>
              <a:ahLst/>
              <a:cxnLst/>
              <a:rect l="l" t="t" r="r" b="b"/>
              <a:pathLst>
                <a:path w="96479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79" y="1585"/>
                  </a:lnTo>
                  <a:lnTo>
                    <a:pt x="96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7379425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6436700" y="3977325"/>
              <a:ext cx="678925" cy="1037400"/>
            </a:xfrm>
            <a:custGeom>
              <a:avLst/>
              <a:gdLst/>
              <a:ahLst/>
              <a:cxnLst/>
              <a:rect l="l" t="t" r="r" b="b"/>
              <a:pathLst>
                <a:path w="27157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6" y="41496"/>
                  </a:lnTo>
                  <a:lnTo>
                    <a:pt x="27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71156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6497000" y="4138650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6679250" y="424092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6713550" y="4240425"/>
              <a:ext cx="146525" cy="69475"/>
            </a:xfrm>
            <a:custGeom>
              <a:avLst/>
              <a:gdLst/>
              <a:ahLst/>
              <a:cxnLst/>
              <a:rect l="l" t="t" r="r" b="b"/>
              <a:pathLst>
                <a:path w="5861" h="2779" extrusionOk="0">
                  <a:moveTo>
                    <a:pt x="5407" y="454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6497000" y="4554475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6679250" y="465677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6713550" y="4656250"/>
              <a:ext cx="146525" cy="69500"/>
            </a:xfrm>
            <a:custGeom>
              <a:avLst/>
              <a:gdLst/>
              <a:ahLst/>
              <a:cxnLst/>
              <a:rect l="l" t="t" r="r" b="b"/>
              <a:pathLst>
                <a:path w="5861" h="2780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5045975" y="3977325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1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7107425" y="4446925"/>
              <a:ext cx="181450" cy="172400"/>
            </a:xfrm>
            <a:custGeom>
              <a:avLst/>
              <a:gdLst/>
              <a:ahLst/>
              <a:cxnLst/>
              <a:rect l="l" t="t" r="r" b="b"/>
              <a:pathLst>
                <a:path w="7258" h="6896" extrusionOk="0">
                  <a:moveTo>
                    <a:pt x="2973" y="1"/>
                  </a:moveTo>
                  <a:cubicBezTo>
                    <a:pt x="2230" y="1"/>
                    <a:pt x="1406" y="736"/>
                    <a:pt x="1324" y="1053"/>
                  </a:cubicBezTo>
                  <a:cubicBezTo>
                    <a:pt x="1231" y="1412"/>
                    <a:pt x="1157" y="2500"/>
                    <a:pt x="857" y="2907"/>
                  </a:cubicBezTo>
                  <a:cubicBezTo>
                    <a:pt x="559" y="3315"/>
                    <a:pt x="143" y="3181"/>
                    <a:pt x="71" y="3684"/>
                  </a:cubicBezTo>
                  <a:cubicBezTo>
                    <a:pt x="0" y="4186"/>
                    <a:pt x="28" y="5021"/>
                    <a:pt x="175" y="5171"/>
                  </a:cubicBezTo>
                  <a:cubicBezTo>
                    <a:pt x="224" y="5222"/>
                    <a:pt x="301" y="5230"/>
                    <a:pt x="389" y="5230"/>
                  </a:cubicBezTo>
                  <a:cubicBezTo>
                    <a:pt x="430" y="5230"/>
                    <a:pt x="473" y="5228"/>
                    <a:pt x="516" y="5228"/>
                  </a:cubicBezTo>
                  <a:cubicBezTo>
                    <a:pt x="656" y="5228"/>
                    <a:pt x="801" y="5246"/>
                    <a:pt x="890" y="5399"/>
                  </a:cubicBezTo>
                  <a:cubicBezTo>
                    <a:pt x="1068" y="5700"/>
                    <a:pt x="1228" y="6503"/>
                    <a:pt x="1594" y="6688"/>
                  </a:cubicBezTo>
                  <a:cubicBezTo>
                    <a:pt x="1655" y="6718"/>
                    <a:pt x="1728" y="6730"/>
                    <a:pt x="1810" y="6730"/>
                  </a:cubicBezTo>
                  <a:cubicBezTo>
                    <a:pt x="2157" y="6730"/>
                    <a:pt x="2664" y="6514"/>
                    <a:pt x="3051" y="6514"/>
                  </a:cubicBezTo>
                  <a:cubicBezTo>
                    <a:pt x="3130" y="6514"/>
                    <a:pt x="3205" y="6523"/>
                    <a:pt x="3272" y="6545"/>
                  </a:cubicBezTo>
                  <a:cubicBezTo>
                    <a:pt x="3657" y="6671"/>
                    <a:pt x="4017" y="6895"/>
                    <a:pt x="4318" y="6895"/>
                  </a:cubicBezTo>
                  <a:cubicBezTo>
                    <a:pt x="4495" y="6895"/>
                    <a:pt x="4652" y="6817"/>
                    <a:pt x="4781" y="6595"/>
                  </a:cubicBezTo>
                  <a:cubicBezTo>
                    <a:pt x="5131" y="5996"/>
                    <a:pt x="6069" y="6175"/>
                    <a:pt x="6419" y="6046"/>
                  </a:cubicBezTo>
                  <a:cubicBezTo>
                    <a:pt x="6770" y="5920"/>
                    <a:pt x="7257" y="4909"/>
                    <a:pt x="7234" y="4592"/>
                  </a:cubicBezTo>
                  <a:cubicBezTo>
                    <a:pt x="7211" y="4275"/>
                    <a:pt x="6947" y="3953"/>
                    <a:pt x="6947" y="3654"/>
                  </a:cubicBezTo>
                  <a:cubicBezTo>
                    <a:pt x="6947" y="3354"/>
                    <a:pt x="6930" y="2913"/>
                    <a:pt x="6892" y="2500"/>
                  </a:cubicBezTo>
                  <a:cubicBezTo>
                    <a:pt x="6854" y="2087"/>
                    <a:pt x="6813" y="1501"/>
                    <a:pt x="6178" y="1204"/>
                  </a:cubicBezTo>
                  <a:cubicBezTo>
                    <a:pt x="5737" y="998"/>
                    <a:pt x="5423" y="987"/>
                    <a:pt x="5138" y="987"/>
                  </a:cubicBezTo>
                  <a:cubicBezTo>
                    <a:pt x="5104" y="987"/>
                    <a:pt x="5072" y="987"/>
                    <a:pt x="5039" y="987"/>
                  </a:cubicBezTo>
                  <a:cubicBezTo>
                    <a:pt x="4947" y="987"/>
                    <a:pt x="4857" y="986"/>
                    <a:pt x="4765" y="977"/>
                  </a:cubicBezTo>
                  <a:cubicBezTo>
                    <a:pt x="4362" y="936"/>
                    <a:pt x="4067" y="292"/>
                    <a:pt x="3266" y="43"/>
                  </a:cubicBezTo>
                  <a:cubicBezTo>
                    <a:pt x="3171" y="14"/>
                    <a:pt x="3073" y="1"/>
                    <a:pt x="2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6849625" y="4535050"/>
              <a:ext cx="527175" cy="485875"/>
            </a:xfrm>
            <a:custGeom>
              <a:avLst/>
              <a:gdLst/>
              <a:ahLst/>
              <a:cxnLst/>
              <a:rect l="l" t="t" r="r" b="b"/>
              <a:pathLst>
                <a:path w="21087" h="19435" extrusionOk="0">
                  <a:moveTo>
                    <a:pt x="414" y="1"/>
                  </a:moveTo>
                  <a:cubicBezTo>
                    <a:pt x="0" y="1"/>
                    <a:pt x="2632" y="17254"/>
                    <a:pt x="3203" y="17820"/>
                  </a:cubicBezTo>
                  <a:cubicBezTo>
                    <a:pt x="4463" y="19066"/>
                    <a:pt x="8476" y="19434"/>
                    <a:pt x="10543" y="19434"/>
                  </a:cubicBezTo>
                  <a:cubicBezTo>
                    <a:pt x="12610" y="19434"/>
                    <a:pt x="16893" y="19092"/>
                    <a:pt x="17883" y="17820"/>
                  </a:cubicBezTo>
                  <a:cubicBezTo>
                    <a:pt x="18477" y="17054"/>
                    <a:pt x="21086" y="1"/>
                    <a:pt x="20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143275" y="4918650"/>
              <a:ext cx="195550" cy="167250"/>
            </a:xfrm>
            <a:custGeom>
              <a:avLst/>
              <a:gdLst/>
              <a:ahLst/>
              <a:cxnLst/>
              <a:rect l="l" t="t" r="r" b="b"/>
              <a:pathLst>
                <a:path w="7822" h="6690" extrusionOk="0">
                  <a:moveTo>
                    <a:pt x="5422" y="1"/>
                  </a:moveTo>
                  <a:cubicBezTo>
                    <a:pt x="5175" y="1"/>
                    <a:pt x="4911" y="24"/>
                    <a:pt x="4670" y="58"/>
                  </a:cubicBezTo>
                  <a:cubicBezTo>
                    <a:pt x="4670" y="58"/>
                    <a:pt x="4267" y="182"/>
                    <a:pt x="3991" y="182"/>
                  </a:cubicBezTo>
                  <a:cubicBezTo>
                    <a:pt x="3960" y="182"/>
                    <a:pt x="3930" y="181"/>
                    <a:pt x="3903" y="177"/>
                  </a:cubicBezTo>
                  <a:cubicBezTo>
                    <a:pt x="3884" y="175"/>
                    <a:pt x="3865" y="174"/>
                    <a:pt x="3845" y="174"/>
                  </a:cubicBezTo>
                  <a:cubicBezTo>
                    <a:pt x="3586" y="174"/>
                    <a:pt x="3261" y="372"/>
                    <a:pt x="3068" y="660"/>
                  </a:cubicBezTo>
                  <a:cubicBezTo>
                    <a:pt x="2860" y="970"/>
                    <a:pt x="2723" y="1108"/>
                    <a:pt x="2723" y="1108"/>
                  </a:cubicBezTo>
                  <a:cubicBezTo>
                    <a:pt x="2723" y="1108"/>
                    <a:pt x="1518" y="902"/>
                    <a:pt x="1138" y="902"/>
                  </a:cubicBezTo>
                  <a:cubicBezTo>
                    <a:pt x="758" y="902"/>
                    <a:pt x="587" y="1315"/>
                    <a:pt x="345" y="1591"/>
                  </a:cubicBezTo>
                  <a:cubicBezTo>
                    <a:pt x="104" y="1866"/>
                    <a:pt x="380" y="2486"/>
                    <a:pt x="381" y="2839"/>
                  </a:cubicBezTo>
                  <a:cubicBezTo>
                    <a:pt x="384" y="3191"/>
                    <a:pt x="380" y="3245"/>
                    <a:pt x="380" y="3555"/>
                  </a:cubicBezTo>
                  <a:cubicBezTo>
                    <a:pt x="380" y="3865"/>
                    <a:pt x="207" y="3968"/>
                    <a:pt x="104" y="4348"/>
                  </a:cubicBezTo>
                  <a:cubicBezTo>
                    <a:pt x="0" y="4726"/>
                    <a:pt x="242" y="4761"/>
                    <a:pt x="310" y="4899"/>
                  </a:cubicBezTo>
                  <a:cubicBezTo>
                    <a:pt x="380" y="5036"/>
                    <a:pt x="758" y="5347"/>
                    <a:pt x="1103" y="5484"/>
                  </a:cubicBezTo>
                  <a:cubicBezTo>
                    <a:pt x="1448" y="5622"/>
                    <a:pt x="1792" y="5657"/>
                    <a:pt x="2171" y="5898"/>
                  </a:cubicBezTo>
                  <a:cubicBezTo>
                    <a:pt x="2550" y="6138"/>
                    <a:pt x="2860" y="6689"/>
                    <a:pt x="3480" y="6689"/>
                  </a:cubicBezTo>
                  <a:cubicBezTo>
                    <a:pt x="4101" y="6689"/>
                    <a:pt x="4686" y="6276"/>
                    <a:pt x="4927" y="6103"/>
                  </a:cubicBezTo>
                  <a:cubicBezTo>
                    <a:pt x="5169" y="5930"/>
                    <a:pt x="5203" y="5795"/>
                    <a:pt x="5478" y="5725"/>
                  </a:cubicBezTo>
                  <a:cubicBezTo>
                    <a:pt x="5492" y="5722"/>
                    <a:pt x="5508" y="5720"/>
                    <a:pt x="5525" y="5720"/>
                  </a:cubicBezTo>
                  <a:cubicBezTo>
                    <a:pt x="5784" y="5720"/>
                    <a:pt x="6379" y="6103"/>
                    <a:pt x="6749" y="6103"/>
                  </a:cubicBezTo>
                  <a:cubicBezTo>
                    <a:pt x="6833" y="6103"/>
                    <a:pt x="6906" y="6084"/>
                    <a:pt x="6961" y="6035"/>
                  </a:cubicBezTo>
                  <a:cubicBezTo>
                    <a:pt x="7270" y="5760"/>
                    <a:pt x="7442" y="4967"/>
                    <a:pt x="7240" y="4692"/>
                  </a:cubicBezTo>
                  <a:cubicBezTo>
                    <a:pt x="7036" y="4416"/>
                    <a:pt x="7099" y="4244"/>
                    <a:pt x="7240" y="4089"/>
                  </a:cubicBezTo>
                  <a:cubicBezTo>
                    <a:pt x="7381" y="3934"/>
                    <a:pt x="7477" y="3623"/>
                    <a:pt x="7650" y="3417"/>
                  </a:cubicBezTo>
                  <a:cubicBezTo>
                    <a:pt x="7822" y="3210"/>
                    <a:pt x="7650" y="3037"/>
                    <a:pt x="7650" y="2934"/>
                  </a:cubicBezTo>
                  <a:cubicBezTo>
                    <a:pt x="7650" y="2830"/>
                    <a:pt x="7444" y="2349"/>
                    <a:pt x="7167" y="2073"/>
                  </a:cubicBezTo>
                  <a:cubicBezTo>
                    <a:pt x="6892" y="1798"/>
                    <a:pt x="6306" y="1418"/>
                    <a:pt x="6203" y="1211"/>
                  </a:cubicBezTo>
                  <a:cubicBezTo>
                    <a:pt x="6100" y="1005"/>
                    <a:pt x="6425" y="779"/>
                    <a:pt x="6374" y="366"/>
                  </a:cubicBezTo>
                  <a:cubicBezTo>
                    <a:pt x="6341" y="92"/>
                    <a:pt x="5916" y="1"/>
                    <a:pt x="5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7018425" y="5038725"/>
              <a:ext cx="107500" cy="94400"/>
            </a:xfrm>
            <a:custGeom>
              <a:avLst/>
              <a:gdLst/>
              <a:ahLst/>
              <a:cxnLst/>
              <a:rect l="l" t="t" r="r" b="b"/>
              <a:pathLst>
                <a:path w="4300" h="3776" extrusionOk="0">
                  <a:moveTo>
                    <a:pt x="2254" y="0"/>
                  </a:moveTo>
                  <a:cubicBezTo>
                    <a:pt x="2237" y="0"/>
                    <a:pt x="2219" y="1"/>
                    <a:pt x="2202" y="3"/>
                  </a:cubicBezTo>
                  <a:cubicBezTo>
                    <a:pt x="1863" y="35"/>
                    <a:pt x="1563" y="291"/>
                    <a:pt x="1439" y="398"/>
                  </a:cubicBezTo>
                  <a:cubicBezTo>
                    <a:pt x="1316" y="505"/>
                    <a:pt x="1304" y="582"/>
                    <a:pt x="1156" y="633"/>
                  </a:cubicBezTo>
                  <a:cubicBezTo>
                    <a:pt x="1144" y="637"/>
                    <a:pt x="1130" y="639"/>
                    <a:pt x="1114" y="639"/>
                  </a:cubicBezTo>
                  <a:cubicBezTo>
                    <a:pt x="972" y="639"/>
                    <a:pt x="671" y="490"/>
                    <a:pt x="473" y="490"/>
                  </a:cubicBezTo>
                  <a:cubicBezTo>
                    <a:pt x="412" y="490"/>
                    <a:pt x="362" y="504"/>
                    <a:pt x="328" y="540"/>
                  </a:cubicBezTo>
                  <a:cubicBezTo>
                    <a:pt x="172" y="707"/>
                    <a:pt x="120" y="1149"/>
                    <a:pt x="245" y="1290"/>
                  </a:cubicBezTo>
                  <a:cubicBezTo>
                    <a:pt x="370" y="1431"/>
                    <a:pt x="345" y="1529"/>
                    <a:pt x="276" y="1620"/>
                  </a:cubicBezTo>
                  <a:cubicBezTo>
                    <a:pt x="206" y="1712"/>
                    <a:pt x="169" y="1888"/>
                    <a:pt x="85" y="2010"/>
                  </a:cubicBezTo>
                  <a:cubicBezTo>
                    <a:pt x="1" y="2132"/>
                    <a:pt x="104" y="2217"/>
                    <a:pt x="110" y="2273"/>
                  </a:cubicBezTo>
                  <a:cubicBezTo>
                    <a:pt x="116" y="2330"/>
                    <a:pt x="254" y="2585"/>
                    <a:pt x="420" y="2721"/>
                  </a:cubicBezTo>
                  <a:cubicBezTo>
                    <a:pt x="584" y="2858"/>
                    <a:pt x="924" y="3036"/>
                    <a:pt x="993" y="3143"/>
                  </a:cubicBezTo>
                  <a:cubicBezTo>
                    <a:pt x="1060" y="3251"/>
                    <a:pt x="891" y="3391"/>
                    <a:pt x="942" y="3615"/>
                  </a:cubicBezTo>
                  <a:cubicBezTo>
                    <a:pt x="968" y="3733"/>
                    <a:pt x="1122" y="3775"/>
                    <a:pt x="1320" y="3775"/>
                  </a:cubicBezTo>
                  <a:cubicBezTo>
                    <a:pt x="1496" y="3775"/>
                    <a:pt x="1707" y="3741"/>
                    <a:pt x="1892" y="3697"/>
                  </a:cubicBezTo>
                  <a:cubicBezTo>
                    <a:pt x="1892" y="3697"/>
                    <a:pt x="2143" y="3591"/>
                    <a:pt x="2293" y="3591"/>
                  </a:cubicBezTo>
                  <a:cubicBezTo>
                    <a:pt x="2297" y="3591"/>
                    <a:pt x="2301" y="3591"/>
                    <a:pt x="2305" y="3591"/>
                  </a:cubicBezTo>
                  <a:cubicBezTo>
                    <a:pt x="2307" y="3591"/>
                    <a:pt x="2310" y="3591"/>
                    <a:pt x="2312" y="3591"/>
                  </a:cubicBezTo>
                  <a:cubicBezTo>
                    <a:pt x="2459" y="3591"/>
                    <a:pt x="2642" y="3462"/>
                    <a:pt x="2738" y="3284"/>
                  </a:cubicBezTo>
                  <a:cubicBezTo>
                    <a:pt x="2836" y="3104"/>
                    <a:pt x="2904" y="3021"/>
                    <a:pt x="2904" y="3021"/>
                  </a:cubicBezTo>
                  <a:cubicBezTo>
                    <a:pt x="2904" y="3021"/>
                    <a:pt x="3381" y="3057"/>
                    <a:pt x="3655" y="3057"/>
                  </a:cubicBezTo>
                  <a:cubicBezTo>
                    <a:pt x="3706" y="3057"/>
                    <a:pt x="3750" y="3056"/>
                    <a:pt x="3783" y="3053"/>
                  </a:cubicBezTo>
                  <a:cubicBezTo>
                    <a:pt x="3991" y="3033"/>
                    <a:pt x="4063" y="2799"/>
                    <a:pt x="4181" y="2634"/>
                  </a:cubicBezTo>
                  <a:cubicBezTo>
                    <a:pt x="4299" y="2471"/>
                    <a:pt x="4117" y="2145"/>
                    <a:pt x="4097" y="1953"/>
                  </a:cubicBezTo>
                  <a:cubicBezTo>
                    <a:pt x="4078" y="1760"/>
                    <a:pt x="4078" y="1729"/>
                    <a:pt x="4062" y="1561"/>
                  </a:cubicBezTo>
                  <a:cubicBezTo>
                    <a:pt x="4046" y="1390"/>
                    <a:pt x="4135" y="1325"/>
                    <a:pt x="4173" y="1113"/>
                  </a:cubicBezTo>
                  <a:cubicBezTo>
                    <a:pt x="4209" y="899"/>
                    <a:pt x="4075" y="893"/>
                    <a:pt x="4031" y="822"/>
                  </a:cubicBezTo>
                  <a:cubicBezTo>
                    <a:pt x="3986" y="749"/>
                    <a:pt x="3762" y="599"/>
                    <a:pt x="3566" y="541"/>
                  </a:cubicBezTo>
                  <a:cubicBezTo>
                    <a:pt x="3371" y="483"/>
                    <a:pt x="3180" y="481"/>
                    <a:pt x="2959" y="369"/>
                  </a:cubicBezTo>
                  <a:cubicBezTo>
                    <a:pt x="2751" y="263"/>
                    <a:pt x="2563" y="0"/>
                    <a:pt x="2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6837450" y="4891650"/>
              <a:ext cx="183525" cy="179600"/>
            </a:xfrm>
            <a:custGeom>
              <a:avLst/>
              <a:gdLst/>
              <a:ahLst/>
              <a:cxnLst/>
              <a:rect l="l" t="t" r="r" b="b"/>
              <a:pathLst>
                <a:path w="7341" h="7184" extrusionOk="0">
                  <a:moveTo>
                    <a:pt x="3460" y="1"/>
                  </a:moveTo>
                  <a:cubicBezTo>
                    <a:pt x="3013" y="1"/>
                    <a:pt x="2411" y="147"/>
                    <a:pt x="2240" y="294"/>
                  </a:cubicBezTo>
                  <a:cubicBezTo>
                    <a:pt x="1999" y="501"/>
                    <a:pt x="1895" y="902"/>
                    <a:pt x="1654" y="1080"/>
                  </a:cubicBezTo>
                  <a:cubicBezTo>
                    <a:pt x="1414" y="1259"/>
                    <a:pt x="1069" y="1535"/>
                    <a:pt x="758" y="1810"/>
                  </a:cubicBezTo>
                  <a:cubicBezTo>
                    <a:pt x="448" y="2085"/>
                    <a:pt x="0" y="2465"/>
                    <a:pt x="138" y="3154"/>
                  </a:cubicBezTo>
                  <a:cubicBezTo>
                    <a:pt x="276" y="3844"/>
                    <a:pt x="586" y="4078"/>
                    <a:pt x="793" y="4427"/>
                  </a:cubicBezTo>
                  <a:cubicBezTo>
                    <a:pt x="999" y="4774"/>
                    <a:pt x="655" y="5394"/>
                    <a:pt x="931" y="6187"/>
                  </a:cubicBezTo>
                  <a:cubicBezTo>
                    <a:pt x="1164" y="6858"/>
                    <a:pt x="2163" y="7183"/>
                    <a:pt x="2673" y="7183"/>
                  </a:cubicBezTo>
                  <a:cubicBezTo>
                    <a:pt x="2766" y="7183"/>
                    <a:pt x="2842" y="7172"/>
                    <a:pt x="2895" y="7151"/>
                  </a:cubicBezTo>
                  <a:cubicBezTo>
                    <a:pt x="3238" y="7013"/>
                    <a:pt x="4159" y="6428"/>
                    <a:pt x="4664" y="6428"/>
                  </a:cubicBezTo>
                  <a:cubicBezTo>
                    <a:pt x="5054" y="6428"/>
                    <a:pt x="5225" y="6676"/>
                    <a:pt x="5490" y="6676"/>
                  </a:cubicBezTo>
                  <a:cubicBezTo>
                    <a:pt x="5568" y="6676"/>
                    <a:pt x="5653" y="6655"/>
                    <a:pt x="5755" y="6600"/>
                  </a:cubicBezTo>
                  <a:cubicBezTo>
                    <a:pt x="6204" y="6359"/>
                    <a:pt x="6857" y="5842"/>
                    <a:pt x="6892" y="5636"/>
                  </a:cubicBezTo>
                  <a:cubicBezTo>
                    <a:pt x="6927" y="5429"/>
                    <a:pt x="6512" y="5247"/>
                    <a:pt x="6651" y="4924"/>
                  </a:cubicBezTo>
                  <a:cubicBezTo>
                    <a:pt x="6789" y="4601"/>
                    <a:pt x="7340" y="3996"/>
                    <a:pt x="7272" y="3592"/>
                  </a:cubicBezTo>
                  <a:cubicBezTo>
                    <a:pt x="7202" y="3189"/>
                    <a:pt x="6317" y="2795"/>
                    <a:pt x="6163" y="2326"/>
                  </a:cubicBezTo>
                  <a:cubicBezTo>
                    <a:pt x="5971" y="1744"/>
                    <a:pt x="5993" y="1074"/>
                    <a:pt x="5404" y="1074"/>
                  </a:cubicBezTo>
                  <a:cubicBezTo>
                    <a:pt x="5373" y="1074"/>
                    <a:pt x="5342" y="1076"/>
                    <a:pt x="5308" y="1080"/>
                  </a:cubicBezTo>
                  <a:cubicBezTo>
                    <a:pt x="5279" y="1083"/>
                    <a:pt x="5251" y="1084"/>
                    <a:pt x="5223" y="1084"/>
                  </a:cubicBezTo>
                  <a:cubicBezTo>
                    <a:pt x="4584" y="1084"/>
                    <a:pt x="4192" y="286"/>
                    <a:pt x="3894" y="86"/>
                  </a:cubicBezTo>
                  <a:cubicBezTo>
                    <a:pt x="3803" y="26"/>
                    <a:pt x="3645" y="1"/>
                    <a:pt x="3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6080400" y="3891100"/>
              <a:ext cx="448350" cy="46750"/>
            </a:xfrm>
            <a:custGeom>
              <a:avLst/>
              <a:gdLst/>
              <a:ahLst/>
              <a:cxnLst/>
              <a:rect l="l" t="t" r="r" b="b"/>
              <a:pathLst>
                <a:path w="17934" h="1870" extrusionOk="0">
                  <a:moveTo>
                    <a:pt x="744" y="0"/>
                  </a:moveTo>
                  <a:cubicBezTo>
                    <a:pt x="335" y="0"/>
                    <a:pt x="0" y="333"/>
                    <a:pt x="0" y="745"/>
                  </a:cubicBezTo>
                  <a:lnTo>
                    <a:pt x="0" y="1125"/>
                  </a:lnTo>
                  <a:cubicBezTo>
                    <a:pt x="0" y="1537"/>
                    <a:pt x="333" y="1870"/>
                    <a:pt x="745" y="1870"/>
                  </a:cubicBezTo>
                  <a:lnTo>
                    <a:pt x="17189" y="1870"/>
                  </a:lnTo>
                  <a:cubicBezTo>
                    <a:pt x="17601" y="1870"/>
                    <a:pt x="17934" y="1537"/>
                    <a:pt x="17934" y="1125"/>
                  </a:cubicBezTo>
                  <a:cubicBezTo>
                    <a:pt x="17934" y="721"/>
                    <a:pt x="17611" y="389"/>
                    <a:pt x="17207" y="379"/>
                  </a:cubicBezTo>
                  <a:lnTo>
                    <a:pt x="762" y="1"/>
                  </a:lnTo>
                  <a:cubicBezTo>
                    <a:pt x="756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5513525" y="3267875"/>
              <a:ext cx="833525" cy="529175"/>
            </a:xfrm>
            <a:custGeom>
              <a:avLst/>
              <a:gdLst/>
              <a:ahLst/>
              <a:cxnLst/>
              <a:rect l="l" t="t" r="r" b="b"/>
              <a:pathLst>
                <a:path w="33341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31339" y="21167"/>
                  </a:lnTo>
                  <a:cubicBezTo>
                    <a:pt x="32481" y="21167"/>
                    <a:pt x="33340" y="20124"/>
                    <a:pt x="33121" y="19008"/>
                  </a:cubicBezTo>
                  <a:lnTo>
                    <a:pt x="29694" y="1464"/>
                  </a:lnTo>
                  <a:cubicBezTo>
                    <a:pt x="29525" y="615"/>
                    <a:pt x="28780" y="1"/>
                    <a:pt x="27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5513525" y="32678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29829" y="21167"/>
                  </a:lnTo>
                  <a:cubicBezTo>
                    <a:pt x="30966" y="21167"/>
                    <a:pt x="31826" y="20124"/>
                    <a:pt x="31608" y="19008"/>
                  </a:cubicBezTo>
                  <a:lnTo>
                    <a:pt x="28179" y="1464"/>
                  </a:lnTo>
                  <a:cubicBezTo>
                    <a:pt x="28014" y="613"/>
                    <a:pt x="27269" y="1"/>
                    <a:pt x="26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5710125" y="3560400"/>
              <a:ext cx="324825" cy="377450"/>
            </a:xfrm>
            <a:custGeom>
              <a:avLst/>
              <a:gdLst/>
              <a:ahLst/>
              <a:cxnLst/>
              <a:rect l="l" t="t" r="r" b="b"/>
              <a:pathLst>
                <a:path w="12993" h="15098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4"/>
                  </a:cubicBezTo>
                  <a:lnTo>
                    <a:pt x="155" y="13978"/>
                  </a:lnTo>
                  <a:cubicBezTo>
                    <a:pt x="0" y="14541"/>
                    <a:pt x="425" y="15096"/>
                    <a:pt x="1008" y="15098"/>
                  </a:cubicBezTo>
                  <a:lnTo>
                    <a:pt x="9015" y="15098"/>
                  </a:lnTo>
                  <a:lnTo>
                    <a:pt x="9428" y="13579"/>
                  </a:lnTo>
                  <a:lnTo>
                    <a:pt x="12831" y="1154"/>
                  </a:lnTo>
                  <a:cubicBezTo>
                    <a:pt x="12993" y="575"/>
                    <a:pt x="12554" y="1"/>
                    <a:pt x="1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5710125" y="3560400"/>
              <a:ext cx="283025" cy="377425"/>
            </a:xfrm>
            <a:custGeom>
              <a:avLst/>
              <a:gdLst/>
              <a:ahLst/>
              <a:cxnLst/>
              <a:rect l="l" t="t" r="r" b="b"/>
              <a:pathLst>
                <a:path w="11321" h="15097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2"/>
                  </a:cubicBezTo>
                  <a:lnTo>
                    <a:pt x="155" y="13976"/>
                  </a:lnTo>
                  <a:cubicBezTo>
                    <a:pt x="0" y="14541"/>
                    <a:pt x="424" y="15096"/>
                    <a:pt x="1008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5" y="15096"/>
                    <a:pt x="7444" y="14791"/>
                    <a:pt x="7563" y="14353"/>
                  </a:cubicBezTo>
                  <a:lnTo>
                    <a:pt x="11144" y="1282"/>
                  </a:lnTo>
                  <a:cubicBezTo>
                    <a:pt x="11320" y="638"/>
                    <a:pt x="10836" y="2"/>
                    <a:pt x="10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5896025" y="3899825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8" y="1"/>
                  </a:moveTo>
                  <a:lnTo>
                    <a:pt x="0" y="1521"/>
                  </a:lnTo>
                  <a:lnTo>
                    <a:pt x="13493" y="1521"/>
                  </a:lnTo>
                  <a:cubicBezTo>
                    <a:pt x="13914" y="1521"/>
                    <a:pt x="14254" y="1180"/>
                    <a:pt x="14254" y="762"/>
                  </a:cubicBezTo>
                  <a:cubicBezTo>
                    <a:pt x="14254" y="341"/>
                    <a:pt x="13914" y="1"/>
                    <a:pt x="13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59846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1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59504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4" y="4675"/>
                    <a:pt x="1427" y="4523"/>
                    <a:pt x="1398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59162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1" y="1"/>
                    <a:pt x="283" y="2"/>
                    <a:pt x="264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1588195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5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158477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3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158134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4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7" y="4523"/>
                    <a:pt x="1397" y="4363"/>
                  </a:cubicBezTo>
                  <a:lnTo>
                    <a:pt x="607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157792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3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6520300" y="3854800"/>
              <a:ext cx="276300" cy="83050"/>
            </a:xfrm>
            <a:custGeom>
              <a:avLst/>
              <a:gdLst/>
              <a:ahLst/>
              <a:cxnLst/>
              <a:rect l="l" t="t" r="r" b="b"/>
              <a:pathLst>
                <a:path w="11052" h="3322" extrusionOk="0">
                  <a:moveTo>
                    <a:pt x="5859" y="0"/>
                  </a:moveTo>
                  <a:cubicBezTo>
                    <a:pt x="3102" y="0"/>
                    <a:pt x="1" y="2565"/>
                    <a:pt x="817" y="3322"/>
                  </a:cubicBezTo>
                  <a:lnTo>
                    <a:pt x="10247" y="3322"/>
                  </a:lnTo>
                  <a:cubicBezTo>
                    <a:pt x="11051" y="3322"/>
                    <a:pt x="9887" y="1031"/>
                    <a:pt x="6951" y="152"/>
                  </a:cubicBezTo>
                  <a:cubicBezTo>
                    <a:pt x="6600" y="47"/>
                    <a:pt x="6233" y="0"/>
                    <a:pt x="5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16593000" y="3875150"/>
              <a:ext cx="41775" cy="62700"/>
            </a:xfrm>
            <a:custGeom>
              <a:avLst/>
              <a:gdLst/>
              <a:ahLst/>
              <a:cxnLst/>
              <a:rect l="l" t="t" r="r" b="b"/>
              <a:pathLst>
                <a:path w="1671" h="2508" extrusionOk="0">
                  <a:moveTo>
                    <a:pt x="0" y="0"/>
                  </a:moveTo>
                  <a:cubicBezTo>
                    <a:pt x="179" y="212"/>
                    <a:pt x="357" y="381"/>
                    <a:pt x="502" y="579"/>
                  </a:cubicBezTo>
                  <a:cubicBezTo>
                    <a:pt x="649" y="774"/>
                    <a:pt x="792" y="963"/>
                    <a:pt x="909" y="1174"/>
                  </a:cubicBezTo>
                  <a:cubicBezTo>
                    <a:pt x="1162" y="1586"/>
                    <a:pt x="1363" y="2026"/>
                    <a:pt x="1609" y="2508"/>
                  </a:cubicBezTo>
                  <a:cubicBezTo>
                    <a:pt x="1670" y="2239"/>
                    <a:pt x="1651" y="1965"/>
                    <a:pt x="1596" y="1699"/>
                  </a:cubicBezTo>
                  <a:cubicBezTo>
                    <a:pt x="1542" y="1433"/>
                    <a:pt x="1436" y="1178"/>
                    <a:pt x="1298" y="940"/>
                  </a:cubicBezTo>
                  <a:cubicBezTo>
                    <a:pt x="1155" y="701"/>
                    <a:pt x="969" y="492"/>
                    <a:pt x="748" y="324"/>
                  </a:cubicBezTo>
                  <a:cubicBezTo>
                    <a:pt x="533" y="151"/>
                    <a:pt x="266" y="4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6539250" y="3883350"/>
              <a:ext cx="66050" cy="54500"/>
            </a:xfrm>
            <a:custGeom>
              <a:avLst/>
              <a:gdLst/>
              <a:ahLst/>
              <a:cxnLst/>
              <a:rect l="l" t="t" r="r" b="b"/>
              <a:pathLst>
                <a:path w="2642" h="2180" extrusionOk="0">
                  <a:moveTo>
                    <a:pt x="2642" y="1"/>
                  </a:moveTo>
                  <a:cubicBezTo>
                    <a:pt x="2336" y="26"/>
                    <a:pt x="2047" y="114"/>
                    <a:pt x="1769" y="223"/>
                  </a:cubicBezTo>
                  <a:cubicBezTo>
                    <a:pt x="1490" y="334"/>
                    <a:pt x="1228" y="484"/>
                    <a:pt x="978" y="654"/>
                  </a:cubicBezTo>
                  <a:cubicBezTo>
                    <a:pt x="732" y="830"/>
                    <a:pt x="501" y="1041"/>
                    <a:pt x="320" y="1298"/>
                  </a:cubicBezTo>
                  <a:cubicBezTo>
                    <a:pt x="143" y="1547"/>
                    <a:pt x="0" y="1870"/>
                    <a:pt x="57" y="2180"/>
                  </a:cubicBezTo>
                  <a:cubicBezTo>
                    <a:pt x="192" y="1905"/>
                    <a:pt x="384" y="1716"/>
                    <a:pt x="587" y="1531"/>
                  </a:cubicBezTo>
                  <a:cubicBezTo>
                    <a:pt x="795" y="1349"/>
                    <a:pt x="1014" y="1180"/>
                    <a:pt x="1241" y="1023"/>
                  </a:cubicBezTo>
                  <a:cubicBezTo>
                    <a:pt x="1696" y="695"/>
                    <a:pt x="2178" y="392"/>
                    <a:pt x="2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15086050" y="3390975"/>
              <a:ext cx="133275" cy="546775"/>
            </a:xfrm>
            <a:custGeom>
              <a:avLst/>
              <a:gdLst/>
              <a:ahLst/>
              <a:cxnLst/>
              <a:rect l="l" t="t" r="r" b="b"/>
              <a:pathLst>
                <a:path w="5331" h="21871" extrusionOk="0">
                  <a:moveTo>
                    <a:pt x="4136" y="1"/>
                  </a:moveTo>
                  <a:lnTo>
                    <a:pt x="1" y="21870"/>
                  </a:lnTo>
                  <a:lnTo>
                    <a:pt x="1195" y="21870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5189400" y="3055875"/>
              <a:ext cx="472125" cy="355525"/>
            </a:xfrm>
            <a:custGeom>
              <a:avLst/>
              <a:gdLst/>
              <a:ahLst/>
              <a:cxnLst/>
              <a:rect l="l" t="t" r="r" b="b"/>
              <a:pathLst>
                <a:path w="18885" h="14221" extrusionOk="0">
                  <a:moveTo>
                    <a:pt x="18013" y="0"/>
                  </a:moveTo>
                  <a:lnTo>
                    <a:pt x="1" y="13405"/>
                  </a:lnTo>
                  <a:lnTo>
                    <a:pt x="872" y="14221"/>
                  </a:lnTo>
                  <a:lnTo>
                    <a:pt x="18885" y="81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5086050" y="3849200"/>
              <a:ext cx="427300" cy="88550"/>
            </a:xfrm>
            <a:custGeom>
              <a:avLst/>
              <a:gdLst/>
              <a:ahLst/>
              <a:cxnLst/>
              <a:rect l="l" t="t" r="r" b="b"/>
              <a:pathLst>
                <a:path w="17092" h="3542" extrusionOk="0">
                  <a:moveTo>
                    <a:pt x="126" y="1"/>
                  </a:moveTo>
                  <a:cubicBezTo>
                    <a:pt x="56" y="1"/>
                    <a:pt x="1" y="58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8"/>
                    <a:pt x="17036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5551250" y="3049725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7" y="1"/>
                  </a:moveTo>
                  <a:cubicBezTo>
                    <a:pt x="93" y="1"/>
                    <a:pt x="0" y="92"/>
                    <a:pt x="0" y="207"/>
                  </a:cubicBezTo>
                  <a:lnTo>
                    <a:pt x="0" y="5720"/>
                  </a:lnTo>
                  <a:lnTo>
                    <a:pt x="16248" y="5720"/>
                  </a:lnTo>
                  <a:lnTo>
                    <a:pt x="16248" y="207"/>
                  </a:lnTo>
                  <a:cubicBezTo>
                    <a:pt x="16248" y="92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15182825" y="3379125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14" y="0"/>
                  </a:moveTo>
                  <a:cubicBezTo>
                    <a:pt x="409" y="0"/>
                    <a:pt x="1" y="409"/>
                    <a:pt x="1" y="914"/>
                  </a:cubicBezTo>
                  <a:cubicBezTo>
                    <a:pt x="1" y="1283"/>
                    <a:pt x="223" y="1616"/>
                    <a:pt x="565" y="1759"/>
                  </a:cubicBezTo>
                  <a:cubicBezTo>
                    <a:pt x="677" y="1806"/>
                    <a:pt x="796" y="1828"/>
                    <a:pt x="913" y="1828"/>
                  </a:cubicBezTo>
                  <a:cubicBezTo>
                    <a:pt x="1152" y="1828"/>
                    <a:pt x="1386" y="1735"/>
                    <a:pt x="1561" y="1561"/>
                  </a:cubicBezTo>
                  <a:cubicBezTo>
                    <a:pt x="1822" y="1299"/>
                    <a:pt x="1900" y="905"/>
                    <a:pt x="1759" y="565"/>
                  </a:cubicBezTo>
                  <a:cubicBezTo>
                    <a:pt x="1618" y="223"/>
                    <a:pt x="1284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2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</a:t>
            </a:r>
            <a:endParaRPr dirty="0"/>
          </a:p>
        </p:txBody>
      </p:sp>
      <p:sp>
        <p:nvSpPr>
          <p:cNvPr id="1274" name="Google Shape;1274;p42"/>
          <p:cNvSpPr txBox="1">
            <a:spLocks noGrp="1"/>
          </p:cNvSpPr>
          <p:nvPr>
            <p:ph type="body" idx="1"/>
          </p:nvPr>
        </p:nvSpPr>
        <p:spPr>
          <a:xfrm>
            <a:off x="920250" y="2303400"/>
            <a:ext cx="2131200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immediately terminates the current loop iteration. Execution jumps to the top of the loop</a:t>
            </a:r>
            <a:endParaRPr dirty="0"/>
          </a:p>
        </p:txBody>
      </p:sp>
      <p:sp>
        <p:nvSpPr>
          <p:cNvPr id="1275" name="Google Shape;1275;p42"/>
          <p:cNvSpPr txBox="1">
            <a:spLocks noGrp="1"/>
          </p:cNvSpPr>
          <p:nvPr>
            <p:ph type="body" idx="2"/>
          </p:nvPr>
        </p:nvSpPr>
        <p:spPr>
          <a:xfrm>
            <a:off x="5886575" y="2303275"/>
            <a:ext cx="2333100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Immediately terminates a loop entirely. Program execution proceeds to the first statement following the loop body.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76" name="Google Shape;1276;p42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</a:t>
            </a:r>
            <a:endParaRPr dirty="0"/>
          </a:p>
        </p:txBody>
      </p:sp>
      <p:pic>
        <p:nvPicPr>
          <p:cNvPr id="1277" name="Google Shape;1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337" y="711300"/>
            <a:ext cx="3057325" cy="3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loops vs While loops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73BA14-FCF0-46A7-92DC-9193538C1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20065"/>
              </p:ext>
            </p:extLst>
          </p:nvPr>
        </p:nvGraphicFramePr>
        <p:xfrm>
          <a:off x="911500" y="1151413"/>
          <a:ext cx="7321000" cy="3774873"/>
        </p:xfrm>
        <a:graphic>
          <a:graphicData uri="http://schemas.openxmlformats.org/drawingml/2006/table">
            <a:tbl>
              <a:tblPr firstRow="1" bandRow="1">
                <a:tableStyleId>{1874E0C8-64E6-43BB-8E58-173EB32894E6}</a:tableStyleId>
              </a:tblPr>
              <a:tblGrid>
                <a:gridCol w="3660500">
                  <a:extLst>
                    <a:ext uri="{9D8B030D-6E8A-4147-A177-3AD203B41FA5}">
                      <a16:colId xmlns:a16="http://schemas.microsoft.com/office/drawing/2014/main" val="4157520292"/>
                    </a:ext>
                  </a:extLst>
                </a:gridCol>
                <a:gridCol w="3660500">
                  <a:extLst>
                    <a:ext uri="{9D8B030D-6E8A-4147-A177-3AD203B41FA5}">
                      <a16:colId xmlns:a16="http://schemas.microsoft.com/office/drawing/2014/main" val="2190135188"/>
                    </a:ext>
                  </a:extLst>
                </a:gridCol>
              </a:tblGrid>
              <a:tr h="391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ighteous" panose="020B0604020202020204" charset="0"/>
                        </a:rPr>
                        <a:t>For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ighteous" panose="020B0604020202020204" charset="0"/>
                        </a:rPr>
                        <a:t>While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0245"/>
                  </a:ext>
                </a:extLst>
              </a:tr>
              <a:tr h="29932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Know 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number of iterations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latin typeface="Righteous" panose="020B0604020202020204" charset="0"/>
                        </a:rPr>
                        <a:t>Can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end early 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via </a:t>
                      </a:r>
                      <a:r>
                        <a:rPr lang="en-US" sz="1800" i="1" dirty="0">
                          <a:latin typeface="Righteous" panose="020B0604020202020204" charset="0"/>
                        </a:rPr>
                        <a:t>break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latin typeface="Righteous" panose="020B0604020202020204" charset="0"/>
                        </a:rPr>
                        <a:t>Uses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counter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Can rewrite 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a </a:t>
                      </a:r>
                      <a:r>
                        <a:rPr lang="en-US" sz="1800" i="1" dirty="0">
                          <a:latin typeface="Righteous" panose="020B0604020202020204" charset="0"/>
                        </a:rPr>
                        <a:t>for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 loop using a </a:t>
                      </a:r>
                      <a:r>
                        <a:rPr lang="en-US" sz="1800" i="1" dirty="0">
                          <a:latin typeface="Righteous" panose="020B0604020202020204" charset="0"/>
                        </a:rPr>
                        <a:t>while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 loop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Unbounded 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number of iterations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latin typeface="Righteous" panose="020B0604020202020204" charset="0"/>
                        </a:rPr>
                        <a:t>Can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end early 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via </a:t>
                      </a:r>
                      <a:r>
                        <a:rPr lang="en-US" sz="1800" i="1" dirty="0">
                          <a:latin typeface="Righteous" panose="020B0604020202020204" charset="0"/>
                        </a:rPr>
                        <a:t>break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latin typeface="Righteous" panose="020B0604020202020204" charset="0"/>
                        </a:rPr>
                        <a:t>Can use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counter but must initialize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 before loop and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increment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 it inside loop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latin typeface="Righteous" panose="020B060402020202020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Righteous" panose="020B0604020202020204" charset="0"/>
                        </a:rPr>
                        <a:t>May not be able to rewrite 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a </a:t>
                      </a:r>
                      <a:r>
                        <a:rPr lang="en-US" sz="1800" i="1" dirty="0">
                          <a:latin typeface="Righteous" panose="020B0604020202020204" charset="0"/>
                        </a:rPr>
                        <a:t>while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 loop using a</a:t>
                      </a:r>
                      <a:r>
                        <a:rPr lang="en-US" sz="1800" i="1" dirty="0">
                          <a:latin typeface="Righteous" panose="020B0604020202020204" charset="0"/>
                        </a:rPr>
                        <a:t> for </a:t>
                      </a:r>
                      <a:r>
                        <a:rPr lang="en-US" sz="1800" dirty="0">
                          <a:latin typeface="Righteous" panose="020B0604020202020204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99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D23594-D903-4ACE-9972-00E3F5F6B49B}"/>
                  </a:ext>
                </a:extLst>
              </p14:cNvPr>
              <p14:cNvContentPartPr/>
              <p14:nvPr/>
            </p14:nvContentPartPr>
            <p14:xfrm>
              <a:off x="1271520" y="1495440"/>
              <a:ext cx="6358320" cy="135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D23594-D903-4ACE-9972-00E3F5F6B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2160" y="1486080"/>
                <a:ext cx="637704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40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techniques</a:t>
            </a:r>
            <a:endParaRPr/>
          </a:p>
        </p:txBody>
      </p:sp>
      <p:sp>
        <p:nvSpPr>
          <p:cNvPr id="1283" name="Google Shape;1283;p43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284" name="Google Shape;1284;p43"/>
          <p:cNvGrpSpPr/>
          <p:nvPr/>
        </p:nvGrpSpPr>
        <p:grpSpPr>
          <a:xfrm>
            <a:off x="5885344" y="1308286"/>
            <a:ext cx="2891233" cy="3346284"/>
            <a:chOff x="-3194600" y="-1375400"/>
            <a:chExt cx="2145150" cy="2482775"/>
          </a:xfrm>
        </p:grpSpPr>
        <p:sp>
          <p:nvSpPr>
            <p:cNvPr id="1285" name="Google Shape;1285;p43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 of  Language</a:t>
            </a:r>
            <a:endParaRPr dirty="0"/>
          </a:p>
        </p:txBody>
      </p:sp>
      <p:grpSp>
        <p:nvGrpSpPr>
          <p:cNvPr id="1176" name="Google Shape;1176;p41"/>
          <p:cNvGrpSpPr/>
          <p:nvPr/>
        </p:nvGrpSpPr>
        <p:grpSpPr>
          <a:xfrm>
            <a:off x="6247743" y="1072749"/>
            <a:ext cx="2483327" cy="2086556"/>
            <a:chOff x="14967475" y="2879825"/>
            <a:chExt cx="2595450" cy="2253300"/>
          </a:xfrm>
        </p:grpSpPr>
        <p:sp>
          <p:nvSpPr>
            <p:cNvPr id="1177" name="Google Shape;1177;p41"/>
            <p:cNvSpPr/>
            <p:nvPr/>
          </p:nvSpPr>
          <p:spPr>
            <a:xfrm>
              <a:off x="16817325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1012" y="0"/>
                  </a:moveTo>
                  <a:cubicBezTo>
                    <a:pt x="941" y="0"/>
                    <a:pt x="868" y="9"/>
                    <a:pt x="796" y="26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4" y="29230"/>
                  </a:lnTo>
                  <a:cubicBezTo>
                    <a:pt x="7085" y="29636"/>
                    <a:pt x="7448" y="29923"/>
                    <a:pt x="7866" y="29924"/>
                  </a:cubicBezTo>
                  <a:cubicBezTo>
                    <a:pt x="7939" y="29924"/>
                    <a:pt x="8011" y="29915"/>
                    <a:pt x="8081" y="29898"/>
                  </a:cubicBezTo>
                  <a:cubicBezTo>
                    <a:pt x="8568" y="29779"/>
                    <a:pt x="8867" y="29288"/>
                    <a:pt x="8749" y="28801"/>
                  </a:cubicBezTo>
                  <a:lnTo>
                    <a:pt x="1899" y="719"/>
                  </a:lnTo>
                  <a:cubicBezTo>
                    <a:pt x="1807" y="291"/>
                    <a:pt x="1429" y="0"/>
                    <a:pt x="1012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6148500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7856" y="0"/>
                  </a:moveTo>
                  <a:cubicBezTo>
                    <a:pt x="7438" y="0"/>
                    <a:pt x="7060" y="291"/>
                    <a:pt x="6968" y="719"/>
                  </a:cubicBezTo>
                  <a:lnTo>
                    <a:pt x="120" y="28801"/>
                  </a:lnTo>
                  <a:cubicBezTo>
                    <a:pt x="1" y="29287"/>
                    <a:pt x="300" y="29779"/>
                    <a:pt x="786" y="29898"/>
                  </a:cubicBezTo>
                  <a:cubicBezTo>
                    <a:pt x="857" y="29915"/>
                    <a:pt x="930" y="29923"/>
                    <a:pt x="1003" y="29924"/>
                  </a:cubicBezTo>
                  <a:cubicBezTo>
                    <a:pt x="1420" y="29923"/>
                    <a:pt x="1784" y="29636"/>
                    <a:pt x="1883" y="29230"/>
                  </a:cubicBezTo>
                  <a:lnTo>
                    <a:pt x="8733" y="1148"/>
                  </a:lnTo>
                  <a:cubicBezTo>
                    <a:pt x="8866" y="655"/>
                    <a:pt x="8568" y="147"/>
                    <a:pt x="8071" y="26"/>
                  </a:cubicBezTo>
                  <a:cubicBezTo>
                    <a:pt x="7999" y="9"/>
                    <a:pt x="7927" y="0"/>
                    <a:pt x="7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6961550" y="4088450"/>
              <a:ext cx="221700" cy="748100"/>
            </a:xfrm>
            <a:custGeom>
              <a:avLst/>
              <a:gdLst/>
              <a:ahLst/>
              <a:cxnLst/>
              <a:rect l="l" t="t" r="r" b="b"/>
              <a:pathLst>
                <a:path w="8868" h="29924" extrusionOk="0">
                  <a:moveTo>
                    <a:pt x="1013" y="1"/>
                  </a:moveTo>
                  <a:cubicBezTo>
                    <a:pt x="942" y="1"/>
                    <a:pt x="869" y="9"/>
                    <a:pt x="796" y="27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6" y="29231"/>
                  </a:lnTo>
                  <a:cubicBezTo>
                    <a:pt x="7085" y="29637"/>
                    <a:pt x="7447" y="29922"/>
                    <a:pt x="7866" y="29923"/>
                  </a:cubicBezTo>
                  <a:cubicBezTo>
                    <a:pt x="7938" y="29923"/>
                    <a:pt x="8011" y="29915"/>
                    <a:pt x="8081" y="29899"/>
                  </a:cubicBezTo>
                  <a:cubicBezTo>
                    <a:pt x="8568" y="29779"/>
                    <a:pt x="8868" y="29288"/>
                    <a:pt x="8749" y="28800"/>
                  </a:cubicBezTo>
                  <a:lnTo>
                    <a:pt x="1899" y="718"/>
                  </a:lnTo>
                  <a:cubicBezTo>
                    <a:pt x="1807" y="292"/>
                    <a:pt x="1431" y="1"/>
                    <a:pt x="101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6292175" y="4089650"/>
              <a:ext cx="221425" cy="746900"/>
            </a:xfrm>
            <a:custGeom>
              <a:avLst/>
              <a:gdLst/>
              <a:ahLst/>
              <a:cxnLst/>
              <a:rect l="l" t="t" r="r" b="b"/>
              <a:pathLst>
                <a:path w="8857" h="29876" extrusionOk="0">
                  <a:moveTo>
                    <a:pt x="7865" y="1"/>
                  </a:moveTo>
                  <a:cubicBezTo>
                    <a:pt x="7465" y="1"/>
                    <a:pt x="7100" y="267"/>
                    <a:pt x="6990" y="670"/>
                  </a:cubicBezTo>
                  <a:lnTo>
                    <a:pt x="140" y="28752"/>
                  </a:lnTo>
                  <a:cubicBezTo>
                    <a:pt x="1" y="29325"/>
                    <a:pt x="435" y="29875"/>
                    <a:pt x="1021" y="29875"/>
                  </a:cubicBezTo>
                  <a:cubicBezTo>
                    <a:pt x="1022" y="29875"/>
                    <a:pt x="1023" y="29875"/>
                    <a:pt x="1023" y="29875"/>
                  </a:cubicBezTo>
                  <a:cubicBezTo>
                    <a:pt x="1442" y="29875"/>
                    <a:pt x="1806" y="29589"/>
                    <a:pt x="1905" y="29183"/>
                  </a:cubicBezTo>
                  <a:lnTo>
                    <a:pt x="8753" y="1100"/>
                  </a:lnTo>
                  <a:cubicBezTo>
                    <a:pt x="8856" y="619"/>
                    <a:pt x="8558" y="143"/>
                    <a:pt x="8081" y="27"/>
                  </a:cubicBezTo>
                  <a:cubicBezTo>
                    <a:pt x="8009" y="9"/>
                    <a:pt x="7937" y="1"/>
                    <a:pt x="7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6163225" y="3148925"/>
              <a:ext cx="1158375" cy="1108300"/>
            </a:xfrm>
            <a:custGeom>
              <a:avLst/>
              <a:gdLst/>
              <a:ahLst/>
              <a:cxnLst/>
              <a:rect l="l" t="t" r="r" b="b"/>
              <a:pathLst>
                <a:path w="46335" h="44332" extrusionOk="0">
                  <a:moveTo>
                    <a:pt x="27644" y="0"/>
                  </a:moveTo>
                  <a:cubicBezTo>
                    <a:pt x="19893" y="0"/>
                    <a:pt x="12189" y="2071"/>
                    <a:pt x="11147" y="5717"/>
                  </a:cubicBezTo>
                  <a:cubicBezTo>
                    <a:pt x="9038" y="13098"/>
                    <a:pt x="18880" y="32035"/>
                    <a:pt x="15155" y="33788"/>
                  </a:cubicBezTo>
                  <a:cubicBezTo>
                    <a:pt x="12915" y="34843"/>
                    <a:pt x="10203" y="35694"/>
                    <a:pt x="5771" y="36347"/>
                  </a:cubicBezTo>
                  <a:cubicBezTo>
                    <a:pt x="1" y="37196"/>
                    <a:pt x="1026" y="44331"/>
                    <a:pt x="5771" y="44331"/>
                  </a:cubicBezTo>
                  <a:lnTo>
                    <a:pt x="34133" y="44331"/>
                  </a:lnTo>
                  <a:cubicBezTo>
                    <a:pt x="39272" y="44331"/>
                    <a:pt x="39668" y="39323"/>
                    <a:pt x="39668" y="35633"/>
                  </a:cubicBezTo>
                  <a:cubicBezTo>
                    <a:pt x="39668" y="31944"/>
                    <a:pt x="46334" y="16656"/>
                    <a:pt x="44490" y="7035"/>
                  </a:cubicBezTo>
                  <a:cubicBezTo>
                    <a:pt x="43556" y="2169"/>
                    <a:pt x="35576" y="0"/>
                    <a:pt x="27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6496875" y="2879825"/>
              <a:ext cx="462150" cy="414325"/>
            </a:xfrm>
            <a:custGeom>
              <a:avLst/>
              <a:gdLst/>
              <a:ahLst/>
              <a:cxnLst/>
              <a:rect l="l" t="t" r="r" b="b"/>
              <a:pathLst>
                <a:path w="18486" h="16573" extrusionOk="0">
                  <a:moveTo>
                    <a:pt x="8665" y="1"/>
                  </a:moveTo>
                  <a:cubicBezTo>
                    <a:pt x="7073" y="1"/>
                    <a:pt x="5853" y="395"/>
                    <a:pt x="5853" y="395"/>
                  </a:cubicBezTo>
                  <a:cubicBezTo>
                    <a:pt x="655" y="2583"/>
                    <a:pt x="3150" y="7146"/>
                    <a:pt x="1930" y="9389"/>
                  </a:cubicBezTo>
                  <a:cubicBezTo>
                    <a:pt x="1" y="12936"/>
                    <a:pt x="1" y="14797"/>
                    <a:pt x="1" y="14797"/>
                  </a:cubicBezTo>
                  <a:cubicBezTo>
                    <a:pt x="1" y="14797"/>
                    <a:pt x="3102" y="16573"/>
                    <a:pt x="8977" y="16573"/>
                  </a:cubicBezTo>
                  <a:cubicBezTo>
                    <a:pt x="14025" y="16573"/>
                    <a:pt x="18486" y="14797"/>
                    <a:pt x="18486" y="14797"/>
                  </a:cubicBezTo>
                  <a:cubicBezTo>
                    <a:pt x="18332" y="10922"/>
                    <a:pt x="15988" y="9912"/>
                    <a:pt x="15437" y="8062"/>
                  </a:cubicBezTo>
                  <a:cubicBezTo>
                    <a:pt x="14941" y="6399"/>
                    <a:pt x="15953" y="3599"/>
                    <a:pt x="12985" y="1326"/>
                  </a:cubicBezTo>
                  <a:cubicBezTo>
                    <a:pt x="11623" y="283"/>
                    <a:pt x="10011" y="1"/>
                    <a:pt x="8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6478925" y="3776275"/>
              <a:ext cx="487625" cy="262100"/>
            </a:xfrm>
            <a:custGeom>
              <a:avLst/>
              <a:gdLst/>
              <a:ahLst/>
              <a:cxnLst/>
              <a:rect l="l" t="t" r="r" b="b"/>
              <a:pathLst>
                <a:path w="19505" h="10484" extrusionOk="0">
                  <a:moveTo>
                    <a:pt x="3711" y="0"/>
                  </a:moveTo>
                  <a:cubicBezTo>
                    <a:pt x="3711" y="0"/>
                    <a:pt x="118" y="5663"/>
                    <a:pt x="57" y="8121"/>
                  </a:cubicBezTo>
                  <a:cubicBezTo>
                    <a:pt x="0" y="10398"/>
                    <a:pt x="8516" y="10482"/>
                    <a:pt x="9784" y="10482"/>
                  </a:cubicBezTo>
                  <a:cubicBezTo>
                    <a:pt x="9886" y="10482"/>
                    <a:pt x="9941" y="10482"/>
                    <a:pt x="9941" y="10482"/>
                  </a:cubicBezTo>
                  <a:cubicBezTo>
                    <a:pt x="9941" y="10482"/>
                    <a:pt x="10093" y="10484"/>
                    <a:pt x="10360" y="10484"/>
                  </a:cubicBezTo>
                  <a:cubicBezTo>
                    <a:pt x="12203" y="10484"/>
                    <a:pt x="19505" y="10387"/>
                    <a:pt x="19453" y="8856"/>
                  </a:cubicBezTo>
                  <a:cubicBezTo>
                    <a:pt x="19393" y="7103"/>
                    <a:pt x="17674" y="1341"/>
                    <a:pt x="1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6476375" y="3784450"/>
              <a:ext cx="394875" cy="995650"/>
            </a:xfrm>
            <a:custGeom>
              <a:avLst/>
              <a:gdLst/>
              <a:ahLst/>
              <a:cxnLst/>
              <a:rect l="l" t="t" r="r" b="b"/>
              <a:pathLst>
                <a:path w="15795" h="39826" extrusionOk="0">
                  <a:moveTo>
                    <a:pt x="3838" y="0"/>
                  </a:moveTo>
                  <a:cubicBezTo>
                    <a:pt x="3838" y="0"/>
                    <a:pt x="0" y="4955"/>
                    <a:pt x="56" y="9150"/>
                  </a:cubicBezTo>
                  <a:cubicBezTo>
                    <a:pt x="109" y="13345"/>
                    <a:pt x="8654" y="18148"/>
                    <a:pt x="8654" y="18148"/>
                  </a:cubicBezTo>
                  <a:cubicBezTo>
                    <a:pt x="8654" y="18148"/>
                    <a:pt x="7723" y="22170"/>
                    <a:pt x="8367" y="27067"/>
                  </a:cubicBezTo>
                  <a:cubicBezTo>
                    <a:pt x="9257" y="33849"/>
                    <a:pt x="10191" y="39136"/>
                    <a:pt x="10658" y="39312"/>
                  </a:cubicBezTo>
                  <a:cubicBezTo>
                    <a:pt x="10934" y="39417"/>
                    <a:pt x="11738" y="39826"/>
                    <a:pt x="12739" y="39826"/>
                  </a:cubicBezTo>
                  <a:cubicBezTo>
                    <a:pt x="13436" y="39826"/>
                    <a:pt x="14229" y="39628"/>
                    <a:pt x="15005" y="38991"/>
                  </a:cubicBezTo>
                  <a:cubicBezTo>
                    <a:pt x="15512" y="38575"/>
                    <a:pt x="15794" y="20053"/>
                    <a:pt x="14439" y="13455"/>
                  </a:cubicBezTo>
                  <a:cubicBezTo>
                    <a:pt x="14126" y="11929"/>
                    <a:pt x="3838" y="0"/>
                    <a:pt x="383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6718025" y="4743825"/>
              <a:ext cx="148850" cy="233450"/>
            </a:xfrm>
            <a:custGeom>
              <a:avLst/>
              <a:gdLst/>
              <a:ahLst/>
              <a:cxnLst/>
              <a:rect l="l" t="t" r="r" b="b"/>
              <a:pathLst>
                <a:path w="5954" h="9338" extrusionOk="0">
                  <a:moveTo>
                    <a:pt x="5499" y="1"/>
                  </a:moveTo>
                  <a:lnTo>
                    <a:pt x="514" y="219"/>
                  </a:lnTo>
                  <a:cubicBezTo>
                    <a:pt x="806" y="1139"/>
                    <a:pt x="886" y="2068"/>
                    <a:pt x="854" y="2950"/>
                  </a:cubicBezTo>
                  <a:cubicBezTo>
                    <a:pt x="856" y="2982"/>
                    <a:pt x="854" y="3014"/>
                    <a:pt x="851" y="3045"/>
                  </a:cubicBezTo>
                  <a:cubicBezTo>
                    <a:pt x="851" y="3081"/>
                    <a:pt x="850" y="3116"/>
                    <a:pt x="847" y="3151"/>
                  </a:cubicBezTo>
                  <a:cubicBezTo>
                    <a:pt x="733" y="5298"/>
                    <a:pt x="0" y="7167"/>
                    <a:pt x="38" y="8027"/>
                  </a:cubicBezTo>
                  <a:cubicBezTo>
                    <a:pt x="78" y="8900"/>
                    <a:pt x="1267" y="9337"/>
                    <a:pt x="2517" y="9337"/>
                  </a:cubicBezTo>
                  <a:cubicBezTo>
                    <a:pt x="3668" y="9337"/>
                    <a:pt x="4871" y="8967"/>
                    <a:pt x="5280" y="8226"/>
                  </a:cubicBezTo>
                  <a:cubicBezTo>
                    <a:pt x="5954" y="6997"/>
                    <a:pt x="5487" y="4699"/>
                    <a:pt x="5414" y="2566"/>
                  </a:cubicBezTo>
                  <a:cubicBezTo>
                    <a:pt x="5397" y="2075"/>
                    <a:pt x="5398" y="1595"/>
                    <a:pt x="5442" y="1137"/>
                  </a:cubicBezTo>
                  <a:cubicBezTo>
                    <a:pt x="5494" y="619"/>
                    <a:pt x="5455" y="89"/>
                    <a:pt x="54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6739300" y="4817475"/>
              <a:ext cx="200" cy="2475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lnTo>
                    <a:pt x="3" y="4"/>
                  </a:lnTo>
                  <a:cubicBezTo>
                    <a:pt x="4" y="18"/>
                    <a:pt x="4" y="32"/>
                    <a:pt x="3" y="46"/>
                  </a:cubicBezTo>
                  <a:lnTo>
                    <a:pt x="3" y="46"/>
                  </a:lnTo>
                  <a:cubicBezTo>
                    <a:pt x="5" y="31"/>
                    <a:pt x="6" y="15"/>
                    <a:pt x="7" y="0"/>
                  </a:cubicBezTo>
                  <a:close/>
                  <a:moveTo>
                    <a:pt x="3" y="46"/>
                  </a:moveTo>
                  <a:lnTo>
                    <a:pt x="3" y="46"/>
                  </a:lnTo>
                  <a:cubicBezTo>
                    <a:pt x="2" y="63"/>
                    <a:pt x="1" y="81"/>
                    <a:pt x="0" y="99"/>
                  </a:cubicBezTo>
                  <a:cubicBezTo>
                    <a:pt x="2" y="82"/>
                    <a:pt x="3" y="64"/>
                    <a:pt x="3" y="46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6718025" y="4807975"/>
              <a:ext cx="148850" cy="169300"/>
            </a:xfrm>
            <a:custGeom>
              <a:avLst/>
              <a:gdLst/>
              <a:ahLst/>
              <a:cxnLst/>
              <a:rect l="l" t="t" r="r" b="b"/>
              <a:pathLst>
                <a:path w="5954" h="6772" extrusionOk="0">
                  <a:moveTo>
                    <a:pt x="5414" y="0"/>
                  </a:moveTo>
                  <a:lnTo>
                    <a:pt x="5414" y="0"/>
                  </a:lnTo>
                  <a:cubicBezTo>
                    <a:pt x="5397" y="47"/>
                    <a:pt x="5392" y="111"/>
                    <a:pt x="5387" y="182"/>
                  </a:cubicBezTo>
                  <a:cubicBezTo>
                    <a:pt x="5328" y="1794"/>
                    <a:pt x="4520" y="3990"/>
                    <a:pt x="2883" y="4027"/>
                  </a:cubicBezTo>
                  <a:cubicBezTo>
                    <a:pt x="2872" y="4027"/>
                    <a:pt x="2860" y="4027"/>
                    <a:pt x="2849" y="4027"/>
                  </a:cubicBezTo>
                  <a:cubicBezTo>
                    <a:pt x="1335" y="4027"/>
                    <a:pt x="844" y="1750"/>
                    <a:pt x="847" y="585"/>
                  </a:cubicBezTo>
                  <a:lnTo>
                    <a:pt x="847" y="585"/>
                  </a:lnTo>
                  <a:cubicBezTo>
                    <a:pt x="733" y="2732"/>
                    <a:pt x="0" y="4601"/>
                    <a:pt x="38" y="5461"/>
                  </a:cubicBezTo>
                  <a:cubicBezTo>
                    <a:pt x="78" y="6334"/>
                    <a:pt x="1267" y="6771"/>
                    <a:pt x="2518" y="6771"/>
                  </a:cubicBezTo>
                  <a:cubicBezTo>
                    <a:pt x="3669" y="6771"/>
                    <a:pt x="4872" y="6401"/>
                    <a:pt x="5280" y="5660"/>
                  </a:cubicBezTo>
                  <a:cubicBezTo>
                    <a:pt x="5954" y="4431"/>
                    <a:pt x="5488" y="2133"/>
                    <a:pt x="5414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6469725" y="3776275"/>
              <a:ext cx="418900" cy="976350"/>
            </a:xfrm>
            <a:custGeom>
              <a:avLst/>
              <a:gdLst/>
              <a:ahLst/>
              <a:cxnLst/>
              <a:rect l="l" t="t" r="r" b="b"/>
              <a:pathLst>
                <a:path w="16756" h="39054" extrusionOk="0">
                  <a:moveTo>
                    <a:pt x="4086" y="0"/>
                  </a:moveTo>
                  <a:cubicBezTo>
                    <a:pt x="4086" y="0"/>
                    <a:pt x="0" y="5539"/>
                    <a:pt x="80" y="9618"/>
                  </a:cubicBezTo>
                  <a:cubicBezTo>
                    <a:pt x="160" y="13698"/>
                    <a:pt x="8499" y="18623"/>
                    <a:pt x="8499" y="18623"/>
                  </a:cubicBezTo>
                  <a:cubicBezTo>
                    <a:pt x="6113" y="32238"/>
                    <a:pt x="7322" y="38452"/>
                    <a:pt x="7323" y="38452"/>
                  </a:cubicBezTo>
                  <a:cubicBezTo>
                    <a:pt x="7323" y="38452"/>
                    <a:pt x="7323" y="38452"/>
                    <a:pt x="7323" y="38452"/>
                  </a:cubicBezTo>
                  <a:cubicBezTo>
                    <a:pt x="8680" y="38895"/>
                    <a:pt x="10025" y="39053"/>
                    <a:pt x="11257" y="39053"/>
                  </a:cubicBezTo>
                  <a:cubicBezTo>
                    <a:pt x="14371" y="39053"/>
                    <a:pt x="16756" y="38039"/>
                    <a:pt x="16756" y="38039"/>
                  </a:cubicBezTo>
                  <a:cubicBezTo>
                    <a:pt x="16756" y="38039"/>
                    <a:pt x="16267" y="17532"/>
                    <a:pt x="15035" y="13742"/>
                  </a:cubicBezTo>
                  <a:cubicBezTo>
                    <a:pt x="14248" y="11321"/>
                    <a:pt x="4086" y="0"/>
                    <a:pt x="4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6279425" y="4676150"/>
              <a:ext cx="270400" cy="173050"/>
            </a:xfrm>
            <a:custGeom>
              <a:avLst/>
              <a:gdLst/>
              <a:ahLst/>
              <a:cxnLst/>
              <a:rect l="l" t="t" r="r" b="b"/>
              <a:pathLst>
                <a:path w="10816" h="6922" extrusionOk="0">
                  <a:moveTo>
                    <a:pt x="5929" y="1"/>
                  </a:moveTo>
                  <a:lnTo>
                    <a:pt x="5929" y="1"/>
                  </a:lnTo>
                  <a:cubicBezTo>
                    <a:pt x="5941" y="441"/>
                    <a:pt x="5646" y="1972"/>
                    <a:pt x="5583" y="2230"/>
                  </a:cubicBezTo>
                  <a:cubicBezTo>
                    <a:pt x="5547" y="2367"/>
                    <a:pt x="4281" y="3535"/>
                    <a:pt x="2729" y="4408"/>
                  </a:cubicBezTo>
                  <a:lnTo>
                    <a:pt x="2725" y="4408"/>
                  </a:lnTo>
                  <a:cubicBezTo>
                    <a:pt x="1317" y="5204"/>
                    <a:pt x="0" y="6076"/>
                    <a:pt x="79" y="6622"/>
                  </a:cubicBezTo>
                  <a:cubicBezTo>
                    <a:pt x="109" y="6836"/>
                    <a:pt x="542" y="6922"/>
                    <a:pt x="1210" y="6922"/>
                  </a:cubicBezTo>
                  <a:cubicBezTo>
                    <a:pt x="3684" y="6922"/>
                    <a:pt x="9380" y="5742"/>
                    <a:pt x="9742" y="5509"/>
                  </a:cubicBezTo>
                  <a:cubicBezTo>
                    <a:pt x="10092" y="5285"/>
                    <a:pt x="10100" y="4200"/>
                    <a:pt x="10095" y="3574"/>
                  </a:cubicBezTo>
                  <a:cubicBezTo>
                    <a:pt x="10095" y="3382"/>
                    <a:pt x="10095" y="3233"/>
                    <a:pt x="10104" y="3166"/>
                  </a:cubicBezTo>
                  <a:cubicBezTo>
                    <a:pt x="10134" y="2886"/>
                    <a:pt x="10815" y="1228"/>
                    <a:pt x="10815" y="1228"/>
                  </a:cubicBezTo>
                  <a:lnTo>
                    <a:pt x="592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6279425" y="4765500"/>
              <a:ext cx="252500" cy="83700"/>
            </a:xfrm>
            <a:custGeom>
              <a:avLst/>
              <a:gdLst/>
              <a:ahLst/>
              <a:cxnLst/>
              <a:rect l="l" t="t" r="r" b="b"/>
              <a:pathLst>
                <a:path w="10100" h="3348" extrusionOk="0">
                  <a:moveTo>
                    <a:pt x="10095" y="0"/>
                  </a:moveTo>
                  <a:cubicBezTo>
                    <a:pt x="5530" y="1227"/>
                    <a:pt x="3429" y="1604"/>
                    <a:pt x="2576" y="1604"/>
                  </a:cubicBezTo>
                  <a:cubicBezTo>
                    <a:pt x="1602" y="1604"/>
                    <a:pt x="2255" y="1113"/>
                    <a:pt x="2725" y="834"/>
                  </a:cubicBezTo>
                  <a:lnTo>
                    <a:pt x="2725" y="834"/>
                  </a:lnTo>
                  <a:cubicBezTo>
                    <a:pt x="1317" y="1630"/>
                    <a:pt x="0" y="2502"/>
                    <a:pt x="79" y="3048"/>
                  </a:cubicBezTo>
                  <a:cubicBezTo>
                    <a:pt x="109" y="3262"/>
                    <a:pt x="542" y="3348"/>
                    <a:pt x="1210" y="3348"/>
                  </a:cubicBezTo>
                  <a:cubicBezTo>
                    <a:pt x="3684" y="3348"/>
                    <a:pt x="9380" y="2168"/>
                    <a:pt x="9742" y="1935"/>
                  </a:cubicBezTo>
                  <a:cubicBezTo>
                    <a:pt x="10092" y="1711"/>
                    <a:pt x="10100" y="626"/>
                    <a:pt x="10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6427125" y="3776275"/>
              <a:ext cx="546525" cy="943275"/>
            </a:xfrm>
            <a:custGeom>
              <a:avLst/>
              <a:gdLst/>
              <a:ahLst/>
              <a:cxnLst/>
              <a:rect l="l" t="t" r="r" b="b"/>
              <a:pathLst>
                <a:path w="21861" h="37731" extrusionOk="0">
                  <a:moveTo>
                    <a:pt x="18250" y="0"/>
                  </a:moveTo>
                  <a:cubicBezTo>
                    <a:pt x="18250" y="0"/>
                    <a:pt x="15005" y="3468"/>
                    <a:pt x="14285" y="3991"/>
                  </a:cubicBezTo>
                  <a:cubicBezTo>
                    <a:pt x="13564" y="4515"/>
                    <a:pt x="4619" y="8648"/>
                    <a:pt x="4078" y="10482"/>
                  </a:cubicBezTo>
                  <a:cubicBezTo>
                    <a:pt x="3535" y="12318"/>
                    <a:pt x="1" y="35163"/>
                    <a:pt x="1" y="36276"/>
                  </a:cubicBezTo>
                  <a:cubicBezTo>
                    <a:pt x="1" y="37038"/>
                    <a:pt x="1994" y="37731"/>
                    <a:pt x="3460" y="37731"/>
                  </a:cubicBezTo>
                  <a:cubicBezTo>
                    <a:pt x="4138" y="37731"/>
                    <a:pt x="4703" y="37583"/>
                    <a:pt x="4906" y="37225"/>
                  </a:cubicBezTo>
                  <a:cubicBezTo>
                    <a:pt x="12512" y="23794"/>
                    <a:pt x="10222" y="13622"/>
                    <a:pt x="10993" y="13491"/>
                  </a:cubicBezTo>
                  <a:cubicBezTo>
                    <a:pt x="11083" y="13476"/>
                    <a:pt x="11287" y="13474"/>
                    <a:pt x="11578" y="13474"/>
                  </a:cubicBezTo>
                  <a:cubicBezTo>
                    <a:pt x="11719" y="13474"/>
                    <a:pt x="11880" y="13474"/>
                    <a:pt x="12059" y="13474"/>
                  </a:cubicBezTo>
                  <a:cubicBezTo>
                    <a:pt x="14701" y="13474"/>
                    <a:pt x="21146" y="13348"/>
                    <a:pt x="21525" y="9365"/>
                  </a:cubicBezTo>
                  <a:cubicBezTo>
                    <a:pt x="21861" y="5840"/>
                    <a:pt x="19549" y="1663"/>
                    <a:pt x="1825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371825" y="3776275"/>
              <a:ext cx="634400" cy="940900"/>
            </a:xfrm>
            <a:custGeom>
              <a:avLst/>
              <a:gdLst/>
              <a:ahLst/>
              <a:cxnLst/>
              <a:rect l="l" t="t" r="r" b="b"/>
              <a:pathLst>
                <a:path w="25376" h="37636" extrusionOk="0">
                  <a:moveTo>
                    <a:pt x="20462" y="0"/>
                  </a:moveTo>
                  <a:cubicBezTo>
                    <a:pt x="20462" y="0"/>
                    <a:pt x="16464" y="3647"/>
                    <a:pt x="16317" y="3746"/>
                  </a:cubicBezTo>
                  <a:cubicBezTo>
                    <a:pt x="16168" y="3845"/>
                    <a:pt x="7134" y="8611"/>
                    <a:pt x="6294" y="9938"/>
                  </a:cubicBezTo>
                  <a:cubicBezTo>
                    <a:pt x="5455" y="11264"/>
                    <a:pt x="0" y="35344"/>
                    <a:pt x="0" y="35344"/>
                  </a:cubicBezTo>
                  <a:cubicBezTo>
                    <a:pt x="0" y="35344"/>
                    <a:pt x="3659" y="37635"/>
                    <a:pt x="7995" y="37635"/>
                  </a:cubicBezTo>
                  <a:cubicBezTo>
                    <a:pt x="8660" y="37635"/>
                    <a:pt x="9340" y="37581"/>
                    <a:pt x="10025" y="37457"/>
                  </a:cubicBezTo>
                  <a:cubicBezTo>
                    <a:pt x="10025" y="37457"/>
                    <a:pt x="14154" y="24975"/>
                    <a:pt x="13711" y="13967"/>
                  </a:cubicBezTo>
                  <a:lnTo>
                    <a:pt x="13711" y="13967"/>
                  </a:lnTo>
                  <a:cubicBezTo>
                    <a:pt x="13712" y="13967"/>
                    <a:pt x="15166" y="14266"/>
                    <a:pt x="16994" y="14266"/>
                  </a:cubicBezTo>
                  <a:cubicBezTo>
                    <a:pt x="19757" y="14266"/>
                    <a:pt x="23376" y="13583"/>
                    <a:pt x="24121" y="10150"/>
                  </a:cubicBezTo>
                  <a:cubicBezTo>
                    <a:pt x="25376" y="4375"/>
                    <a:pt x="20462" y="0"/>
                    <a:pt x="20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6640000" y="4133650"/>
              <a:ext cx="66625" cy="504675"/>
            </a:xfrm>
            <a:custGeom>
              <a:avLst/>
              <a:gdLst/>
              <a:ahLst/>
              <a:cxnLst/>
              <a:rect l="l" t="t" r="r" b="b"/>
              <a:pathLst>
                <a:path w="2665" h="20187" extrusionOk="0">
                  <a:moveTo>
                    <a:pt x="2448" y="1"/>
                  </a:moveTo>
                  <a:cubicBezTo>
                    <a:pt x="2391" y="1"/>
                    <a:pt x="2335" y="37"/>
                    <a:pt x="2336" y="110"/>
                  </a:cubicBezTo>
                  <a:cubicBezTo>
                    <a:pt x="2353" y="3415"/>
                    <a:pt x="2190" y="6718"/>
                    <a:pt x="1808" y="10001"/>
                  </a:cubicBezTo>
                  <a:cubicBezTo>
                    <a:pt x="1408" y="13430"/>
                    <a:pt x="654" y="16768"/>
                    <a:pt x="5" y="20153"/>
                  </a:cubicBezTo>
                  <a:cubicBezTo>
                    <a:pt x="0" y="20173"/>
                    <a:pt x="16" y="20186"/>
                    <a:pt x="32" y="20186"/>
                  </a:cubicBezTo>
                  <a:cubicBezTo>
                    <a:pt x="42" y="20186"/>
                    <a:pt x="53" y="20180"/>
                    <a:pt x="56" y="20166"/>
                  </a:cubicBezTo>
                  <a:cubicBezTo>
                    <a:pt x="2102" y="13817"/>
                    <a:pt x="2664" y="6746"/>
                    <a:pt x="2563" y="110"/>
                  </a:cubicBezTo>
                  <a:cubicBezTo>
                    <a:pt x="2561" y="37"/>
                    <a:pt x="2504" y="1"/>
                    <a:pt x="2448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6698275" y="4122775"/>
              <a:ext cx="155650" cy="16225"/>
            </a:xfrm>
            <a:custGeom>
              <a:avLst/>
              <a:gdLst/>
              <a:ahLst/>
              <a:cxnLst/>
              <a:rect l="l" t="t" r="r" b="b"/>
              <a:pathLst>
                <a:path w="6226" h="649" extrusionOk="0">
                  <a:moveTo>
                    <a:pt x="6042" y="1"/>
                  </a:moveTo>
                  <a:cubicBezTo>
                    <a:pt x="6035" y="1"/>
                    <a:pt x="6028" y="1"/>
                    <a:pt x="6021" y="2"/>
                  </a:cubicBezTo>
                  <a:cubicBezTo>
                    <a:pt x="4021" y="293"/>
                    <a:pt x="2043" y="139"/>
                    <a:pt x="53" y="354"/>
                  </a:cubicBezTo>
                  <a:cubicBezTo>
                    <a:pt x="16" y="359"/>
                    <a:pt x="0" y="417"/>
                    <a:pt x="43" y="424"/>
                  </a:cubicBezTo>
                  <a:cubicBezTo>
                    <a:pt x="844" y="574"/>
                    <a:pt x="1708" y="649"/>
                    <a:pt x="2580" y="649"/>
                  </a:cubicBezTo>
                  <a:cubicBezTo>
                    <a:pt x="3780" y="649"/>
                    <a:pt x="4995" y="508"/>
                    <a:pt x="6084" y="228"/>
                  </a:cubicBezTo>
                  <a:cubicBezTo>
                    <a:pt x="6226" y="190"/>
                    <a:pt x="6173" y="1"/>
                    <a:pt x="6042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6438450" y="4079650"/>
              <a:ext cx="114275" cy="463125"/>
            </a:xfrm>
            <a:custGeom>
              <a:avLst/>
              <a:gdLst/>
              <a:ahLst/>
              <a:cxnLst/>
              <a:rect l="l" t="t" r="r" b="b"/>
              <a:pathLst>
                <a:path w="4571" h="18525" extrusionOk="0">
                  <a:moveTo>
                    <a:pt x="4539" y="1"/>
                  </a:moveTo>
                  <a:cubicBezTo>
                    <a:pt x="4529" y="1"/>
                    <a:pt x="4519" y="6"/>
                    <a:pt x="4515" y="20"/>
                  </a:cubicBezTo>
                  <a:cubicBezTo>
                    <a:pt x="2927" y="6122"/>
                    <a:pt x="1256" y="12264"/>
                    <a:pt x="9" y="18448"/>
                  </a:cubicBezTo>
                  <a:cubicBezTo>
                    <a:pt x="0" y="18494"/>
                    <a:pt x="38" y="18525"/>
                    <a:pt x="74" y="18525"/>
                  </a:cubicBezTo>
                  <a:cubicBezTo>
                    <a:pt x="98" y="18525"/>
                    <a:pt x="121" y="18511"/>
                    <a:pt x="130" y="18480"/>
                  </a:cubicBezTo>
                  <a:cubicBezTo>
                    <a:pt x="1855" y="12413"/>
                    <a:pt x="3181" y="6187"/>
                    <a:pt x="4566" y="34"/>
                  </a:cubicBezTo>
                  <a:cubicBezTo>
                    <a:pt x="4571" y="14"/>
                    <a:pt x="4554" y="1"/>
                    <a:pt x="4539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6741100" y="4172450"/>
              <a:ext cx="24350" cy="437425"/>
            </a:xfrm>
            <a:custGeom>
              <a:avLst/>
              <a:gdLst/>
              <a:ahLst/>
              <a:cxnLst/>
              <a:rect l="l" t="t" r="r" b="b"/>
              <a:pathLst>
                <a:path w="974" h="17497" extrusionOk="0">
                  <a:moveTo>
                    <a:pt x="15" y="0"/>
                  </a:moveTo>
                  <a:cubicBezTo>
                    <a:pt x="7" y="0"/>
                    <a:pt x="0" y="5"/>
                    <a:pt x="1" y="15"/>
                  </a:cubicBezTo>
                  <a:cubicBezTo>
                    <a:pt x="346" y="5824"/>
                    <a:pt x="586" y="11635"/>
                    <a:pt x="868" y="17444"/>
                  </a:cubicBezTo>
                  <a:cubicBezTo>
                    <a:pt x="869" y="17479"/>
                    <a:pt x="896" y="17496"/>
                    <a:pt x="922" y="17496"/>
                  </a:cubicBezTo>
                  <a:cubicBezTo>
                    <a:pt x="948" y="17496"/>
                    <a:pt x="974" y="17479"/>
                    <a:pt x="974" y="17444"/>
                  </a:cubicBezTo>
                  <a:cubicBezTo>
                    <a:pt x="933" y="11635"/>
                    <a:pt x="568" y="5797"/>
                    <a:pt x="33" y="15"/>
                  </a:cubicBezTo>
                  <a:cubicBezTo>
                    <a:pt x="31" y="5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6764800" y="4642475"/>
              <a:ext cx="8725" cy="38375"/>
            </a:xfrm>
            <a:custGeom>
              <a:avLst/>
              <a:gdLst/>
              <a:ahLst/>
              <a:cxnLst/>
              <a:rect l="l" t="t" r="r" b="b"/>
              <a:pathLst>
                <a:path w="349" h="1535" extrusionOk="0">
                  <a:moveTo>
                    <a:pt x="58" y="0"/>
                  </a:moveTo>
                  <a:cubicBezTo>
                    <a:pt x="29" y="0"/>
                    <a:pt x="0" y="19"/>
                    <a:pt x="4" y="51"/>
                  </a:cubicBezTo>
                  <a:cubicBezTo>
                    <a:pt x="59" y="521"/>
                    <a:pt x="74" y="1023"/>
                    <a:pt x="196" y="1480"/>
                  </a:cubicBezTo>
                  <a:cubicBezTo>
                    <a:pt x="206" y="1517"/>
                    <a:pt x="238" y="1534"/>
                    <a:pt x="270" y="1534"/>
                  </a:cubicBezTo>
                  <a:cubicBezTo>
                    <a:pt x="309" y="1534"/>
                    <a:pt x="348" y="1508"/>
                    <a:pt x="346" y="1460"/>
                  </a:cubicBezTo>
                  <a:cubicBezTo>
                    <a:pt x="327" y="987"/>
                    <a:pt x="195" y="502"/>
                    <a:pt x="109" y="38"/>
                  </a:cubicBezTo>
                  <a:cubicBezTo>
                    <a:pt x="104" y="12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6140325" y="3294250"/>
              <a:ext cx="562725" cy="557650"/>
            </a:xfrm>
            <a:custGeom>
              <a:avLst/>
              <a:gdLst/>
              <a:ahLst/>
              <a:cxnLst/>
              <a:rect l="l" t="t" r="r" b="b"/>
              <a:pathLst>
                <a:path w="22509" h="22306" extrusionOk="0">
                  <a:moveTo>
                    <a:pt x="19573" y="0"/>
                  </a:moveTo>
                  <a:cubicBezTo>
                    <a:pt x="18524" y="0"/>
                    <a:pt x="17399" y="609"/>
                    <a:pt x="16746" y="1634"/>
                  </a:cubicBezTo>
                  <a:cubicBezTo>
                    <a:pt x="16241" y="2424"/>
                    <a:pt x="12519" y="12529"/>
                    <a:pt x="12087" y="12954"/>
                  </a:cubicBezTo>
                  <a:cubicBezTo>
                    <a:pt x="11656" y="13378"/>
                    <a:pt x="4739" y="17198"/>
                    <a:pt x="2328" y="18609"/>
                  </a:cubicBezTo>
                  <a:cubicBezTo>
                    <a:pt x="0" y="19972"/>
                    <a:pt x="1755" y="22306"/>
                    <a:pt x="3188" y="22306"/>
                  </a:cubicBezTo>
                  <a:cubicBezTo>
                    <a:pt x="3226" y="22306"/>
                    <a:pt x="3264" y="22304"/>
                    <a:pt x="3302" y="22301"/>
                  </a:cubicBezTo>
                  <a:cubicBezTo>
                    <a:pt x="4751" y="22171"/>
                    <a:pt x="15013" y="18138"/>
                    <a:pt x="15831" y="17480"/>
                  </a:cubicBezTo>
                  <a:cubicBezTo>
                    <a:pt x="16648" y="16821"/>
                    <a:pt x="21021" y="10135"/>
                    <a:pt x="21953" y="4620"/>
                  </a:cubicBezTo>
                  <a:cubicBezTo>
                    <a:pt x="22508" y="1331"/>
                    <a:pt x="21124" y="0"/>
                    <a:pt x="19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6057800" y="3747625"/>
              <a:ext cx="224300" cy="153300"/>
            </a:xfrm>
            <a:custGeom>
              <a:avLst/>
              <a:gdLst/>
              <a:ahLst/>
              <a:cxnLst/>
              <a:rect l="l" t="t" r="r" b="b"/>
              <a:pathLst>
                <a:path w="8972" h="6132" extrusionOk="0">
                  <a:moveTo>
                    <a:pt x="6495" y="1"/>
                  </a:moveTo>
                  <a:cubicBezTo>
                    <a:pt x="6494" y="1"/>
                    <a:pt x="6492" y="1"/>
                    <a:pt x="6491" y="1"/>
                  </a:cubicBezTo>
                  <a:cubicBezTo>
                    <a:pt x="6321" y="51"/>
                    <a:pt x="3554" y="1712"/>
                    <a:pt x="2756" y="2176"/>
                  </a:cubicBezTo>
                  <a:cubicBezTo>
                    <a:pt x="1218" y="3069"/>
                    <a:pt x="143" y="4820"/>
                    <a:pt x="33" y="5111"/>
                  </a:cubicBezTo>
                  <a:cubicBezTo>
                    <a:pt x="1" y="5200"/>
                    <a:pt x="101" y="5343"/>
                    <a:pt x="271" y="5489"/>
                  </a:cubicBezTo>
                  <a:cubicBezTo>
                    <a:pt x="292" y="5511"/>
                    <a:pt x="316" y="5532"/>
                    <a:pt x="341" y="5548"/>
                  </a:cubicBezTo>
                  <a:cubicBezTo>
                    <a:pt x="465" y="5649"/>
                    <a:pt x="596" y="5740"/>
                    <a:pt x="734" y="5820"/>
                  </a:cubicBezTo>
                  <a:cubicBezTo>
                    <a:pt x="760" y="5837"/>
                    <a:pt x="788" y="5852"/>
                    <a:pt x="817" y="5865"/>
                  </a:cubicBezTo>
                  <a:cubicBezTo>
                    <a:pt x="955" y="5946"/>
                    <a:pt x="1102" y="6012"/>
                    <a:pt x="1253" y="6061"/>
                  </a:cubicBezTo>
                  <a:cubicBezTo>
                    <a:pt x="1290" y="6077"/>
                    <a:pt x="1327" y="6089"/>
                    <a:pt x="1365" y="6097"/>
                  </a:cubicBezTo>
                  <a:cubicBezTo>
                    <a:pt x="1449" y="6119"/>
                    <a:pt x="1525" y="6131"/>
                    <a:pt x="1590" y="6131"/>
                  </a:cubicBezTo>
                  <a:cubicBezTo>
                    <a:pt x="1630" y="6131"/>
                    <a:pt x="1665" y="6127"/>
                    <a:pt x="1697" y="6118"/>
                  </a:cubicBezTo>
                  <a:cubicBezTo>
                    <a:pt x="2465" y="5891"/>
                    <a:pt x="3191" y="4956"/>
                    <a:pt x="3688" y="4809"/>
                  </a:cubicBezTo>
                  <a:cubicBezTo>
                    <a:pt x="3903" y="4746"/>
                    <a:pt x="4100" y="4724"/>
                    <a:pt x="4293" y="4724"/>
                  </a:cubicBezTo>
                  <a:cubicBezTo>
                    <a:pt x="4692" y="4724"/>
                    <a:pt x="5075" y="4815"/>
                    <a:pt x="5560" y="4815"/>
                  </a:cubicBezTo>
                  <a:cubicBezTo>
                    <a:pt x="5863" y="4815"/>
                    <a:pt x="6205" y="4780"/>
                    <a:pt x="6616" y="4665"/>
                  </a:cubicBezTo>
                  <a:cubicBezTo>
                    <a:pt x="8000" y="4273"/>
                    <a:pt x="8723" y="3463"/>
                    <a:pt x="8971" y="3249"/>
                  </a:cubicBezTo>
                  <a:cubicBezTo>
                    <a:pt x="8971" y="3249"/>
                    <a:pt x="6683" y="1"/>
                    <a:pt x="6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6064575" y="3831625"/>
              <a:ext cx="48125" cy="54700"/>
            </a:xfrm>
            <a:custGeom>
              <a:avLst/>
              <a:gdLst/>
              <a:ahLst/>
              <a:cxnLst/>
              <a:rect l="l" t="t" r="r" b="b"/>
              <a:pathLst>
                <a:path w="1925" h="2188" extrusionOk="0">
                  <a:moveTo>
                    <a:pt x="1872" y="1"/>
                  </a:moveTo>
                  <a:cubicBezTo>
                    <a:pt x="1862" y="1"/>
                    <a:pt x="1852" y="4"/>
                    <a:pt x="1842" y="13"/>
                  </a:cubicBezTo>
                  <a:cubicBezTo>
                    <a:pt x="1131" y="596"/>
                    <a:pt x="510" y="1351"/>
                    <a:pt x="0" y="2129"/>
                  </a:cubicBezTo>
                  <a:cubicBezTo>
                    <a:pt x="22" y="2151"/>
                    <a:pt x="45" y="2170"/>
                    <a:pt x="72" y="2188"/>
                  </a:cubicBezTo>
                  <a:cubicBezTo>
                    <a:pt x="674" y="1473"/>
                    <a:pt x="1299" y="783"/>
                    <a:pt x="1897" y="67"/>
                  </a:cubicBezTo>
                  <a:cubicBezTo>
                    <a:pt x="1925" y="35"/>
                    <a:pt x="1902" y="1"/>
                    <a:pt x="1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076125" y="3839800"/>
              <a:ext cx="48275" cy="54425"/>
            </a:xfrm>
            <a:custGeom>
              <a:avLst/>
              <a:gdLst/>
              <a:ahLst/>
              <a:cxnLst/>
              <a:rect l="l" t="t" r="r" b="b"/>
              <a:pathLst>
                <a:path w="1931" h="2177" extrusionOk="0">
                  <a:moveTo>
                    <a:pt x="1874" y="0"/>
                  </a:moveTo>
                  <a:cubicBezTo>
                    <a:pt x="1864" y="0"/>
                    <a:pt x="1854" y="4"/>
                    <a:pt x="1845" y="13"/>
                  </a:cubicBezTo>
                  <a:cubicBezTo>
                    <a:pt x="1131" y="601"/>
                    <a:pt x="510" y="1352"/>
                    <a:pt x="1" y="2131"/>
                  </a:cubicBezTo>
                  <a:cubicBezTo>
                    <a:pt x="27" y="2149"/>
                    <a:pt x="55" y="2163"/>
                    <a:pt x="85" y="2176"/>
                  </a:cubicBezTo>
                  <a:cubicBezTo>
                    <a:pt x="683" y="1464"/>
                    <a:pt x="1312" y="777"/>
                    <a:pt x="1905" y="66"/>
                  </a:cubicBezTo>
                  <a:cubicBezTo>
                    <a:pt x="1930" y="36"/>
                    <a:pt x="1904" y="0"/>
                    <a:pt x="1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6089125" y="3848075"/>
              <a:ext cx="46775" cy="52000"/>
            </a:xfrm>
            <a:custGeom>
              <a:avLst/>
              <a:gdLst/>
              <a:ahLst/>
              <a:cxnLst/>
              <a:rect l="l" t="t" r="r" b="b"/>
              <a:pathLst>
                <a:path w="1871" h="2080" extrusionOk="0">
                  <a:moveTo>
                    <a:pt x="1818" y="1"/>
                  </a:moveTo>
                  <a:cubicBezTo>
                    <a:pt x="1809" y="1"/>
                    <a:pt x="1800" y="4"/>
                    <a:pt x="1792" y="11"/>
                  </a:cubicBezTo>
                  <a:cubicBezTo>
                    <a:pt x="1106" y="574"/>
                    <a:pt x="502" y="1297"/>
                    <a:pt x="0" y="2043"/>
                  </a:cubicBezTo>
                  <a:cubicBezTo>
                    <a:pt x="37" y="2059"/>
                    <a:pt x="74" y="2071"/>
                    <a:pt x="112" y="2079"/>
                  </a:cubicBezTo>
                  <a:cubicBezTo>
                    <a:pt x="685" y="1400"/>
                    <a:pt x="1283" y="744"/>
                    <a:pt x="1851" y="63"/>
                  </a:cubicBezTo>
                  <a:cubicBezTo>
                    <a:pt x="1871" y="33"/>
                    <a:pt x="1845" y="1"/>
                    <a:pt x="1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6149700" y="3831950"/>
              <a:ext cx="84900" cy="63025"/>
            </a:xfrm>
            <a:custGeom>
              <a:avLst/>
              <a:gdLst/>
              <a:ahLst/>
              <a:cxnLst/>
              <a:rect l="l" t="t" r="r" b="b"/>
              <a:pathLst>
                <a:path w="3396" h="2521" extrusionOk="0">
                  <a:moveTo>
                    <a:pt x="2095" y="0"/>
                  </a:moveTo>
                  <a:cubicBezTo>
                    <a:pt x="2095" y="0"/>
                    <a:pt x="980" y="884"/>
                    <a:pt x="1163" y="989"/>
                  </a:cubicBezTo>
                  <a:cubicBezTo>
                    <a:pt x="1348" y="1094"/>
                    <a:pt x="1" y="1603"/>
                    <a:pt x="28" y="2288"/>
                  </a:cubicBezTo>
                  <a:cubicBezTo>
                    <a:pt x="35" y="2449"/>
                    <a:pt x="133" y="2521"/>
                    <a:pt x="291" y="2521"/>
                  </a:cubicBezTo>
                  <a:cubicBezTo>
                    <a:pt x="524" y="2521"/>
                    <a:pt x="886" y="2363"/>
                    <a:pt x="1268" y="2102"/>
                  </a:cubicBezTo>
                  <a:cubicBezTo>
                    <a:pt x="1900" y="1672"/>
                    <a:pt x="3194" y="1113"/>
                    <a:pt x="3391" y="1113"/>
                  </a:cubicBezTo>
                  <a:cubicBezTo>
                    <a:pt x="3393" y="1113"/>
                    <a:pt x="3394" y="1113"/>
                    <a:pt x="3396" y="1113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16409725" y="3283750"/>
              <a:ext cx="294600" cy="475625"/>
            </a:xfrm>
            <a:custGeom>
              <a:avLst/>
              <a:gdLst/>
              <a:ahLst/>
              <a:cxnLst/>
              <a:rect l="l" t="t" r="r" b="b"/>
              <a:pathLst>
                <a:path w="11784" h="19025" extrusionOk="0">
                  <a:moveTo>
                    <a:pt x="8689" y="0"/>
                  </a:moveTo>
                  <a:cubicBezTo>
                    <a:pt x="7345" y="0"/>
                    <a:pt x="5844" y="999"/>
                    <a:pt x="4896" y="3370"/>
                  </a:cubicBezTo>
                  <a:cubicBezTo>
                    <a:pt x="2823" y="8559"/>
                    <a:pt x="1433" y="12309"/>
                    <a:pt x="1132" y="12822"/>
                  </a:cubicBezTo>
                  <a:cubicBezTo>
                    <a:pt x="831" y="13334"/>
                    <a:pt x="9" y="13734"/>
                    <a:pt x="9" y="13734"/>
                  </a:cubicBezTo>
                  <a:cubicBezTo>
                    <a:pt x="9" y="13734"/>
                    <a:pt x="0" y="17041"/>
                    <a:pt x="3222" y="19025"/>
                  </a:cubicBezTo>
                  <a:cubicBezTo>
                    <a:pt x="3222" y="19025"/>
                    <a:pt x="3223" y="19025"/>
                    <a:pt x="3225" y="19025"/>
                  </a:cubicBezTo>
                  <a:cubicBezTo>
                    <a:pt x="3264" y="19025"/>
                    <a:pt x="3759" y="18999"/>
                    <a:pt x="5366" y="17807"/>
                  </a:cubicBezTo>
                  <a:cubicBezTo>
                    <a:pt x="7320" y="16355"/>
                    <a:pt x="11278" y="8176"/>
                    <a:pt x="11603" y="3906"/>
                  </a:cubicBezTo>
                  <a:cubicBezTo>
                    <a:pt x="11784" y="1541"/>
                    <a:pt x="10358" y="0"/>
                    <a:pt x="8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16368650" y="3609425"/>
              <a:ext cx="158875" cy="174675"/>
            </a:xfrm>
            <a:custGeom>
              <a:avLst/>
              <a:gdLst/>
              <a:ahLst/>
              <a:cxnLst/>
              <a:rect l="l" t="t" r="r" b="b"/>
              <a:pathLst>
                <a:path w="6355" h="6987" extrusionOk="0">
                  <a:moveTo>
                    <a:pt x="2409" y="1"/>
                  </a:moveTo>
                  <a:cubicBezTo>
                    <a:pt x="2022" y="1"/>
                    <a:pt x="388" y="1081"/>
                    <a:pt x="204" y="1369"/>
                  </a:cubicBezTo>
                  <a:cubicBezTo>
                    <a:pt x="1" y="1689"/>
                    <a:pt x="644" y="5297"/>
                    <a:pt x="4008" y="6977"/>
                  </a:cubicBezTo>
                  <a:cubicBezTo>
                    <a:pt x="4021" y="6983"/>
                    <a:pt x="4038" y="6986"/>
                    <a:pt x="4059" y="6986"/>
                  </a:cubicBezTo>
                  <a:cubicBezTo>
                    <a:pt x="4454" y="6986"/>
                    <a:pt x="6177" y="5886"/>
                    <a:pt x="6276" y="5477"/>
                  </a:cubicBezTo>
                  <a:cubicBezTo>
                    <a:pt x="6355" y="5155"/>
                    <a:pt x="3464" y="3225"/>
                    <a:pt x="2488" y="43"/>
                  </a:cubicBezTo>
                  <a:cubicBezTo>
                    <a:pt x="2479" y="14"/>
                    <a:pt x="2452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16505400" y="3225700"/>
              <a:ext cx="432975" cy="640800"/>
            </a:xfrm>
            <a:custGeom>
              <a:avLst/>
              <a:gdLst/>
              <a:ahLst/>
              <a:cxnLst/>
              <a:rect l="l" t="t" r="r" b="b"/>
              <a:pathLst>
                <a:path w="17319" h="25632" extrusionOk="0">
                  <a:moveTo>
                    <a:pt x="8659" y="0"/>
                  </a:moveTo>
                  <a:cubicBezTo>
                    <a:pt x="6877" y="0"/>
                    <a:pt x="6050" y="667"/>
                    <a:pt x="5129" y="1315"/>
                  </a:cubicBezTo>
                  <a:cubicBezTo>
                    <a:pt x="3248" y="2641"/>
                    <a:pt x="1078" y="7788"/>
                    <a:pt x="784" y="8955"/>
                  </a:cubicBezTo>
                  <a:cubicBezTo>
                    <a:pt x="0" y="12074"/>
                    <a:pt x="1919" y="13994"/>
                    <a:pt x="1919" y="13994"/>
                  </a:cubicBezTo>
                  <a:lnTo>
                    <a:pt x="1740" y="23817"/>
                  </a:lnTo>
                  <a:cubicBezTo>
                    <a:pt x="1740" y="23817"/>
                    <a:pt x="4054" y="25632"/>
                    <a:pt x="8659" y="25632"/>
                  </a:cubicBezTo>
                  <a:cubicBezTo>
                    <a:pt x="13263" y="25632"/>
                    <a:pt x="15579" y="23817"/>
                    <a:pt x="15579" y="23817"/>
                  </a:cubicBezTo>
                  <a:lnTo>
                    <a:pt x="15399" y="13994"/>
                  </a:lnTo>
                  <a:cubicBezTo>
                    <a:pt x="15399" y="13994"/>
                    <a:pt x="17319" y="12074"/>
                    <a:pt x="16533" y="8955"/>
                  </a:cubicBezTo>
                  <a:cubicBezTo>
                    <a:pt x="16239" y="7788"/>
                    <a:pt x="14071" y="2641"/>
                    <a:pt x="12190" y="1315"/>
                  </a:cubicBezTo>
                  <a:cubicBezTo>
                    <a:pt x="11269" y="667"/>
                    <a:pt x="10286" y="0"/>
                    <a:pt x="8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16764350" y="3290225"/>
              <a:ext cx="362575" cy="555675"/>
            </a:xfrm>
            <a:custGeom>
              <a:avLst/>
              <a:gdLst/>
              <a:ahLst/>
              <a:cxnLst/>
              <a:rect l="l" t="t" r="r" b="b"/>
              <a:pathLst>
                <a:path w="14503" h="22227" extrusionOk="0">
                  <a:moveTo>
                    <a:pt x="2966" y="0"/>
                  </a:moveTo>
                  <a:cubicBezTo>
                    <a:pt x="1031" y="0"/>
                    <a:pt x="1" y="2185"/>
                    <a:pt x="1136" y="4256"/>
                  </a:cubicBezTo>
                  <a:cubicBezTo>
                    <a:pt x="3451" y="8477"/>
                    <a:pt x="7954" y="11506"/>
                    <a:pt x="8063" y="12424"/>
                  </a:cubicBezTo>
                  <a:cubicBezTo>
                    <a:pt x="8137" y="13053"/>
                    <a:pt x="2841" y="17505"/>
                    <a:pt x="1747" y="18683"/>
                  </a:cubicBezTo>
                  <a:cubicBezTo>
                    <a:pt x="848" y="19653"/>
                    <a:pt x="2335" y="22227"/>
                    <a:pt x="3936" y="22227"/>
                  </a:cubicBezTo>
                  <a:cubicBezTo>
                    <a:pt x="3951" y="22227"/>
                    <a:pt x="3965" y="22227"/>
                    <a:pt x="3980" y="22226"/>
                  </a:cubicBezTo>
                  <a:cubicBezTo>
                    <a:pt x="5598" y="22180"/>
                    <a:pt x="14503" y="15643"/>
                    <a:pt x="14317" y="13227"/>
                  </a:cubicBezTo>
                  <a:cubicBezTo>
                    <a:pt x="14180" y="11462"/>
                    <a:pt x="9589" y="4516"/>
                    <a:pt x="5573" y="1139"/>
                  </a:cubicBezTo>
                  <a:cubicBezTo>
                    <a:pt x="4616" y="334"/>
                    <a:pt x="3722" y="0"/>
                    <a:pt x="2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6751750" y="3283725"/>
              <a:ext cx="379700" cy="455825"/>
            </a:xfrm>
            <a:custGeom>
              <a:avLst/>
              <a:gdLst/>
              <a:ahLst/>
              <a:cxnLst/>
              <a:rect l="l" t="t" r="r" b="b"/>
              <a:pathLst>
                <a:path w="15188" h="18233" extrusionOk="0">
                  <a:moveTo>
                    <a:pt x="3437" y="0"/>
                  </a:moveTo>
                  <a:cubicBezTo>
                    <a:pt x="1489" y="0"/>
                    <a:pt x="0" y="1860"/>
                    <a:pt x="1253" y="4414"/>
                  </a:cubicBezTo>
                  <a:cubicBezTo>
                    <a:pt x="2907" y="7789"/>
                    <a:pt x="8342" y="12365"/>
                    <a:pt x="8308" y="12657"/>
                  </a:cubicBezTo>
                  <a:cubicBezTo>
                    <a:pt x="8273" y="12950"/>
                    <a:pt x="7271" y="13799"/>
                    <a:pt x="7254" y="14108"/>
                  </a:cubicBezTo>
                  <a:cubicBezTo>
                    <a:pt x="7150" y="15806"/>
                    <a:pt x="10790" y="18232"/>
                    <a:pt x="11439" y="18232"/>
                  </a:cubicBezTo>
                  <a:cubicBezTo>
                    <a:pt x="11471" y="18232"/>
                    <a:pt x="11496" y="18226"/>
                    <a:pt x="11513" y="18214"/>
                  </a:cubicBezTo>
                  <a:cubicBezTo>
                    <a:pt x="11868" y="17955"/>
                    <a:pt x="14850" y="16022"/>
                    <a:pt x="14995" y="13693"/>
                  </a:cubicBezTo>
                  <a:cubicBezTo>
                    <a:pt x="15187" y="10633"/>
                    <a:pt x="7550" y="2033"/>
                    <a:pt x="5379" y="613"/>
                  </a:cubicBezTo>
                  <a:cubicBezTo>
                    <a:pt x="4734" y="192"/>
                    <a:pt x="4062" y="0"/>
                    <a:pt x="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16649725" y="3744875"/>
              <a:ext cx="232250" cy="114550"/>
            </a:xfrm>
            <a:custGeom>
              <a:avLst/>
              <a:gdLst/>
              <a:ahLst/>
              <a:cxnLst/>
              <a:rect l="l" t="t" r="r" b="b"/>
              <a:pathLst>
                <a:path w="9290" h="4582" extrusionOk="0">
                  <a:moveTo>
                    <a:pt x="6807" y="1"/>
                  </a:moveTo>
                  <a:cubicBezTo>
                    <a:pt x="6631" y="2"/>
                    <a:pt x="4436" y="801"/>
                    <a:pt x="3526" y="1031"/>
                  </a:cubicBezTo>
                  <a:cubicBezTo>
                    <a:pt x="1777" y="1470"/>
                    <a:pt x="242" y="2881"/>
                    <a:pt x="56" y="3135"/>
                  </a:cubicBezTo>
                  <a:cubicBezTo>
                    <a:pt x="0" y="3210"/>
                    <a:pt x="48" y="3349"/>
                    <a:pt x="152" y="3524"/>
                  </a:cubicBezTo>
                  <a:cubicBezTo>
                    <a:pt x="174" y="3563"/>
                    <a:pt x="198" y="3601"/>
                    <a:pt x="226" y="3637"/>
                  </a:cubicBezTo>
                  <a:cubicBezTo>
                    <a:pt x="299" y="3746"/>
                    <a:pt x="379" y="3848"/>
                    <a:pt x="467" y="3944"/>
                  </a:cubicBezTo>
                  <a:cubicBezTo>
                    <a:pt x="498" y="3978"/>
                    <a:pt x="528" y="4008"/>
                    <a:pt x="559" y="4042"/>
                  </a:cubicBezTo>
                  <a:cubicBezTo>
                    <a:pt x="651" y="4138"/>
                    <a:pt x="748" y="4226"/>
                    <a:pt x="851" y="4308"/>
                  </a:cubicBezTo>
                  <a:cubicBezTo>
                    <a:pt x="891" y="4343"/>
                    <a:pt x="930" y="4372"/>
                    <a:pt x="963" y="4397"/>
                  </a:cubicBezTo>
                  <a:cubicBezTo>
                    <a:pt x="1122" y="4510"/>
                    <a:pt x="1275" y="4581"/>
                    <a:pt x="1390" y="4581"/>
                  </a:cubicBezTo>
                  <a:cubicBezTo>
                    <a:pt x="1392" y="4581"/>
                    <a:pt x="1393" y="4581"/>
                    <a:pt x="1394" y="4581"/>
                  </a:cubicBezTo>
                  <a:cubicBezTo>
                    <a:pt x="2206" y="4575"/>
                    <a:pt x="3176" y="3861"/>
                    <a:pt x="3701" y="3857"/>
                  </a:cubicBezTo>
                  <a:cubicBezTo>
                    <a:pt x="3707" y="3857"/>
                    <a:pt x="3714" y="3857"/>
                    <a:pt x="3720" y="3857"/>
                  </a:cubicBezTo>
                  <a:cubicBezTo>
                    <a:pt x="4694" y="3857"/>
                    <a:pt x="5149" y="4529"/>
                    <a:pt x="6597" y="4538"/>
                  </a:cubicBezTo>
                  <a:cubicBezTo>
                    <a:pt x="6602" y="4538"/>
                    <a:pt x="6608" y="4538"/>
                    <a:pt x="6613" y="4538"/>
                  </a:cubicBezTo>
                  <a:cubicBezTo>
                    <a:pt x="8063" y="4538"/>
                    <a:pt x="8988" y="3952"/>
                    <a:pt x="9290" y="3809"/>
                  </a:cubicBezTo>
                  <a:cubicBezTo>
                    <a:pt x="9290" y="3809"/>
                    <a:pt x="6972" y="4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16653500" y="3795950"/>
              <a:ext cx="60000" cy="39875"/>
            </a:xfrm>
            <a:custGeom>
              <a:avLst/>
              <a:gdLst/>
              <a:ahLst/>
              <a:cxnLst/>
              <a:rect l="l" t="t" r="r" b="b"/>
              <a:pathLst>
                <a:path w="2400" h="1595" extrusionOk="0">
                  <a:moveTo>
                    <a:pt x="2373" y="0"/>
                  </a:moveTo>
                  <a:cubicBezTo>
                    <a:pt x="2371" y="0"/>
                    <a:pt x="2368" y="0"/>
                    <a:pt x="2366" y="1"/>
                  </a:cubicBezTo>
                  <a:cubicBezTo>
                    <a:pt x="1489" y="372"/>
                    <a:pt x="748" y="909"/>
                    <a:pt x="1" y="1481"/>
                  </a:cubicBezTo>
                  <a:cubicBezTo>
                    <a:pt x="23" y="1520"/>
                    <a:pt x="47" y="1558"/>
                    <a:pt x="75" y="1594"/>
                  </a:cubicBezTo>
                  <a:cubicBezTo>
                    <a:pt x="809" y="1028"/>
                    <a:pt x="1566" y="474"/>
                    <a:pt x="2385" y="36"/>
                  </a:cubicBezTo>
                  <a:cubicBezTo>
                    <a:pt x="2399" y="29"/>
                    <a:pt x="2390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16661400" y="3806325"/>
              <a:ext cx="60200" cy="39600"/>
            </a:xfrm>
            <a:custGeom>
              <a:avLst/>
              <a:gdLst/>
              <a:ahLst/>
              <a:cxnLst/>
              <a:rect l="l" t="t" r="r" b="b"/>
              <a:pathLst>
                <a:path w="2408" h="1584" extrusionOk="0">
                  <a:moveTo>
                    <a:pt x="2384" y="0"/>
                  </a:moveTo>
                  <a:cubicBezTo>
                    <a:pt x="2381" y="0"/>
                    <a:pt x="2379" y="1"/>
                    <a:pt x="2376" y="2"/>
                  </a:cubicBezTo>
                  <a:cubicBezTo>
                    <a:pt x="1497" y="373"/>
                    <a:pt x="754" y="914"/>
                    <a:pt x="0" y="1486"/>
                  </a:cubicBezTo>
                  <a:cubicBezTo>
                    <a:pt x="31" y="1520"/>
                    <a:pt x="61" y="1550"/>
                    <a:pt x="92" y="1584"/>
                  </a:cubicBezTo>
                  <a:cubicBezTo>
                    <a:pt x="822" y="1021"/>
                    <a:pt x="1580" y="477"/>
                    <a:pt x="2389" y="33"/>
                  </a:cubicBezTo>
                  <a:cubicBezTo>
                    <a:pt x="2408" y="27"/>
                    <a:pt x="2399" y="0"/>
                    <a:pt x="2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6671000" y="3816625"/>
              <a:ext cx="58600" cy="38175"/>
            </a:xfrm>
            <a:custGeom>
              <a:avLst/>
              <a:gdLst/>
              <a:ahLst/>
              <a:cxnLst/>
              <a:rect l="l" t="t" r="r" b="b"/>
              <a:pathLst>
                <a:path w="2344" h="1527" extrusionOk="0">
                  <a:moveTo>
                    <a:pt x="2320" y="1"/>
                  </a:moveTo>
                  <a:cubicBezTo>
                    <a:pt x="2319" y="1"/>
                    <a:pt x="2317" y="1"/>
                    <a:pt x="2315" y="2"/>
                  </a:cubicBezTo>
                  <a:cubicBezTo>
                    <a:pt x="1458" y="366"/>
                    <a:pt x="732" y="885"/>
                    <a:pt x="0" y="1438"/>
                  </a:cubicBezTo>
                  <a:cubicBezTo>
                    <a:pt x="40" y="1473"/>
                    <a:pt x="79" y="1502"/>
                    <a:pt x="112" y="1527"/>
                  </a:cubicBezTo>
                  <a:cubicBezTo>
                    <a:pt x="818" y="981"/>
                    <a:pt x="1550" y="463"/>
                    <a:pt x="2328" y="36"/>
                  </a:cubicBezTo>
                  <a:cubicBezTo>
                    <a:pt x="2343" y="28"/>
                    <a:pt x="2335" y="1"/>
                    <a:pt x="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6690850" y="3741925"/>
              <a:ext cx="105775" cy="44500"/>
            </a:xfrm>
            <a:custGeom>
              <a:avLst/>
              <a:gdLst/>
              <a:ahLst/>
              <a:cxnLst/>
              <a:rect l="l" t="t" r="r" b="b"/>
              <a:pathLst>
                <a:path w="4231" h="1780" extrusionOk="0">
                  <a:moveTo>
                    <a:pt x="763" y="0"/>
                  </a:moveTo>
                  <a:cubicBezTo>
                    <a:pt x="538" y="0"/>
                    <a:pt x="361" y="59"/>
                    <a:pt x="271" y="223"/>
                  </a:cubicBezTo>
                  <a:cubicBezTo>
                    <a:pt x="1" y="721"/>
                    <a:pt x="1714" y="1191"/>
                    <a:pt x="1422" y="1288"/>
                  </a:cubicBezTo>
                  <a:cubicBezTo>
                    <a:pt x="1292" y="1330"/>
                    <a:pt x="3137" y="1780"/>
                    <a:pt x="3137" y="1780"/>
                  </a:cubicBezTo>
                  <a:lnTo>
                    <a:pt x="4231" y="463"/>
                  </a:lnTo>
                  <a:cubicBezTo>
                    <a:pt x="4231" y="463"/>
                    <a:pt x="2078" y="267"/>
                    <a:pt x="1522" y="126"/>
                  </a:cubicBezTo>
                  <a:cubicBezTo>
                    <a:pt x="1247" y="56"/>
                    <a:pt x="982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6901725" y="3607625"/>
              <a:ext cx="168000" cy="162125"/>
            </a:xfrm>
            <a:custGeom>
              <a:avLst/>
              <a:gdLst/>
              <a:ahLst/>
              <a:cxnLst/>
              <a:rect l="l" t="t" r="r" b="b"/>
              <a:pathLst>
                <a:path w="6720" h="6485" extrusionOk="0">
                  <a:moveTo>
                    <a:pt x="2075" y="0"/>
                  </a:moveTo>
                  <a:cubicBezTo>
                    <a:pt x="1744" y="0"/>
                    <a:pt x="276" y="1376"/>
                    <a:pt x="143" y="1693"/>
                  </a:cubicBezTo>
                  <a:cubicBezTo>
                    <a:pt x="1" y="2035"/>
                    <a:pt x="1221" y="5415"/>
                    <a:pt x="4753" y="6481"/>
                  </a:cubicBezTo>
                  <a:cubicBezTo>
                    <a:pt x="4760" y="6483"/>
                    <a:pt x="4769" y="6485"/>
                    <a:pt x="4778" y="6485"/>
                  </a:cubicBezTo>
                  <a:cubicBezTo>
                    <a:pt x="5112" y="6485"/>
                    <a:pt x="6670" y="5078"/>
                    <a:pt x="6698" y="4654"/>
                  </a:cubicBezTo>
                  <a:cubicBezTo>
                    <a:pt x="6720" y="4331"/>
                    <a:pt x="3605" y="2945"/>
                    <a:pt x="2132" y="30"/>
                  </a:cubicBezTo>
                  <a:cubicBezTo>
                    <a:pt x="2122" y="10"/>
                    <a:pt x="2102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583325" y="3570200"/>
              <a:ext cx="176525" cy="23250"/>
            </a:xfrm>
            <a:custGeom>
              <a:avLst/>
              <a:gdLst/>
              <a:ahLst/>
              <a:cxnLst/>
              <a:rect l="l" t="t" r="r" b="b"/>
              <a:pathLst>
                <a:path w="7061" h="930" extrusionOk="0">
                  <a:moveTo>
                    <a:pt x="6704" y="0"/>
                  </a:moveTo>
                  <a:cubicBezTo>
                    <a:pt x="5025" y="0"/>
                    <a:pt x="3376" y="693"/>
                    <a:pt x="1721" y="693"/>
                  </a:cubicBezTo>
                  <a:cubicBezTo>
                    <a:pt x="1175" y="693"/>
                    <a:pt x="628" y="618"/>
                    <a:pt x="79" y="417"/>
                  </a:cubicBezTo>
                  <a:cubicBezTo>
                    <a:pt x="74" y="416"/>
                    <a:pt x="70" y="415"/>
                    <a:pt x="65" y="415"/>
                  </a:cubicBezTo>
                  <a:cubicBezTo>
                    <a:pt x="25" y="415"/>
                    <a:pt x="1" y="482"/>
                    <a:pt x="44" y="502"/>
                  </a:cubicBezTo>
                  <a:cubicBezTo>
                    <a:pt x="692" y="815"/>
                    <a:pt x="1344" y="930"/>
                    <a:pt x="1998" y="930"/>
                  </a:cubicBezTo>
                  <a:cubicBezTo>
                    <a:pt x="3647" y="930"/>
                    <a:pt x="5315" y="205"/>
                    <a:pt x="6993" y="121"/>
                  </a:cubicBezTo>
                  <a:cubicBezTo>
                    <a:pt x="7061" y="113"/>
                    <a:pt x="7061" y="14"/>
                    <a:pt x="6993" y="7"/>
                  </a:cubicBezTo>
                  <a:cubicBezTo>
                    <a:pt x="6896" y="2"/>
                    <a:pt x="6800" y="0"/>
                    <a:pt x="6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6715700" y="3580700"/>
              <a:ext cx="141750" cy="13450"/>
            </a:xfrm>
            <a:custGeom>
              <a:avLst/>
              <a:gdLst/>
              <a:ahLst/>
              <a:cxnLst/>
              <a:rect l="l" t="t" r="r" b="b"/>
              <a:pathLst>
                <a:path w="5670" h="538" extrusionOk="0">
                  <a:moveTo>
                    <a:pt x="5621" y="1"/>
                  </a:moveTo>
                  <a:cubicBezTo>
                    <a:pt x="5616" y="1"/>
                    <a:pt x="5611" y="1"/>
                    <a:pt x="5606" y="3"/>
                  </a:cubicBezTo>
                  <a:cubicBezTo>
                    <a:pt x="4931" y="228"/>
                    <a:pt x="4262" y="299"/>
                    <a:pt x="3592" y="299"/>
                  </a:cubicBezTo>
                  <a:cubicBezTo>
                    <a:pt x="2482" y="299"/>
                    <a:pt x="1372" y="106"/>
                    <a:pt x="236" y="106"/>
                  </a:cubicBezTo>
                  <a:cubicBezTo>
                    <a:pt x="168" y="106"/>
                    <a:pt x="100" y="106"/>
                    <a:pt x="32" y="108"/>
                  </a:cubicBezTo>
                  <a:cubicBezTo>
                    <a:pt x="7" y="108"/>
                    <a:pt x="0" y="149"/>
                    <a:pt x="26" y="153"/>
                  </a:cubicBezTo>
                  <a:cubicBezTo>
                    <a:pt x="1060" y="347"/>
                    <a:pt x="2123" y="538"/>
                    <a:pt x="3171" y="538"/>
                  </a:cubicBezTo>
                  <a:cubicBezTo>
                    <a:pt x="4006" y="538"/>
                    <a:pt x="4832" y="417"/>
                    <a:pt x="5628" y="82"/>
                  </a:cubicBezTo>
                  <a:cubicBezTo>
                    <a:pt x="5670" y="65"/>
                    <a:pt x="5661" y="1"/>
                    <a:pt x="5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6498050" y="3365975"/>
              <a:ext cx="74375" cy="362225"/>
            </a:xfrm>
            <a:custGeom>
              <a:avLst/>
              <a:gdLst/>
              <a:ahLst/>
              <a:cxnLst/>
              <a:rect l="l" t="t" r="r" b="b"/>
              <a:pathLst>
                <a:path w="2975" h="14489" extrusionOk="0">
                  <a:moveTo>
                    <a:pt x="2888" y="0"/>
                  </a:moveTo>
                  <a:cubicBezTo>
                    <a:pt x="2869" y="0"/>
                    <a:pt x="2850" y="10"/>
                    <a:pt x="2838" y="33"/>
                  </a:cubicBezTo>
                  <a:cubicBezTo>
                    <a:pt x="2713" y="283"/>
                    <a:pt x="2581" y="539"/>
                    <a:pt x="2445" y="798"/>
                  </a:cubicBezTo>
                  <a:cubicBezTo>
                    <a:pt x="2456" y="746"/>
                    <a:pt x="2467" y="694"/>
                    <a:pt x="2473" y="640"/>
                  </a:cubicBezTo>
                  <a:cubicBezTo>
                    <a:pt x="2477" y="593"/>
                    <a:pt x="2442" y="570"/>
                    <a:pt x="2406" y="570"/>
                  </a:cubicBezTo>
                  <a:cubicBezTo>
                    <a:pt x="2374" y="570"/>
                    <a:pt x="2342" y="587"/>
                    <a:pt x="2331" y="621"/>
                  </a:cubicBezTo>
                  <a:cubicBezTo>
                    <a:pt x="2239" y="889"/>
                    <a:pt x="2181" y="1169"/>
                    <a:pt x="2117" y="1444"/>
                  </a:cubicBezTo>
                  <a:cubicBezTo>
                    <a:pt x="985" y="3708"/>
                    <a:pt x="0" y="6255"/>
                    <a:pt x="2003" y="8327"/>
                  </a:cubicBezTo>
                  <a:cubicBezTo>
                    <a:pt x="2025" y="10371"/>
                    <a:pt x="2303" y="12354"/>
                    <a:pt x="2163" y="14413"/>
                  </a:cubicBezTo>
                  <a:cubicBezTo>
                    <a:pt x="2160" y="14461"/>
                    <a:pt x="2204" y="14488"/>
                    <a:pt x="2245" y="14488"/>
                  </a:cubicBezTo>
                  <a:cubicBezTo>
                    <a:pt x="2277" y="14488"/>
                    <a:pt x="2308" y="14471"/>
                    <a:pt x="2313" y="14434"/>
                  </a:cubicBezTo>
                  <a:cubicBezTo>
                    <a:pt x="2578" y="12528"/>
                    <a:pt x="2256" y="8418"/>
                    <a:pt x="2223" y="8368"/>
                  </a:cubicBezTo>
                  <a:cubicBezTo>
                    <a:pt x="1394" y="7156"/>
                    <a:pt x="885" y="5780"/>
                    <a:pt x="1215" y="4297"/>
                  </a:cubicBezTo>
                  <a:cubicBezTo>
                    <a:pt x="1529" y="2889"/>
                    <a:pt x="2367" y="1421"/>
                    <a:pt x="2952" y="100"/>
                  </a:cubicBezTo>
                  <a:cubicBezTo>
                    <a:pt x="2975" y="48"/>
                    <a:pt x="2931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6880750" y="3363775"/>
              <a:ext cx="59275" cy="213275"/>
            </a:xfrm>
            <a:custGeom>
              <a:avLst/>
              <a:gdLst/>
              <a:ahLst/>
              <a:cxnLst/>
              <a:rect l="l" t="t" r="r" b="b"/>
              <a:pathLst>
                <a:path w="2371" h="8531" extrusionOk="0">
                  <a:moveTo>
                    <a:pt x="9" y="1"/>
                  </a:moveTo>
                  <a:cubicBezTo>
                    <a:pt x="5" y="1"/>
                    <a:pt x="1" y="6"/>
                    <a:pt x="3" y="12"/>
                  </a:cubicBezTo>
                  <a:cubicBezTo>
                    <a:pt x="1137" y="2687"/>
                    <a:pt x="2294" y="5838"/>
                    <a:pt x="255" y="8388"/>
                  </a:cubicBezTo>
                  <a:cubicBezTo>
                    <a:pt x="205" y="8450"/>
                    <a:pt x="254" y="8531"/>
                    <a:pt x="316" y="8531"/>
                  </a:cubicBezTo>
                  <a:cubicBezTo>
                    <a:pt x="334" y="8531"/>
                    <a:pt x="354" y="8523"/>
                    <a:pt x="373" y="8506"/>
                  </a:cubicBezTo>
                  <a:cubicBezTo>
                    <a:pt x="2370" y="6585"/>
                    <a:pt x="1842" y="3897"/>
                    <a:pt x="821" y="1603"/>
                  </a:cubicBezTo>
                  <a:cubicBezTo>
                    <a:pt x="780" y="1478"/>
                    <a:pt x="738" y="1352"/>
                    <a:pt x="697" y="1225"/>
                  </a:cubicBezTo>
                  <a:cubicBezTo>
                    <a:pt x="695" y="1218"/>
                    <a:pt x="689" y="1215"/>
                    <a:pt x="683" y="1215"/>
                  </a:cubicBezTo>
                  <a:cubicBezTo>
                    <a:pt x="675" y="1215"/>
                    <a:pt x="666" y="1222"/>
                    <a:pt x="670" y="1233"/>
                  </a:cubicBezTo>
                  <a:lnTo>
                    <a:pt x="706" y="1350"/>
                  </a:lnTo>
                  <a:cubicBezTo>
                    <a:pt x="488" y="881"/>
                    <a:pt x="252" y="427"/>
                    <a:pt x="15" y="5"/>
                  </a:cubicBezTo>
                  <a:cubicBezTo>
                    <a:pt x="14" y="2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6960125" y="3616925"/>
              <a:ext cx="101300" cy="100275"/>
            </a:xfrm>
            <a:custGeom>
              <a:avLst/>
              <a:gdLst/>
              <a:ahLst/>
              <a:cxnLst/>
              <a:rect l="l" t="t" r="r" b="b"/>
              <a:pathLst>
                <a:path w="4052" h="4011" extrusionOk="0">
                  <a:moveTo>
                    <a:pt x="71" y="1"/>
                  </a:moveTo>
                  <a:cubicBezTo>
                    <a:pt x="36" y="1"/>
                    <a:pt x="1" y="39"/>
                    <a:pt x="20" y="81"/>
                  </a:cubicBezTo>
                  <a:cubicBezTo>
                    <a:pt x="784" y="1721"/>
                    <a:pt x="2151" y="3376"/>
                    <a:pt x="3905" y="4004"/>
                  </a:cubicBezTo>
                  <a:cubicBezTo>
                    <a:pt x="3916" y="4008"/>
                    <a:pt x="3926" y="4010"/>
                    <a:pt x="3936" y="4010"/>
                  </a:cubicBezTo>
                  <a:cubicBezTo>
                    <a:pt x="4017" y="4010"/>
                    <a:pt x="4052" y="3885"/>
                    <a:pt x="3976" y="3836"/>
                  </a:cubicBezTo>
                  <a:cubicBezTo>
                    <a:pt x="2371" y="2799"/>
                    <a:pt x="1024" y="1763"/>
                    <a:pt x="112" y="28"/>
                  </a:cubicBezTo>
                  <a:cubicBezTo>
                    <a:pt x="102" y="9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6432200" y="3623500"/>
              <a:ext cx="85100" cy="109275"/>
            </a:xfrm>
            <a:custGeom>
              <a:avLst/>
              <a:gdLst/>
              <a:ahLst/>
              <a:cxnLst/>
              <a:rect l="l" t="t" r="r" b="b"/>
              <a:pathLst>
                <a:path w="3404" h="4371" extrusionOk="0">
                  <a:moveTo>
                    <a:pt x="88" y="1"/>
                  </a:moveTo>
                  <a:cubicBezTo>
                    <a:pt x="46" y="1"/>
                    <a:pt x="1" y="38"/>
                    <a:pt x="19" y="86"/>
                  </a:cubicBezTo>
                  <a:cubicBezTo>
                    <a:pt x="671" y="1788"/>
                    <a:pt x="1763" y="3327"/>
                    <a:pt x="3279" y="4360"/>
                  </a:cubicBezTo>
                  <a:cubicBezTo>
                    <a:pt x="3290" y="4367"/>
                    <a:pt x="3301" y="4370"/>
                    <a:pt x="3311" y="4370"/>
                  </a:cubicBezTo>
                  <a:cubicBezTo>
                    <a:pt x="3362" y="4370"/>
                    <a:pt x="3403" y="4298"/>
                    <a:pt x="3359" y="4256"/>
                  </a:cubicBezTo>
                  <a:cubicBezTo>
                    <a:pt x="2026" y="3026"/>
                    <a:pt x="921" y="1680"/>
                    <a:pt x="143" y="34"/>
                  </a:cubicBezTo>
                  <a:cubicBezTo>
                    <a:pt x="131" y="11"/>
                    <a:pt x="110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6531000" y="2923875"/>
              <a:ext cx="284425" cy="404675"/>
            </a:xfrm>
            <a:custGeom>
              <a:avLst/>
              <a:gdLst/>
              <a:ahLst/>
              <a:cxnLst/>
              <a:rect l="l" t="t" r="r" b="b"/>
              <a:pathLst>
                <a:path w="11377" h="16187" extrusionOk="0">
                  <a:moveTo>
                    <a:pt x="5504" y="1"/>
                  </a:moveTo>
                  <a:cubicBezTo>
                    <a:pt x="4187" y="1"/>
                    <a:pt x="2918" y="264"/>
                    <a:pt x="2128" y="918"/>
                  </a:cubicBezTo>
                  <a:cubicBezTo>
                    <a:pt x="389" y="2358"/>
                    <a:pt x="0" y="7631"/>
                    <a:pt x="786" y="9793"/>
                  </a:cubicBezTo>
                  <a:cubicBezTo>
                    <a:pt x="1351" y="11346"/>
                    <a:pt x="3069" y="11623"/>
                    <a:pt x="4199" y="11623"/>
                  </a:cubicBezTo>
                  <a:cubicBezTo>
                    <a:pt x="4727" y="11623"/>
                    <a:pt x="5126" y="11562"/>
                    <a:pt x="5218" y="11544"/>
                  </a:cubicBezTo>
                  <a:cubicBezTo>
                    <a:pt x="5222" y="11544"/>
                    <a:pt x="5228" y="11542"/>
                    <a:pt x="5231" y="11540"/>
                  </a:cubicBezTo>
                  <a:cubicBezTo>
                    <a:pt x="5234" y="11538"/>
                    <a:pt x="5237" y="11537"/>
                    <a:pt x="5240" y="11537"/>
                  </a:cubicBezTo>
                  <a:lnTo>
                    <a:pt x="5240" y="11540"/>
                  </a:lnTo>
                  <a:cubicBezTo>
                    <a:pt x="5237" y="11590"/>
                    <a:pt x="5211" y="12076"/>
                    <a:pt x="5227" y="12645"/>
                  </a:cubicBezTo>
                  <a:cubicBezTo>
                    <a:pt x="5231" y="12811"/>
                    <a:pt x="5243" y="12981"/>
                    <a:pt x="5259" y="13148"/>
                  </a:cubicBezTo>
                  <a:cubicBezTo>
                    <a:pt x="5263" y="13231"/>
                    <a:pt x="5270" y="13310"/>
                    <a:pt x="5279" y="13388"/>
                  </a:cubicBezTo>
                  <a:cubicBezTo>
                    <a:pt x="5325" y="13763"/>
                    <a:pt x="5487" y="16187"/>
                    <a:pt x="7431" y="16187"/>
                  </a:cubicBezTo>
                  <a:cubicBezTo>
                    <a:pt x="7456" y="16187"/>
                    <a:pt x="7482" y="16186"/>
                    <a:pt x="7507" y="16186"/>
                  </a:cubicBezTo>
                  <a:cubicBezTo>
                    <a:pt x="8693" y="16148"/>
                    <a:pt x="9704" y="14471"/>
                    <a:pt x="9960" y="13372"/>
                  </a:cubicBezTo>
                  <a:cubicBezTo>
                    <a:pt x="10152" y="12549"/>
                    <a:pt x="10283" y="9880"/>
                    <a:pt x="10421" y="8835"/>
                  </a:cubicBezTo>
                  <a:cubicBezTo>
                    <a:pt x="10674" y="7014"/>
                    <a:pt x="11377" y="2550"/>
                    <a:pt x="10367" y="1413"/>
                  </a:cubicBezTo>
                  <a:cubicBezTo>
                    <a:pt x="9669" y="624"/>
                    <a:pt x="7529" y="1"/>
                    <a:pt x="5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6568200" y="3069000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3" y="0"/>
                  </a:moveTo>
                  <a:cubicBezTo>
                    <a:pt x="289" y="0"/>
                    <a:pt x="285" y="0"/>
                    <a:pt x="281" y="1"/>
                  </a:cubicBezTo>
                  <a:cubicBezTo>
                    <a:pt x="121" y="11"/>
                    <a:pt x="0" y="187"/>
                    <a:pt x="13" y="395"/>
                  </a:cubicBezTo>
                  <a:cubicBezTo>
                    <a:pt x="25" y="596"/>
                    <a:pt x="157" y="754"/>
                    <a:pt x="312" y="754"/>
                  </a:cubicBezTo>
                  <a:cubicBezTo>
                    <a:pt x="316" y="754"/>
                    <a:pt x="320" y="754"/>
                    <a:pt x="325" y="754"/>
                  </a:cubicBezTo>
                  <a:cubicBezTo>
                    <a:pt x="483" y="745"/>
                    <a:pt x="605" y="569"/>
                    <a:pt x="592" y="361"/>
                  </a:cubicBezTo>
                  <a:cubicBezTo>
                    <a:pt x="581" y="159"/>
                    <a:pt x="448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6657900" y="3073325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4" y="0"/>
                  </a:moveTo>
                  <a:cubicBezTo>
                    <a:pt x="290" y="0"/>
                    <a:pt x="286" y="0"/>
                    <a:pt x="281" y="1"/>
                  </a:cubicBezTo>
                  <a:cubicBezTo>
                    <a:pt x="123" y="9"/>
                    <a:pt x="1" y="187"/>
                    <a:pt x="14" y="393"/>
                  </a:cubicBezTo>
                  <a:cubicBezTo>
                    <a:pt x="25" y="596"/>
                    <a:pt x="158" y="754"/>
                    <a:pt x="313" y="754"/>
                  </a:cubicBezTo>
                  <a:cubicBezTo>
                    <a:pt x="317" y="754"/>
                    <a:pt x="321" y="754"/>
                    <a:pt x="325" y="754"/>
                  </a:cubicBezTo>
                  <a:cubicBezTo>
                    <a:pt x="485" y="744"/>
                    <a:pt x="606" y="569"/>
                    <a:pt x="594" y="361"/>
                  </a:cubicBezTo>
                  <a:cubicBezTo>
                    <a:pt x="581" y="157"/>
                    <a:pt x="449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6555800" y="3020325"/>
              <a:ext cx="37975" cy="18450"/>
            </a:xfrm>
            <a:custGeom>
              <a:avLst/>
              <a:gdLst/>
              <a:ahLst/>
              <a:cxnLst/>
              <a:rect l="l" t="t" r="r" b="b"/>
              <a:pathLst>
                <a:path w="1519" h="738" extrusionOk="0">
                  <a:moveTo>
                    <a:pt x="885" y="1"/>
                  </a:moveTo>
                  <a:cubicBezTo>
                    <a:pt x="831" y="1"/>
                    <a:pt x="776" y="4"/>
                    <a:pt x="720" y="10"/>
                  </a:cubicBezTo>
                  <a:cubicBezTo>
                    <a:pt x="313" y="55"/>
                    <a:pt x="0" y="251"/>
                    <a:pt x="22" y="451"/>
                  </a:cubicBezTo>
                  <a:cubicBezTo>
                    <a:pt x="41" y="621"/>
                    <a:pt x="302" y="738"/>
                    <a:pt x="634" y="738"/>
                  </a:cubicBezTo>
                  <a:cubicBezTo>
                    <a:pt x="688" y="738"/>
                    <a:pt x="743" y="735"/>
                    <a:pt x="799" y="729"/>
                  </a:cubicBezTo>
                  <a:cubicBezTo>
                    <a:pt x="1206" y="685"/>
                    <a:pt x="1519" y="487"/>
                    <a:pt x="1497" y="288"/>
                  </a:cubicBezTo>
                  <a:cubicBezTo>
                    <a:pt x="1478" y="117"/>
                    <a:pt x="1217" y="1"/>
                    <a:pt x="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6650850" y="3025975"/>
              <a:ext cx="38425" cy="19825"/>
            </a:xfrm>
            <a:custGeom>
              <a:avLst/>
              <a:gdLst/>
              <a:ahLst/>
              <a:cxnLst/>
              <a:rect l="l" t="t" r="r" b="b"/>
              <a:pathLst>
                <a:path w="1537" h="793" extrusionOk="0">
                  <a:moveTo>
                    <a:pt x="514" y="0"/>
                  </a:moveTo>
                  <a:cubicBezTo>
                    <a:pt x="270" y="0"/>
                    <a:pt x="84" y="77"/>
                    <a:pt x="50" y="212"/>
                  </a:cubicBezTo>
                  <a:cubicBezTo>
                    <a:pt x="1" y="405"/>
                    <a:pt x="283" y="645"/>
                    <a:pt x="680" y="747"/>
                  </a:cubicBezTo>
                  <a:cubicBezTo>
                    <a:pt x="799" y="778"/>
                    <a:pt x="916" y="792"/>
                    <a:pt x="1022" y="792"/>
                  </a:cubicBezTo>
                  <a:cubicBezTo>
                    <a:pt x="1266" y="792"/>
                    <a:pt x="1453" y="715"/>
                    <a:pt x="1487" y="580"/>
                  </a:cubicBezTo>
                  <a:cubicBezTo>
                    <a:pt x="1537" y="386"/>
                    <a:pt x="1256" y="148"/>
                    <a:pt x="859" y="46"/>
                  </a:cubicBezTo>
                  <a:cubicBezTo>
                    <a:pt x="738" y="15"/>
                    <a:pt x="620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6590450" y="3037050"/>
              <a:ext cx="28200" cy="80000"/>
            </a:xfrm>
            <a:custGeom>
              <a:avLst/>
              <a:gdLst/>
              <a:ahLst/>
              <a:cxnLst/>
              <a:rect l="l" t="t" r="r" b="b"/>
              <a:pathLst>
                <a:path w="1128" h="3200" extrusionOk="0">
                  <a:moveTo>
                    <a:pt x="696" y="1"/>
                  </a:moveTo>
                  <a:cubicBezTo>
                    <a:pt x="679" y="1"/>
                    <a:pt x="661" y="11"/>
                    <a:pt x="655" y="33"/>
                  </a:cubicBezTo>
                  <a:cubicBezTo>
                    <a:pt x="416" y="876"/>
                    <a:pt x="0" y="3139"/>
                    <a:pt x="412" y="3194"/>
                  </a:cubicBezTo>
                  <a:cubicBezTo>
                    <a:pt x="438" y="3198"/>
                    <a:pt x="464" y="3199"/>
                    <a:pt x="490" y="3199"/>
                  </a:cubicBezTo>
                  <a:cubicBezTo>
                    <a:pt x="705" y="3199"/>
                    <a:pt x="934" y="3094"/>
                    <a:pt x="1070" y="2978"/>
                  </a:cubicBezTo>
                  <a:cubicBezTo>
                    <a:pt x="1128" y="2927"/>
                    <a:pt x="1091" y="2846"/>
                    <a:pt x="1029" y="2846"/>
                  </a:cubicBezTo>
                  <a:cubicBezTo>
                    <a:pt x="1016" y="2846"/>
                    <a:pt x="1002" y="2849"/>
                    <a:pt x="988" y="2857"/>
                  </a:cubicBezTo>
                  <a:cubicBezTo>
                    <a:pt x="910" y="2898"/>
                    <a:pt x="747" y="2988"/>
                    <a:pt x="616" y="2988"/>
                  </a:cubicBezTo>
                  <a:cubicBezTo>
                    <a:pt x="564" y="2988"/>
                    <a:pt x="517" y="2974"/>
                    <a:pt x="483" y="2937"/>
                  </a:cubicBezTo>
                  <a:cubicBezTo>
                    <a:pt x="338" y="2774"/>
                    <a:pt x="677" y="583"/>
                    <a:pt x="742" y="51"/>
                  </a:cubicBezTo>
                  <a:cubicBezTo>
                    <a:pt x="746" y="20"/>
                    <a:pt x="721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6616600" y="3126475"/>
              <a:ext cx="44700" cy="30625"/>
            </a:xfrm>
            <a:custGeom>
              <a:avLst/>
              <a:gdLst/>
              <a:ahLst/>
              <a:cxnLst/>
              <a:rect l="l" t="t" r="r" b="b"/>
              <a:pathLst>
                <a:path w="1788" h="1225" extrusionOk="0">
                  <a:moveTo>
                    <a:pt x="1381" y="0"/>
                  </a:moveTo>
                  <a:cubicBezTo>
                    <a:pt x="1358" y="0"/>
                    <a:pt x="1333" y="3"/>
                    <a:pt x="1308" y="7"/>
                  </a:cubicBezTo>
                  <a:cubicBezTo>
                    <a:pt x="1117" y="43"/>
                    <a:pt x="1000" y="179"/>
                    <a:pt x="827" y="209"/>
                  </a:cubicBezTo>
                  <a:cubicBezTo>
                    <a:pt x="589" y="250"/>
                    <a:pt x="418" y="195"/>
                    <a:pt x="197" y="342"/>
                  </a:cubicBezTo>
                  <a:cubicBezTo>
                    <a:pt x="38" y="449"/>
                    <a:pt x="0" y="614"/>
                    <a:pt x="37" y="768"/>
                  </a:cubicBezTo>
                  <a:cubicBezTo>
                    <a:pt x="44" y="814"/>
                    <a:pt x="60" y="859"/>
                    <a:pt x="86" y="900"/>
                  </a:cubicBezTo>
                  <a:cubicBezTo>
                    <a:pt x="108" y="958"/>
                    <a:pt x="146" y="1011"/>
                    <a:pt x="192" y="1054"/>
                  </a:cubicBezTo>
                  <a:cubicBezTo>
                    <a:pt x="234" y="1095"/>
                    <a:pt x="285" y="1130"/>
                    <a:pt x="339" y="1155"/>
                  </a:cubicBezTo>
                  <a:cubicBezTo>
                    <a:pt x="448" y="1205"/>
                    <a:pt x="576" y="1225"/>
                    <a:pt x="705" y="1225"/>
                  </a:cubicBezTo>
                  <a:cubicBezTo>
                    <a:pt x="854" y="1225"/>
                    <a:pt x="1004" y="1199"/>
                    <a:pt x="1126" y="1163"/>
                  </a:cubicBezTo>
                  <a:cubicBezTo>
                    <a:pt x="1403" y="1083"/>
                    <a:pt x="1707" y="887"/>
                    <a:pt x="1775" y="598"/>
                  </a:cubicBezTo>
                  <a:cubicBezTo>
                    <a:pt x="1784" y="561"/>
                    <a:pt x="1788" y="523"/>
                    <a:pt x="1788" y="487"/>
                  </a:cubicBezTo>
                  <a:cubicBezTo>
                    <a:pt x="1784" y="470"/>
                    <a:pt x="1788" y="458"/>
                    <a:pt x="1784" y="441"/>
                  </a:cubicBezTo>
                  <a:cubicBezTo>
                    <a:pt x="1781" y="398"/>
                    <a:pt x="1772" y="358"/>
                    <a:pt x="1760" y="317"/>
                  </a:cubicBezTo>
                  <a:lnTo>
                    <a:pt x="1760" y="308"/>
                  </a:lnTo>
                  <a:cubicBezTo>
                    <a:pt x="1702" y="141"/>
                    <a:pt x="1572" y="0"/>
                    <a:pt x="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6625075" y="3138300"/>
              <a:ext cx="35900" cy="18800"/>
            </a:xfrm>
            <a:custGeom>
              <a:avLst/>
              <a:gdLst/>
              <a:ahLst/>
              <a:cxnLst/>
              <a:rect l="l" t="t" r="r" b="b"/>
              <a:pathLst>
                <a:path w="1436" h="752" extrusionOk="0">
                  <a:moveTo>
                    <a:pt x="933" y="1"/>
                  </a:moveTo>
                  <a:cubicBezTo>
                    <a:pt x="465" y="1"/>
                    <a:pt x="77" y="295"/>
                    <a:pt x="0" y="682"/>
                  </a:cubicBezTo>
                  <a:cubicBezTo>
                    <a:pt x="109" y="732"/>
                    <a:pt x="237" y="752"/>
                    <a:pt x="366" y="752"/>
                  </a:cubicBezTo>
                  <a:cubicBezTo>
                    <a:pt x="515" y="752"/>
                    <a:pt x="664" y="726"/>
                    <a:pt x="786" y="690"/>
                  </a:cubicBezTo>
                  <a:cubicBezTo>
                    <a:pt x="1064" y="610"/>
                    <a:pt x="1368" y="414"/>
                    <a:pt x="1436" y="125"/>
                  </a:cubicBezTo>
                  <a:cubicBezTo>
                    <a:pt x="1283" y="43"/>
                    <a:pt x="1113" y="1"/>
                    <a:pt x="940" y="1"/>
                  </a:cubicBezTo>
                  <a:cubicBezTo>
                    <a:pt x="938" y="1"/>
                    <a:pt x="935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6547675" y="2916650"/>
              <a:ext cx="304950" cy="194475"/>
            </a:xfrm>
            <a:custGeom>
              <a:avLst/>
              <a:gdLst/>
              <a:ahLst/>
              <a:cxnLst/>
              <a:rect l="l" t="t" r="r" b="b"/>
              <a:pathLst>
                <a:path w="12198" h="7779" extrusionOk="0">
                  <a:moveTo>
                    <a:pt x="4959" y="0"/>
                  </a:moveTo>
                  <a:cubicBezTo>
                    <a:pt x="3719" y="0"/>
                    <a:pt x="2781" y="142"/>
                    <a:pt x="2781" y="142"/>
                  </a:cubicBezTo>
                  <a:cubicBezTo>
                    <a:pt x="289" y="521"/>
                    <a:pt x="1" y="3622"/>
                    <a:pt x="1" y="3622"/>
                  </a:cubicBezTo>
                  <a:cubicBezTo>
                    <a:pt x="689" y="3347"/>
                    <a:pt x="1949" y="1796"/>
                    <a:pt x="1949" y="1796"/>
                  </a:cubicBezTo>
                  <a:cubicBezTo>
                    <a:pt x="3402" y="4727"/>
                    <a:pt x="7993" y="4769"/>
                    <a:pt x="8258" y="4769"/>
                  </a:cubicBezTo>
                  <a:cubicBezTo>
                    <a:pt x="8266" y="4769"/>
                    <a:pt x="8270" y="4769"/>
                    <a:pt x="8270" y="4769"/>
                  </a:cubicBezTo>
                  <a:cubicBezTo>
                    <a:pt x="8270" y="4769"/>
                    <a:pt x="8312" y="7779"/>
                    <a:pt x="9402" y="7779"/>
                  </a:cubicBezTo>
                  <a:cubicBezTo>
                    <a:pt x="10486" y="7779"/>
                    <a:pt x="12198" y="4001"/>
                    <a:pt x="10228" y="1658"/>
                  </a:cubicBezTo>
                  <a:cubicBezTo>
                    <a:pt x="9073" y="285"/>
                    <a:pt x="6714" y="0"/>
                    <a:pt x="4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6762525" y="3074025"/>
              <a:ext cx="80425" cy="74200"/>
            </a:xfrm>
            <a:custGeom>
              <a:avLst/>
              <a:gdLst/>
              <a:ahLst/>
              <a:cxnLst/>
              <a:rect l="l" t="t" r="r" b="b"/>
              <a:pathLst>
                <a:path w="3217" h="2968" extrusionOk="0">
                  <a:moveTo>
                    <a:pt x="1247" y="0"/>
                  </a:moveTo>
                  <a:cubicBezTo>
                    <a:pt x="478" y="0"/>
                    <a:pt x="1" y="492"/>
                    <a:pt x="1" y="492"/>
                  </a:cubicBezTo>
                  <a:lnTo>
                    <a:pt x="143" y="2742"/>
                  </a:lnTo>
                  <a:cubicBezTo>
                    <a:pt x="143" y="2742"/>
                    <a:pt x="620" y="2968"/>
                    <a:pt x="1152" y="2968"/>
                  </a:cubicBezTo>
                  <a:cubicBezTo>
                    <a:pt x="1315" y="2968"/>
                    <a:pt x="1484" y="2946"/>
                    <a:pt x="1646" y="2891"/>
                  </a:cubicBezTo>
                  <a:cubicBezTo>
                    <a:pt x="3217" y="2347"/>
                    <a:pt x="2919" y="358"/>
                    <a:pt x="1704" y="57"/>
                  </a:cubicBezTo>
                  <a:cubicBezTo>
                    <a:pt x="1543" y="17"/>
                    <a:pt x="1390" y="0"/>
                    <a:pt x="1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6778025" y="3090150"/>
              <a:ext cx="35100" cy="45000"/>
            </a:xfrm>
            <a:custGeom>
              <a:avLst/>
              <a:gdLst/>
              <a:ahLst/>
              <a:cxnLst/>
              <a:rect l="l" t="t" r="r" b="b"/>
              <a:pathLst>
                <a:path w="1404" h="1800" extrusionOk="0">
                  <a:moveTo>
                    <a:pt x="1124" y="1"/>
                  </a:moveTo>
                  <a:cubicBezTo>
                    <a:pt x="434" y="1"/>
                    <a:pt x="3" y="759"/>
                    <a:pt x="2" y="1373"/>
                  </a:cubicBezTo>
                  <a:cubicBezTo>
                    <a:pt x="1" y="1642"/>
                    <a:pt x="57" y="1800"/>
                    <a:pt x="134" y="1800"/>
                  </a:cubicBezTo>
                  <a:cubicBezTo>
                    <a:pt x="165" y="1800"/>
                    <a:pt x="200" y="1773"/>
                    <a:pt x="236" y="1716"/>
                  </a:cubicBezTo>
                  <a:cubicBezTo>
                    <a:pt x="360" y="1519"/>
                    <a:pt x="648" y="1390"/>
                    <a:pt x="930" y="1390"/>
                  </a:cubicBezTo>
                  <a:cubicBezTo>
                    <a:pt x="1090" y="1390"/>
                    <a:pt x="1247" y="1431"/>
                    <a:pt x="1372" y="1524"/>
                  </a:cubicBezTo>
                  <a:cubicBezTo>
                    <a:pt x="1375" y="1527"/>
                    <a:pt x="1379" y="1528"/>
                    <a:pt x="1382" y="1528"/>
                  </a:cubicBezTo>
                  <a:cubicBezTo>
                    <a:pt x="1394" y="1528"/>
                    <a:pt x="1403" y="1515"/>
                    <a:pt x="1397" y="1502"/>
                  </a:cubicBezTo>
                  <a:cubicBezTo>
                    <a:pt x="1270" y="1259"/>
                    <a:pt x="1039" y="1165"/>
                    <a:pt x="795" y="1165"/>
                  </a:cubicBezTo>
                  <a:cubicBezTo>
                    <a:pt x="618" y="1165"/>
                    <a:pt x="435" y="1214"/>
                    <a:pt x="281" y="1291"/>
                  </a:cubicBezTo>
                  <a:cubicBezTo>
                    <a:pt x="360" y="854"/>
                    <a:pt x="597" y="189"/>
                    <a:pt x="1160" y="59"/>
                  </a:cubicBezTo>
                  <a:cubicBezTo>
                    <a:pt x="1195" y="51"/>
                    <a:pt x="1179" y="1"/>
                    <a:pt x="1148" y="1"/>
                  </a:cubicBezTo>
                  <a:cubicBezTo>
                    <a:pt x="1140" y="1"/>
                    <a:pt x="1132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4967475" y="3937725"/>
              <a:ext cx="2411975" cy="39625"/>
            </a:xfrm>
            <a:custGeom>
              <a:avLst/>
              <a:gdLst/>
              <a:ahLst/>
              <a:cxnLst/>
              <a:rect l="l" t="t" r="r" b="b"/>
              <a:pathLst>
                <a:path w="96479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79" y="1585"/>
                  </a:lnTo>
                  <a:lnTo>
                    <a:pt x="96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7379425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6436700" y="3977325"/>
              <a:ext cx="678925" cy="1037400"/>
            </a:xfrm>
            <a:custGeom>
              <a:avLst/>
              <a:gdLst/>
              <a:ahLst/>
              <a:cxnLst/>
              <a:rect l="l" t="t" r="r" b="b"/>
              <a:pathLst>
                <a:path w="27157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6" y="41496"/>
                  </a:lnTo>
                  <a:lnTo>
                    <a:pt x="27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71156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6497000" y="4138650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6679250" y="424092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6713550" y="4240425"/>
              <a:ext cx="146525" cy="69475"/>
            </a:xfrm>
            <a:custGeom>
              <a:avLst/>
              <a:gdLst/>
              <a:ahLst/>
              <a:cxnLst/>
              <a:rect l="l" t="t" r="r" b="b"/>
              <a:pathLst>
                <a:path w="5861" h="2779" extrusionOk="0">
                  <a:moveTo>
                    <a:pt x="5407" y="454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6497000" y="4554475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6679250" y="465677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6713550" y="4656250"/>
              <a:ext cx="146525" cy="69500"/>
            </a:xfrm>
            <a:custGeom>
              <a:avLst/>
              <a:gdLst/>
              <a:ahLst/>
              <a:cxnLst/>
              <a:rect l="l" t="t" r="r" b="b"/>
              <a:pathLst>
                <a:path w="5861" h="2780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5045975" y="3977325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1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7107425" y="4446925"/>
              <a:ext cx="181450" cy="172400"/>
            </a:xfrm>
            <a:custGeom>
              <a:avLst/>
              <a:gdLst/>
              <a:ahLst/>
              <a:cxnLst/>
              <a:rect l="l" t="t" r="r" b="b"/>
              <a:pathLst>
                <a:path w="7258" h="6896" extrusionOk="0">
                  <a:moveTo>
                    <a:pt x="2973" y="1"/>
                  </a:moveTo>
                  <a:cubicBezTo>
                    <a:pt x="2230" y="1"/>
                    <a:pt x="1406" y="736"/>
                    <a:pt x="1324" y="1053"/>
                  </a:cubicBezTo>
                  <a:cubicBezTo>
                    <a:pt x="1231" y="1412"/>
                    <a:pt x="1157" y="2500"/>
                    <a:pt x="857" y="2907"/>
                  </a:cubicBezTo>
                  <a:cubicBezTo>
                    <a:pt x="559" y="3315"/>
                    <a:pt x="143" y="3181"/>
                    <a:pt x="71" y="3684"/>
                  </a:cubicBezTo>
                  <a:cubicBezTo>
                    <a:pt x="0" y="4186"/>
                    <a:pt x="28" y="5021"/>
                    <a:pt x="175" y="5171"/>
                  </a:cubicBezTo>
                  <a:cubicBezTo>
                    <a:pt x="224" y="5222"/>
                    <a:pt x="301" y="5230"/>
                    <a:pt x="389" y="5230"/>
                  </a:cubicBezTo>
                  <a:cubicBezTo>
                    <a:pt x="430" y="5230"/>
                    <a:pt x="473" y="5228"/>
                    <a:pt x="516" y="5228"/>
                  </a:cubicBezTo>
                  <a:cubicBezTo>
                    <a:pt x="656" y="5228"/>
                    <a:pt x="801" y="5246"/>
                    <a:pt x="890" y="5399"/>
                  </a:cubicBezTo>
                  <a:cubicBezTo>
                    <a:pt x="1068" y="5700"/>
                    <a:pt x="1228" y="6503"/>
                    <a:pt x="1594" y="6688"/>
                  </a:cubicBezTo>
                  <a:cubicBezTo>
                    <a:pt x="1655" y="6718"/>
                    <a:pt x="1728" y="6730"/>
                    <a:pt x="1810" y="6730"/>
                  </a:cubicBezTo>
                  <a:cubicBezTo>
                    <a:pt x="2157" y="6730"/>
                    <a:pt x="2664" y="6514"/>
                    <a:pt x="3051" y="6514"/>
                  </a:cubicBezTo>
                  <a:cubicBezTo>
                    <a:pt x="3130" y="6514"/>
                    <a:pt x="3205" y="6523"/>
                    <a:pt x="3272" y="6545"/>
                  </a:cubicBezTo>
                  <a:cubicBezTo>
                    <a:pt x="3657" y="6671"/>
                    <a:pt x="4017" y="6895"/>
                    <a:pt x="4318" y="6895"/>
                  </a:cubicBezTo>
                  <a:cubicBezTo>
                    <a:pt x="4495" y="6895"/>
                    <a:pt x="4652" y="6817"/>
                    <a:pt x="4781" y="6595"/>
                  </a:cubicBezTo>
                  <a:cubicBezTo>
                    <a:pt x="5131" y="5996"/>
                    <a:pt x="6069" y="6175"/>
                    <a:pt x="6419" y="6046"/>
                  </a:cubicBezTo>
                  <a:cubicBezTo>
                    <a:pt x="6770" y="5920"/>
                    <a:pt x="7257" y="4909"/>
                    <a:pt x="7234" y="4592"/>
                  </a:cubicBezTo>
                  <a:cubicBezTo>
                    <a:pt x="7211" y="4275"/>
                    <a:pt x="6947" y="3953"/>
                    <a:pt x="6947" y="3654"/>
                  </a:cubicBezTo>
                  <a:cubicBezTo>
                    <a:pt x="6947" y="3354"/>
                    <a:pt x="6930" y="2913"/>
                    <a:pt x="6892" y="2500"/>
                  </a:cubicBezTo>
                  <a:cubicBezTo>
                    <a:pt x="6854" y="2087"/>
                    <a:pt x="6813" y="1501"/>
                    <a:pt x="6178" y="1204"/>
                  </a:cubicBezTo>
                  <a:cubicBezTo>
                    <a:pt x="5737" y="998"/>
                    <a:pt x="5423" y="987"/>
                    <a:pt x="5138" y="987"/>
                  </a:cubicBezTo>
                  <a:cubicBezTo>
                    <a:pt x="5104" y="987"/>
                    <a:pt x="5072" y="987"/>
                    <a:pt x="5039" y="987"/>
                  </a:cubicBezTo>
                  <a:cubicBezTo>
                    <a:pt x="4947" y="987"/>
                    <a:pt x="4857" y="986"/>
                    <a:pt x="4765" y="977"/>
                  </a:cubicBezTo>
                  <a:cubicBezTo>
                    <a:pt x="4362" y="936"/>
                    <a:pt x="4067" y="292"/>
                    <a:pt x="3266" y="43"/>
                  </a:cubicBezTo>
                  <a:cubicBezTo>
                    <a:pt x="3171" y="14"/>
                    <a:pt x="3073" y="1"/>
                    <a:pt x="2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6849625" y="4535050"/>
              <a:ext cx="527175" cy="485875"/>
            </a:xfrm>
            <a:custGeom>
              <a:avLst/>
              <a:gdLst/>
              <a:ahLst/>
              <a:cxnLst/>
              <a:rect l="l" t="t" r="r" b="b"/>
              <a:pathLst>
                <a:path w="21087" h="19435" extrusionOk="0">
                  <a:moveTo>
                    <a:pt x="414" y="1"/>
                  </a:moveTo>
                  <a:cubicBezTo>
                    <a:pt x="0" y="1"/>
                    <a:pt x="2632" y="17254"/>
                    <a:pt x="3203" y="17820"/>
                  </a:cubicBezTo>
                  <a:cubicBezTo>
                    <a:pt x="4463" y="19066"/>
                    <a:pt x="8476" y="19434"/>
                    <a:pt x="10543" y="19434"/>
                  </a:cubicBezTo>
                  <a:cubicBezTo>
                    <a:pt x="12610" y="19434"/>
                    <a:pt x="16893" y="19092"/>
                    <a:pt x="17883" y="17820"/>
                  </a:cubicBezTo>
                  <a:cubicBezTo>
                    <a:pt x="18477" y="17054"/>
                    <a:pt x="21086" y="1"/>
                    <a:pt x="20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143275" y="4918650"/>
              <a:ext cx="195550" cy="167250"/>
            </a:xfrm>
            <a:custGeom>
              <a:avLst/>
              <a:gdLst/>
              <a:ahLst/>
              <a:cxnLst/>
              <a:rect l="l" t="t" r="r" b="b"/>
              <a:pathLst>
                <a:path w="7822" h="6690" extrusionOk="0">
                  <a:moveTo>
                    <a:pt x="5422" y="1"/>
                  </a:moveTo>
                  <a:cubicBezTo>
                    <a:pt x="5175" y="1"/>
                    <a:pt x="4911" y="24"/>
                    <a:pt x="4670" y="58"/>
                  </a:cubicBezTo>
                  <a:cubicBezTo>
                    <a:pt x="4670" y="58"/>
                    <a:pt x="4267" y="182"/>
                    <a:pt x="3991" y="182"/>
                  </a:cubicBezTo>
                  <a:cubicBezTo>
                    <a:pt x="3960" y="182"/>
                    <a:pt x="3930" y="181"/>
                    <a:pt x="3903" y="177"/>
                  </a:cubicBezTo>
                  <a:cubicBezTo>
                    <a:pt x="3884" y="175"/>
                    <a:pt x="3865" y="174"/>
                    <a:pt x="3845" y="174"/>
                  </a:cubicBezTo>
                  <a:cubicBezTo>
                    <a:pt x="3586" y="174"/>
                    <a:pt x="3261" y="372"/>
                    <a:pt x="3068" y="660"/>
                  </a:cubicBezTo>
                  <a:cubicBezTo>
                    <a:pt x="2860" y="970"/>
                    <a:pt x="2723" y="1108"/>
                    <a:pt x="2723" y="1108"/>
                  </a:cubicBezTo>
                  <a:cubicBezTo>
                    <a:pt x="2723" y="1108"/>
                    <a:pt x="1518" y="902"/>
                    <a:pt x="1138" y="902"/>
                  </a:cubicBezTo>
                  <a:cubicBezTo>
                    <a:pt x="758" y="902"/>
                    <a:pt x="587" y="1315"/>
                    <a:pt x="345" y="1591"/>
                  </a:cubicBezTo>
                  <a:cubicBezTo>
                    <a:pt x="104" y="1866"/>
                    <a:pt x="380" y="2486"/>
                    <a:pt x="381" y="2839"/>
                  </a:cubicBezTo>
                  <a:cubicBezTo>
                    <a:pt x="384" y="3191"/>
                    <a:pt x="380" y="3245"/>
                    <a:pt x="380" y="3555"/>
                  </a:cubicBezTo>
                  <a:cubicBezTo>
                    <a:pt x="380" y="3865"/>
                    <a:pt x="207" y="3968"/>
                    <a:pt x="104" y="4348"/>
                  </a:cubicBezTo>
                  <a:cubicBezTo>
                    <a:pt x="0" y="4726"/>
                    <a:pt x="242" y="4761"/>
                    <a:pt x="310" y="4899"/>
                  </a:cubicBezTo>
                  <a:cubicBezTo>
                    <a:pt x="380" y="5036"/>
                    <a:pt x="758" y="5347"/>
                    <a:pt x="1103" y="5484"/>
                  </a:cubicBezTo>
                  <a:cubicBezTo>
                    <a:pt x="1448" y="5622"/>
                    <a:pt x="1792" y="5657"/>
                    <a:pt x="2171" y="5898"/>
                  </a:cubicBezTo>
                  <a:cubicBezTo>
                    <a:pt x="2550" y="6138"/>
                    <a:pt x="2860" y="6689"/>
                    <a:pt x="3480" y="6689"/>
                  </a:cubicBezTo>
                  <a:cubicBezTo>
                    <a:pt x="4101" y="6689"/>
                    <a:pt x="4686" y="6276"/>
                    <a:pt x="4927" y="6103"/>
                  </a:cubicBezTo>
                  <a:cubicBezTo>
                    <a:pt x="5169" y="5930"/>
                    <a:pt x="5203" y="5795"/>
                    <a:pt x="5478" y="5725"/>
                  </a:cubicBezTo>
                  <a:cubicBezTo>
                    <a:pt x="5492" y="5722"/>
                    <a:pt x="5508" y="5720"/>
                    <a:pt x="5525" y="5720"/>
                  </a:cubicBezTo>
                  <a:cubicBezTo>
                    <a:pt x="5784" y="5720"/>
                    <a:pt x="6379" y="6103"/>
                    <a:pt x="6749" y="6103"/>
                  </a:cubicBezTo>
                  <a:cubicBezTo>
                    <a:pt x="6833" y="6103"/>
                    <a:pt x="6906" y="6084"/>
                    <a:pt x="6961" y="6035"/>
                  </a:cubicBezTo>
                  <a:cubicBezTo>
                    <a:pt x="7270" y="5760"/>
                    <a:pt x="7442" y="4967"/>
                    <a:pt x="7240" y="4692"/>
                  </a:cubicBezTo>
                  <a:cubicBezTo>
                    <a:pt x="7036" y="4416"/>
                    <a:pt x="7099" y="4244"/>
                    <a:pt x="7240" y="4089"/>
                  </a:cubicBezTo>
                  <a:cubicBezTo>
                    <a:pt x="7381" y="3934"/>
                    <a:pt x="7477" y="3623"/>
                    <a:pt x="7650" y="3417"/>
                  </a:cubicBezTo>
                  <a:cubicBezTo>
                    <a:pt x="7822" y="3210"/>
                    <a:pt x="7650" y="3037"/>
                    <a:pt x="7650" y="2934"/>
                  </a:cubicBezTo>
                  <a:cubicBezTo>
                    <a:pt x="7650" y="2830"/>
                    <a:pt x="7444" y="2349"/>
                    <a:pt x="7167" y="2073"/>
                  </a:cubicBezTo>
                  <a:cubicBezTo>
                    <a:pt x="6892" y="1798"/>
                    <a:pt x="6306" y="1418"/>
                    <a:pt x="6203" y="1211"/>
                  </a:cubicBezTo>
                  <a:cubicBezTo>
                    <a:pt x="6100" y="1005"/>
                    <a:pt x="6425" y="779"/>
                    <a:pt x="6374" y="366"/>
                  </a:cubicBezTo>
                  <a:cubicBezTo>
                    <a:pt x="6341" y="92"/>
                    <a:pt x="5916" y="1"/>
                    <a:pt x="5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7018425" y="5038725"/>
              <a:ext cx="107500" cy="94400"/>
            </a:xfrm>
            <a:custGeom>
              <a:avLst/>
              <a:gdLst/>
              <a:ahLst/>
              <a:cxnLst/>
              <a:rect l="l" t="t" r="r" b="b"/>
              <a:pathLst>
                <a:path w="4300" h="3776" extrusionOk="0">
                  <a:moveTo>
                    <a:pt x="2254" y="0"/>
                  </a:moveTo>
                  <a:cubicBezTo>
                    <a:pt x="2237" y="0"/>
                    <a:pt x="2219" y="1"/>
                    <a:pt x="2202" y="3"/>
                  </a:cubicBezTo>
                  <a:cubicBezTo>
                    <a:pt x="1863" y="35"/>
                    <a:pt x="1563" y="291"/>
                    <a:pt x="1439" y="398"/>
                  </a:cubicBezTo>
                  <a:cubicBezTo>
                    <a:pt x="1316" y="505"/>
                    <a:pt x="1304" y="582"/>
                    <a:pt x="1156" y="633"/>
                  </a:cubicBezTo>
                  <a:cubicBezTo>
                    <a:pt x="1144" y="637"/>
                    <a:pt x="1130" y="639"/>
                    <a:pt x="1114" y="639"/>
                  </a:cubicBezTo>
                  <a:cubicBezTo>
                    <a:pt x="972" y="639"/>
                    <a:pt x="671" y="490"/>
                    <a:pt x="473" y="490"/>
                  </a:cubicBezTo>
                  <a:cubicBezTo>
                    <a:pt x="412" y="490"/>
                    <a:pt x="362" y="504"/>
                    <a:pt x="328" y="540"/>
                  </a:cubicBezTo>
                  <a:cubicBezTo>
                    <a:pt x="172" y="707"/>
                    <a:pt x="120" y="1149"/>
                    <a:pt x="245" y="1290"/>
                  </a:cubicBezTo>
                  <a:cubicBezTo>
                    <a:pt x="370" y="1431"/>
                    <a:pt x="345" y="1529"/>
                    <a:pt x="276" y="1620"/>
                  </a:cubicBezTo>
                  <a:cubicBezTo>
                    <a:pt x="206" y="1712"/>
                    <a:pt x="169" y="1888"/>
                    <a:pt x="85" y="2010"/>
                  </a:cubicBezTo>
                  <a:cubicBezTo>
                    <a:pt x="1" y="2132"/>
                    <a:pt x="104" y="2217"/>
                    <a:pt x="110" y="2273"/>
                  </a:cubicBezTo>
                  <a:cubicBezTo>
                    <a:pt x="116" y="2330"/>
                    <a:pt x="254" y="2585"/>
                    <a:pt x="420" y="2721"/>
                  </a:cubicBezTo>
                  <a:cubicBezTo>
                    <a:pt x="584" y="2858"/>
                    <a:pt x="924" y="3036"/>
                    <a:pt x="993" y="3143"/>
                  </a:cubicBezTo>
                  <a:cubicBezTo>
                    <a:pt x="1060" y="3251"/>
                    <a:pt x="891" y="3391"/>
                    <a:pt x="942" y="3615"/>
                  </a:cubicBezTo>
                  <a:cubicBezTo>
                    <a:pt x="968" y="3733"/>
                    <a:pt x="1122" y="3775"/>
                    <a:pt x="1320" y="3775"/>
                  </a:cubicBezTo>
                  <a:cubicBezTo>
                    <a:pt x="1496" y="3775"/>
                    <a:pt x="1707" y="3741"/>
                    <a:pt x="1892" y="3697"/>
                  </a:cubicBezTo>
                  <a:cubicBezTo>
                    <a:pt x="1892" y="3697"/>
                    <a:pt x="2143" y="3591"/>
                    <a:pt x="2293" y="3591"/>
                  </a:cubicBezTo>
                  <a:cubicBezTo>
                    <a:pt x="2297" y="3591"/>
                    <a:pt x="2301" y="3591"/>
                    <a:pt x="2305" y="3591"/>
                  </a:cubicBezTo>
                  <a:cubicBezTo>
                    <a:pt x="2307" y="3591"/>
                    <a:pt x="2310" y="3591"/>
                    <a:pt x="2312" y="3591"/>
                  </a:cubicBezTo>
                  <a:cubicBezTo>
                    <a:pt x="2459" y="3591"/>
                    <a:pt x="2642" y="3462"/>
                    <a:pt x="2738" y="3284"/>
                  </a:cubicBezTo>
                  <a:cubicBezTo>
                    <a:pt x="2836" y="3104"/>
                    <a:pt x="2904" y="3021"/>
                    <a:pt x="2904" y="3021"/>
                  </a:cubicBezTo>
                  <a:cubicBezTo>
                    <a:pt x="2904" y="3021"/>
                    <a:pt x="3381" y="3057"/>
                    <a:pt x="3655" y="3057"/>
                  </a:cubicBezTo>
                  <a:cubicBezTo>
                    <a:pt x="3706" y="3057"/>
                    <a:pt x="3750" y="3056"/>
                    <a:pt x="3783" y="3053"/>
                  </a:cubicBezTo>
                  <a:cubicBezTo>
                    <a:pt x="3991" y="3033"/>
                    <a:pt x="4063" y="2799"/>
                    <a:pt x="4181" y="2634"/>
                  </a:cubicBezTo>
                  <a:cubicBezTo>
                    <a:pt x="4299" y="2471"/>
                    <a:pt x="4117" y="2145"/>
                    <a:pt x="4097" y="1953"/>
                  </a:cubicBezTo>
                  <a:cubicBezTo>
                    <a:pt x="4078" y="1760"/>
                    <a:pt x="4078" y="1729"/>
                    <a:pt x="4062" y="1561"/>
                  </a:cubicBezTo>
                  <a:cubicBezTo>
                    <a:pt x="4046" y="1390"/>
                    <a:pt x="4135" y="1325"/>
                    <a:pt x="4173" y="1113"/>
                  </a:cubicBezTo>
                  <a:cubicBezTo>
                    <a:pt x="4209" y="899"/>
                    <a:pt x="4075" y="893"/>
                    <a:pt x="4031" y="822"/>
                  </a:cubicBezTo>
                  <a:cubicBezTo>
                    <a:pt x="3986" y="749"/>
                    <a:pt x="3762" y="599"/>
                    <a:pt x="3566" y="541"/>
                  </a:cubicBezTo>
                  <a:cubicBezTo>
                    <a:pt x="3371" y="483"/>
                    <a:pt x="3180" y="481"/>
                    <a:pt x="2959" y="369"/>
                  </a:cubicBezTo>
                  <a:cubicBezTo>
                    <a:pt x="2751" y="263"/>
                    <a:pt x="2563" y="0"/>
                    <a:pt x="2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6837450" y="4891650"/>
              <a:ext cx="183525" cy="179600"/>
            </a:xfrm>
            <a:custGeom>
              <a:avLst/>
              <a:gdLst/>
              <a:ahLst/>
              <a:cxnLst/>
              <a:rect l="l" t="t" r="r" b="b"/>
              <a:pathLst>
                <a:path w="7341" h="7184" extrusionOk="0">
                  <a:moveTo>
                    <a:pt x="3460" y="1"/>
                  </a:moveTo>
                  <a:cubicBezTo>
                    <a:pt x="3013" y="1"/>
                    <a:pt x="2411" y="147"/>
                    <a:pt x="2240" y="294"/>
                  </a:cubicBezTo>
                  <a:cubicBezTo>
                    <a:pt x="1999" y="501"/>
                    <a:pt x="1895" y="902"/>
                    <a:pt x="1654" y="1080"/>
                  </a:cubicBezTo>
                  <a:cubicBezTo>
                    <a:pt x="1414" y="1259"/>
                    <a:pt x="1069" y="1535"/>
                    <a:pt x="758" y="1810"/>
                  </a:cubicBezTo>
                  <a:cubicBezTo>
                    <a:pt x="448" y="2085"/>
                    <a:pt x="0" y="2465"/>
                    <a:pt x="138" y="3154"/>
                  </a:cubicBezTo>
                  <a:cubicBezTo>
                    <a:pt x="276" y="3844"/>
                    <a:pt x="586" y="4078"/>
                    <a:pt x="793" y="4427"/>
                  </a:cubicBezTo>
                  <a:cubicBezTo>
                    <a:pt x="999" y="4774"/>
                    <a:pt x="655" y="5394"/>
                    <a:pt x="931" y="6187"/>
                  </a:cubicBezTo>
                  <a:cubicBezTo>
                    <a:pt x="1164" y="6858"/>
                    <a:pt x="2163" y="7183"/>
                    <a:pt x="2673" y="7183"/>
                  </a:cubicBezTo>
                  <a:cubicBezTo>
                    <a:pt x="2766" y="7183"/>
                    <a:pt x="2842" y="7172"/>
                    <a:pt x="2895" y="7151"/>
                  </a:cubicBezTo>
                  <a:cubicBezTo>
                    <a:pt x="3238" y="7013"/>
                    <a:pt x="4159" y="6428"/>
                    <a:pt x="4664" y="6428"/>
                  </a:cubicBezTo>
                  <a:cubicBezTo>
                    <a:pt x="5054" y="6428"/>
                    <a:pt x="5225" y="6676"/>
                    <a:pt x="5490" y="6676"/>
                  </a:cubicBezTo>
                  <a:cubicBezTo>
                    <a:pt x="5568" y="6676"/>
                    <a:pt x="5653" y="6655"/>
                    <a:pt x="5755" y="6600"/>
                  </a:cubicBezTo>
                  <a:cubicBezTo>
                    <a:pt x="6204" y="6359"/>
                    <a:pt x="6857" y="5842"/>
                    <a:pt x="6892" y="5636"/>
                  </a:cubicBezTo>
                  <a:cubicBezTo>
                    <a:pt x="6927" y="5429"/>
                    <a:pt x="6512" y="5247"/>
                    <a:pt x="6651" y="4924"/>
                  </a:cubicBezTo>
                  <a:cubicBezTo>
                    <a:pt x="6789" y="4601"/>
                    <a:pt x="7340" y="3996"/>
                    <a:pt x="7272" y="3592"/>
                  </a:cubicBezTo>
                  <a:cubicBezTo>
                    <a:pt x="7202" y="3189"/>
                    <a:pt x="6317" y="2795"/>
                    <a:pt x="6163" y="2326"/>
                  </a:cubicBezTo>
                  <a:cubicBezTo>
                    <a:pt x="5971" y="1744"/>
                    <a:pt x="5993" y="1074"/>
                    <a:pt x="5404" y="1074"/>
                  </a:cubicBezTo>
                  <a:cubicBezTo>
                    <a:pt x="5373" y="1074"/>
                    <a:pt x="5342" y="1076"/>
                    <a:pt x="5308" y="1080"/>
                  </a:cubicBezTo>
                  <a:cubicBezTo>
                    <a:pt x="5279" y="1083"/>
                    <a:pt x="5251" y="1084"/>
                    <a:pt x="5223" y="1084"/>
                  </a:cubicBezTo>
                  <a:cubicBezTo>
                    <a:pt x="4584" y="1084"/>
                    <a:pt x="4192" y="286"/>
                    <a:pt x="3894" y="86"/>
                  </a:cubicBezTo>
                  <a:cubicBezTo>
                    <a:pt x="3803" y="26"/>
                    <a:pt x="3645" y="1"/>
                    <a:pt x="3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6080400" y="3891100"/>
              <a:ext cx="448350" cy="46750"/>
            </a:xfrm>
            <a:custGeom>
              <a:avLst/>
              <a:gdLst/>
              <a:ahLst/>
              <a:cxnLst/>
              <a:rect l="l" t="t" r="r" b="b"/>
              <a:pathLst>
                <a:path w="17934" h="1870" extrusionOk="0">
                  <a:moveTo>
                    <a:pt x="744" y="0"/>
                  </a:moveTo>
                  <a:cubicBezTo>
                    <a:pt x="335" y="0"/>
                    <a:pt x="0" y="333"/>
                    <a:pt x="0" y="745"/>
                  </a:cubicBezTo>
                  <a:lnTo>
                    <a:pt x="0" y="1125"/>
                  </a:lnTo>
                  <a:cubicBezTo>
                    <a:pt x="0" y="1537"/>
                    <a:pt x="333" y="1870"/>
                    <a:pt x="745" y="1870"/>
                  </a:cubicBezTo>
                  <a:lnTo>
                    <a:pt x="17189" y="1870"/>
                  </a:lnTo>
                  <a:cubicBezTo>
                    <a:pt x="17601" y="1870"/>
                    <a:pt x="17934" y="1537"/>
                    <a:pt x="17934" y="1125"/>
                  </a:cubicBezTo>
                  <a:cubicBezTo>
                    <a:pt x="17934" y="721"/>
                    <a:pt x="17611" y="389"/>
                    <a:pt x="17207" y="379"/>
                  </a:cubicBezTo>
                  <a:lnTo>
                    <a:pt x="762" y="1"/>
                  </a:lnTo>
                  <a:cubicBezTo>
                    <a:pt x="756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5513525" y="3267875"/>
              <a:ext cx="833525" cy="529175"/>
            </a:xfrm>
            <a:custGeom>
              <a:avLst/>
              <a:gdLst/>
              <a:ahLst/>
              <a:cxnLst/>
              <a:rect l="l" t="t" r="r" b="b"/>
              <a:pathLst>
                <a:path w="33341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31339" y="21167"/>
                  </a:lnTo>
                  <a:cubicBezTo>
                    <a:pt x="32481" y="21167"/>
                    <a:pt x="33340" y="20124"/>
                    <a:pt x="33121" y="19008"/>
                  </a:cubicBezTo>
                  <a:lnTo>
                    <a:pt x="29694" y="1464"/>
                  </a:lnTo>
                  <a:cubicBezTo>
                    <a:pt x="29525" y="615"/>
                    <a:pt x="28780" y="1"/>
                    <a:pt x="27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5513525" y="32678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29829" y="21167"/>
                  </a:lnTo>
                  <a:cubicBezTo>
                    <a:pt x="30966" y="21167"/>
                    <a:pt x="31826" y="20124"/>
                    <a:pt x="31608" y="19008"/>
                  </a:cubicBezTo>
                  <a:lnTo>
                    <a:pt x="28179" y="1464"/>
                  </a:lnTo>
                  <a:cubicBezTo>
                    <a:pt x="28014" y="613"/>
                    <a:pt x="27269" y="1"/>
                    <a:pt x="26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5710125" y="3560400"/>
              <a:ext cx="324825" cy="377450"/>
            </a:xfrm>
            <a:custGeom>
              <a:avLst/>
              <a:gdLst/>
              <a:ahLst/>
              <a:cxnLst/>
              <a:rect l="l" t="t" r="r" b="b"/>
              <a:pathLst>
                <a:path w="12993" h="15098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4"/>
                  </a:cubicBezTo>
                  <a:lnTo>
                    <a:pt x="155" y="13978"/>
                  </a:lnTo>
                  <a:cubicBezTo>
                    <a:pt x="0" y="14541"/>
                    <a:pt x="425" y="15096"/>
                    <a:pt x="1008" y="15098"/>
                  </a:cubicBezTo>
                  <a:lnTo>
                    <a:pt x="9015" y="15098"/>
                  </a:lnTo>
                  <a:lnTo>
                    <a:pt x="9428" y="13579"/>
                  </a:lnTo>
                  <a:lnTo>
                    <a:pt x="12831" y="1154"/>
                  </a:lnTo>
                  <a:cubicBezTo>
                    <a:pt x="12993" y="575"/>
                    <a:pt x="12554" y="1"/>
                    <a:pt x="1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5710125" y="3560400"/>
              <a:ext cx="283025" cy="377425"/>
            </a:xfrm>
            <a:custGeom>
              <a:avLst/>
              <a:gdLst/>
              <a:ahLst/>
              <a:cxnLst/>
              <a:rect l="l" t="t" r="r" b="b"/>
              <a:pathLst>
                <a:path w="11321" h="15097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2"/>
                  </a:cubicBezTo>
                  <a:lnTo>
                    <a:pt x="155" y="13976"/>
                  </a:lnTo>
                  <a:cubicBezTo>
                    <a:pt x="0" y="14541"/>
                    <a:pt x="424" y="15096"/>
                    <a:pt x="1008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5" y="15096"/>
                    <a:pt x="7444" y="14791"/>
                    <a:pt x="7563" y="14353"/>
                  </a:cubicBezTo>
                  <a:lnTo>
                    <a:pt x="11144" y="1282"/>
                  </a:lnTo>
                  <a:cubicBezTo>
                    <a:pt x="11320" y="638"/>
                    <a:pt x="10836" y="2"/>
                    <a:pt x="10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5896025" y="3899825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8" y="1"/>
                  </a:moveTo>
                  <a:lnTo>
                    <a:pt x="0" y="1521"/>
                  </a:lnTo>
                  <a:lnTo>
                    <a:pt x="13493" y="1521"/>
                  </a:lnTo>
                  <a:cubicBezTo>
                    <a:pt x="13914" y="1521"/>
                    <a:pt x="14254" y="1180"/>
                    <a:pt x="14254" y="762"/>
                  </a:cubicBezTo>
                  <a:cubicBezTo>
                    <a:pt x="14254" y="341"/>
                    <a:pt x="13914" y="1"/>
                    <a:pt x="13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59846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1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59504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4" y="4675"/>
                    <a:pt x="1427" y="4523"/>
                    <a:pt x="1398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59162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1" y="1"/>
                    <a:pt x="283" y="2"/>
                    <a:pt x="264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1588195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5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158477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3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158134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4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7" y="4523"/>
                    <a:pt x="1397" y="4363"/>
                  </a:cubicBezTo>
                  <a:lnTo>
                    <a:pt x="607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157792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3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6520300" y="3854800"/>
              <a:ext cx="276300" cy="83050"/>
            </a:xfrm>
            <a:custGeom>
              <a:avLst/>
              <a:gdLst/>
              <a:ahLst/>
              <a:cxnLst/>
              <a:rect l="l" t="t" r="r" b="b"/>
              <a:pathLst>
                <a:path w="11052" h="3322" extrusionOk="0">
                  <a:moveTo>
                    <a:pt x="5859" y="0"/>
                  </a:moveTo>
                  <a:cubicBezTo>
                    <a:pt x="3102" y="0"/>
                    <a:pt x="1" y="2565"/>
                    <a:pt x="817" y="3322"/>
                  </a:cubicBezTo>
                  <a:lnTo>
                    <a:pt x="10247" y="3322"/>
                  </a:lnTo>
                  <a:cubicBezTo>
                    <a:pt x="11051" y="3322"/>
                    <a:pt x="9887" y="1031"/>
                    <a:pt x="6951" y="152"/>
                  </a:cubicBezTo>
                  <a:cubicBezTo>
                    <a:pt x="6600" y="47"/>
                    <a:pt x="6233" y="0"/>
                    <a:pt x="5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16593000" y="3875150"/>
              <a:ext cx="41775" cy="62700"/>
            </a:xfrm>
            <a:custGeom>
              <a:avLst/>
              <a:gdLst/>
              <a:ahLst/>
              <a:cxnLst/>
              <a:rect l="l" t="t" r="r" b="b"/>
              <a:pathLst>
                <a:path w="1671" h="2508" extrusionOk="0">
                  <a:moveTo>
                    <a:pt x="0" y="0"/>
                  </a:moveTo>
                  <a:cubicBezTo>
                    <a:pt x="179" y="212"/>
                    <a:pt x="357" y="381"/>
                    <a:pt x="502" y="579"/>
                  </a:cubicBezTo>
                  <a:cubicBezTo>
                    <a:pt x="649" y="774"/>
                    <a:pt x="792" y="963"/>
                    <a:pt x="909" y="1174"/>
                  </a:cubicBezTo>
                  <a:cubicBezTo>
                    <a:pt x="1162" y="1586"/>
                    <a:pt x="1363" y="2026"/>
                    <a:pt x="1609" y="2508"/>
                  </a:cubicBezTo>
                  <a:cubicBezTo>
                    <a:pt x="1670" y="2239"/>
                    <a:pt x="1651" y="1965"/>
                    <a:pt x="1596" y="1699"/>
                  </a:cubicBezTo>
                  <a:cubicBezTo>
                    <a:pt x="1542" y="1433"/>
                    <a:pt x="1436" y="1178"/>
                    <a:pt x="1298" y="940"/>
                  </a:cubicBezTo>
                  <a:cubicBezTo>
                    <a:pt x="1155" y="701"/>
                    <a:pt x="969" y="492"/>
                    <a:pt x="748" y="324"/>
                  </a:cubicBezTo>
                  <a:cubicBezTo>
                    <a:pt x="533" y="151"/>
                    <a:pt x="266" y="4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6539250" y="3883350"/>
              <a:ext cx="66050" cy="54500"/>
            </a:xfrm>
            <a:custGeom>
              <a:avLst/>
              <a:gdLst/>
              <a:ahLst/>
              <a:cxnLst/>
              <a:rect l="l" t="t" r="r" b="b"/>
              <a:pathLst>
                <a:path w="2642" h="2180" extrusionOk="0">
                  <a:moveTo>
                    <a:pt x="2642" y="1"/>
                  </a:moveTo>
                  <a:cubicBezTo>
                    <a:pt x="2336" y="26"/>
                    <a:pt x="2047" y="114"/>
                    <a:pt x="1769" y="223"/>
                  </a:cubicBezTo>
                  <a:cubicBezTo>
                    <a:pt x="1490" y="334"/>
                    <a:pt x="1228" y="484"/>
                    <a:pt x="978" y="654"/>
                  </a:cubicBezTo>
                  <a:cubicBezTo>
                    <a:pt x="732" y="830"/>
                    <a:pt x="501" y="1041"/>
                    <a:pt x="320" y="1298"/>
                  </a:cubicBezTo>
                  <a:cubicBezTo>
                    <a:pt x="143" y="1547"/>
                    <a:pt x="0" y="1870"/>
                    <a:pt x="57" y="2180"/>
                  </a:cubicBezTo>
                  <a:cubicBezTo>
                    <a:pt x="192" y="1905"/>
                    <a:pt x="384" y="1716"/>
                    <a:pt x="587" y="1531"/>
                  </a:cubicBezTo>
                  <a:cubicBezTo>
                    <a:pt x="795" y="1349"/>
                    <a:pt x="1014" y="1180"/>
                    <a:pt x="1241" y="1023"/>
                  </a:cubicBezTo>
                  <a:cubicBezTo>
                    <a:pt x="1696" y="695"/>
                    <a:pt x="2178" y="392"/>
                    <a:pt x="2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15086050" y="3390975"/>
              <a:ext cx="133275" cy="546775"/>
            </a:xfrm>
            <a:custGeom>
              <a:avLst/>
              <a:gdLst/>
              <a:ahLst/>
              <a:cxnLst/>
              <a:rect l="l" t="t" r="r" b="b"/>
              <a:pathLst>
                <a:path w="5331" h="21871" extrusionOk="0">
                  <a:moveTo>
                    <a:pt x="4136" y="1"/>
                  </a:moveTo>
                  <a:lnTo>
                    <a:pt x="1" y="21870"/>
                  </a:lnTo>
                  <a:lnTo>
                    <a:pt x="1195" y="21870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5189400" y="3055875"/>
              <a:ext cx="472125" cy="355525"/>
            </a:xfrm>
            <a:custGeom>
              <a:avLst/>
              <a:gdLst/>
              <a:ahLst/>
              <a:cxnLst/>
              <a:rect l="l" t="t" r="r" b="b"/>
              <a:pathLst>
                <a:path w="18885" h="14221" extrusionOk="0">
                  <a:moveTo>
                    <a:pt x="18013" y="0"/>
                  </a:moveTo>
                  <a:lnTo>
                    <a:pt x="1" y="13405"/>
                  </a:lnTo>
                  <a:lnTo>
                    <a:pt x="872" y="14221"/>
                  </a:lnTo>
                  <a:lnTo>
                    <a:pt x="18885" y="81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5086050" y="3849200"/>
              <a:ext cx="427300" cy="88550"/>
            </a:xfrm>
            <a:custGeom>
              <a:avLst/>
              <a:gdLst/>
              <a:ahLst/>
              <a:cxnLst/>
              <a:rect l="l" t="t" r="r" b="b"/>
              <a:pathLst>
                <a:path w="17092" h="3542" extrusionOk="0">
                  <a:moveTo>
                    <a:pt x="126" y="1"/>
                  </a:moveTo>
                  <a:cubicBezTo>
                    <a:pt x="56" y="1"/>
                    <a:pt x="1" y="58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8"/>
                    <a:pt x="17036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5551250" y="3049725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7" y="1"/>
                  </a:moveTo>
                  <a:cubicBezTo>
                    <a:pt x="93" y="1"/>
                    <a:pt x="0" y="92"/>
                    <a:pt x="0" y="207"/>
                  </a:cubicBezTo>
                  <a:lnTo>
                    <a:pt x="0" y="5720"/>
                  </a:lnTo>
                  <a:lnTo>
                    <a:pt x="16248" y="5720"/>
                  </a:lnTo>
                  <a:lnTo>
                    <a:pt x="16248" y="207"/>
                  </a:lnTo>
                  <a:cubicBezTo>
                    <a:pt x="16248" y="92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15182825" y="3379125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14" y="0"/>
                  </a:moveTo>
                  <a:cubicBezTo>
                    <a:pt x="409" y="0"/>
                    <a:pt x="1" y="409"/>
                    <a:pt x="1" y="914"/>
                  </a:cubicBezTo>
                  <a:cubicBezTo>
                    <a:pt x="1" y="1283"/>
                    <a:pt x="223" y="1616"/>
                    <a:pt x="565" y="1759"/>
                  </a:cubicBezTo>
                  <a:cubicBezTo>
                    <a:pt x="677" y="1806"/>
                    <a:pt x="796" y="1828"/>
                    <a:pt x="913" y="1828"/>
                  </a:cubicBezTo>
                  <a:cubicBezTo>
                    <a:pt x="1152" y="1828"/>
                    <a:pt x="1386" y="1735"/>
                    <a:pt x="1561" y="1561"/>
                  </a:cubicBezTo>
                  <a:cubicBezTo>
                    <a:pt x="1822" y="1299"/>
                    <a:pt x="1900" y="905"/>
                    <a:pt x="1759" y="565"/>
                  </a:cubicBezTo>
                  <a:cubicBezTo>
                    <a:pt x="1618" y="223"/>
                    <a:pt x="1284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9678A3-08A0-4CD0-B0E1-B64497EAD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907441"/>
              </p:ext>
            </p:extLst>
          </p:nvPr>
        </p:nvGraphicFramePr>
        <p:xfrm>
          <a:off x="347685" y="1296296"/>
          <a:ext cx="5734376" cy="358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80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2"/>
          <p:cNvSpPr txBox="1">
            <a:spLocks noGrp="1"/>
          </p:cNvSpPr>
          <p:nvPr>
            <p:ph type="title"/>
          </p:nvPr>
        </p:nvSpPr>
        <p:spPr>
          <a:xfrm>
            <a:off x="1413169" y="105644"/>
            <a:ext cx="15014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ighteous" panose="020B0604020202020204" charset="0"/>
              </a:rPr>
              <a:t>English</a:t>
            </a:r>
            <a:endParaRPr dirty="0">
              <a:latin typeface="Righteous" panose="020B0604020202020204" charset="0"/>
            </a:endParaRPr>
          </a:p>
        </p:txBody>
      </p:sp>
      <p:sp>
        <p:nvSpPr>
          <p:cNvPr id="1276" name="Google Shape;1276;p42"/>
          <p:cNvSpPr txBox="1">
            <a:spLocks noGrp="1"/>
          </p:cNvSpPr>
          <p:nvPr>
            <p:ph type="title" idx="3"/>
          </p:nvPr>
        </p:nvSpPr>
        <p:spPr>
          <a:xfrm>
            <a:off x="6340706" y="105644"/>
            <a:ext cx="1390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Righteous" panose="020B0604020202020204" charset="0"/>
              </a:rPr>
              <a:t>Python</a:t>
            </a:r>
            <a:endParaRPr dirty="0">
              <a:solidFill>
                <a:schemeClr val="accent6">
                  <a:lumMod val="50000"/>
                </a:schemeClr>
              </a:solidFill>
              <a:latin typeface="Righteous" panose="020B060402020202020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788714-A295-480D-B608-81BF016AA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469779"/>
              </p:ext>
            </p:extLst>
          </p:nvPr>
        </p:nvGraphicFramePr>
        <p:xfrm>
          <a:off x="4664870" y="878268"/>
          <a:ext cx="4307679" cy="39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06C3B8B-2840-4CAD-B09C-7C3DB1058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964129"/>
              </p:ext>
            </p:extLst>
          </p:nvPr>
        </p:nvGraphicFramePr>
        <p:xfrm>
          <a:off x="235744" y="878268"/>
          <a:ext cx="4164806" cy="39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827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range() and for loop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7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</a:t>
            </a:r>
            <a:endParaRPr dirty="0"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16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Debugging techniques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ighteous" panose="020B0604020202020204" charset="0"/>
              </a:rPr>
              <a:t>Errors</a:t>
            </a:r>
            <a:endParaRPr dirty="0">
              <a:latin typeface="Righteous" panose="020B060402020202020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7ED84A0-9E42-400C-8313-9E61F8978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802688"/>
              </p:ext>
            </p:extLst>
          </p:nvPr>
        </p:nvGraphicFramePr>
        <p:xfrm>
          <a:off x="1461965" y="8862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1F0BBA-E1BD-4386-AEA5-EAEFDEEEB518}"/>
              </a:ext>
            </a:extLst>
          </p:cNvPr>
          <p:cNvSpPr txBox="1"/>
          <p:nvPr/>
        </p:nvSpPr>
        <p:spPr>
          <a:xfrm>
            <a:off x="7193067" y="1582693"/>
            <a:ext cx="2105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ighteous" panose="020B0604020202020204" charset="0"/>
              </a:rPr>
              <a:t>Program crashes, stops running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ighteou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ighteous" panose="020B0604020202020204" charset="0"/>
              </a:rPr>
              <a:t>Program runs forever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ighteou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ighteous" panose="020B0604020202020204" charset="0"/>
              </a:rPr>
              <a:t>Program gives an answer but different than expected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8FAADB9-A1C3-4649-A1B0-A6B4FA6E2ADC}"/>
              </a:ext>
            </a:extLst>
          </p:cNvPr>
          <p:cNvSpPr/>
          <p:nvPr/>
        </p:nvSpPr>
        <p:spPr>
          <a:xfrm>
            <a:off x="6813755" y="1582693"/>
            <a:ext cx="604683" cy="2246769"/>
          </a:xfrm>
          <a:prstGeom prst="leftBrace">
            <a:avLst>
              <a:gd name="adj1" fmla="val 8333"/>
              <a:gd name="adj2" fmla="val 5098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rld&amp;#39;s First Computer Bug | National Geographic Society">
            <a:extLst>
              <a:ext uri="{FF2B5EF4-FFF2-40B4-BE49-F238E27FC236}">
                <a16:creationId xmlns:a16="http://schemas.microsoft.com/office/drawing/2014/main" id="{728FBDB9-CEAE-4A6D-8A11-A075A2A86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" r="523"/>
          <a:stretch/>
        </p:blipFill>
        <p:spPr bwMode="auto">
          <a:xfrm>
            <a:off x="5817387" y="796688"/>
            <a:ext cx="2398625" cy="194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ebug story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C97F6-F1C2-4FCB-9EB4-5D90571FF57D}"/>
              </a:ext>
            </a:extLst>
          </p:cNvPr>
          <p:cNvSpPr txBox="1"/>
          <p:nvPr/>
        </p:nvSpPr>
        <p:spPr>
          <a:xfrm>
            <a:off x="8158904" y="957739"/>
            <a:ext cx="906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C00000"/>
                </a:solidFill>
                <a:latin typeface="Righteous" panose="020B0604020202020204" charset="0"/>
              </a:rPr>
              <a:t>The photo of a September 9, 1947, page in a laboratory book from the group working on the Mark II Aiken Relay Calculator at Harvard University.</a:t>
            </a:r>
          </a:p>
        </p:txBody>
      </p:sp>
      <p:pic>
        <p:nvPicPr>
          <p:cNvPr id="2054" name="Picture 6" descr="New Catechism of Electricity : Nehemiah Hawkins : 9781333323721">
            <a:extLst>
              <a:ext uri="{FF2B5EF4-FFF2-40B4-BE49-F238E27FC236}">
                <a16:creationId xmlns:a16="http://schemas.microsoft.com/office/drawing/2014/main" id="{E94234CA-125E-4A65-B63B-DDEEB511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41" y="2850042"/>
            <a:ext cx="1429836" cy="21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B1A354F-2F5E-45C2-8856-E9757D3FDC49}"/>
              </a:ext>
            </a:extLst>
          </p:cNvPr>
          <p:cNvSpPr txBox="1"/>
          <p:nvPr/>
        </p:nvSpPr>
        <p:spPr>
          <a:xfrm>
            <a:off x="268646" y="957739"/>
            <a:ext cx="523841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ighteous" panose="020B0604020202020204" charset="0"/>
              </a:rPr>
              <a:t>Some have claimed that the discovery of that unfortunate moth trapped in the Mark II led to the use of the phrase debugging. However, the wording, “First actual case of a bug being found,” suggests that a less literal interpretation of the phrase was already common. Grace Murray Hopper, a leader of the Mark II project, made it clear that the term “bug” was already in wide use to describe problems with electronic systems during World War II.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ighteous" panose="020B0604020202020204" charset="0"/>
              </a:rPr>
              <a:t>And well prior to that, Hawkins’ New Catechism of Electricity, an 1896 electrical handbook, included the entry, “The term ‘bug’ is used to a limited extent to designate any fault or trouble in the connections or working of electric apparatus.”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ighteous" panose="020B0604020202020204" charset="0"/>
              </a:rPr>
              <a:t>In English usage, the word “bugbear” means “anything causing seemingly needless or excessive fear or anxiety.”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ighteous" panose="020B0604020202020204" charset="0"/>
              </a:rPr>
              <a:t>Shakespeare seems to have shortened this to “bug,” when he had Hamlet kvetch about “bugs and goblins in my life.”</a:t>
            </a:r>
          </a:p>
        </p:txBody>
      </p:sp>
    </p:spTree>
    <p:extLst>
      <p:ext uri="{BB962C8B-B14F-4D97-AF65-F5344CB8AC3E}">
        <p14:creationId xmlns:p14="http://schemas.microsoft.com/office/powerpoint/2010/main" val="33420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ebug</a:t>
            </a:r>
            <a:endParaRPr dirty="0"/>
          </a:p>
        </p:txBody>
      </p:sp>
      <p:grpSp>
        <p:nvGrpSpPr>
          <p:cNvPr id="1176" name="Google Shape;1176;p41"/>
          <p:cNvGrpSpPr/>
          <p:nvPr/>
        </p:nvGrpSpPr>
        <p:grpSpPr>
          <a:xfrm>
            <a:off x="6247743" y="1072749"/>
            <a:ext cx="2483327" cy="2086556"/>
            <a:chOff x="14967475" y="2879825"/>
            <a:chExt cx="2595450" cy="2253300"/>
          </a:xfrm>
        </p:grpSpPr>
        <p:sp>
          <p:nvSpPr>
            <p:cNvPr id="1177" name="Google Shape;1177;p41"/>
            <p:cNvSpPr/>
            <p:nvPr/>
          </p:nvSpPr>
          <p:spPr>
            <a:xfrm>
              <a:off x="16817325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1012" y="0"/>
                  </a:moveTo>
                  <a:cubicBezTo>
                    <a:pt x="941" y="0"/>
                    <a:pt x="868" y="9"/>
                    <a:pt x="796" y="26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4" y="29230"/>
                  </a:lnTo>
                  <a:cubicBezTo>
                    <a:pt x="7085" y="29636"/>
                    <a:pt x="7448" y="29923"/>
                    <a:pt x="7866" y="29924"/>
                  </a:cubicBezTo>
                  <a:cubicBezTo>
                    <a:pt x="7939" y="29924"/>
                    <a:pt x="8011" y="29915"/>
                    <a:pt x="8081" y="29898"/>
                  </a:cubicBezTo>
                  <a:cubicBezTo>
                    <a:pt x="8568" y="29779"/>
                    <a:pt x="8867" y="29288"/>
                    <a:pt x="8749" y="28801"/>
                  </a:cubicBezTo>
                  <a:lnTo>
                    <a:pt x="1899" y="719"/>
                  </a:lnTo>
                  <a:cubicBezTo>
                    <a:pt x="1807" y="291"/>
                    <a:pt x="1429" y="0"/>
                    <a:pt x="1012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6148500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7856" y="0"/>
                  </a:moveTo>
                  <a:cubicBezTo>
                    <a:pt x="7438" y="0"/>
                    <a:pt x="7060" y="291"/>
                    <a:pt x="6968" y="719"/>
                  </a:cubicBezTo>
                  <a:lnTo>
                    <a:pt x="120" y="28801"/>
                  </a:lnTo>
                  <a:cubicBezTo>
                    <a:pt x="1" y="29287"/>
                    <a:pt x="300" y="29779"/>
                    <a:pt x="786" y="29898"/>
                  </a:cubicBezTo>
                  <a:cubicBezTo>
                    <a:pt x="857" y="29915"/>
                    <a:pt x="930" y="29923"/>
                    <a:pt x="1003" y="29924"/>
                  </a:cubicBezTo>
                  <a:cubicBezTo>
                    <a:pt x="1420" y="29923"/>
                    <a:pt x="1784" y="29636"/>
                    <a:pt x="1883" y="29230"/>
                  </a:cubicBezTo>
                  <a:lnTo>
                    <a:pt x="8733" y="1148"/>
                  </a:lnTo>
                  <a:cubicBezTo>
                    <a:pt x="8866" y="655"/>
                    <a:pt x="8568" y="147"/>
                    <a:pt x="8071" y="26"/>
                  </a:cubicBezTo>
                  <a:cubicBezTo>
                    <a:pt x="7999" y="9"/>
                    <a:pt x="7927" y="0"/>
                    <a:pt x="7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6961550" y="4088450"/>
              <a:ext cx="221700" cy="748100"/>
            </a:xfrm>
            <a:custGeom>
              <a:avLst/>
              <a:gdLst/>
              <a:ahLst/>
              <a:cxnLst/>
              <a:rect l="l" t="t" r="r" b="b"/>
              <a:pathLst>
                <a:path w="8868" h="29924" extrusionOk="0">
                  <a:moveTo>
                    <a:pt x="1013" y="1"/>
                  </a:moveTo>
                  <a:cubicBezTo>
                    <a:pt x="942" y="1"/>
                    <a:pt x="869" y="9"/>
                    <a:pt x="796" y="27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6" y="29231"/>
                  </a:lnTo>
                  <a:cubicBezTo>
                    <a:pt x="7085" y="29637"/>
                    <a:pt x="7447" y="29922"/>
                    <a:pt x="7866" y="29923"/>
                  </a:cubicBezTo>
                  <a:cubicBezTo>
                    <a:pt x="7938" y="29923"/>
                    <a:pt x="8011" y="29915"/>
                    <a:pt x="8081" y="29899"/>
                  </a:cubicBezTo>
                  <a:cubicBezTo>
                    <a:pt x="8568" y="29779"/>
                    <a:pt x="8868" y="29288"/>
                    <a:pt x="8749" y="28800"/>
                  </a:cubicBezTo>
                  <a:lnTo>
                    <a:pt x="1899" y="718"/>
                  </a:lnTo>
                  <a:cubicBezTo>
                    <a:pt x="1807" y="292"/>
                    <a:pt x="1431" y="1"/>
                    <a:pt x="101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6292175" y="4089650"/>
              <a:ext cx="221425" cy="746900"/>
            </a:xfrm>
            <a:custGeom>
              <a:avLst/>
              <a:gdLst/>
              <a:ahLst/>
              <a:cxnLst/>
              <a:rect l="l" t="t" r="r" b="b"/>
              <a:pathLst>
                <a:path w="8857" h="29876" extrusionOk="0">
                  <a:moveTo>
                    <a:pt x="7865" y="1"/>
                  </a:moveTo>
                  <a:cubicBezTo>
                    <a:pt x="7465" y="1"/>
                    <a:pt x="7100" y="267"/>
                    <a:pt x="6990" y="670"/>
                  </a:cubicBezTo>
                  <a:lnTo>
                    <a:pt x="140" y="28752"/>
                  </a:lnTo>
                  <a:cubicBezTo>
                    <a:pt x="1" y="29325"/>
                    <a:pt x="435" y="29875"/>
                    <a:pt x="1021" y="29875"/>
                  </a:cubicBezTo>
                  <a:cubicBezTo>
                    <a:pt x="1022" y="29875"/>
                    <a:pt x="1023" y="29875"/>
                    <a:pt x="1023" y="29875"/>
                  </a:cubicBezTo>
                  <a:cubicBezTo>
                    <a:pt x="1442" y="29875"/>
                    <a:pt x="1806" y="29589"/>
                    <a:pt x="1905" y="29183"/>
                  </a:cubicBezTo>
                  <a:lnTo>
                    <a:pt x="8753" y="1100"/>
                  </a:lnTo>
                  <a:cubicBezTo>
                    <a:pt x="8856" y="619"/>
                    <a:pt x="8558" y="143"/>
                    <a:pt x="8081" y="27"/>
                  </a:cubicBezTo>
                  <a:cubicBezTo>
                    <a:pt x="8009" y="9"/>
                    <a:pt x="7937" y="1"/>
                    <a:pt x="7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6163225" y="3148925"/>
              <a:ext cx="1158375" cy="1108300"/>
            </a:xfrm>
            <a:custGeom>
              <a:avLst/>
              <a:gdLst/>
              <a:ahLst/>
              <a:cxnLst/>
              <a:rect l="l" t="t" r="r" b="b"/>
              <a:pathLst>
                <a:path w="46335" h="44332" extrusionOk="0">
                  <a:moveTo>
                    <a:pt x="27644" y="0"/>
                  </a:moveTo>
                  <a:cubicBezTo>
                    <a:pt x="19893" y="0"/>
                    <a:pt x="12189" y="2071"/>
                    <a:pt x="11147" y="5717"/>
                  </a:cubicBezTo>
                  <a:cubicBezTo>
                    <a:pt x="9038" y="13098"/>
                    <a:pt x="18880" y="32035"/>
                    <a:pt x="15155" y="33788"/>
                  </a:cubicBezTo>
                  <a:cubicBezTo>
                    <a:pt x="12915" y="34843"/>
                    <a:pt x="10203" y="35694"/>
                    <a:pt x="5771" y="36347"/>
                  </a:cubicBezTo>
                  <a:cubicBezTo>
                    <a:pt x="1" y="37196"/>
                    <a:pt x="1026" y="44331"/>
                    <a:pt x="5771" y="44331"/>
                  </a:cubicBezTo>
                  <a:lnTo>
                    <a:pt x="34133" y="44331"/>
                  </a:lnTo>
                  <a:cubicBezTo>
                    <a:pt x="39272" y="44331"/>
                    <a:pt x="39668" y="39323"/>
                    <a:pt x="39668" y="35633"/>
                  </a:cubicBezTo>
                  <a:cubicBezTo>
                    <a:pt x="39668" y="31944"/>
                    <a:pt x="46334" y="16656"/>
                    <a:pt x="44490" y="7035"/>
                  </a:cubicBezTo>
                  <a:cubicBezTo>
                    <a:pt x="43556" y="2169"/>
                    <a:pt x="35576" y="0"/>
                    <a:pt x="27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6496875" y="2879825"/>
              <a:ext cx="462150" cy="414325"/>
            </a:xfrm>
            <a:custGeom>
              <a:avLst/>
              <a:gdLst/>
              <a:ahLst/>
              <a:cxnLst/>
              <a:rect l="l" t="t" r="r" b="b"/>
              <a:pathLst>
                <a:path w="18486" h="16573" extrusionOk="0">
                  <a:moveTo>
                    <a:pt x="8665" y="1"/>
                  </a:moveTo>
                  <a:cubicBezTo>
                    <a:pt x="7073" y="1"/>
                    <a:pt x="5853" y="395"/>
                    <a:pt x="5853" y="395"/>
                  </a:cubicBezTo>
                  <a:cubicBezTo>
                    <a:pt x="655" y="2583"/>
                    <a:pt x="3150" y="7146"/>
                    <a:pt x="1930" y="9389"/>
                  </a:cubicBezTo>
                  <a:cubicBezTo>
                    <a:pt x="1" y="12936"/>
                    <a:pt x="1" y="14797"/>
                    <a:pt x="1" y="14797"/>
                  </a:cubicBezTo>
                  <a:cubicBezTo>
                    <a:pt x="1" y="14797"/>
                    <a:pt x="3102" y="16573"/>
                    <a:pt x="8977" y="16573"/>
                  </a:cubicBezTo>
                  <a:cubicBezTo>
                    <a:pt x="14025" y="16573"/>
                    <a:pt x="18486" y="14797"/>
                    <a:pt x="18486" y="14797"/>
                  </a:cubicBezTo>
                  <a:cubicBezTo>
                    <a:pt x="18332" y="10922"/>
                    <a:pt x="15988" y="9912"/>
                    <a:pt x="15437" y="8062"/>
                  </a:cubicBezTo>
                  <a:cubicBezTo>
                    <a:pt x="14941" y="6399"/>
                    <a:pt x="15953" y="3599"/>
                    <a:pt x="12985" y="1326"/>
                  </a:cubicBezTo>
                  <a:cubicBezTo>
                    <a:pt x="11623" y="283"/>
                    <a:pt x="10011" y="1"/>
                    <a:pt x="8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6478925" y="3776275"/>
              <a:ext cx="487625" cy="262100"/>
            </a:xfrm>
            <a:custGeom>
              <a:avLst/>
              <a:gdLst/>
              <a:ahLst/>
              <a:cxnLst/>
              <a:rect l="l" t="t" r="r" b="b"/>
              <a:pathLst>
                <a:path w="19505" h="10484" extrusionOk="0">
                  <a:moveTo>
                    <a:pt x="3711" y="0"/>
                  </a:moveTo>
                  <a:cubicBezTo>
                    <a:pt x="3711" y="0"/>
                    <a:pt x="118" y="5663"/>
                    <a:pt x="57" y="8121"/>
                  </a:cubicBezTo>
                  <a:cubicBezTo>
                    <a:pt x="0" y="10398"/>
                    <a:pt x="8516" y="10482"/>
                    <a:pt x="9784" y="10482"/>
                  </a:cubicBezTo>
                  <a:cubicBezTo>
                    <a:pt x="9886" y="10482"/>
                    <a:pt x="9941" y="10482"/>
                    <a:pt x="9941" y="10482"/>
                  </a:cubicBezTo>
                  <a:cubicBezTo>
                    <a:pt x="9941" y="10482"/>
                    <a:pt x="10093" y="10484"/>
                    <a:pt x="10360" y="10484"/>
                  </a:cubicBezTo>
                  <a:cubicBezTo>
                    <a:pt x="12203" y="10484"/>
                    <a:pt x="19505" y="10387"/>
                    <a:pt x="19453" y="8856"/>
                  </a:cubicBezTo>
                  <a:cubicBezTo>
                    <a:pt x="19393" y="7103"/>
                    <a:pt x="17674" y="1341"/>
                    <a:pt x="1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6476375" y="3784450"/>
              <a:ext cx="394875" cy="995650"/>
            </a:xfrm>
            <a:custGeom>
              <a:avLst/>
              <a:gdLst/>
              <a:ahLst/>
              <a:cxnLst/>
              <a:rect l="l" t="t" r="r" b="b"/>
              <a:pathLst>
                <a:path w="15795" h="39826" extrusionOk="0">
                  <a:moveTo>
                    <a:pt x="3838" y="0"/>
                  </a:moveTo>
                  <a:cubicBezTo>
                    <a:pt x="3838" y="0"/>
                    <a:pt x="0" y="4955"/>
                    <a:pt x="56" y="9150"/>
                  </a:cubicBezTo>
                  <a:cubicBezTo>
                    <a:pt x="109" y="13345"/>
                    <a:pt x="8654" y="18148"/>
                    <a:pt x="8654" y="18148"/>
                  </a:cubicBezTo>
                  <a:cubicBezTo>
                    <a:pt x="8654" y="18148"/>
                    <a:pt x="7723" y="22170"/>
                    <a:pt x="8367" y="27067"/>
                  </a:cubicBezTo>
                  <a:cubicBezTo>
                    <a:pt x="9257" y="33849"/>
                    <a:pt x="10191" y="39136"/>
                    <a:pt x="10658" y="39312"/>
                  </a:cubicBezTo>
                  <a:cubicBezTo>
                    <a:pt x="10934" y="39417"/>
                    <a:pt x="11738" y="39826"/>
                    <a:pt x="12739" y="39826"/>
                  </a:cubicBezTo>
                  <a:cubicBezTo>
                    <a:pt x="13436" y="39826"/>
                    <a:pt x="14229" y="39628"/>
                    <a:pt x="15005" y="38991"/>
                  </a:cubicBezTo>
                  <a:cubicBezTo>
                    <a:pt x="15512" y="38575"/>
                    <a:pt x="15794" y="20053"/>
                    <a:pt x="14439" y="13455"/>
                  </a:cubicBezTo>
                  <a:cubicBezTo>
                    <a:pt x="14126" y="11929"/>
                    <a:pt x="3838" y="0"/>
                    <a:pt x="383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6718025" y="4743825"/>
              <a:ext cx="148850" cy="233450"/>
            </a:xfrm>
            <a:custGeom>
              <a:avLst/>
              <a:gdLst/>
              <a:ahLst/>
              <a:cxnLst/>
              <a:rect l="l" t="t" r="r" b="b"/>
              <a:pathLst>
                <a:path w="5954" h="9338" extrusionOk="0">
                  <a:moveTo>
                    <a:pt x="5499" y="1"/>
                  </a:moveTo>
                  <a:lnTo>
                    <a:pt x="514" y="219"/>
                  </a:lnTo>
                  <a:cubicBezTo>
                    <a:pt x="806" y="1139"/>
                    <a:pt x="886" y="2068"/>
                    <a:pt x="854" y="2950"/>
                  </a:cubicBezTo>
                  <a:cubicBezTo>
                    <a:pt x="856" y="2982"/>
                    <a:pt x="854" y="3014"/>
                    <a:pt x="851" y="3045"/>
                  </a:cubicBezTo>
                  <a:cubicBezTo>
                    <a:pt x="851" y="3081"/>
                    <a:pt x="850" y="3116"/>
                    <a:pt x="847" y="3151"/>
                  </a:cubicBezTo>
                  <a:cubicBezTo>
                    <a:pt x="733" y="5298"/>
                    <a:pt x="0" y="7167"/>
                    <a:pt x="38" y="8027"/>
                  </a:cubicBezTo>
                  <a:cubicBezTo>
                    <a:pt x="78" y="8900"/>
                    <a:pt x="1267" y="9337"/>
                    <a:pt x="2517" y="9337"/>
                  </a:cubicBezTo>
                  <a:cubicBezTo>
                    <a:pt x="3668" y="9337"/>
                    <a:pt x="4871" y="8967"/>
                    <a:pt x="5280" y="8226"/>
                  </a:cubicBezTo>
                  <a:cubicBezTo>
                    <a:pt x="5954" y="6997"/>
                    <a:pt x="5487" y="4699"/>
                    <a:pt x="5414" y="2566"/>
                  </a:cubicBezTo>
                  <a:cubicBezTo>
                    <a:pt x="5397" y="2075"/>
                    <a:pt x="5398" y="1595"/>
                    <a:pt x="5442" y="1137"/>
                  </a:cubicBezTo>
                  <a:cubicBezTo>
                    <a:pt x="5494" y="619"/>
                    <a:pt x="5455" y="89"/>
                    <a:pt x="54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6739300" y="4817475"/>
              <a:ext cx="200" cy="2475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lnTo>
                    <a:pt x="3" y="4"/>
                  </a:lnTo>
                  <a:cubicBezTo>
                    <a:pt x="4" y="18"/>
                    <a:pt x="4" y="32"/>
                    <a:pt x="3" y="46"/>
                  </a:cubicBezTo>
                  <a:lnTo>
                    <a:pt x="3" y="46"/>
                  </a:lnTo>
                  <a:cubicBezTo>
                    <a:pt x="5" y="31"/>
                    <a:pt x="6" y="15"/>
                    <a:pt x="7" y="0"/>
                  </a:cubicBezTo>
                  <a:close/>
                  <a:moveTo>
                    <a:pt x="3" y="46"/>
                  </a:moveTo>
                  <a:lnTo>
                    <a:pt x="3" y="46"/>
                  </a:lnTo>
                  <a:cubicBezTo>
                    <a:pt x="2" y="63"/>
                    <a:pt x="1" y="81"/>
                    <a:pt x="0" y="99"/>
                  </a:cubicBezTo>
                  <a:cubicBezTo>
                    <a:pt x="2" y="82"/>
                    <a:pt x="3" y="64"/>
                    <a:pt x="3" y="46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6718025" y="4807975"/>
              <a:ext cx="148850" cy="169300"/>
            </a:xfrm>
            <a:custGeom>
              <a:avLst/>
              <a:gdLst/>
              <a:ahLst/>
              <a:cxnLst/>
              <a:rect l="l" t="t" r="r" b="b"/>
              <a:pathLst>
                <a:path w="5954" h="6772" extrusionOk="0">
                  <a:moveTo>
                    <a:pt x="5414" y="0"/>
                  </a:moveTo>
                  <a:lnTo>
                    <a:pt x="5414" y="0"/>
                  </a:lnTo>
                  <a:cubicBezTo>
                    <a:pt x="5397" y="47"/>
                    <a:pt x="5392" y="111"/>
                    <a:pt x="5387" y="182"/>
                  </a:cubicBezTo>
                  <a:cubicBezTo>
                    <a:pt x="5328" y="1794"/>
                    <a:pt x="4520" y="3990"/>
                    <a:pt x="2883" y="4027"/>
                  </a:cubicBezTo>
                  <a:cubicBezTo>
                    <a:pt x="2872" y="4027"/>
                    <a:pt x="2860" y="4027"/>
                    <a:pt x="2849" y="4027"/>
                  </a:cubicBezTo>
                  <a:cubicBezTo>
                    <a:pt x="1335" y="4027"/>
                    <a:pt x="844" y="1750"/>
                    <a:pt x="847" y="585"/>
                  </a:cubicBezTo>
                  <a:lnTo>
                    <a:pt x="847" y="585"/>
                  </a:lnTo>
                  <a:cubicBezTo>
                    <a:pt x="733" y="2732"/>
                    <a:pt x="0" y="4601"/>
                    <a:pt x="38" y="5461"/>
                  </a:cubicBezTo>
                  <a:cubicBezTo>
                    <a:pt x="78" y="6334"/>
                    <a:pt x="1267" y="6771"/>
                    <a:pt x="2518" y="6771"/>
                  </a:cubicBezTo>
                  <a:cubicBezTo>
                    <a:pt x="3669" y="6771"/>
                    <a:pt x="4872" y="6401"/>
                    <a:pt x="5280" y="5660"/>
                  </a:cubicBezTo>
                  <a:cubicBezTo>
                    <a:pt x="5954" y="4431"/>
                    <a:pt x="5488" y="2133"/>
                    <a:pt x="5414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6469725" y="3776275"/>
              <a:ext cx="418900" cy="976350"/>
            </a:xfrm>
            <a:custGeom>
              <a:avLst/>
              <a:gdLst/>
              <a:ahLst/>
              <a:cxnLst/>
              <a:rect l="l" t="t" r="r" b="b"/>
              <a:pathLst>
                <a:path w="16756" h="39054" extrusionOk="0">
                  <a:moveTo>
                    <a:pt x="4086" y="0"/>
                  </a:moveTo>
                  <a:cubicBezTo>
                    <a:pt x="4086" y="0"/>
                    <a:pt x="0" y="5539"/>
                    <a:pt x="80" y="9618"/>
                  </a:cubicBezTo>
                  <a:cubicBezTo>
                    <a:pt x="160" y="13698"/>
                    <a:pt x="8499" y="18623"/>
                    <a:pt x="8499" y="18623"/>
                  </a:cubicBezTo>
                  <a:cubicBezTo>
                    <a:pt x="6113" y="32238"/>
                    <a:pt x="7322" y="38452"/>
                    <a:pt x="7323" y="38452"/>
                  </a:cubicBezTo>
                  <a:cubicBezTo>
                    <a:pt x="7323" y="38452"/>
                    <a:pt x="7323" y="38452"/>
                    <a:pt x="7323" y="38452"/>
                  </a:cubicBezTo>
                  <a:cubicBezTo>
                    <a:pt x="8680" y="38895"/>
                    <a:pt x="10025" y="39053"/>
                    <a:pt x="11257" y="39053"/>
                  </a:cubicBezTo>
                  <a:cubicBezTo>
                    <a:pt x="14371" y="39053"/>
                    <a:pt x="16756" y="38039"/>
                    <a:pt x="16756" y="38039"/>
                  </a:cubicBezTo>
                  <a:cubicBezTo>
                    <a:pt x="16756" y="38039"/>
                    <a:pt x="16267" y="17532"/>
                    <a:pt x="15035" y="13742"/>
                  </a:cubicBezTo>
                  <a:cubicBezTo>
                    <a:pt x="14248" y="11321"/>
                    <a:pt x="4086" y="0"/>
                    <a:pt x="4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6279425" y="4676150"/>
              <a:ext cx="270400" cy="173050"/>
            </a:xfrm>
            <a:custGeom>
              <a:avLst/>
              <a:gdLst/>
              <a:ahLst/>
              <a:cxnLst/>
              <a:rect l="l" t="t" r="r" b="b"/>
              <a:pathLst>
                <a:path w="10816" h="6922" extrusionOk="0">
                  <a:moveTo>
                    <a:pt x="5929" y="1"/>
                  </a:moveTo>
                  <a:lnTo>
                    <a:pt x="5929" y="1"/>
                  </a:lnTo>
                  <a:cubicBezTo>
                    <a:pt x="5941" y="441"/>
                    <a:pt x="5646" y="1972"/>
                    <a:pt x="5583" y="2230"/>
                  </a:cubicBezTo>
                  <a:cubicBezTo>
                    <a:pt x="5547" y="2367"/>
                    <a:pt x="4281" y="3535"/>
                    <a:pt x="2729" y="4408"/>
                  </a:cubicBezTo>
                  <a:lnTo>
                    <a:pt x="2725" y="4408"/>
                  </a:lnTo>
                  <a:cubicBezTo>
                    <a:pt x="1317" y="5204"/>
                    <a:pt x="0" y="6076"/>
                    <a:pt x="79" y="6622"/>
                  </a:cubicBezTo>
                  <a:cubicBezTo>
                    <a:pt x="109" y="6836"/>
                    <a:pt x="542" y="6922"/>
                    <a:pt x="1210" y="6922"/>
                  </a:cubicBezTo>
                  <a:cubicBezTo>
                    <a:pt x="3684" y="6922"/>
                    <a:pt x="9380" y="5742"/>
                    <a:pt x="9742" y="5509"/>
                  </a:cubicBezTo>
                  <a:cubicBezTo>
                    <a:pt x="10092" y="5285"/>
                    <a:pt x="10100" y="4200"/>
                    <a:pt x="10095" y="3574"/>
                  </a:cubicBezTo>
                  <a:cubicBezTo>
                    <a:pt x="10095" y="3382"/>
                    <a:pt x="10095" y="3233"/>
                    <a:pt x="10104" y="3166"/>
                  </a:cubicBezTo>
                  <a:cubicBezTo>
                    <a:pt x="10134" y="2886"/>
                    <a:pt x="10815" y="1228"/>
                    <a:pt x="10815" y="1228"/>
                  </a:cubicBezTo>
                  <a:lnTo>
                    <a:pt x="592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6279425" y="4765500"/>
              <a:ext cx="252500" cy="83700"/>
            </a:xfrm>
            <a:custGeom>
              <a:avLst/>
              <a:gdLst/>
              <a:ahLst/>
              <a:cxnLst/>
              <a:rect l="l" t="t" r="r" b="b"/>
              <a:pathLst>
                <a:path w="10100" h="3348" extrusionOk="0">
                  <a:moveTo>
                    <a:pt x="10095" y="0"/>
                  </a:moveTo>
                  <a:cubicBezTo>
                    <a:pt x="5530" y="1227"/>
                    <a:pt x="3429" y="1604"/>
                    <a:pt x="2576" y="1604"/>
                  </a:cubicBezTo>
                  <a:cubicBezTo>
                    <a:pt x="1602" y="1604"/>
                    <a:pt x="2255" y="1113"/>
                    <a:pt x="2725" y="834"/>
                  </a:cubicBezTo>
                  <a:lnTo>
                    <a:pt x="2725" y="834"/>
                  </a:lnTo>
                  <a:cubicBezTo>
                    <a:pt x="1317" y="1630"/>
                    <a:pt x="0" y="2502"/>
                    <a:pt x="79" y="3048"/>
                  </a:cubicBezTo>
                  <a:cubicBezTo>
                    <a:pt x="109" y="3262"/>
                    <a:pt x="542" y="3348"/>
                    <a:pt x="1210" y="3348"/>
                  </a:cubicBezTo>
                  <a:cubicBezTo>
                    <a:pt x="3684" y="3348"/>
                    <a:pt x="9380" y="2168"/>
                    <a:pt x="9742" y="1935"/>
                  </a:cubicBezTo>
                  <a:cubicBezTo>
                    <a:pt x="10092" y="1711"/>
                    <a:pt x="10100" y="626"/>
                    <a:pt x="10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6427125" y="3776275"/>
              <a:ext cx="546525" cy="943275"/>
            </a:xfrm>
            <a:custGeom>
              <a:avLst/>
              <a:gdLst/>
              <a:ahLst/>
              <a:cxnLst/>
              <a:rect l="l" t="t" r="r" b="b"/>
              <a:pathLst>
                <a:path w="21861" h="37731" extrusionOk="0">
                  <a:moveTo>
                    <a:pt x="18250" y="0"/>
                  </a:moveTo>
                  <a:cubicBezTo>
                    <a:pt x="18250" y="0"/>
                    <a:pt x="15005" y="3468"/>
                    <a:pt x="14285" y="3991"/>
                  </a:cubicBezTo>
                  <a:cubicBezTo>
                    <a:pt x="13564" y="4515"/>
                    <a:pt x="4619" y="8648"/>
                    <a:pt x="4078" y="10482"/>
                  </a:cubicBezTo>
                  <a:cubicBezTo>
                    <a:pt x="3535" y="12318"/>
                    <a:pt x="1" y="35163"/>
                    <a:pt x="1" y="36276"/>
                  </a:cubicBezTo>
                  <a:cubicBezTo>
                    <a:pt x="1" y="37038"/>
                    <a:pt x="1994" y="37731"/>
                    <a:pt x="3460" y="37731"/>
                  </a:cubicBezTo>
                  <a:cubicBezTo>
                    <a:pt x="4138" y="37731"/>
                    <a:pt x="4703" y="37583"/>
                    <a:pt x="4906" y="37225"/>
                  </a:cubicBezTo>
                  <a:cubicBezTo>
                    <a:pt x="12512" y="23794"/>
                    <a:pt x="10222" y="13622"/>
                    <a:pt x="10993" y="13491"/>
                  </a:cubicBezTo>
                  <a:cubicBezTo>
                    <a:pt x="11083" y="13476"/>
                    <a:pt x="11287" y="13474"/>
                    <a:pt x="11578" y="13474"/>
                  </a:cubicBezTo>
                  <a:cubicBezTo>
                    <a:pt x="11719" y="13474"/>
                    <a:pt x="11880" y="13474"/>
                    <a:pt x="12059" y="13474"/>
                  </a:cubicBezTo>
                  <a:cubicBezTo>
                    <a:pt x="14701" y="13474"/>
                    <a:pt x="21146" y="13348"/>
                    <a:pt x="21525" y="9365"/>
                  </a:cubicBezTo>
                  <a:cubicBezTo>
                    <a:pt x="21861" y="5840"/>
                    <a:pt x="19549" y="1663"/>
                    <a:pt x="1825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371825" y="3776275"/>
              <a:ext cx="634400" cy="940900"/>
            </a:xfrm>
            <a:custGeom>
              <a:avLst/>
              <a:gdLst/>
              <a:ahLst/>
              <a:cxnLst/>
              <a:rect l="l" t="t" r="r" b="b"/>
              <a:pathLst>
                <a:path w="25376" h="37636" extrusionOk="0">
                  <a:moveTo>
                    <a:pt x="20462" y="0"/>
                  </a:moveTo>
                  <a:cubicBezTo>
                    <a:pt x="20462" y="0"/>
                    <a:pt x="16464" y="3647"/>
                    <a:pt x="16317" y="3746"/>
                  </a:cubicBezTo>
                  <a:cubicBezTo>
                    <a:pt x="16168" y="3845"/>
                    <a:pt x="7134" y="8611"/>
                    <a:pt x="6294" y="9938"/>
                  </a:cubicBezTo>
                  <a:cubicBezTo>
                    <a:pt x="5455" y="11264"/>
                    <a:pt x="0" y="35344"/>
                    <a:pt x="0" y="35344"/>
                  </a:cubicBezTo>
                  <a:cubicBezTo>
                    <a:pt x="0" y="35344"/>
                    <a:pt x="3659" y="37635"/>
                    <a:pt x="7995" y="37635"/>
                  </a:cubicBezTo>
                  <a:cubicBezTo>
                    <a:pt x="8660" y="37635"/>
                    <a:pt x="9340" y="37581"/>
                    <a:pt x="10025" y="37457"/>
                  </a:cubicBezTo>
                  <a:cubicBezTo>
                    <a:pt x="10025" y="37457"/>
                    <a:pt x="14154" y="24975"/>
                    <a:pt x="13711" y="13967"/>
                  </a:cubicBezTo>
                  <a:lnTo>
                    <a:pt x="13711" y="13967"/>
                  </a:lnTo>
                  <a:cubicBezTo>
                    <a:pt x="13712" y="13967"/>
                    <a:pt x="15166" y="14266"/>
                    <a:pt x="16994" y="14266"/>
                  </a:cubicBezTo>
                  <a:cubicBezTo>
                    <a:pt x="19757" y="14266"/>
                    <a:pt x="23376" y="13583"/>
                    <a:pt x="24121" y="10150"/>
                  </a:cubicBezTo>
                  <a:cubicBezTo>
                    <a:pt x="25376" y="4375"/>
                    <a:pt x="20462" y="0"/>
                    <a:pt x="20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6640000" y="4133650"/>
              <a:ext cx="66625" cy="504675"/>
            </a:xfrm>
            <a:custGeom>
              <a:avLst/>
              <a:gdLst/>
              <a:ahLst/>
              <a:cxnLst/>
              <a:rect l="l" t="t" r="r" b="b"/>
              <a:pathLst>
                <a:path w="2665" h="20187" extrusionOk="0">
                  <a:moveTo>
                    <a:pt x="2448" y="1"/>
                  </a:moveTo>
                  <a:cubicBezTo>
                    <a:pt x="2391" y="1"/>
                    <a:pt x="2335" y="37"/>
                    <a:pt x="2336" y="110"/>
                  </a:cubicBezTo>
                  <a:cubicBezTo>
                    <a:pt x="2353" y="3415"/>
                    <a:pt x="2190" y="6718"/>
                    <a:pt x="1808" y="10001"/>
                  </a:cubicBezTo>
                  <a:cubicBezTo>
                    <a:pt x="1408" y="13430"/>
                    <a:pt x="654" y="16768"/>
                    <a:pt x="5" y="20153"/>
                  </a:cubicBezTo>
                  <a:cubicBezTo>
                    <a:pt x="0" y="20173"/>
                    <a:pt x="16" y="20186"/>
                    <a:pt x="32" y="20186"/>
                  </a:cubicBezTo>
                  <a:cubicBezTo>
                    <a:pt x="42" y="20186"/>
                    <a:pt x="53" y="20180"/>
                    <a:pt x="56" y="20166"/>
                  </a:cubicBezTo>
                  <a:cubicBezTo>
                    <a:pt x="2102" y="13817"/>
                    <a:pt x="2664" y="6746"/>
                    <a:pt x="2563" y="110"/>
                  </a:cubicBezTo>
                  <a:cubicBezTo>
                    <a:pt x="2561" y="37"/>
                    <a:pt x="2504" y="1"/>
                    <a:pt x="2448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6698275" y="4122775"/>
              <a:ext cx="155650" cy="16225"/>
            </a:xfrm>
            <a:custGeom>
              <a:avLst/>
              <a:gdLst/>
              <a:ahLst/>
              <a:cxnLst/>
              <a:rect l="l" t="t" r="r" b="b"/>
              <a:pathLst>
                <a:path w="6226" h="649" extrusionOk="0">
                  <a:moveTo>
                    <a:pt x="6042" y="1"/>
                  </a:moveTo>
                  <a:cubicBezTo>
                    <a:pt x="6035" y="1"/>
                    <a:pt x="6028" y="1"/>
                    <a:pt x="6021" y="2"/>
                  </a:cubicBezTo>
                  <a:cubicBezTo>
                    <a:pt x="4021" y="293"/>
                    <a:pt x="2043" y="139"/>
                    <a:pt x="53" y="354"/>
                  </a:cubicBezTo>
                  <a:cubicBezTo>
                    <a:pt x="16" y="359"/>
                    <a:pt x="0" y="417"/>
                    <a:pt x="43" y="424"/>
                  </a:cubicBezTo>
                  <a:cubicBezTo>
                    <a:pt x="844" y="574"/>
                    <a:pt x="1708" y="649"/>
                    <a:pt x="2580" y="649"/>
                  </a:cubicBezTo>
                  <a:cubicBezTo>
                    <a:pt x="3780" y="649"/>
                    <a:pt x="4995" y="508"/>
                    <a:pt x="6084" y="228"/>
                  </a:cubicBezTo>
                  <a:cubicBezTo>
                    <a:pt x="6226" y="190"/>
                    <a:pt x="6173" y="1"/>
                    <a:pt x="6042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6438450" y="4079650"/>
              <a:ext cx="114275" cy="463125"/>
            </a:xfrm>
            <a:custGeom>
              <a:avLst/>
              <a:gdLst/>
              <a:ahLst/>
              <a:cxnLst/>
              <a:rect l="l" t="t" r="r" b="b"/>
              <a:pathLst>
                <a:path w="4571" h="18525" extrusionOk="0">
                  <a:moveTo>
                    <a:pt x="4539" y="1"/>
                  </a:moveTo>
                  <a:cubicBezTo>
                    <a:pt x="4529" y="1"/>
                    <a:pt x="4519" y="6"/>
                    <a:pt x="4515" y="20"/>
                  </a:cubicBezTo>
                  <a:cubicBezTo>
                    <a:pt x="2927" y="6122"/>
                    <a:pt x="1256" y="12264"/>
                    <a:pt x="9" y="18448"/>
                  </a:cubicBezTo>
                  <a:cubicBezTo>
                    <a:pt x="0" y="18494"/>
                    <a:pt x="38" y="18525"/>
                    <a:pt x="74" y="18525"/>
                  </a:cubicBezTo>
                  <a:cubicBezTo>
                    <a:pt x="98" y="18525"/>
                    <a:pt x="121" y="18511"/>
                    <a:pt x="130" y="18480"/>
                  </a:cubicBezTo>
                  <a:cubicBezTo>
                    <a:pt x="1855" y="12413"/>
                    <a:pt x="3181" y="6187"/>
                    <a:pt x="4566" y="34"/>
                  </a:cubicBezTo>
                  <a:cubicBezTo>
                    <a:pt x="4571" y="14"/>
                    <a:pt x="4554" y="1"/>
                    <a:pt x="4539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6741100" y="4172450"/>
              <a:ext cx="24350" cy="437425"/>
            </a:xfrm>
            <a:custGeom>
              <a:avLst/>
              <a:gdLst/>
              <a:ahLst/>
              <a:cxnLst/>
              <a:rect l="l" t="t" r="r" b="b"/>
              <a:pathLst>
                <a:path w="974" h="17497" extrusionOk="0">
                  <a:moveTo>
                    <a:pt x="15" y="0"/>
                  </a:moveTo>
                  <a:cubicBezTo>
                    <a:pt x="7" y="0"/>
                    <a:pt x="0" y="5"/>
                    <a:pt x="1" y="15"/>
                  </a:cubicBezTo>
                  <a:cubicBezTo>
                    <a:pt x="346" y="5824"/>
                    <a:pt x="586" y="11635"/>
                    <a:pt x="868" y="17444"/>
                  </a:cubicBezTo>
                  <a:cubicBezTo>
                    <a:pt x="869" y="17479"/>
                    <a:pt x="896" y="17496"/>
                    <a:pt x="922" y="17496"/>
                  </a:cubicBezTo>
                  <a:cubicBezTo>
                    <a:pt x="948" y="17496"/>
                    <a:pt x="974" y="17479"/>
                    <a:pt x="974" y="17444"/>
                  </a:cubicBezTo>
                  <a:cubicBezTo>
                    <a:pt x="933" y="11635"/>
                    <a:pt x="568" y="5797"/>
                    <a:pt x="33" y="15"/>
                  </a:cubicBezTo>
                  <a:cubicBezTo>
                    <a:pt x="31" y="5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6764800" y="4642475"/>
              <a:ext cx="8725" cy="38375"/>
            </a:xfrm>
            <a:custGeom>
              <a:avLst/>
              <a:gdLst/>
              <a:ahLst/>
              <a:cxnLst/>
              <a:rect l="l" t="t" r="r" b="b"/>
              <a:pathLst>
                <a:path w="349" h="1535" extrusionOk="0">
                  <a:moveTo>
                    <a:pt x="58" y="0"/>
                  </a:moveTo>
                  <a:cubicBezTo>
                    <a:pt x="29" y="0"/>
                    <a:pt x="0" y="19"/>
                    <a:pt x="4" y="51"/>
                  </a:cubicBezTo>
                  <a:cubicBezTo>
                    <a:pt x="59" y="521"/>
                    <a:pt x="74" y="1023"/>
                    <a:pt x="196" y="1480"/>
                  </a:cubicBezTo>
                  <a:cubicBezTo>
                    <a:pt x="206" y="1517"/>
                    <a:pt x="238" y="1534"/>
                    <a:pt x="270" y="1534"/>
                  </a:cubicBezTo>
                  <a:cubicBezTo>
                    <a:pt x="309" y="1534"/>
                    <a:pt x="348" y="1508"/>
                    <a:pt x="346" y="1460"/>
                  </a:cubicBezTo>
                  <a:cubicBezTo>
                    <a:pt x="327" y="987"/>
                    <a:pt x="195" y="502"/>
                    <a:pt x="109" y="38"/>
                  </a:cubicBezTo>
                  <a:cubicBezTo>
                    <a:pt x="104" y="12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6140325" y="3294250"/>
              <a:ext cx="562725" cy="557650"/>
            </a:xfrm>
            <a:custGeom>
              <a:avLst/>
              <a:gdLst/>
              <a:ahLst/>
              <a:cxnLst/>
              <a:rect l="l" t="t" r="r" b="b"/>
              <a:pathLst>
                <a:path w="22509" h="22306" extrusionOk="0">
                  <a:moveTo>
                    <a:pt x="19573" y="0"/>
                  </a:moveTo>
                  <a:cubicBezTo>
                    <a:pt x="18524" y="0"/>
                    <a:pt x="17399" y="609"/>
                    <a:pt x="16746" y="1634"/>
                  </a:cubicBezTo>
                  <a:cubicBezTo>
                    <a:pt x="16241" y="2424"/>
                    <a:pt x="12519" y="12529"/>
                    <a:pt x="12087" y="12954"/>
                  </a:cubicBezTo>
                  <a:cubicBezTo>
                    <a:pt x="11656" y="13378"/>
                    <a:pt x="4739" y="17198"/>
                    <a:pt x="2328" y="18609"/>
                  </a:cubicBezTo>
                  <a:cubicBezTo>
                    <a:pt x="0" y="19972"/>
                    <a:pt x="1755" y="22306"/>
                    <a:pt x="3188" y="22306"/>
                  </a:cubicBezTo>
                  <a:cubicBezTo>
                    <a:pt x="3226" y="22306"/>
                    <a:pt x="3264" y="22304"/>
                    <a:pt x="3302" y="22301"/>
                  </a:cubicBezTo>
                  <a:cubicBezTo>
                    <a:pt x="4751" y="22171"/>
                    <a:pt x="15013" y="18138"/>
                    <a:pt x="15831" y="17480"/>
                  </a:cubicBezTo>
                  <a:cubicBezTo>
                    <a:pt x="16648" y="16821"/>
                    <a:pt x="21021" y="10135"/>
                    <a:pt x="21953" y="4620"/>
                  </a:cubicBezTo>
                  <a:cubicBezTo>
                    <a:pt x="22508" y="1331"/>
                    <a:pt x="21124" y="0"/>
                    <a:pt x="19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6057800" y="3747625"/>
              <a:ext cx="224300" cy="153300"/>
            </a:xfrm>
            <a:custGeom>
              <a:avLst/>
              <a:gdLst/>
              <a:ahLst/>
              <a:cxnLst/>
              <a:rect l="l" t="t" r="r" b="b"/>
              <a:pathLst>
                <a:path w="8972" h="6132" extrusionOk="0">
                  <a:moveTo>
                    <a:pt x="6495" y="1"/>
                  </a:moveTo>
                  <a:cubicBezTo>
                    <a:pt x="6494" y="1"/>
                    <a:pt x="6492" y="1"/>
                    <a:pt x="6491" y="1"/>
                  </a:cubicBezTo>
                  <a:cubicBezTo>
                    <a:pt x="6321" y="51"/>
                    <a:pt x="3554" y="1712"/>
                    <a:pt x="2756" y="2176"/>
                  </a:cubicBezTo>
                  <a:cubicBezTo>
                    <a:pt x="1218" y="3069"/>
                    <a:pt x="143" y="4820"/>
                    <a:pt x="33" y="5111"/>
                  </a:cubicBezTo>
                  <a:cubicBezTo>
                    <a:pt x="1" y="5200"/>
                    <a:pt x="101" y="5343"/>
                    <a:pt x="271" y="5489"/>
                  </a:cubicBezTo>
                  <a:cubicBezTo>
                    <a:pt x="292" y="5511"/>
                    <a:pt x="316" y="5532"/>
                    <a:pt x="341" y="5548"/>
                  </a:cubicBezTo>
                  <a:cubicBezTo>
                    <a:pt x="465" y="5649"/>
                    <a:pt x="596" y="5740"/>
                    <a:pt x="734" y="5820"/>
                  </a:cubicBezTo>
                  <a:cubicBezTo>
                    <a:pt x="760" y="5837"/>
                    <a:pt x="788" y="5852"/>
                    <a:pt x="817" y="5865"/>
                  </a:cubicBezTo>
                  <a:cubicBezTo>
                    <a:pt x="955" y="5946"/>
                    <a:pt x="1102" y="6012"/>
                    <a:pt x="1253" y="6061"/>
                  </a:cubicBezTo>
                  <a:cubicBezTo>
                    <a:pt x="1290" y="6077"/>
                    <a:pt x="1327" y="6089"/>
                    <a:pt x="1365" y="6097"/>
                  </a:cubicBezTo>
                  <a:cubicBezTo>
                    <a:pt x="1449" y="6119"/>
                    <a:pt x="1525" y="6131"/>
                    <a:pt x="1590" y="6131"/>
                  </a:cubicBezTo>
                  <a:cubicBezTo>
                    <a:pt x="1630" y="6131"/>
                    <a:pt x="1665" y="6127"/>
                    <a:pt x="1697" y="6118"/>
                  </a:cubicBezTo>
                  <a:cubicBezTo>
                    <a:pt x="2465" y="5891"/>
                    <a:pt x="3191" y="4956"/>
                    <a:pt x="3688" y="4809"/>
                  </a:cubicBezTo>
                  <a:cubicBezTo>
                    <a:pt x="3903" y="4746"/>
                    <a:pt x="4100" y="4724"/>
                    <a:pt x="4293" y="4724"/>
                  </a:cubicBezTo>
                  <a:cubicBezTo>
                    <a:pt x="4692" y="4724"/>
                    <a:pt x="5075" y="4815"/>
                    <a:pt x="5560" y="4815"/>
                  </a:cubicBezTo>
                  <a:cubicBezTo>
                    <a:pt x="5863" y="4815"/>
                    <a:pt x="6205" y="4780"/>
                    <a:pt x="6616" y="4665"/>
                  </a:cubicBezTo>
                  <a:cubicBezTo>
                    <a:pt x="8000" y="4273"/>
                    <a:pt x="8723" y="3463"/>
                    <a:pt x="8971" y="3249"/>
                  </a:cubicBezTo>
                  <a:cubicBezTo>
                    <a:pt x="8971" y="3249"/>
                    <a:pt x="6683" y="1"/>
                    <a:pt x="6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6064575" y="3831625"/>
              <a:ext cx="48125" cy="54700"/>
            </a:xfrm>
            <a:custGeom>
              <a:avLst/>
              <a:gdLst/>
              <a:ahLst/>
              <a:cxnLst/>
              <a:rect l="l" t="t" r="r" b="b"/>
              <a:pathLst>
                <a:path w="1925" h="2188" extrusionOk="0">
                  <a:moveTo>
                    <a:pt x="1872" y="1"/>
                  </a:moveTo>
                  <a:cubicBezTo>
                    <a:pt x="1862" y="1"/>
                    <a:pt x="1852" y="4"/>
                    <a:pt x="1842" y="13"/>
                  </a:cubicBezTo>
                  <a:cubicBezTo>
                    <a:pt x="1131" y="596"/>
                    <a:pt x="510" y="1351"/>
                    <a:pt x="0" y="2129"/>
                  </a:cubicBezTo>
                  <a:cubicBezTo>
                    <a:pt x="22" y="2151"/>
                    <a:pt x="45" y="2170"/>
                    <a:pt x="72" y="2188"/>
                  </a:cubicBezTo>
                  <a:cubicBezTo>
                    <a:pt x="674" y="1473"/>
                    <a:pt x="1299" y="783"/>
                    <a:pt x="1897" y="67"/>
                  </a:cubicBezTo>
                  <a:cubicBezTo>
                    <a:pt x="1925" y="35"/>
                    <a:pt x="1902" y="1"/>
                    <a:pt x="1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076125" y="3839800"/>
              <a:ext cx="48275" cy="54425"/>
            </a:xfrm>
            <a:custGeom>
              <a:avLst/>
              <a:gdLst/>
              <a:ahLst/>
              <a:cxnLst/>
              <a:rect l="l" t="t" r="r" b="b"/>
              <a:pathLst>
                <a:path w="1931" h="2177" extrusionOk="0">
                  <a:moveTo>
                    <a:pt x="1874" y="0"/>
                  </a:moveTo>
                  <a:cubicBezTo>
                    <a:pt x="1864" y="0"/>
                    <a:pt x="1854" y="4"/>
                    <a:pt x="1845" y="13"/>
                  </a:cubicBezTo>
                  <a:cubicBezTo>
                    <a:pt x="1131" y="601"/>
                    <a:pt x="510" y="1352"/>
                    <a:pt x="1" y="2131"/>
                  </a:cubicBezTo>
                  <a:cubicBezTo>
                    <a:pt x="27" y="2149"/>
                    <a:pt x="55" y="2163"/>
                    <a:pt x="85" y="2176"/>
                  </a:cubicBezTo>
                  <a:cubicBezTo>
                    <a:pt x="683" y="1464"/>
                    <a:pt x="1312" y="777"/>
                    <a:pt x="1905" y="66"/>
                  </a:cubicBezTo>
                  <a:cubicBezTo>
                    <a:pt x="1930" y="36"/>
                    <a:pt x="1904" y="0"/>
                    <a:pt x="1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6089125" y="3848075"/>
              <a:ext cx="46775" cy="52000"/>
            </a:xfrm>
            <a:custGeom>
              <a:avLst/>
              <a:gdLst/>
              <a:ahLst/>
              <a:cxnLst/>
              <a:rect l="l" t="t" r="r" b="b"/>
              <a:pathLst>
                <a:path w="1871" h="2080" extrusionOk="0">
                  <a:moveTo>
                    <a:pt x="1818" y="1"/>
                  </a:moveTo>
                  <a:cubicBezTo>
                    <a:pt x="1809" y="1"/>
                    <a:pt x="1800" y="4"/>
                    <a:pt x="1792" y="11"/>
                  </a:cubicBezTo>
                  <a:cubicBezTo>
                    <a:pt x="1106" y="574"/>
                    <a:pt x="502" y="1297"/>
                    <a:pt x="0" y="2043"/>
                  </a:cubicBezTo>
                  <a:cubicBezTo>
                    <a:pt x="37" y="2059"/>
                    <a:pt x="74" y="2071"/>
                    <a:pt x="112" y="2079"/>
                  </a:cubicBezTo>
                  <a:cubicBezTo>
                    <a:pt x="685" y="1400"/>
                    <a:pt x="1283" y="744"/>
                    <a:pt x="1851" y="63"/>
                  </a:cubicBezTo>
                  <a:cubicBezTo>
                    <a:pt x="1871" y="33"/>
                    <a:pt x="1845" y="1"/>
                    <a:pt x="1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6149700" y="3831950"/>
              <a:ext cx="84900" cy="63025"/>
            </a:xfrm>
            <a:custGeom>
              <a:avLst/>
              <a:gdLst/>
              <a:ahLst/>
              <a:cxnLst/>
              <a:rect l="l" t="t" r="r" b="b"/>
              <a:pathLst>
                <a:path w="3396" h="2521" extrusionOk="0">
                  <a:moveTo>
                    <a:pt x="2095" y="0"/>
                  </a:moveTo>
                  <a:cubicBezTo>
                    <a:pt x="2095" y="0"/>
                    <a:pt x="980" y="884"/>
                    <a:pt x="1163" y="989"/>
                  </a:cubicBezTo>
                  <a:cubicBezTo>
                    <a:pt x="1348" y="1094"/>
                    <a:pt x="1" y="1603"/>
                    <a:pt x="28" y="2288"/>
                  </a:cubicBezTo>
                  <a:cubicBezTo>
                    <a:pt x="35" y="2449"/>
                    <a:pt x="133" y="2521"/>
                    <a:pt x="291" y="2521"/>
                  </a:cubicBezTo>
                  <a:cubicBezTo>
                    <a:pt x="524" y="2521"/>
                    <a:pt x="886" y="2363"/>
                    <a:pt x="1268" y="2102"/>
                  </a:cubicBezTo>
                  <a:cubicBezTo>
                    <a:pt x="1900" y="1672"/>
                    <a:pt x="3194" y="1113"/>
                    <a:pt x="3391" y="1113"/>
                  </a:cubicBezTo>
                  <a:cubicBezTo>
                    <a:pt x="3393" y="1113"/>
                    <a:pt x="3394" y="1113"/>
                    <a:pt x="3396" y="1113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16409725" y="3283750"/>
              <a:ext cx="294600" cy="475625"/>
            </a:xfrm>
            <a:custGeom>
              <a:avLst/>
              <a:gdLst/>
              <a:ahLst/>
              <a:cxnLst/>
              <a:rect l="l" t="t" r="r" b="b"/>
              <a:pathLst>
                <a:path w="11784" h="19025" extrusionOk="0">
                  <a:moveTo>
                    <a:pt x="8689" y="0"/>
                  </a:moveTo>
                  <a:cubicBezTo>
                    <a:pt x="7345" y="0"/>
                    <a:pt x="5844" y="999"/>
                    <a:pt x="4896" y="3370"/>
                  </a:cubicBezTo>
                  <a:cubicBezTo>
                    <a:pt x="2823" y="8559"/>
                    <a:pt x="1433" y="12309"/>
                    <a:pt x="1132" y="12822"/>
                  </a:cubicBezTo>
                  <a:cubicBezTo>
                    <a:pt x="831" y="13334"/>
                    <a:pt x="9" y="13734"/>
                    <a:pt x="9" y="13734"/>
                  </a:cubicBezTo>
                  <a:cubicBezTo>
                    <a:pt x="9" y="13734"/>
                    <a:pt x="0" y="17041"/>
                    <a:pt x="3222" y="19025"/>
                  </a:cubicBezTo>
                  <a:cubicBezTo>
                    <a:pt x="3222" y="19025"/>
                    <a:pt x="3223" y="19025"/>
                    <a:pt x="3225" y="19025"/>
                  </a:cubicBezTo>
                  <a:cubicBezTo>
                    <a:pt x="3264" y="19025"/>
                    <a:pt x="3759" y="18999"/>
                    <a:pt x="5366" y="17807"/>
                  </a:cubicBezTo>
                  <a:cubicBezTo>
                    <a:pt x="7320" y="16355"/>
                    <a:pt x="11278" y="8176"/>
                    <a:pt x="11603" y="3906"/>
                  </a:cubicBezTo>
                  <a:cubicBezTo>
                    <a:pt x="11784" y="1541"/>
                    <a:pt x="10358" y="0"/>
                    <a:pt x="8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16368650" y="3609425"/>
              <a:ext cx="158875" cy="174675"/>
            </a:xfrm>
            <a:custGeom>
              <a:avLst/>
              <a:gdLst/>
              <a:ahLst/>
              <a:cxnLst/>
              <a:rect l="l" t="t" r="r" b="b"/>
              <a:pathLst>
                <a:path w="6355" h="6987" extrusionOk="0">
                  <a:moveTo>
                    <a:pt x="2409" y="1"/>
                  </a:moveTo>
                  <a:cubicBezTo>
                    <a:pt x="2022" y="1"/>
                    <a:pt x="388" y="1081"/>
                    <a:pt x="204" y="1369"/>
                  </a:cubicBezTo>
                  <a:cubicBezTo>
                    <a:pt x="1" y="1689"/>
                    <a:pt x="644" y="5297"/>
                    <a:pt x="4008" y="6977"/>
                  </a:cubicBezTo>
                  <a:cubicBezTo>
                    <a:pt x="4021" y="6983"/>
                    <a:pt x="4038" y="6986"/>
                    <a:pt x="4059" y="6986"/>
                  </a:cubicBezTo>
                  <a:cubicBezTo>
                    <a:pt x="4454" y="6986"/>
                    <a:pt x="6177" y="5886"/>
                    <a:pt x="6276" y="5477"/>
                  </a:cubicBezTo>
                  <a:cubicBezTo>
                    <a:pt x="6355" y="5155"/>
                    <a:pt x="3464" y="3225"/>
                    <a:pt x="2488" y="43"/>
                  </a:cubicBezTo>
                  <a:cubicBezTo>
                    <a:pt x="2479" y="14"/>
                    <a:pt x="2452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16505400" y="3225700"/>
              <a:ext cx="432975" cy="640800"/>
            </a:xfrm>
            <a:custGeom>
              <a:avLst/>
              <a:gdLst/>
              <a:ahLst/>
              <a:cxnLst/>
              <a:rect l="l" t="t" r="r" b="b"/>
              <a:pathLst>
                <a:path w="17319" h="25632" extrusionOk="0">
                  <a:moveTo>
                    <a:pt x="8659" y="0"/>
                  </a:moveTo>
                  <a:cubicBezTo>
                    <a:pt x="6877" y="0"/>
                    <a:pt x="6050" y="667"/>
                    <a:pt x="5129" y="1315"/>
                  </a:cubicBezTo>
                  <a:cubicBezTo>
                    <a:pt x="3248" y="2641"/>
                    <a:pt x="1078" y="7788"/>
                    <a:pt x="784" y="8955"/>
                  </a:cubicBezTo>
                  <a:cubicBezTo>
                    <a:pt x="0" y="12074"/>
                    <a:pt x="1919" y="13994"/>
                    <a:pt x="1919" y="13994"/>
                  </a:cubicBezTo>
                  <a:lnTo>
                    <a:pt x="1740" y="23817"/>
                  </a:lnTo>
                  <a:cubicBezTo>
                    <a:pt x="1740" y="23817"/>
                    <a:pt x="4054" y="25632"/>
                    <a:pt x="8659" y="25632"/>
                  </a:cubicBezTo>
                  <a:cubicBezTo>
                    <a:pt x="13263" y="25632"/>
                    <a:pt x="15579" y="23817"/>
                    <a:pt x="15579" y="23817"/>
                  </a:cubicBezTo>
                  <a:lnTo>
                    <a:pt x="15399" y="13994"/>
                  </a:lnTo>
                  <a:cubicBezTo>
                    <a:pt x="15399" y="13994"/>
                    <a:pt x="17319" y="12074"/>
                    <a:pt x="16533" y="8955"/>
                  </a:cubicBezTo>
                  <a:cubicBezTo>
                    <a:pt x="16239" y="7788"/>
                    <a:pt x="14071" y="2641"/>
                    <a:pt x="12190" y="1315"/>
                  </a:cubicBezTo>
                  <a:cubicBezTo>
                    <a:pt x="11269" y="667"/>
                    <a:pt x="10286" y="0"/>
                    <a:pt x="8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16764350" y="3290225"/>
              <a:ext cx="362575" cy="555675"/>
            </a:xfrm>
            <a:custGeom>
              <a:avLst/>
              <a:gdLst/>
              <a:ahLst/>
              <a:cxnLst/>
              <a:rect l="l" t="t" r="r" b="b"/>
              <a:pathLst>
                <a:path w="14503" h="22227" extrusionOk="0">
                  <a:moveTo>
                    <a:pt x="2966" y="0"/>
                  </a:moveTo>
                  <a:cubicBezTo>
                    <a:pt x="1031" y="0"/>
                    <a:pt x="1" y="2185"/>
                    <a:pt x="1136" y="4256"/>
                  </a:cubicBezTo>
                  <a:cubicBezTo>
                    <a:pt x="3451" y="8477"/>
                    <a:pt x="7954" y="11506"/>
                    <a:pt x="8063" y="12424"/>
                  </a:cubicBezTo>
                  <a:cubicBezTo>
                    <a:pt x="8137" y="13053"/>
                    <a:pt x="2841" y="17505"/>
                    <a:pt x="1747" y="18683"/>
                  </a:cubicBezTo>
                  <a:cubicBezTo>
                    <a:pt x="848" y="19653"/>
                    <a:pt x="2335" y="22227"/>
                    <a:pt x="3936" y="22227"/>
                  </a:cubicBezTo>
                  <a:cubicBezTo>
                    <a:pt x="3951" y="22227"/>
                    <a:pt x="3965" y="22227"/>
                    <a:pt x="3980" y="22226"/>
                  </a:cubicBezTo>
                  <a:cubicBezTo>
                    <a:pt x="5598" y="22180"/>
                    <a:pt x="14503" y="15643"/>
                    <a:pt x="14317" y="13227"/>
                  </a:cubicBezTo>
                  <a:cubicBezTo>
                    <a:pt x="14180" y="11462"/>
                    <a:pt x="9589" y="4516"/>
                    <a:pt x="5573" y="1139"/>
                  </a:cubicBezTo>
                  <a:cubicBezTo>
                    <a:pt x="4616" y="334"/>
                    <a:pt x="3722" y="0"/>
                    <a:pt x="2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6751750" y="3283725"/>
              <a:ext cx="379700" cy="455825"/>
            </a:xfrm>
            <a:custGeom>
              <a:avLst/>
              <a:gdLst/>
              <a:ahLst/>
              <a:cxnLst/>
              <a:rect l="l" t="t" r="r" b="b"/>
              <a:pathLst>
                <a:path w="15188" h="18233" extrusionOk="0">
                  <a:moveTo>
                    <a:pt x="3437" y="0"/>
                  </a:moveTo>
                  <a:cubicBezTo>
                    <a:pt x="1489" y="0"/>
                    <a:pt x="0" y="1860"/>
                    <a:pt x="1253" y="4414"/>
                  </a:cubicBezTo>
                  <a:cubicBezTo>
                    <a:pt x="2907" y="7789"/>
                    <a:pt x="8342" y="12365"/>
                    <a:pt x="8308" y="12657"/>
                  </a:cubicBezTo>
                  <a:cubicBezTo>
                    <a:pt x="8273" y="12950"/>
                    <a:pt x="7271" y="13799"/>
                    <a:pt x="7254" y="14108"/>
                  </a:cubicBezTo>
                  <a:cubicBezTo>
                    <a:pt x="7150" y="15806"/>
                    <a:pt x="10790" y="18232"/>
                    <a:pt x="11439" y="18232"/>
                  </a:cubicBezTo>
                  <a:cubicBezTo>
                    <a:pt x="11471" y="18232"/>
                    <a:pt x="11496" y="18226"/>
                    <a:pt x="11513" y="18214"/>
                  </a:cubicBezTo>
                  <a:cubicBezTo>
                    <a:pt x="11868" y="17955"/>
                    <a:pt x="14850" y="16022"/>
                    <a:pt x="14995" y="13693"/>
                  </a:cubicBezTo>
                  <a:cubicBezTo>
                    <a:pt x="15187" y="10633"/>
                    <a:pt x="7550" y="2033"/>
                    <a:pt x="5379" y="613"/>
                  </a:cubicBezTo>
                  <a:cubicBezTo>
                    <a:pt x="4734" y="192"/>
                    <a:pt x="4062" y="0"/>
                    <a:pt x="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16649725" y="3744875"/>
              <a:ext cx="232250" cy="114550"/>
            </a:xfrm>
            <a:custGeom>
              <a:avLst/>
              <a:gdLst/>
              <a:ahLst/>
              <a:cxnLst/>
              <a:rect l="l" t="t" r="r" b="b"/>
              <a:pathLst>
                <a:path w="9290" h="4582" extrusionOk="0">
                  <a:moveTo>
                    <a:pt x="6807" y="1"/>
                  </a:moveTo>
                  <a:cubicBezTo>
                    <a:pt x="6631" y="2"/>
                    <a:pt x="4436" y="801"/>
                    <a:pt x="3526" y="1031"/>
                  </a:cubicBezTo>
                  <a:cubicBezTo>
                    <a:pt x="1777" y="1470"/>
                    <a:pt x="242" y="2881"/>
                    <a:pt x="56" y="3135"/>
                  </a:cubicBezTo>
                  <a:cubicBezTo>
                    <a:pt x="0" y="3210"/>
                    <a:pt x="48" y="3349"/>
                    <a:pt x="152" y="3524"/>
                  </a:cubicBezTo>
                  <a:cubicBezTo>
                    <a:pt x="174" y="3563"/>
                    <a:pt x="198" y="3601"/>
                    <a:pt x="226" y="3637"/>
                  </a:cubicBezTo>
                  <a:cubicBezTo>
                    <a:pt x="299" y="3746"/>
                    <a:pt x="379" y="3848"/>
                    <a:pt x="467" y="3944"/>
                  </a:cubicBezTo>
                  <a:cubicBezTo>
                    <a:pt x="498" y="3978"/>
                    <a:pt x="528" y="4008"/>
                    <a:pt x="559" y="4042"/>
                  </a:cubicBezTo>
                  <a:cubicBezTo>
                    <a:pt x="651" y="4138"/>
                    <a:pt x="748" y="4226"/>
                    <a:pt x="851" y="4308"/>
                  </a:cubicBezTo>
                  <a:cubicBezTo>
                    <a:pt x="891" y="4343"/>
                    <a:pt x="930" y="4372"/>
                    <a:pt x="963" y="4397"/>
                  </a:cubicBezTo>
                  <a:cubicBezTo>
                    <a:pt x="1122" y="4510"/>
                    <a:pt x="1275" y="4581"/>
                    <a:pt x="1390" y="4581"/>
                  </a:cubicBezTo>
                  <a:cubicBezTo>
                    <a:pt x="1392" y="4581"/>
                    <a:pt x="1393" y="4581"/>
                    <a:pt x="1394" y="4581"/>
                  </a:cubicBezTo>
                  <a:cubicBezTo>
                    <a:pt x="2206" y="4575"/>
                    <a:pt x="3176" y="3861"/>
                    <a:pt x="3701" y="3857"/>
                  </a:cubicBezTo>
                  <a:cubicBezTo>
                    <a:pt x="3707" y="3857"/>
                    <a:pt x="3714" y="3857"/>
                    <a:pt x="3720" y="3857"/>
                  </a:cubicBezTo>
                  <a:cubicBezTo>
                    <a:pt x="4694" y="3857"/>
                    <a:pt x="5149" y="4529"/>
                    <a:pt x="6597" y="4538"/>
                  </a:cubicBezTo>
                  <a:cubicBezTo>
                    <a:pt x="6602" y="4538"/>
                    <a:pt x="6608" y="4538"/>
                    <a:pt x="6613" y="4538"/>
                  </a:cubicBezTo>
                  <a:cubicBezTo>
                    <a:pt x="8063" y="4538"/>
                    <a:pt x="8988" y="3952"/>
                    <a:pt x="9290" y="3809"/>
                  </a:cubicBezTo>
                  <a:cubicBezTo>
                    <a:pt x="9290" y="3809"/>
                    <a:pt x="6972" y="4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16653500" y="3795950"/>
              <a:ext cx="60000" cy="39875"/>
            </a:xfrm>
            <a:custGeom>
              <a:avLst/>
              <a:gdLst/>
              <a:ahLst/>
              <a:cxnLst/>
              <a:rect l="l" t="t" r="r" b="b"/>
              <a:pathLst>
                <a:path w="2400" h="1595" extrusionOk="0">
                  <a:moveTo>
                    <a:pt x="2373" y="0"/>
                  </a:moveTo>
                  <a:cubicBezTo>
                    <a:pt x="2371" y="0"/>
                    <a:pt x="2368" y="0"/>
                    <a:pt x="2366" y="1"/>
                  </a:cubicBezTo>
                  <a:cubicBezTo>
                    <a:pt x="1489" y="372"/>
                    <a:pt x="748" y="909"/>
                    <a:pt x="1" y="1481"/>
                  </a:cubicBezTo>
                  <a:cubicBezTo>
                    <a:pt x="23" y="1520"/>
                    <a:pt x="47" y="1558"/>
                    <a:pt x="75" y="1594"/>
                  </a:cubicBezTo>
                  <a:cubicBezTo>
                    <a:pt x="809" y="1028"/>
                    <a:pt x="1566" y="474"/>
                    <a:pt x="2385" y="36"/>
                  </a:cubicBezTo>
                  <a:cubicBezTo>
                    <a:pt x="2399" y="29"/>
                    <a:pt x="2390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16661400" y="3806325"/>
              <a:ext cx="60200" cy="39600"/>
            </a:xfrm>
            <a:custGeom>
              <a:avLst/>
              <a:gdLst/>
              <a:ahLst/>
              <a:cxnLst/>
              <a:rect l="l" t="t" r="r" b="b"/>
              <a:pathLst>
                <a:path w="2408" h="1584" extrusionOk="0">
                  <a:moveTo>
                    <a:pt x="2384" y="0"/>
                  </a:moveTo>
                  <a:cubicBezTo>
                    <a:pt x="2381" y="0"/>
                    <a:pt x="2379" y="1"/>
                    <a:pt x="2376" y="2"/>
                  </a:cubicBezTo>
                  <a:cubicBezTo>
                    <a:pt x="1497" y="373"/>
                    <a:pt x="754" y="914"/>
                    <a:pt x="0" y="1486"/>
                  </a:cubicBezTo>
                  <a:cubicBezTo>
                    <a:pt x="31" y="1520"/>
                    <a:pt x="61" y="1550"/>
                    <a:pt x="92" y="1584"/>
                  </a:cubicBezTo>
                  <a:cubicBezTo>
                    <a:pt x="822" y="1021"/>
                    <a:pt x="1580" y="477"/>
                    <a:pt x="2389" y="33"/>
                  </a:cubicBezTo>
                  <a:cubicBezTo>
                    <a:pt x="2408" y="27"/>
                    <a:pt x="2399" y="0"/>
                    <a:pt x="2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6671000" y="3816625"/>
              <a:ext cx="58600" cy="38175"/>
            </a:xfrm>
            <a:custGeom>
              <a:avLst/>
              <a:gdLst/>
              <a:ahLst/>
              <a:cxnLst/>
              <a:rect l="l" t="t" r="r" b="b"/>
              <a:pathLst>
                <a:path w="2344" h="1527" extrusionOk="0">
                  <a:moveTo>
                    <a:pt x="2320" y="1"/>
                  </a:moveTo>
                  <a:cubicBezTo>
                    <a:pt x="2319" y="1"/>
                    <a:pt x="2317" y="1"/>
                    <a:pt x="2315" y="2"/>
                  </a:cubicBezTo>
                  <a:cubicBezTo>
                    <a:pt x="1458" y="366"/>
                    <a:pt x="732" y="885"/>
                    <a:pt x="0" y="1438"/>
                  </a:cubicBezTo>
                  <a:cubicBezTo>
                    <a:pt x="40" y="1473"/>
                    <a:pt x="79" y="1502"/>
                    <a:pt x="112" y="1527"/>
                  </a:cubicBezTo>
                  <a:cubicBezTo>
                    <a:pt x="818" y="981"/>
                    <a:pt x="1550" y="463"/>
                    <a:pt x="2328" y="36"/>
                  </a:cubicBezTo>
                  <a:cubicBezTo>
                    <a:pt x="2343" y="28"/>
                    <a:pt x="2335" y="1"/>
                    <a:pt x="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6690850" y="3741925"/>
              <a:ext cx="105775" cy="44500"/>
            </a:xfrm>
            <a:custGeom>
              <a:avLst/>
              <a:gdLst/>
              <a:ahLst/>
              <a:cxnLst/>
              <a:rect l="l" t="t" r="r" b="b"/>
              <a:pathLst>
                <a:path w="4231" h="1780" extrusionOk="0">
                  <a:moveTo>
                    <a:pt x="763" y="0"/>
                  </a:moveTo>
                  <a:cubicBezTo>
                    <a:pt x="538" y="0"/>
                    <a:pt x="361" y="59"/>
                    <a:pt x="271" y="223"/>
                  </a:cubicBezTo>
                  <a:cubicBezTo>
                    <a:pt x="1" y="721"/>
                    <a:pt x="1714" y="1191"/>
                    <a:pt x="1422" y="1288"/>
                  </a:cubicBezTo>
                  <a:cubicBezTo>
                    <a:pt x="1292" y="1330"/>
                    <a:pt x="3137" y="1780"/>
                    <a:pt x="3137" y="1780"/>
                  </a:cubicBezTo>
                  <a:lnTo>
                    <a:pt x="4231" y="463"/>
                  </a:lnTo>
                  <a:cubicBezTo>
                    <a:pt x="4231" y="463"/>
                    <a:pt x="2078" y="267"/>
                    <a:pt x="1522" y="126"/>
                  </a:cubicBezTo>
                  <a:cubicBezTo>
                    <a:pt x="1247" y="56"/>
                    <a:pt x="982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6901725" y="3607625"/>
              <a:ext cx="168000" cy="162125"/>
            </a:xfrm>
            <a:custGeom>
              <a:avLst/>
              <a:gdLst/>
              <a:ahLst/>
              <a:cxnLst/>
              <a:rect l="l" t="t" r="r" b="b"/>
              <a:pathLst>
                <a:path w="6720" h="6485" extrusionOk="0">
                  <a:moveTo>
                    <a:pt x="2075" y="0"/>
                  </a:moveTo>
                  <a:cubicBezTo>
                    <a:pt x="1744" y="0"/>
                    <a:pt x="276" y="1376"/>
                    <a:pt x="143" y="1693"/>
                  </a:cubicBezTo>
                  <a:cubicBezTo>
                    <a:pt x="1" y="2035"/>
                    <a:pt x="1221" y="5415"/>
                    <a:pt x="4753" y="6481"/>
                  </a:cubicBezTo>
                  <a:cubicBezTo>
                    <a:pt x="4760" y="6483"/>
                    <a:pt x="4769" y="6485"/>
                    <a:pt x="4778" y="6485"/>
                  </a:cubicBezTo>
                  <a:cubicBezTo>
                    <a:pt x="5112" y="6485"/>
                    <a:pt x="6670" y="5078"/>
                    <a:pt x="6698" y="4654"/>
                  </a:cubicBezTo>
                  <a:cubicBezTo>
                    <a:pt x="6720" y="4331"/>
                    <a:pt x="3605" y="2945"/>
                    <a:pt x="2132" y="30"/>
                  </a:cubicBezTo>
                  <a:cubicBezTo>
                    <a:pt x="2122" y="10"/>
                    <a:pt x="2102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583325" y="3570200"/>
              <a:ext cx="176525" cy="23250"/>
            </a:xfrm>
            <a:custGeom>
              <a:avLst/>
              <a:gdLst/>
              <a:ahLst/>
              <a:cxnLst/>
              <a:rect l="l" t="t" r="r" b="b"/>
              <a:pathLst>
                <a:path w="7061" h="930" extrusionOk="0">
                  <a:moveTo>
                    <a:pt x="6704" y="0"/>
                  </a:moveTo>
                  <a:cubicBezTo>
                    <a:pt x="5025" y="0"/>
                    <a:pt x="3376" y="693"/>
                    <a:pt x="1721" y="693"/>
                  </a:cubicBezTo>
                  <a:cubicBezTo>
                    <a:pt x="1175" y="693"/>
                    <a:pt x="628" y="618"/>
                    <a:pt x="79" y="417"/>
                  </a:cubicBezTo>
                  <a:cubicBezTo>
                    <a:pt x="74" y="416"/>
                    <a:pt x="70" y="415"/>
                    <a:pt x="65" y="415"/>
                  </a:cubicBezTo>
                  <a:cubicBezTo>
                    <a:pt x="25" y="415"/>
                    <a:pt x="1" y="482"/>
                    <a:pt x="44" y="502"/>
                  </a:cubicBezTo>
                  <a:cubicBezTo>
                    <a:pt x="692" y="815"/>
                    <a:pt x="1344" y="930"/>
                    <a:pt x="1998" y="930"/>
                  </a:cubicBezTo>
                  <a:cubicBezTo>
                    <a:pt x="3647" y="930"/>
                    <a:pt x="5315" y="205"/>
                    <a:pt x="6993" y="121"/>
                  </a:cubicBezTo>
                  <a:cubicBezTo>
                    <a:pt x="7061" y="113"/>
                    <a:pt x="7061" y="14"/>
                    <a:pt x="6993" y="7"/>
                  </a:cubicBezTo>
                  <a:cubicBezTo>
                    <a:pt x="6896" y="2"/>
                    <a:pt x="6800" y="0"/>
                    <a:pt x="6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6715700" y="3580700"/>
              <a:ext cx="141750" cy="13450"/>
            </a:xfrm>
            <a:custGeom>
              <a:avLst/>
              <a:gdLst/>
              <a:ahLst/>
              <a:cxnLst/>
              <a:rect l="l" t="t" r="r" b="b"/>
              <a:pathLst>
                <a:path w="5670" h="538" extrusionOk="0">
                  <a:moveTo>
                    <a:pt x="5621" y="1"/>
                  </a:moveTo>
                  <a:cubicBezTo>
                    <a:pt x="5616" y="1"/>
                    <a:pt x="5611" y="1"/>
                    <a:pt x="5606" y="3"/>
                  </a:cubicBezTo>
                  <a:cubicBezTo>
                    <a:pt x="4931" y="228"/>
                    <a:pt x="4262" y="299"/>
                    <a:pt x="3592" y="299"/>
                  </a:cubicBezTo>
                  <a:cubicBezTo>
                    <a:pt x="2482" y="299"/>
                    <a:pt x="1372" y="106"/>
                    <a:pt x="236" y="106"/>
                  </a:cubicBezTo>
                  <a:cubicBezTo>
                    <a:pt x="168" y="106"/>
                    <a:pt x="100" y="106"/>
                    <a:pt x="32" y="108"/>
                  </a:cubicBezTo>
                  <a:cubicBezTo>
                    <a:pt x="7" y="108"/>
                    <a:pt x="0" y="149"/>
                    <a:pt x="26" y="153"/>
                  </a:cubicBezTo>
                  <a:cubicBezTo>
                    <a:pt x="1060" y="347"/>
                    <a:pt x="2123" y="538"/>
                    <a:pt x="3171" y="538"/>
                  </a:cubicBezTo>
                  <a:cubicBezTo>
                    <a:pt x="4006" y="538"/>
                    <a:pt x="4832" y="417"/>
                    <a:pt x="5628" y="82"/>
                  </a:cubicBezTo>
                  <a:cubicBezTo>
                    <a:pt x="5670" y="65"/>
                    <a:pt x="5661" y="1"/>
                    <a:pt x="5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6498050" y="3365975"/>
              <a:ext cx="74375" cy="362225"/>
            </a:xfrm>
            <a:custGeom>
              <a:avLst/>
              <a:gdLst/>
              <a:ahLst/>
              <a:cxnLst/>
              <a:rect l="l" t="t" r="r" b="b"/>
              <a:pathLst>
                <a:path w="2975" h="14489" extrusionOk="0">
                  <a:moveTo>
                    <a:pt x="2888" y="0"/>
                  </a:moveTo>
                  <a:cubicBezTo>
                    <a:pt x="2869" y="0"/>
                    <a:pt x="2850" y="10"/>
                    <a:pt x="2838" y="33"/>
                  </a:cubicBezTo>
                  <a:cubicBezTo>
                    <a:pt x="2713" y="283"/>
                    <a:pt x="2581" y="539"/>
                    <a:pt x="2445" y="798"/>
                  </a:cubicBezTo>
                  <a:cubicBezTo>
                    <a:pt x="2456" y="746"/>
                    <a:pt x="2467" y="694"/>
                    <a:pt x="2473" y="640"/>
                  </a:cubicBezTo>
                  <a:cubicBezTo>
                    <a:pt x="2477" y="593"/>
                    <a:pt x="2442" y="570"/>
                    <a:pt x="2406" y="570"/>
                  </a:cubicBezTo>
                  <a:cubicBezTo>
                    <a:pt x="2374" y="570"/>
                    <a:pt x="2342" y="587"/>
                    <a:pt x="2331" y="621"/>
                  </a:cubicBezTo>
                  <a:cubicBezTo>
                    <a:pt x="2239" y="889"/>
                    <a:pt x="2181" y="1169"/>
                    <a:pt x="2117" y="1444"/>
                  </a:cubicBezTo>
                  <a:cubicBezTo>
                    <a:pt x="985" y="3708"/>
                    <a:pt x="0" y="6255"/>
                    <a:pt x="2003" y="8327"/>
                  </a:cubicBezTo>
                  <a:cubicBezTo>
                    <a:pt x="2025" y="10371"/>
                    <a:pt x="2303" y="12354"/>
                    <a:pt x="2163" y="14413"/>
                  </a:cubicBezTo>
                  <a:cubicBezTo>
                    <a:pt x="2160" y="14461"/>
                    <a:pt x="2204" y="14488"/>
                    <a:pt x="2245" y="14488"/>
                  </a:cubicBezTo>
                  <a:cubicBezTo>
                    <a:pt x="2277" y="14488"/>
                    <a:pt x="2308" y="14471"/>
                    <a:pt x="2313" y="14434"/>
                  </a:cubicBezTo>
                  <a:cubicBezTo>
                    <a:pt x="2578" y="12528"/>
                    <a:pt x="2256" y="8418"/>
                    <a:pt x="2223" y="8368"/>
                  </a:cubicBezTo>
                  <a:cubicBezTo>
                    <a:pt x="1394" y="7156"/>
                    <a:pt x="885" y="5780"/>
                    <a:pt x="1215" y="4297"/>
                  </a:cubicBezTo>
                  <a:cubicBezTo>
                    <a:pt x="1529" y="2889"/>
                    <a:pt x="2367" y="1421"/>
                    <a:pt x="2952" y="100"/>
                  </a:cubicBezTo>
                  <a:cubicBezTo>
                    <a:pt x="2975" y="48"/>
                    <a:pt x="2931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6880750" y="3363775"/>
              <a:ext cx="59275" cy="213275"/>
            </a:xfrm>
            <a:custGeom>
              <a:avLst/>
              <a:gdLst/>
              <a:ahLst/>
              <a:cxnLst/>
              <a:rect l="l" t="t" r="r" b="b"/>
              <a:pathLst>
                <a:path w="2371" h="8531" extrusionOk="0">
                  <a:moveTo>
                    <a:pt x="9" y="1"/>
                  </a:moveTo>
                  <a:cubicBezTo>
                    <a:pt x="5" y="1"/>
                    <a:pt x="1" y="6"/>
                    <a:pt x="3" y="12"/>
                  </a:cubicBezTo>
                  <a:cubicBezTo>
                    <a:pt x="1137" y="2687"/>
                    <a:pt x="2294" y="5838"/>
                    <a:pt x="255" y="8388"/>
                  </a:cubicBezTo>
                  <a:cubicBezTo>
                    <a:pt x="205" y="8450"/>
                    <a:pt x="254" y="8531"/>
                    <a:pt x="316" y="8531"/>
                  </a:cubicBezTo>
                  <a:cubicBezTo>
                    <a:pt x="334" y="8531"/>
                    <a:pt x="354" y="8523"/>
                    <a:pt x="373" y="8506"/>
                  </a:cubicBezTo>
                  <a:cubicBezTo>
                    <a:pt x="2370" y="6585"/>
                    <a:pt x="1842" y="3897"/>
                    <a:pt x="821" y="1603"/>
                  </a:cubicBezTo>
                  <a:cubicBezTo>
                    <a:pt x="780" y="1478"/>
                    <a:pt x="738" y="1352"/>
                    <a:pt x="697" y="1225"/>
                  </a:cubicBezTo>
                  <a:cubicBezTo>
                    <a:pt x="695" y="1218"/>
                    <a:pt x="689" y="1215"/>
                    <a:pt x="683" y="1215"/>
                  </a:cubicBezTo>
                  <a:cubicBezTo>
                    <a:pt x="675" y="1215"/>
                    <a:pt x="666" y="1222"/>
                    <a:pt x="670" y="1233"/>
                  </a:cubicBezTo>
                  <a:lnTo>
                    <a:pt x="706" y="1350"/>
                  </a:lnTo>
                  <a:cubicBezTo>
                    <a:pt x="488" y="881"/>
                    <a:pt x="252" y="427"/>
                    <a:pt x="15" y="5"/>
                  </a:cubicBezTo>
                  <a:cubicBezTo>
                    <a:pt x="14" y="2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6960125" y="3616925"/>
              <a:ext cx="101300" cy="100275"/>
            </a:xfrm>
            <a:custGeom>
              <a:avLst/>
              <a:gdLst/>
              <a:ahLst/>
              <a:cxnLst/>
              <a:rect l="l" t="t" r="r" b="b"/>
              <a:pathLst>
                <a:path w="4052" h="4011" extrusionOk="0">
                  <a:moveTo>
                    <a:pt x="71" y="1"/>
                  </a:moveTo>
                  <a:cubicBezTo>
                    <a:pt x="36" y="1"/>
                    <a:pt x="1" y="39"/>
                    <a:pt x="20" y="81"/>
                  </a:cubicBezTo>
                  <a:cubicBezTo>
                    <a:pt x="784" y="1721"/>
                    <a:pt x="2151" y="3376"/>
                    <a:pt x="3905" y="4004"/>
                  </a:cubicBezTo>
                  <a:cubicBezTo>
                    <a:pt x="3916" y="4008"/>
                    <a:pt x="3926" y="4010"/>
                    <a:pt x="3936" y="4010"/>
                  </a:cubicBezTo>
                  <a:cubicBezTo>
                    <a:pt x="4017" y="4010"/>
                    <a:pt x="4052" y="3885"/>
                    <a:pt x="3976" y="3836"/>
                  </a:cubicBezTo>
                  <a:cubicBezTo>
                    <a:pt x="2371" y="2799"/>
                    <a:pt x="1024" y="1763"/>
                    <a:pt x="112" y="28"/>
                  </a:cubicBezTo>
                  <a:cubicBezTo>
                    <a:pt x="102" y="9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6432200" y="3623500"/>
              <a:ext cx="85100" cy="109275"/>
            </a:xfrm>
            <a:custGeom>
              <a:avLst/>
              <a:gdLst/>
              <a:ahLst/>
              <a:cxnLst/>
              <a:rect l="l" t="t" r="r" b="b"/>
              <a:pathLst>
                <a:path w="3404" h="4371" extrusionOk="0">
                  <a:moveTo>
                    <a:pt x="88" y="1"/>
                  </a:moveTo>
                  <a:cubicBezTo>
                    <a:pt x="46" y="1"/>
                    <a:pt x="1" y="38"/>
                    <a:pt x="19" y="86"/>
                  </a:cubicBezTo>
                  <a:cubicBezTo>
                    <a:pt x="671" y="1788"/>
                    <a:pt x="1763" y="3327"/>
                    <a:pt x="3279" y="4360"/>
                  </a:cubicBezTo>
                  <a:cubicBezTo>
                    <a:pt x="3290" y="4367"/>
                    <a:pt x="3301" y="4370"/>
                    <a:pt x="3311" y="4370"/>
                  </a:cubicBezTo>
                  <a:cubicBezTo>
                    <a:pt x="3362" y="4370"/>
                    <a:pt x="3403" y="4298"/>
                    <a:pt x="3359" y="4256"/>
                  </a:cubicBezTo>
                  <a:cubicBezTo>
                    <a:pt x="2026" y="3026"/>
                    <a:pt x="921" y="1680"/>
                    <a:pt x="143" y="34"/>
                  </a:cubicBezTo>
                  <a:cubicBezTo>
                    <a:pt x="131" y="11"/>
                    <a:pt x="110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6531000" y="2923875"/>
              <a:ext cx="284425" cy="404675"/>
            </a:xfrm>
            <a:custGeom>
              <a:avLst/>
              <a:gdLst/>
              <a:ahLst/>
              <a:cxnLst/>
              <a:rect l="l" t="t" r="r" b="b"/>
              <a:pathLst>
                <a:path w="11377" h="16187" extrusionOk="0">
                  <a:moveTo>
                    <a:pt x="5504" y="1"/>
                  </a:moveTo>
                  <a:cubicBezTo>
                    <a:pt x="4187" y="1"/>
                    <a:pt x="2918" y="264"/>
                    <a:pt x="2128" y="918"/>
                  </a:cubicBezTo>
                  <a:cubicBezTo>
                    <a:pt x="389" y="2358"/>
                    <a:pt x="0" y="7631"/>
                    <a:pt x="786" y="9793"/>
                  </a:cubicBezTo>
                  <a:cubicBezTo>
                    <a:pt x="1351" y="11346"/>
                    <a:pt x="3069" y="11623"/>
                    <a:pt x="4199" y="11623"/>
                  </a:cubicBezTo>
                  <a:cubicBezTo>
                    <a:pt x="4727" y="11623"/>
                    <a:pt x="5126" y="11562"/>
                    <a:pt x="5218" y="11544"/>
                  </a:cubicBezTo>
                  <a:cubicBezTo>
                    <a:pt x="5222" y="11544"/>
                    <a:pt x="5228" y="11542"/>
                    <a:pt x="5231" y="11540"/>
                  </a:cubicBezTo>
                  <a:cubicBezTo>
                    <a:pt x="5234" y="11538"/>
                    <a:pt x="5237" y="11537"/>
                    <a:pt x="5240" y="11537"/>
                  </a:cubicBezTo>
                  <a:lnTo>
                    <a:pt x="5240" y="11540"/>
                  </a:lnTo>
                  <a:cubicBezTo>
                    <a:pt x="5237" y="11590"/>
                    <a:pt x="5211" y="12076"/>
                    <a:pt x="5227" y="12645"/>
                  </a:cubicBezTo>
                  <a:cubicBezTo>
                    <a:pt x="5231" y="12811"/>
                    <a:pt x="5243" y="12981"/>
                    <a:pt x="5259" y="13148"/>
                  </a:cubicBezTo>
                  <a:cubicBezTo>
                    <a:pt x="5263" y="13231"/>
                    <a:pt x="5270" y="13310"/>
                    <a:pt x="5279" y="13388"/>
                  </a:cubicBezTo>
                  <a:cubicBezTo>
                    <a:pt x="5325" y="13763"/>
                    <a:pt x="5487" y="16187"/>
                    <a:pt x="7431" y="16187"/>
                  </a:cubicBezTo>
                  <a:cubicBezTo>
                    <a:pt x="7456" y="16187"/>
                    <a:pt x="7482" y="16186"/>
                    <a:pt x="7507" y="16186"/>
                  </a:cubicBezTo>
                  <a:cubicBezTo>
                    <a:pt x="8693" y="16148"/>
                    <a:pt x="9704" y="14471"/>
                    <a:pt x="9960" y="13372"/>
                  </a:cubicBezTo>
                  <a:cubicBezTo>
                    <a:pt x="10152" y="12549"/>
                    <a:pt x="10283" y="9880"/>
                    <a:pt x="10421" y="8835"/>
                  </a:cubicBezTo>
                  <a:cubicBezTo>
                    <a:pt x="10674" y="7014"/>
                    <a:pt x="11377" y="2550"/>
                    <a:pt x="10367" y="1413"/>
                  </a:cubicBezTo>
                  <a:cubicBezTo>
                    <a:pt x="9669" y="624"/>
                    <a:pt x="7529" y="1"/>
                    <a:pt x="5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6568200" y="3069000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3" y="0"/>
                  </a:moveTo>
                  <a:cubicBezTo>
                    <a:pt x="289" y="0"/>
                    <a:pt x="285" y="0"/>
                    <a:pt x="281" y="1"/>
                  </a:cubicBezTo>
                  <a:cubicBezTo>
                    <a:pt x="121" y="11"/>
                    <a:pt x="0" y="187"/>
                    <a:pt x="13" y="395"/>
                  </a:cubicBezTo>
                  <a:cubicBezTo>
                    <a:pt x="25" y="596"/>
                    <a:pt x="157" y="754"/>
                    <a:pt x="312" y="754"/>
                  </a:cubicBezTo>
                  <a:cubicBezTo>
                    <a:pt x="316" y="754"/>
                    <a:pt x="320" y="754"/>
                    <a:pt x="325" y="754"/>
                  </a:cubicBezTo>
                  <a:cubicBezTo>
                    <a:pt x="483" y="745"/>
                    <a:pt x="605" y="569"/>
                    <a:pt x="592" y="361"/>
                  </a:cubicBezTo>
                  <a:cubicBezTo>
                    <a:pt x="581" y="159"/>
                    <a:pt x="448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6657900" y="3073325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4" y="0"/>
                  </a:moveTo>
                  <a:cubicBezTo>
                    <a:pt x="290" y="0"/>
                    <a:pt x="286" y="0"/>
                    <a:pt x="281" y="1"/>
                  </a:cubicBezTo>
                  <a:cubicBezTo>
                    <a:pt x="123" y="9"/>
                    <a:pt x="1" y="187"/>
                    <a:pt x="14" y="393"/>
                  </a:cubicBezTo>
                  <a:cubicBezTo>
                    <a:pt x="25" y="596"/>
                    <a:pt x="158" y="754"/>
                    <a:pt x="313" y="754"/>
                  </a:cubicBezTo>
                  <a:cubicBezTo>
                    <a:pt x="317" y="754"/>
                    <a:pt x="321" y="754"/>
                    <a:pt x="325" y="754"/>
                  </a:cubicBezTo>
                  <a:cubicBezTo>
                    <a:pt x="485" y="744"/>
                    <a:pt x="606" y="569"/>
                    <a:pt x="594" y="361"/>
                  </a:cubicBezTo>
                  <a:cubicBezTo>
                    <a:pt x="581" y="157"/>
                    <a:pt x="449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6555800" y="3020325"/>
              <a:ext cx="37975" cy="18450"/>
            </a:xfrm>
            <a:custGeom>
              <a:avLst/>
              <a:gdLst/>
              <a:ahLst/>
              <a:cxnLst/>
              <a:rect l="l" t="t" r="r" b="b"/>
              <a:pathLst>
                <a:path w="1519" h="738" extrusionOk="0">
                  <a:moveTo>
                    <a:pt x="885" y="1"/>
                  </a:moveTo>
                  <a:cubicBezTo>
                    <a:pt x="831" y="1"/>
                    <a:pt x="776" y="4"/>
                    <a:pt x="720" y="10"/>
                  </a:cubicBezTo>
                  <a:cubicBezTo>
                    <a:pt x="313" y="55"/>
                    <a:pt x="0" y="251"/>
                    <a:pt x="22" y="451"/>
                  </a:cubicBezTo>
                  <a:cubicBezTo>
                    <a:pt x="41" y="621"/>
                    <a:pt x="302" y="738"/>
                    <a:pt x="634" y="738"/>
                  </a:cubicBezTo>
                  <a:cubicBezTo>
                    <a:pt x="688" y="738"/>
                    <a:pt x="743" y="735"/>
                    <a:pt x="799" y="729"/>
                  </a:cubicBezTo>
                  <a:cubicBezTo>
                    <a:pt x="1206" y="685"/>
                    <a:pt x="1519" y="487"/>
                    <a:pt x="1497" y="288"/>
                  </a:cubicBezTo>
                  <a:cubicBezTo>
                    <a:pt x="1478" y="117"/>
                    <a:pt x="1217" y="1"/>
                    <a:pt x="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6650850" y="3025975"/>
              <a:ext cx="38425" cy="19825"/>
            </a:xfrm>
            <a:custGeom>
              <a:avLst/>
              <a:gdLst/>
              <a:ahLst/>
              <a:cxnLst/>
              <a:rect l="l" t="t" r="r" b="b"/>
              <a:pathLst>
                <a:path w="1537" h="793" extrusionOk="0">
                  <a:moveTo>
                    <a:pt x="514" y="0"/>
                  </a:moveTo>
                  <a:cubicBezTo>
                    <a:pt x="270" y="0"/>
                    <a:pt x="84" y="77"/>
                    <a:pt x="50" y="212"/>
                  </a:cubicBezTo>
                  <a:cubicBezTo>
                    <a:pt x="1" y="405"/>
                    <a:pt x="283" y="645"/>
                    <a:pt x="680" y="747"/>
                  </a:cubicBezTo>
                  <a:cubicBezTo>
                    <a:pt x="799" y="778"/>
                    <a:pt x="916" y="792"/>
                    <a:pt x="1022" y="792"/>
                  </a:cubicBezTo>
                  <a:cubicBezTo>
                    <a:pt x="1266" y="792"/>
                    <a:pt x="1453" y="715"/>
                    <a:pt x="1487" y="580"/>
                  </a:cubicBezTo>
                  <a:cubicBezTo>
                    <a:pt x="1537" y="386"/>
                    <a:pt x="1256" y="148"/>
                    <a:pt x="859" y="46"/>
                  </a:cubicBezTo>
                  <a:cubicBezTo>
                    <a:pt x="738" y="15"/>
                    <a:pt x="620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6590450" y="3037050"/>
              <a:ext cx="28200" cy="80000"/>
            </a:xfrm>
            <a:custGeom>
              <a:avLst/>
              <a:gdLst/>
              <a:ahLst/>
              <a:cxnLst/>
              <a:rect l="l" t="t" r="r" b="b"/>
              <a:pathLst>
                <a:path w="1128" h="3200" extrusionOk="0">
                  <a:moveTo>
                    <a:pt x="696" y="1"/>
                  </a:moveTo>
                  <a:cubicBezTo>
                    <a:pt x="679" y="1"/>
                    <a:pt x="661" y="11"/>
                    <a:pt x="655" y="33"/>
                  </a:cubicBezTo>
                  <a:cubicBezTo>
                    <a:pt x="416" y="876"/>
                    <a:pt x="0" y="3139"/>
                    <a:pt x="412" y="3194"/>
                  </a:cubicBezTo>
                  <a:cubicBezTo>
                    <a:pt x="438" y="3198"/>
                    <a:pt x="464" y="3199"/>
                    <a:pt x="490" y="3199"/>
                  </a:cubicBezTo>
                  <a:cubicBezTo>
                    <a:pt x="705" y="3199"/>
                    <a:pt x="934" y="3094"/>
                    <a:pt x="1070" y="2978"/>
                  </a:cubicBezTo>
                  <a:cubicBezTo>
                    <a:pt x="1128" y="2927"/>
                    <a:pt x="1091" y="2846"/>
                    <a:pt x="1029" y="2846"/>
                  </a:cubicBezTo>
                  <a:cubicBezTo>
                    <a:pt x="1016" y="2846"/>
                    <a:pt x="1002" y="2849"/>
                    <a:pt x="988" y="2857"/>
                  </a:cubicBezTo>
                  <a:cubicBezTo>
                    <a:pt x="910" y="2898"/>
                    <a:pt x="747" y="2988"/>
                    <a:pt x="616" y="2988"/>
                  </a:cubicBezTo>
                  <a:cubicBezTo>
                    <a:pt x="564" y="2988"/>
                    <a:pt x="517" y="2974"/>
                    <a:pt x="483" y="2937"/>
                  </a:cubicBezTo>
                  <a:cubicBezTo>
                    <a:pt x="338" y="2774"/>
                    <a:pt x="677" y="583"/>
                    <a:pt x="742" y="51"/>
                  </a:cubicBezTo>
                  <a:cubicBezTo>
                    <a:pt x="746" y="20"/>
                    <a:pt x="721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6616600" y="3126475"/>
              <a:ext cx="44700" cy="30625"/>
            </a:xfrm>
            <a:custGeom>
              <a:avLst/>
              <a:gdLst/>
              <a:ahLst/>
              <a:cxnLst/>
              <a:rect l="l" t="t" r="r" b="b"/>
              <a:pathLst>
                <a:path w="1788" h="1225" extrusionOk="0">
                  <a:moveTo>
                    <a:pt x="1381" y="0"/>
                  </a:moveTo>
                  <a:cubicBezTo>
                    <a:pt x="1358" y="0"/>
                    <a:pt x="1333" y="3"/>
                    <a:pt x="1308" y="7"/>
                  </a:cubicBezTo>
                  <a:cubicBezTo>
                    <a:pt x="1117" y="43"/>
                    <a:pt x="1000" y="179"/>
                    <a:pt x="827" y="209"/>
                  </a:cubicBezTo>
                  <a:cubicBezTo>
                    <a:pt x="589" y="250"/>
                    <a:pt x="418" y="195"/>
                    <a:pt x="197" y="342"/>
                  </a:cubicBezTo>
                  <a:cubicBezTo>
                    <a:pt x="38" y="449"/>
                    <a:pt x="0" y="614"/>
                    <a:pt x="37" y="768"/>
                  </a:cubicBezTo>
                  <a:cubicBezTo>
                    <a:pt x="44" y="814"/>
                    <a:pt x="60" y="859"/>
                    <a:pt x="86" y="900"/>
                  </a:cubicBezTo>
                  <a:cubicBezTo>
                    <a:pt x="108" y="958"/>
                    <a:pt x="146" y="1011"/>
                    <a:pt x="192" y="1054"/>
                  </a:cubicBezTo>
                  <a:cubicBezTo>
                    <a:pt x="234" y="1095"/>
                    <a:pt x="285" y="1130"/>
                    <a:pt x="339" y="1155"/>
                  </a:cubicBezTo>
                  <a:cubicBezTo>
                    <a:pt x="448" y="1205"/>
                    <a:pt x="576" y="1225"/>
                    <a:pt x="705" y="1225"/>
                  </a:cubicBezTo>
                  <a:cubicBezTo>
                    <a:pt x="854" y="1225"/>
                    <a:pt x="1004" y="1199"/>
                    <a:pt x="1126" y="1163"/>
                  </a:cubicBezTo>
                  <a:cubicBezTo>
                    <a:pt x="1403" y="1083"/>
                    <a:pt x="1707" y="887"/>
                    <a:pt x="1775" y="598"/>
                  </a:cubicBezTo>
                  <a:cubicBezTo>
                    <a:pt x="1784" y="561"/>
                    <a:pt x="1788" y="523"/>
                    <a:pt x="1788" y="487"/>
                  </a:cubicBezTo>
                  <a:cubicBezTo>
                    <a:pt x="1784" y="470"/>
                    <a:pt x="1788" y="458"/>
                    <a:pt x="1784" y="441"/>
                  </a:cubicBezTo>
                  <a:cubicBezTo>
                    <a:pt x="1781" y="398"/>
                    <a:pt x="1772" y="358"/>
                    <a:pt x="1760" y="317"/>
                  </a:cubicBezTo>
                  <a:lnTo>
                    <a:pt x="1760" y="308"/>
                  </a:lnTo>
                  <a:cubicBezTo>
                    <a:pt x="1702" y="141"/>
                    <a:pt x="1572" y="0"/>
                    <a:pt x="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6625075" y="3138300"/>
              <a:ext cx="35900" cy="18800"/>
            </a:xfrm>
            <a:custGeom>
              <a:avLst/>
              <a:gdLst/>
              <a:ahLst/>
              <a:cxnLst/>
              <a:rect l="l" t="t" r="r" b="b"/>
              <a:pathLst>
                <a:path w="1436" h="752" extrusionOk="0">
                  <a:moveTo>
                    <a:pt x="933" y="1"/>
                  </a:moveTo>
                  <a:cubicBezTo>
                    <a:pt x="465" y="1"/>
                    <a:pt x="77" y="295"/>
                    <a:pt x="0" y="682"/>
                  </a:cubicBezTo>
                  <a:cubicBezTo>
                    <a:pt x="109" y="732"/>
                    <a:pt x="237" y="752"/>
                    <a:pt x="366" y="752"/>
                  </a:cubicBezTo>
                  <a:cubicBezTo>
                    <a:pt x="515" y="752"/>
                    <a:pt x="664" y="726"/>
                    <a:pt x="786" y="690"/>
                  </a:cubicBezTo>
                  <a:cubicBezTo>
                    <a:pt x="1064" y="610"/>
                    <a:pt x="1368" y="414"/>
                    <a:pt x="1436" y="125"/>
                  </a:cubicBezTo>
                  <a:cubicBezTo>
                    <a:pt x="1283" y="43"/>
                    <a:pt x="1113" y="1"/>
                    <a:pt x="940" y="1"/>
                  </a:cubicBezTo>
                  <a:cubicBezTo>
                    <a:pt x="938" y="1"/>
                    <a:pt x="935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6547675" y="2916650"/>
              <a:ext cx="304950" cy="194475"/>
            </a:xfrm>
            <a:custGeom>
              <a:avLst/>
              <a:gdLst/>
              <a:ahLst/>
              <a:cxnLst/>
              <a:rect l="l" t="t" r="r" b="b"/>
              <a:pathLst>
                <a:path w="12198" h="7779" extrusionOk="0">
                  <a:moveTo>
                    <a:pt x="4959" y="0"/>
                  </a:moveTo>
                  <a:cubicBezTo>
                    <a:pt x="3719" y="0"/>
                    <a:pt x="2781" y="142"/>
                    <a:pt x="2781" y="142"/>
                  </a:cubicBezTo>
                  <a:cubicBezTo>
                    <a:pt x="289" y="521"/>
                    <a:pt x="1" y="3622"/>
                    <a:pt x="1" y="3622"/>
                  </a:cubicBezTo>
                  <a:cubicBezTo>
                    <a:pt x="689" y="3347"/>
                    <a:pt x="1949" y="1796"/>
                    <a:pt x="1949" y="1796"/>
                  </a:cubicBezTo>
                  <a:cubicBezTo>
                    <a:pt x="3402" y="4727"/>
                    <a:pt x="7993" y="4769"/>
                    <a:pt x="8258" y="4769"/>
                  </a:cubicBezTo>
                  <a:cubicBezTo>
                    <a:pt x="8266" y="4769"/>
                    <a:pt x="8270" y="4769"/>
                    <a:pt x="8270" y="4769"/>
                  </a:cubicBezTo>
                  <a:cubicBezTo>
                    <a:pt x="8270" y="4769"/>
                    <a:pt x="8312" y="7779"/>
                    <a:pt x="9402" y="7779"/>
                  </a:cubicBezTo>
                  <a:cubicBezTo>
                    <a:pt x="10486" y="7779"/>
                    <a:pt x="12198" y="4001"/>
                    <a:pt x="10228" y="1658"/>
                  </a:cubicBezTo>
                  <a:cubicBezTo>
                    <a:pt x="9073" y="285"/>
                    <a:pt x="6714" y="0"/>
                    <a:pt x="4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6762525" y="3074025"/>
              <a:ext cx="80425" cy="74200"/>
            </a:xfrm>
            <a:custGeom>
              <a:avLst/>
              <a:gdLst/>
              <a:ahLst/>
              <a:cxnLst/>
              <a:rect l="l" t="t" r="r" b="b"/>
              <a:pathLst>
                <a:path w="3217" h="2968" extrusionOk="0">
                  <a:moveTo>
                    <a:pt x="1247" y="0"/>
                  </a:moveTo>
                  <a:cubicBezTo>
                    <a:pt x="478" y="0"/>
                    <a:pt x="1" y="492"/>
                    <a:pt x="1" y="492"/>
                  </a:cubicBezTo>
                  <a:lnTo>
                    <a:pt x="143" y="2742"/>
                  </a:lnTo>
                  <a:cubicBezTo>
                    <a:pt x="143" y="2742"/>
                    <a:pt x="620" y="2968"/>
                    <a:pt x="1152" y="2968"/>
                  </a:cubicBezTo>
                  <a:cubicBezTo>
                    <a:pt x="1315" y="2968"/>
                    <a:pt x="1484" y="2946"/>
                    <a:pt x="1646" y="2891"/>
                  </a:cubicBezTo>
                  <a:cubicBezTo>
                    <a:pt x="3217" y="2347"/>
                    <a:pt x="2919" y="358"/>
                    <a:pt x="1704" y="57"/>
                  </a:cubicBezTo>
                  <a:cubicBezTo>
                    <a:pt x="1543" y="17"/>
                    <a:pt x="1390" y="0"/>
                    <a:pt x="1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6778025" y="3090150"/>
              <a:ext cx="35100" cy="45000"/>
            </a:xfrm>
            <a:custGeom>
              <a:avLst/>
              <a:gdLst/>
              <a:ahLst/>
              <a:cxnLst/>
              <a:rect l="l" t="t" r="r" b="b"/>
              <a:pathLst>
                <a:path w="1404" h="1800" extrusionOk="0">
                  <a:moveTo>
                    <a:pt x="1124" y="1"/>
                  </a:moveTo>
                  <a:cubicBezTo>
                    <a:pt x="434" y="1"/>
                    <a:pt x="3" y="759"/>
                    <a:pt x="2" y="1373"/>
                  </a:cubicBezTo>
                  <a:cubicBezTo>
                    <a:pt x="1" y="1642"/>
                    <a:pt x="57" y="1800"/>
                    <a:pt x="134" y="1800"/>
                  </a:cubicBezTo>
                  <a:cubicBezTo>
                    <a:pt x="165" y="1800"/>
                    <a:pt x="200" y="1773"/>
                    <a:pt x="236" y="1716"/>
                  </a:cubicBezTo>
                  <a:cubicBezTo>
                    <a:pt x="360" y="1519"/>
                    <a:pt x="648" y="1390"/>
                    <a:pt x="930" y="1390"/>
                  </a:cubicBezTo>
                  <a:cubicBezTo>
                    <a:pt x="1090" y="1390"/>
                    <a:pt x="1247" y="1431"/>
                    <a:pt x="1372" y="1524"/>
                  </a:cubicBezTo>
                  <a:cubicBezTo>
                    <a:pt x="1375" y="1527"/>
                    <a:pt x="1379" y="1528"/>
                    <a:pt x="1382" y="1528"/>
                  </a:cubicBezTo>
                  <a:cubicBezTo>
                    <a:pt x="1394" y="1528"/>
                    <a:pt x="1403" y="1515"/>
                    <a:pt x="1397" y="1502"/>
                  </a:cubicBezTo>
                  <a:cubicBezTo>
                    <a:pt x="1270" y="1259"/>
                    <a:pt x="1039" y="1165"/>
                    <a:pt x="795" y="1165"/>
                  </a:cubicBezTo>
                  <a:cubicBezTo>
                    <a:pt x="618" y="1165"/>
                    <a:pt x="435" y="1214"/>
                    <a:pt x="281" y="1291"/>
                  </a:cubicBezTo>
                  <a:cubicBezTo>
                    <a:pt x="360" y="854"/>
                    <a:pt x="597" y="189"/>
                    <a:pt x="1160" y="59"/>
                  </a:cubicBezTo>
                  <a:cubicBezTo>
                    <a:pt x="1195" y="51"/>
                    <a:pt x="1179" y="1"/>
                    <a:pt x="1148" y="1"/>
                  </a:cubicBezTo>
                  <a:cubicBezTo>
                    <a:pt x="1140" y="1"/>
                    <a:pt x="1132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4967475" y="3937725"/>
              <a:ext cx="2411975" cy="39625"/>
            </a:xfrm>
            <a:custGeom>
              <a:avLst/>
              <a:gdLst/>
              <a:ahLst/>
              <a:cxnLst/>
              <a:rect l="l" t="t" r="r" b="b"/>
              <a:pathLst>
                <a:path w="96479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79" y="1585"/>
                  </a:lnTo>
                  <a:lnTo>
                    <a:pt x="96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7379425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6436700" y="3977325"/>
              <a:ext cx="678925" cy="1037400"/>
            </a:xfrm>
            <a:custGeom>
              <a:avLst/>
              <a:gdLst/>
              <a:ahLst/>
              <a:cxnLst/>
              <a:rect l="l" t="t" r="r" b="b"/>
              <a:pathLst>
                <a:path w="27157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6" y="41496"/>
                  </a:lnTo>
                  <a:lnTo>
                    <a:pt x="27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71156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6497000" y="4138650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6679250" y="424092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6713550" y="4240425"/>
              <a:ext cx="146525" cy="69475"/>
            </a:xfrm>
            <a:custGeom>
              <a:avLst/>
              <a:gdLst/>
              <a:ahLst/>
              <a:cxnLst/>
              <a:rect l="l" t="t" r="r" b="b"/>
              <a:pathLst>
                <a:path w="5861" h="2779" extrusionOk="0">
                  <a:moveTo>
                    <a:pt x="5407" y="454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6497000" y="4554475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6679250" y="465677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6713550" y="4656250"/>
              <a:ext cx="146525" cy="69500"/>
            </a:xfrm>
            <a:custGeom>
              <a:avLst/>
              <a:gdLst/>
              <a:ahLst/>
              <a:cxnLst/>
              <a:rect l="l" t="t" r="r" b="b"/>
              <a:pathLst>
                <a:path w="5861" h="2780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5045975" y="3977325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1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7107425" y="4446925"/>
              <a:ext cx="181450" cy="172400"/>
            </a:xfrm>
            <a:custGeom>
              <a:avLst/>
              <a:gdLst/>
              <a:ahLst/>
              <a:cxnLst/>
              <a:rect l="l" t="t" r="r" b="b"/>
              <a:pathLst>
                <a:path w="7258" h="6896" extrusionOk="0">
                  <a:moveTo>
                    <a:pt x="2973" y="1"/>
                  </a:moveTo>
                  <a:cubicBezTo>
                    <a:pt x="2230" y="1"/>
                    <a:pt x="1406" y="736"/>
                    <a:pt x="1324" y="1053"/>
                  </a:cubicBezTo>
                  <a:cubicBezTo>
                    <a:pt x="1231" y="1412"/>
                    <a:pt x="1157" y="2500"/>
                    <a:pt x="857" y="2907"/>
                  </a:cubicBezTo>
                  <a:cubicBezTo>
                    <a:pt x="559" y="3315"/>
                    <a:pt x="143" y="3181"/>
                    <a:pt x="71" y="3684"/>
                  </a:cubicBezTo>
                  <a:cubicBezTo>
                    <a:pt x="0" y="4186"/>
                    <a:pt x="28" y="5021"/>
                    <a:pt x="175" y="5171"/>
                  </a:cubicBezTo>
                  <a:cubicBezTo>
                    <a:pt x="224" y="5222"/>
                    <a:pt x="301" y="5230"/>
                    <a:pt x="389" y="5230"/>
                  </a:cubicBezTo>
                  <a:cubicBezTo>
                    <a:pt x="430" y="5230"/>
                    <a:pt x="473" y="5228"/>
                    <a:pt x="516" y="5228"/>
                  </a:cubicBezTo>
                  <a:cubicBezTo>
                    <a:pt x="656" y="5228"/>
                    <a:pt x="801" y="5246"/>
                    <a:pt x="890" y="5399"/>
                  </a:cubicBezTo>
                  <a:cubicBezTo>
                    <a:pt x="1068" y="5700"/>
                    <a:pt x="1228" y="6503"/>
                    <a:pt x="1594" y="6688"/>
                  </a:cubicBezTo>
                  <a:cubicBezTo>
                    <a:pt x="1655" y="6718"/>
                    <a:pt x="1728" y="6730"/>
                    <a:pt x="1810" y="6730"/>
                  </a:cubicBezTo>
                  <a:cubicBezTo>
                    <a:pt x="2157" y="6730"/>
                    <a:pt x="2664" y="6514"/>
                    <a:pt x="3051" y="6514"/>
                  </a:cubicBezTo>
                  <a:cubicBezTo>
                    <a:pt x="3130" y="6514"/>
                    <a:pt x="3205" y="6523"/>
                    <a:pt x="3272" y="6545"/>
                  </a:cubicBezTo>
                  <a:cubicBezTo>
                    <a:pt x="3657" y="6671"/>
                    <a:pt x="4017" y="6895"/>
                    <a:pt x="4318" y="6895"/>
                  </a:cubicBezTo>
                  <a:cubicBezTo>
                    <a:pt x="4495" y="6895"/>
                    <a:pt x="4652" y="6817"/>
                    <a:pt x="4781" y="6595"/>
                  </a:cubicBezTo>
                  <a:cubicBezTo>
                    <a:pt x="5131" y="5996"/>
                    <a:pt x="6069" y="6175"/>
                    <a:pt x="6419" y="6046"/>
                  </a:cubicBezTo>
                  <a:cubicBezTo>
                    <a:pt x="6770" y="5920"/>
                    <a:pt x="7257" y="4909"/>
                    <a:pt x="7234" y="4592"/>
                  </a:cubicBezTo>
                  <a:cubicBezTo>
                    <a:pt x="7211" y="4275"/>
                    <a:pt x="6947" y="3953"/>
                    <a:pt x="6947" y="3654"/>
                  </a:cubicBezTo>
                  <a:cubicBezTo>
                    <a:pt x="6947" y="3354"/>
                    <a:pt x="6930" y="2913"/>
                    <a:pt x="6892" y="2500"/>
                  </a:cubicBezTo>
                  <a:cubicBezTo>
                    <a:pt x="6854" y="2087"/>
                    <a:pt x="6813" y="1501"/>
                    <a:pt x="6178" y="1204"/>
                  </a:cubicBezTo>
                  <a:cubicBezTo>
                    <a:pt x="5737" y="998"/>
                    <a:pt x="5423" y="987"/>
                    <a:pt x="5138" y="987"/>
                  </a:cubicBezTo>
                  <a:cubicBezTo>
                    <a:pt x="5104" y="987"/>
                    <a:pt x="5072" y="987"/>
                    <a:pt x="5039" y="987"/>
                  </a:cubicBezTo>
                  <a:cubicBezTo>
                    <a:pt x="4947" y="987"/>
                    <a:pt x="4857" y="986"/>
                    <a:pt x="4765" y="977"/>
                  </a:cubicBezTo>
                  <a:cubicBezTo>
                    <a:pt x="4362" y="936"/>
                    <a:pt x="4067" y="292"/>
                    <a:pt x="3266" y="43"/>
                  </a:cubicBezTo>
                  <a:cubicBezTo>
                    <a:pt x="3171" y="14"/>
                    <a:pt x="3073" y="1"/>
                    <a:pt x="2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6849625" y="4535050"/>
              <a:ext cx="527175" cy="485875"/>
            </a:xfrm>
            <a:custGeom>
              <a:avLst/>
              <a:gdLst/>
              <a:ahLst/>
              <a:cxnLst/>
              <a:rect l="l" t="t" r="r" b="b"/>
              <a:pathLst>
                <a:path w="21087" h="19435" extrusionOk="0">
                  <a:moveTo>
                    <a:pt x="414" y="1"/>
                  </a:moveTo>
                  <a:cubicBezTo>
                    <a:pt x="0" y="1"/>
                    <a:pt x="2632" y="17254"/>
                    <a:pt x="3203" y="17820"/>
                  </a:cubicBezTo>
                  <a:cubicBezTo>
                    <a:pt x="4463" y="19066"/>
                    <a:pt x="8476" y="19434"/>
                    <a:pt x="10543" y="19434"/>
                  </a:cubicBezTo>
                  <a:cubicBezTo>
                    <a:pt x="12610" y="19434"/>
                    <a:pt x="16893" y="19092"/>
                    <a:pt x="17883" y="17820"/>
                  </a:cubicBezTo>
                  <a:cubicBezTo>
                    <a:pt x="18477" y="17054"/>
                    <a:pt x="21086" y="1"/>
                    <a:pt x="20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143275" y="4918650"/>
              <a:ext cx="195550" cy="167250"/>
            </a:xfrm>
            <a:custGeom>
              <a:avLst/>
              <a:gdLst/>
              <a:ahLst/>
              <a:cxnLst/>
              <a:rect l="l" t="t" r="r" b="b"/>
              <a:pathLst>
                <a:path w="7822" h="6690" extrusionOk="0">
                  <a:moveTo>
                    <a:pt x="5422" y="1"/>
                  </a:moveTo>
                  <a:cubicBezTo>
                    <a:pt x="5175" y="1"/>
                    <a:pt x="4911" y="24"/>
                    <a:pt x="4670" y="58"/>
                  </a:cubicBezTo>
                  <a:cubicBezTo>
                    <a:pt x="4670" y="58"/>
                    <a:pt x="4267" y="182"/>
                    <a:pt x="3991" y="182"/>
                  </a:cubicBezTo>
                  <a:cubicBezTo>
                    <a:pt x="3960" y="182"/>
                    <a:pt x="3930" y="181"/>
                    <a:pt x="3903" y="177"/>
                  </a:cubicBezTo>
                  <a:cubicBezTo>
                    <a:pt x="3884" y="175"/>
                    <a:pt x="3865" y="174"/>
                    <a:pt x="3845" y="174"/>
                  </a:cubicBezTo>
                  <a:cubicBezTo>
                    <a:pt x="3586" y="174"/>
                    <a:pt x="3261" y="372"/>
                    <a:pt x="3068" y="660"/>
                  </a:cubicBezTo>
                  <a:cubicBezTo>
                    <a:pt x="2860" y="970"/>
                    <a:pt x="2723" y="1108"/>
                    <a:pt x="2723" y="1108"/>
                  </a:cubicBezTo>
                  <a:cubicBezTo>
                    <a:pt x="2723" y="1108"/>
                    <a:pt x="1518" y="902"/>
                    <a:pt x="1138" y="902"/>
                  </a:cubicBezTo>
                  <a:cubicBezTo>
                    <a:pt x="758" y="902"/>
                    <a:pt x="587" y="1315"/>
                    <a:pt x="345" y="1591"/>
                  </a:cubicBezTo>
                  <a:cubicBezTo>
                    <a:pt x="104" y="1866"/>
                    <a:pt x="380" y="2486"/>
                    <a:pt x="381" y="2839"/>
                  </a:cubicBezTo>
                  <a:cubicBezTo>
                    <a:pt x="384" y="3191"/>
                    <a:pt x="380" y="3245"/>
                    <a:pt x="380" y="3555"/>
                  </a:cubicBezTo>
                  <a:cubicBezTo>
                    <a:pt x="380" y="3865"/>
                    <a:pt x="207" y="3968"/>
                    <a:pt x="104" y="4348"/>
                  </a:cubicBezTo>
                  <a:cubicBezTo>
                    <a:pt x="0" y="4726"/>
                    <a:pt x="242" y="4761"/>
                    <a:pt x="310" y="4899"/>
                  </a:cubicBezTo>
                  <a:cubicBezTo>
                    <a:pt x="380" y="5036"/>
                    <a:pt x="758" y="5347"/>
                    <a:pt x="1103" y="5484"/>
                  </a:cubicBezTo>
                  <a:cubicBezTo>
                    <a:pt x="1448" y="5622"/>
                    <a:pt x="1792" y="5657"/>
                    <a:pt x="2171" y="5898"/>
                  </a:cubicBezTo>
                  <a:cubicBezTo>
                    <a:pt x="2550" y="6138"/>
                    <a:pt x="2860" y="6689"/>
                    <a:pt x="3480" y="6689"/>
                  </a:cubicBezTo>
                  <a:cubicBezTo>
                    <a:pt x="4101" y="6689"/>
                    <a:pt x="4686" y="6276"/>
                    <a:pt x="4927" y="6103"/>
                  </a:cubicBezTo>
                  <a:cubicBezTo>
                    <a:pt x="5169" y="5930"/>
                    <a:pt x="5203" y="5795"/>
                    <a:pt x="5478" y="5725"/>
                  </a:cubicBezTo>
                  <a:cubicBezTo>
                    <a:pt x="5492" y="5722"/>
                    <a:pt x="5508" y="5720"/>
                    <a:pt x="5525" y="5720"/>
                  </a:cubicBezTo>
                  <a:cubicBezTo>
                    <a:pt x="5784" y="5720"/>
                    <a:pt x="6379" y="6103"/>
                    <a:pt x="6749" y="6103"/>
                  </a:cubicBezTo>
                  <a:cubicBezTo>
                    <a:pt x="6833" y="6103"/>
                    <a:pt x="6906" y="6084"/>
                    <a:pt x="6961" y="6035"/>
                  </a:cubicBezTo>
                  <a:cubicBezTo>
                    <a:pt x="7270" y="5760"/>
                    <a:pt x="7442" y="4967"/>
                    <a:pt x="7240" y="4692"/>
                  </a:cubicBezTo>
                  <a:cubicBezTo>
                    <a:pt x="7036" y="4416"/>
                    <a:pt x="7099" y="4244"/>
                    <a:pt x="7240" y="4089"/>
                  </a:cubicBezTo>
                  <a:cubicBezTo>
                    <a:pt x="7381" y="3934"/>
                    <a:pt x="7477" y="3623"/>
                    <a:pt x="7650" y="3417"/>
                  </a:cubicBezTo>
                  <a:cubicBezTo>
                    <a:pt x="7822" y="3210"/>
                    <a:pt x="7650" y="3037"/>
                    <a:pt x="7650" y="2934"/>
                  </a:cubicBezTo>
                  <a:cubicBezTo>
                    <a:pt x="7650" y="2830"/>
                    <a:pt x="7444" y="2349"/>
                    <a:pt x="7167" y="2073"/>
                  </a:cubicBezTo>
                  <a:cubicBezTo>
                    <a:pt x="6892" y="1798"/>
                    <a:pt x="6306" y="1418"/>
                    <a:pt x="6203" y="1211"/>
                  </a:cubicBezTo>
                  <a:cubicBezTo>
                    <a:pt x="6100" y="1005"/>
                    <a:pt x="6425" y="779"/>
                    <a:pt x="6374" y="366"/>
                  </a:cubicBezTo>
                  <a:cubicBezTo>
                    <a:pt x="6341" y="92"/>
                    <a:pt x="5916" y="1"/>
                    <a:pt x="5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7018425" y="5038725"/>
              <a:ext cx="107500" cy="94400"/>
            </a:xfrm>
            <a:custGeom>
              <a:avLst/>
              <a:gdLst/>
              <a:ahLst/>
              <a:cxnLst/>
              <a:rect l="l" t="t" r="r" b="b"/>
              <a:pathLst>
                <a:path w="4300" h="3776" extrusionOk="0">
                  <a:moveTo>
                    <a:pt x="2254" y="0"/>
                  </a:moveTo>
                  <a:cubicBezTo>
                    <a:pt x="2237" y="0"/>
                    <a:pt x="2219" y="1"/>
                    <a:pt x="2202" y="3"/>
                  </a:cubicBezTo>
                  <a:cubicBezTo>
                    <a:pt x="1863" y="35"/>
                    <a:pt x="1563" y="291"/>
                    <a:pt x="1439" y="398"/>
                  </a:cubicBezTo>
                  <a:cubicBezTo>
                    <a:pt x="1316" y="505"/>
                    <a:pt x="1304" y="582"/>
                    <a:pt x="1156" y="633"/>
                  </a:cubicBezTo>
                  <a:cubicBezTo>
                    <a:pt x="1144" y="637"/>
                    <a:pt x="1130" y="639"/>
                    <a:pt x="1114" y="639"/>
                  </a:cubicBezTo>
                  <a:cubicBezTo>
                    <a:pt x="972" y="639"/>
                    <a:pt x="671" y="490"/>
                    <a:pt x="473" y="490"/>
                  </a:cubicBezTo>
                  <a:cubicBezTo>
                    <a:pt x="412" y="490"/>
                    <a:pt x="362" y="504"/>
                    <a:pt x="328" y="540"/>
                  </a:cubicBezTo>
                  <a:cubicBezTo>
                    <a:pt x="172" y="707"/>
                    <a:pt x="120" y="1149"/>
                    <a:pt x="245" y="1290"/>
                  </a:cubicBezTo>
                  <a:cubicBezTo>
                    <a:pt x="370" y="1431"/>
                    <a:pt x="345" y="1529"/>
                    <a:pt x="276" y="1620"/>
                  </a:cubicBezTo>
                  <a:cubicBezTo>
                    <a:pt x="206" y="1712"/>
                    <a:pt x="169" y="1888"/>
                    <a:pt x="85" y="2010"/>
                  </a:cubicBezTo>
                  <a:cubicBezTo>
                    <a:pt x="1" y="2132"/>
                    <a:pt x="104" y="2217"/>
                    <a:pt x="110" y="2273"/>
                  </a:cubicBezTo>
                  <a:cubicBezTo>
                    <a:pt x="116" y="2330"/>
                    <a:pt x="254" y="2585"/>
                    <a:pt x="420" y="2721"/>
                  </a:cubicBezTo>
                  <a:cubicBezTo>
                    <a:pt x="584" y="2858"/>
                    <a:pt x="924" y="3036"/>
                    <a:pt x="993" y="3143"/>
                  </a:cubicBezTo>
                  <a:cubicBezTo>
                    <a:pt x="1060" y="3251"/>
                    <a:pt x="891" y="3391"/>
                    <a:pt x="942" y="3615"/>
                  </a:cubicBezTo>
                  <a:cubicBezTo>
                    <a:pt x="968" y="3733"/>
                    <a:pt x="1122" y="3775"/>
                    <a:pt x="1320" y="3775"/>
                  </a:cubicBezTo>
                  <a:cubicBezTo>
                    <a:pt x="1496" y="3775"/>
                    <a:pt x="1707" y="3741"/>
                    <a:pt x="1892" y="3697"/>
                  </a:cubicBezTo>
                  <a:cubicBezTo>
                    <a:pt x="1892" y="3697"/>
                    <a:pt x="2143" y="3591"/>
                    <a:pt x="2293" y="3591"/>
                  </a:cubicBezTo>
                  <a:cubicBezTo>
                    <a:pt x="2297" y="3591"/>
                    <a:pt x="2301" y="3591"/>
                    <a:pt x="2305" y="3591"/>
                  </a:cubicBezTo>
                  <a:cubicBezTo>
                    <a:pt x="2307" y="3591"/>
                    <a:pt x="2310" y="3591"/>
                    <a:pt x="2312" y="3591"/>
                  </a:cubicBezTo>
                  <a:cubicBezTo>
                    <a:pt x="2459" y="3591"/>
                    <a:pt x="2642" y="3462"/>
                    <a:pt x="2738" y="3284"/>
                  </a:cubicBezTo>
                  <a:cubicBezTo>
                    <a:pt x="2836" y="3104"/>
                    <a:pt x="2904" y="3021"/>
                    <a:pt x="2904" y="3021"/>
                  </a:cubicBezTo>
                  <a:cubicBezTo>
                    <a:pt x="2904" y="3021"/>
                    <a:pt x="3381" y="3057"/>
                    <a:pt x="3655" y="3057"/>
                  </a:cubicBezTo>
                  <a:cubicBezTo>
                    <a:pt x="3706" y="3057"/>
                    <a:pt x="3750" y="3056"/>
                    <a:pt x="3783" y="3053"/>
                  </a:cubicBezTo>
                  <a:cubicBezTo>
                    <a:pt x="3991" y="3033"/>
                    <a:pt x="4063" y="2799"/>
                    <a:pt x="4181" y="2634"/>
                  </a:cubicBezTo>
                  <a:cubicBezTo>
                    <a:pt x="4299" y="2471"/>
                    <a:pt x="4117" y="2145"/>
                    <a:pt x="4097" y="1953"/>
                  </a:cubicBezTo>
                  <a:cubicBezTo>
                    <a:pt x="4078" y="1760"/>
                    <a:pt x="4078" y="1729"/>
                    <a:pt x="4062" y="1561"/>
                  </a:cubicBezTo>
                  <a:cubicBezTo>
                    <a:pt x="4046" y="1390"/>
                    <a:pt x="4135" y="1325"/>
                    <a:pt x="4173" y="1113"/>
                  </a:cubicBezTo>
                  <a:cubicBezTo>
                    <a:pt x="4209" y="899"/>
                    <a:pt x="4075" y="893"/>
                    <a:pt x="4031" y="822"/>
                  </a:cubicBezTo>
                  <a:cubicBezTo>
                    <a:pt x="3986" y="749"/>
                    <a:pt x="3762" y="599"/>
                    <a:pt x="3566" y="541"/>
                  </a:cubicBezTo>
                  <a:cubicBezTo>
                    <a:pt x="3371" y="483"/>
                    <a:pt x="3180" y="481"/>
                    <a:pt x="2959" y="369"/>
                  </a:cubicBezTo>
                  <a:cubicBezTo>
                    <a:pt x="2751" y="263"/>
                    <a:pt x="2563" y="0"/>
                    <a:pt x="2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6837450" y="4891650"/>
              <a:ext cx="183525" cy="179600"/>
            </a:xfrm>
            <a:custGeom>
              <a:avLst/>
              <a:gdLst/>
              <a:ahLst/>
              <a:cxnLst/>
              <a:rect l="l" t="t" r="r" b="b"/>
              <a:pathLst>
                <a:path w="7341" h="7184" extrusionOk="0">
                  <a:moveTo>
                    <a:pt x="3460" y="1"/>
                  </a:moveTo>
                  <a:cubicBezTo>
                    <a:pt x="3013" y="1"/>
                    <a:pt x="2411" y="147"/>
                    <a:pt x="2240" y="294"/>
                  </a:cubicBezTo>
                  <a:cubicBezTo>
                    <a:pt x="1999" y="501"/>
                    <a:pt x="1895" y="902"/>
                    <a:pt x="1654" y="1080"/>
                  </a:cubicBezTo>
                  <a:cubicBezTo>
                    <a:pt x="1414" y="1259"/>
                    <a:pt x="1069" y="1535"/>
                    <a:pt x="758" y="1810"/>
                  </a:cubicBezTo>
                  <a:cubicBezTo>
                    <a:pt x="448" y="2085"/>
                    <a:pt x="0" y="2465"/>
                    <a:pt x="138" y="3154"/>
                  </a:cubicBezTo>
                  <a:cubicBezTo>
                    <a:pt x="276" y="3844"/>
                    <a:pt x="586" y="4078"/>
                    <a:pt x="793" y="4427"/>
                  </a:cubicBezTo>
                  <a:cubicBezTo>
                    <a:pt x="999" y="4774"/>
                    <a:pt x="655" y="5394"/>
                    <a:pt x="931" y="6187"/>
                  </a:cubicBezTo>
                  <a:cubicBezTo>
                    <a:pt x="1164" y="6858"/>
                    <a:pt x="2163" y="7183"/>
                    <a:pt x="2673" y="7183"/>
                  </a:cubicBezTo>
                  <a:cubicBezTo>
                    <a:pt x="2766" y="7183"/>
                    <a:pt x="2842" y="7172"/>
                    <a:pt x="2895" y="7151"/>
                  </a:cubicBezTo>
                  <a:cubicBezTo>
                    <a:pt x="3238" y="7013"/>
                    <a:pt x="4159" y="6428"/>
                    <a:pt x="4664" y="6428"/>
                  </a:cubicBezTo>
                  <a:cubicBezTo>
                    <a:pt x="5054" y="6428"/>
                    <a:pt x="5225" y="6676"/>
                    <a:pt x="5490" y="6676"/>
                  </a:cubicBezTo>
                  <a:cubicBezTo>
                    <a:pt x="5568" y="6676"/>
                    <a:pt x="5653" y="6655"/>
                    <a:pt x="5755" y="6600"/>
                  </a:cubicBezTo>
                  <a:cubicBezTo>
                    <a:pt x="6204" y="6359"/>
                    <a:pt x="6857" y="5842"/>
                    <a:pt x="6892" y="5636"/>
                  </a:cubicBezTo>
                  <a:cubicBezTo>
                    <a:pt x="6927" y="5429"/>
                    <a:pt x="6512" y="5247"/>
                    <a:pt x="6651" y="4924"/>
                  </a:cubicBezTo>
                  <a:cubicBezTo>
                    <a:pt x="6789" y="4601"/>
                    <a:pt x="7340" y="3996"/>
                    <a:pt x="7272" y="3592"/>
                  </a:cubicBezTo>
                  <a:cubicBezTo>
                    <a:pt x="7202" y="3189"/>
                    <a:pt x="6317" y="2795"/>
                    <a:pt x="6163" y="2326"/>
                  </a:cubicBezTo>
                  <a:cubicBezTo>
                    <a:pt x="5971" y="1744"/>
                    <a:pt x="5993" y="1074"/>
                    <a:pt x="5404" y="1074"/>
                  </a:cubicBezTo>
                  <a:cubicBezTo>
                    <a:pt x="5373" y="1074"/>
                    <a:pt x="5342" y="1076"/>
                    <a:pt x="5308" y="1080"/>
                  </a:cubicBezTo>
                  <a:cubicBezTo>
                    <a:pt x="5279" y="1083"/>
                    <a:pt x="5251" y="1084"/>
                    <a:pt x="5223" y="1084"/>
                  </a:cubicBezTo>
                  <a:cubicBezTo>
                    <a:pt x="4584" y="1084"/>
                    <a:pt x="4192" y="286"/>
                    <a:pt x="3894" y="86"/>
                  </a:cubicBezTo>
                  <a:cubicBezTo>
                    <a:pt x="3803" y="26"/>
                    <a:pt x="3645" y="1"/>
                    <a:pt x="3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6080400" y="3891100"/>
              <a:ext cx="448350" cy="46750"/>
            </a:xfrm>
            <a:custGeom>
              <a:avLst/>
              <a:gdLst/>
              <a:ahLst/>
              <a:cxnLst/>
              <a:rect l="l" t="t" r="r" b="b"/>
              <a:pathLst>
                <a:path w="17934" h="1870" extrusionOk="0">
                  <a:moveTo>
                    <a:pt x="744" y="0"/>
                  </a:moveTo>
                  <a:cubicBezTo>
                    <a:pt x="335" y="0"/>
                    <a:pt x="0" y="333"/>
                    <a:pt x="0" y="745"/>
                  </a:cubicBezTo>
                  <a:lnTo>
                    <a:pt x="0" y="1125"/>
                  </a:lnTo>
                  <a:cubicBezTo>
                    <a:pt x="0" y="1537"/>
                    <a:pt x="333" y="1870"/>
                    <a:pt x="745" y="1870"/>
                  </a:cubicBezTo>
                  <a:lnTo>
                    <a:pt x="17189" y="1870"/>
                  </a:lnTo>
                  <a:cubicBezTo>
                    <a:pt x="17601" y="1870"/>
                    <a:pt x="17934" y="1537"/>
                    <a:pt x="17934" y="1125"/>
                  </a:cubicBezTo>
                  <a:cubicBezTo>
                    <a:pt x="17934" y="721"/>
                    <a:pt x="17611" y="389"/>
                    <a:pt x="17207" y="379"/>
                  </a:cubicBezTo>
                  <a:lnTo>
                    <a:pt x="762" y="1"/>
                  </a:lnTo>
                  <a:cubicBezTo>
                    <a:pt x="756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5513525" y="3267875"/>
              <a:ext cx="833525" cy="529175"/>
            </a:xfrm>
            <a:custGeom>
              <a:avLst/>
              <a:gdLst/>
              <a:ahLst/>
              <a:cxnLst/>
              <a:rect l="l" t="t" r="r" b="b"/>
              <a:pathLst>
                <a:path w="33341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31339" y="21167"/>
                  </a:lnTo>
                  <a:cubicBezTo>
                    <a:pt x="32481" y="21167"/>
                    <a:pt x="33340" y="20124"/>
                    <a:pt x="33121" y="19008"/>
                  </a:cubicBezTo>
                  <a:lnTo>
                    <a:pt x="29694" y="1464"/>
                  </a:lnTo>
                  <a:cubicBezTo>
                    <a:pt x="29525" y="615"/>
                    <a:pt x="28780" y="1"/>
                    <a:pt x="27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5513525" y="32678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29829" y="21167"/>
                  </a:lnTo>
                  <a:cubicBezTo>
                    <a:pt x="30966" y="21167"/>
                    <a:pt x="31826" y="20124"/>
                    <a:pt x="31608" y="19008"/>
                  </a:cubicBezTo>
                  <a:lnTo>
                    <a:pt x="28179" y="1464"/>
                  </a:lnTo>
                  <a:cubicBezTo>
                    <a:pt x="28014" y="613"/>
                    <a:pt x="27269" y="1"/>
                    <a:pt x="26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5710125" y="3560400"/>
              <a:ext cx="324825" cy="377450"/>
            </a:xfrm>
            <a:custGeom>
              <a:avLst/>
              <a:gdLst/>
              <a:ahLst/>
              <a:cxnLst/>
              <a:rect l="l" t="t" r="r" b="b"/>
              <a:pathLst>
                <a:path w="12993" h="15098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4"/>
                  </a:cubicBezTo>
                  <a:lnTo>
                    <a:pt x="155" y="13978"/>
                  </a:lnTo>
                  <a:cubicBezTo>
                    <a:pt x="0" y="14541"/>
                    <a:pt x="425" y="15096"/>
                    <a:pt x="1008" y="15098"/>
                  </a:cubicBezTo>
                  <a:lnTo>
                    <a:pt x="9015" y="15098"/>
                  </a:lnTo>
                  <a:lnTo>
                    <a:pt x="9428" y="13579"/>
                  </a:lnTo>
                  <a:lnTo>
                    <a:pt x="12831" y="1154"/>
                  </a:lnTo>
                  <a:cubicBezTo>
                    <a:pt x="12993" y="575"/>
                    <a:pt x="12554" y="1"/>
                    <a:pt x="1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5710125" y="3560400"/>
              <a:ext cx="283025" cy="377425"/>
            </a:xfrm>
            <a:custGeom>
              <a:avLst/>
              <a:gdLst/>
              <a:ahLst/>
              <a:cxnLst/>
              <a:rect l="l" t="t" r="r" b="b"/>
              <a:pathLst>
                <a:path w="11321" h="15097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2"/>
                  </a:cubicBezTo>
                  <a:lnTo>
                    <a:pt x="155" y="13976"/>
                  </a:lnTo>
                  <a:cubicBezTo>
                    <a:pt x="0" y="14541"/>
                    <a:pt x="424" y="15096"/>
                    <a:pt x="1008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5" y="15096"/>
                    <a:pt x="7444" y="14791"/>
                    <a:pt x="7563" y="14353"/>
                  </a:cubicBezTo>
                  <a:lnTo>
                    <a:pt x="11144" y="1282"/>
                  </a:lnTo>
                  <a:cubicBezTo>
                    <a:pt x="11320" y="638"/>
                    <a:pt x="10836" y="2"/>
                    <a:pt x="10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5896025" y="3899825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8" y="1"/>
                  </a:moveTo>
                  <a:lnTo>
                    <a:pt x="0" y="1521"/>
                  </a:lnTo>
                  <a:lnTo>
                    <a:pt x="13493" y="1521"/>
                  </a:lnTo>
                  <a:cubicBezTo>
                    <a:pt x="13914" y="1521"/>
                    <a:pt x="14254" y="1180"/>
                    <a:pt x="14254" y="762"/>
                  </a:cubicBezTo>
                  <a:cubicBezTo>
                    <a:pt x="14254" y="341"/>
                    <a:pt x="13914" y="1"/>
                    <a:pt x="13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59846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1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59504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4" y="4675"/>
                    <a:pt x="1427" y="4523"/>
                    <a:pt x="1398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59162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1" y="1"/>
                    <a:pt x="283" y="2"/>
                    <a:pt x="264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1588195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5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158477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3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158134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4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7" y="4523"/>
                    <a:pt x="1397" y="4363"/>
                  </a:cubicBezTo>
                  <a:lnTo>
                    <a:pt x="607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157792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3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6520300" y="3854800"/>
              <a:ext cx="276300" cy="83050"/>
            </a:xfrm>
            <a:custGeom>
              <a:avLst/>
              <a:gdLst/>
              <a:ahLst/>
              <a:cxnLst/>
              <a:rect l="l" t="t" r="r" b="b"/>
              <a:pathLst>
                <a:path w="11052" h="3322" extrusionOk="0">
                  <a:moveTo>
                    <a:pt x="5859" y="0"/>
                  </a:moveTo>
                  <a:cubicBezTo>
                    <a:pt x="3102" y="0"/>
                    <a:pt x="1" y="2565"/>
                    <a:pt x="817" y="3322"/>
                  </a:cubicBezTo>
                  <a:lnTo>
                    <a:pt x="10247" y="3322"/>
                  </a:lnTo>
                  <a:cubicBezTo>
                    <a:pt x="11051" y="3322"/>
                    <a:pt x="9887" y="1031"/>
                    <a:pt x="6951" y="152"/>
                  </a:cubicBezTo>
                  <a:cubicBezTo>
                    <a:pt x="6600" y="47"/>
                    <a:pt x="6233" y="0"/>
                    <a:pt x="5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16593000" y="3875150"/>
              <a:ext cx="41775" cy="62700"/>
            </a:xfrm>
            <a:custGeom>
              <a:avLst/>
              <a:gdLst/>
              <a:ahLst/>
              <a:cxnLst/>
              <a:rect l="l" t="t" r="r" b="b"/>
              <a:pathLst>
                <a:path w="1671" h="2508" extrusionOk="0">
                  <a:moveTo>
                    <a:pt x="0" y="0"/>
                  </a:moveTo>
                  <a:cubicBezTo>
                    <a:pt x="179" y="212"/>
                    <a:pt x="357" y="381"/>
                    <a:pt x="502" y="579"/>
                  </a:cubicBezTo>
                  <a:cubicBezTo>
                    <a:pt x="649" y="774"/>
                    <a:pt x="792" y="963"/>
                    <a:pt x="909" y="1174"/>
                  </a:cubicBezTo>
                  <a:cubicBezTo>
                    <a:pt x="1162" y="1586"/>
                    <a:pt x="1363" y="2026"/>
                    <a:pt x="1609" y="2508"/>
                  </a:cubicBezTo>
                  <a:cubicBezTo>
                    <a:pt x="1670" y="2239"/>
                    <a:pt x="1651" y="1965"/>
                    <a:pt x="1596" y="1699"/>
                  </a:cubicBezTo>
                  <a:cubicBezTo>
                    <a:pt x="1542" y="1433"/>
                    <a:pt x="1436" y="1178"/>
                    <a:pt x="1298" y="940"/>
                  </a:cubicBezTo>
                  <a:cubicBezTo>
                    <a:pt x="1155" y="701"/>
                    <a:pt x="969" y="492"/>
                    <a:pt x="748" y="324"/>
                  </a:cubicBezTo>
                  <a:cubicBezTo>
                    <a:pt x="533" y="151"/>
                    <a:pt x="266" y="4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6539250" y="3883350"/>
              <a:ext cx="66050" cy="54500"/>
            </a:xfrm>
            <a:custGeom>
              <a:avLst/>
              <a:gdLst/>
              <a:ahLst/>
              <a:cxnLst/>
              <a:rect l="l" t="t" r="r" b="b"/>
              <a:pathLst>
                <a:path w="2642" h="2180" extrusionOk="0">
                  <a:moveTo>
                    <a:pt x="2642" y="1"/>
                  </a:moveTo>
                  <a:cubicBezTo>
                    <a:pt x="2336" y="26"/>
                    <a:pt x="2047" y="114"/>
                    <a:pt x="1769" y="223"/>
                  </a:cubicBezTo>
                  <a:cubicBezTo>
                    <a:pt x="1490" y="334"/>
                    <a:pt x="1228" y="484"/>
                    <a:pt x="978" y="654"/>
                  </a:cubicBezTo>
                  <a:cubicBezTo>
                    <a:pt x="732" y="830"/>
                    <a:pt x="501" y="1041"/>
                    <a:pt x="320" y="1298"/>
                  </a:cubicBezTo>
                  <a:cubicBezTo>
                    <a:pt x="143" y="1547"/>
                    <a:pt x="0" y="1870"/>
                    <a:pt x="57" y="2180"/>
                  </a:cubicBezTo>
                  <a:cubicBezTo>
                    <a:pt x="192" y="1905"/>
                    <a:pt x="384" y="1716"/>
                    <a:pt x="587" y="1531"/>
                  </a:cubicBezTo>
                  <a:cubicBezTo>
                    <a:pt x="795" y="1349"/>
                    <a:pt x="1014" y="1180"/>
                    <a:pt x="1241" y="1023"/>
                  </a:cubicBezTo>
                  <a:cubicBezTo>
                    <a:pt x="1696" y="695"/>
                    <a:pt x="2178" y="392"/>
                    <a:pt x="2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15086050" y="3390975"/>
              <a:ext cx="133275" cy="546775"/>
            </a:xfrm>
            <a:custGeom>
              <a:avLst/>
              <a:gdLst/>
              <a:ahLst/>
              <a:cxnLst/>
              <a:rect l="l" t="t" r="r" b="b"/>
              <a:pathLst>
                <a:path w="5331" h="21871" extrusionOk="0">
                  <a:moveTo>
                    <a:pt x="4136" y="1"/>
                  </a:moveTo>
                  <a:lnTo>
                    <a:pt x="1" y="21870"/>
                  </a:lnTo>
                  <a:lnTo>
                    <a:pt x="1195" y="21870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5189400" y="3055875"/>
              <a:ext cx="472125" cy="355525"/>
            </a:xfrm>
            <a:custGeom>
              <a:avLst/>
              <a:gdLst/>
              <a:ahLst/>
              <a:cxnLst/>
              <a:rect l="l" t="t" r="r" b="b"/>
              <a:pathLst>
                <a:path w="18885" h="14221" extrusionOk="0">
                  <a:moveTo>
                    <a:pt x="18013" y="0"/>
                  </a:moveTo>
                  <a:lnTo>
                    <a:pt x="1" y="13405"/>
                  </a:lnTo>
                  <a:lnTo>
                    <a:pt x="872" y="14221"/>
                  </a:lnTo>
                  <a:lnTo>
                    <a:pt x="18885" y="81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5086050" y="3849200"/>
              <a:ext cx="427300" cy="88550"/>
            </a:xfrm>
            <a:custGeom>
              <a:avLst/>
              <a:gdLst/>
              <a:ahLst/>
              <a:cxnLst/>
              <a:rect l="l" t="t" r="r" b="b"/>
              <a:pathLst>
                <a:path w="17092" h="3542" extrusionOk="0">
                  <a:moveTo>
                    <a:pt x="126" y="1"/>
                  </a:moveTo>
                  <a:cubicBezTo>
                    <a:pt x="56" y="1"/>
                    <a:pt x="1" y="58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8"/>
                    <a:pt x="17036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5551250" y="3049725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7" y="1"/>
                  </a:moveTo>
                  <a:cubicBezTo>
                    <a:pt x="93" y="1"/>
                    <a:pt x="0" y="92"/>
                    <a:pt x="0" y="207"/>
                  </a:cubicBezTo>
                  <a:lnTo>
                    <a:pt x="0" y="5720"/>
                  </a:lnTo>
                  <a:lnTo>
                    <a:pt x="16248" y="5720"/>
                  </a:lnTo>
                  <a:lnTo>
                    <a:pt x="16248" y="207"/>
                  </a:lnTo>
                  <a:cubicBezTo>
                    <a:pt x="16248" y="92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15182825" y="3379125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14" y="0"/>
                  </a:moveTo>
                  <a:cubicBezTo>
                    <a:pt x="409" y="0"/>
                    <a:pt x="1" y="409"/>
                    <a:pt x="1" y="914"/>
                  </a:cubicBezTo>
                  <a:cubicBezTo>
                    <a:pt x="1" y="1283"/>
                    <a:pt x="223" y="1616"/>
                    <a:pt x="565" y="1759"/>
                  </a:cubicBezTo>
                  <a:cubicBezTo>
                    <a:pt x="677" y="1806"/>
                    <a:pt x="796" y="1828"/>
                    <a:pt x="913" y="1828"/>
                  </a:cubicBezTo>
                  <a:cubicBezTo>
                    <a:pt x="1152" y="1828"/>
                    <a:pt x="1386" y="1735"/>
                    <a:pt x="1561" y="1561"/>
                  </a:cubicBezTo>
                  <a:cubicBezTo>
                    <a:pt x="1822" y="1299"/>
                    <a:pt x="1900" y="905"/>
                    <a:pt x="1759" y="565"/>
                  </a:cubicBezTo>
                  <a:cubicBezTo>
                    <a:pt x="1618" y="223"/>
                    <a:pt x="1284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D4A530-03B1-4087-A403-4E16CFF9BC1D}"/>
              </a:ext>
            </a:extLst>
          </p:cNvPr>
          <p:cNvSpPr txBox="1"/>
          <p:nvPr/>
        </p:nvSpPr>
        <p:spPr>
          <a:xfrm>
            <a:off x="474760" y="1400379"/>
            <a:ext cx="5179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Righteous" panose="020B0604020202020204" charset="0"/>
              </a:rPr>
              <a:t>Debugging starts when testing has demonstrated that the program behaves in undesirable ways.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Righteous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Righteous" panose="020B0604020202020204" charset="0"/>
              </a:rPr>
              <a:t>Debugging is the process of searching for an explanation of that behavior.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Righteous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Righteous" panose="020B0604020202020204" charset="0"/>
              </a:rPr>
              <a:t>The key to being consistently good at debugging is being systematic in conducting that search.</a:t>
            </a:r>
            <a:endParaRPr lang="en-US" sz="1600" dirty="0">
              <a:solidFill>
                <a:schemeClr val="tx1"/>
              </a:solidFill>
              <a:latin typeface="Righteou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ebug steps</a:t>
            </a:r>
            <a:endParaRPr dirty="0"/>
          </a:p>
        </p:txBody>
      </p:sp>
      <p:grpSp>
        <p:nvGrpSpPr>
          <p:cNvPr id="1176" name="Google Shape;1176;p41"/>
          <p:cNvGrpSpPr/>
          <p:nvPr/>
        </p:nvGrpSpPr>
        <p:grpSpPr>
          <a:xfrm>
            <a:off x="6505361" y="702800"/>
            <a:ext cx="2483327" cy="2086556"/>
            <a:chOff x="14967475" y="2879825"/>
            <a:chExt cx="2595450" cy="2253300"/>
          </a:xfrm>
        </p:grpSpPr>
        <p:sp>
          <p:nvSpPr>
            <p:cNvPr id="1177" name="Google Shape;1177;p41"/>
            <p:cNvSpPr/>
            <p:nvPr/>
          </p:nvSpPr>
          <p:spPr>
            <a:xfrm>
              <a:off x="16817325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1012" y="0"/>
                  </a:moveTo>
                  <a:cubicBezTo>
                    <a:pt x="941" y="0"/>
                    <a:pt x="868" y="9"/>
                    <a:pt x="796" y="26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4" y="29230"/>
                  </a:lnTo>
                  <a:cubicBezTo>
                    <a:pt x="7085" y="29636"/>
                    <a:pt x="7448" y="29923"/>
                    <a:pt x="7866" y="29924"/>
                  </a:cubicBezTo>
                  <a:cubicBezTo>
                    <a:pt x="7939" y="29924"/>
                    <a:pt x="8011" y="29915"/>
                    <a:pt x="8081" y="29898"/>
                  </a:cubicBezTo>
                  <a:cubicBezTo>
                    <a:pt x="8568" y="29779"/>
                    <a:pt x="8867" y="29288"/>
                    <a:pt x="8749" y="28801"/>
                  </a:cubicBezTo>
                  <a:lnTo>
                    <a:pt x="1899" y="719"/>
                  </a:lnTo>
                  <a:cubicBezTo>
                    <a:pt x="1807" y="291"/>
                    <a:pt x="1429" y="0"/>
                    <a:pt x="1012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6148500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7856" y="0"/>
                  </a:moveTo>
                  <a:cubicBezTo>
                    <a:pt x="7438" y="0"/>
                    <a:pt x="7060" y="291"/>
                    <a:pt x="6968" y="719"/>
                  </a:cubicBezTo>
                  <a:lnTo>
                    <a:pt x="120" y="28801"/>
                  </a:lnTo>
                  <a:cubicBezTo>
                    <a:pt x="1" y="29287"/>
                    <a:pt x="300" y="29779"/>
                    <a:pt x="786" y="29898"/>
                  </a:cubicBezTo>
                  <a:cubicBezTo>
                    <a:pt x="857" y="29915"/>
                    <a:pt x="930" y="29923"/>
                    <a:pt x="1003" y="29924"/>
                  </a:cubicBezTo>
                  <a:cubicBezTo>
                    <a:pt x="1420" y="29923"/>
                    <a:pt x="1784" y="29636"/>
                    <a:pt x="1883" y="29230"/>
                  </a:cubicBezTo>
                  <a:lnTo>
                    <a:pt x="8733" y="1148"/>
                  </a:lnTo>
                  <a:cubicBezTo>
                    <a:pt x="8866" y="655"/>
                    <a:pt x="8568" y="147"/>
                    <a:pt x="8071" y="26"/>
                  </a:cubicBezTo>
                  <a:cubicBezTo>
                    <a:pt x="7999" y="9"/>
                    <a:pt x="7927" y="0"/>
                    <a:pt x="7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6961550" y="4088450"/>
              <a:ext cx="221700" cy="748100"/>
            </a:xfrm>
            <a:custGeom>
              <a:avLst/>
              <a:gdLst/>
              <a:ahLst/>
              <a:cxnLst/>
              <a:rect l="l" t="t" r="r" b="b"/>
              <a:pathLst>
                <a:path w="8868" h="29924" extrusionOk="0">
                  <a:moveTo>
                    <a:pt x="1013" y="1"/>
                  </a:moveTo>
                  <a:cubicBezTo>
                    <a:pt x="942" y="1"/>
                    <a:pt x="869" y="9"/>
                    <a:pt x="796" y="27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6" y="29231"/>
                  </a:lnTo>
                  <a:cubicBezTo>
                    <a:pt x="7085" y="29637"/>
                    <a:pt x="7447" y="29922"/>
                    <a:pt x="7866" y="29923"/>
                  </a:cubicBezTo>
                  <a:cubicBezTo>
                    <a:pt x="7938" y="29923"/>
                    <a:pt x="8011" y="29915"/>
                    <a:pt x="8081" y="29899"/>
                  </a:cubicBezTo>
                  <a:cubicBezTo>
                    <a:pt x="8568" y="29779"/>
                    <a:pt x="8868" y="29288"/>
                    <a:pt x="8749" y="28800"/>
                  </a:cubicBezTo>
                  <a:lnTo>
                    <a:pt x="1899" y="718"/>
                  </a:lnTo>
                  <a:cubicBezTo>
                    <a:pt x="1807" y="292"/>
                    <a:pt x="1431" y="1"/>
                    <a:pt x="101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6292175" y="4089650"/>
              <a:ext cx="221425" cy="746900"/>
            </a:xfrm>
            <a:custGeom>
              <a:avLst/>
              <a:gdLst/>
              <a:ahLst/>
              <a:cxnLst/>
              <a:rect l="l" t="t" r="r" b="b"/>
              <a:pathLst>
                <a:path w="8857" h="29876" extrusionOk="0">
                  <a:moveTo>
                    <a:pt x="7865" y="1"/>
                  </a:moveTo>
                  <a:cubicBezTo>
                    <a:pt x="7465" y="1"/>
                    <a:pt x="7100" y="267"/>
                    <a:pt x="6990" y="670"/>
                  </a:cubicBezTo>
                  <a:lnTo>
                    <a:pt x="140" y="28752"/>
                  </a:lnTo>
                  <a:cubicBezTo>
                    <a:pt x="1" y="29325"/>
                    <a:pt x="435" y="29875"/>
                    <a:pt x="1021" y="29875"/>
                  </a:cubicBezTo>
                  <a:cubicBezTo>
                    <a:pt x="1022" y="29875"/>
                    <a:pt x="1023" y="29875"/>
                    <a:pt x="1023" y="29875"/>
                  </a:cubicBezTo>
                  <a:cubicBezTo>
                    <a:pt x="1442" y="29875"/>
                    <a:pt x="1806" y="29589"/>
                    <a:pt x="1905" y="29183"/>
                  </a:cubicBezTo>
                  <a:lnTo>
                    <a:pt x="8753" y="1100"/>
                  </a:lnTo>
                  <a:cubicBezTo>
                    <a:pt x="8856" y="619"/>
                    <a:pt x="8558" y="143"/>
                    <a:pt x="8081" y="27"/>
                  </a:cubicBezTo>
                  <a:cubicBezTo>
                    <a:pt x="8009" y="9"/>
                    <a:pt x="7937" y="1"/>
                    <a:pt x="7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6163225" y="3148925"/>
              <a:ext cx="1158375" cy="1108300"/>
            </a:xfrm>
            <a:custGeom>
              <a:avLst/>
              <a:gdLst/>
              <a:ahLst/>
              <a:cxnLst/>
              <a:rect l="l" t="t" r="r" b="b"/>
              <a:pathLst>
                <a:path w="46335" h="44332" extrusionOk="0">
                  <a:moveTo>
                    <a:pt x="27644" y="0"/>
                  </a:moveTo>
                  <a:cubicBezTo>
                    <a:pt x="19893" y="0"/>
                    <a:pt x="12189" y="2071"/>
                    <a:pt x="11147" y="5717"/>
                  </a:cubicBezTo>
                  <a:cubicBezTo>
                    <a:pt x="9038" y="13098"/>
                    <a:pt x="18880" y="32035"/>
                    <a:pt x="15155" y="33788"/>
                  </a:cubicBezTo>
                  <a:cubicBezTo>
                    <a:pt x="12915" y="34843"/>
                    <a:pt x="10203" y="35694"/>
                    <a:pt x="5771" y="36347"/>
                  </a:cubicBezTo>
                  <a:cubicBezTo>
                    <a:pt x="1" y="37196"/>
                    <a:pt x="1026" y="44331"/>
                    <a:pt x="5771" y="44331"/>
                  </a:cubicBezTo>
                  <a:lnTo>
                    <a:pt x="34133" y="44331"/>
                  </a:lnTo>
                  <a:cubicBezTo>
                    <a:pt x="39272" y="44331"/>
                    <a:pt x="39668" y="39323"/>
                    <a:pt x="39668" y="35633"/>
                  </a:cubicBezTo>
                  <a:cubicBezTo>
                    <a:pt x="39668" y="31944"/>
                    <a:pt x="46334" y="16656"/>
                    <a:pt x="44490" y="7035"/>
                  </a:cubicBezTo>
                  <a:cubicBezTo>
                    <a:pt x="43556" y="2169"/>
                    <a:pt x="35576" y="0"/>
                    <a:pt x="27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6496875" y="2879825"/>
              <a:ext cx="462150" cy="414325"/>
            </a:xfrm>
            <a:custGeom>
              <a:avLst/>
              <a:gdLst/>
              <a:ahLst/>
              <a:cxnLst/>
              <a:rect l="l" t="t" r="r" b="b"/>
              <a:pathLst>
                <a:path w="18486" h="16573" extrusionOk="0">
                  <a:moveTo>
                    <a:pt x="8665" y="1"/>
                  </a:moveTo>
                  <a:cubicBezTo>
                    <a:pt x="7073" y="1"/>
                    <a:pt x="5853" y="395"/>
                    <a:pt x="5853" y="395"/>
                  </a:cubicBezTo>
                  <a:cubicBezTo>
                    <a:pt x="655" y="2583"/>
                    <a:pt x="3150" y="7146"/>
                    <a:pt x="1930" y="9389"/>
                  </a:cubicBezTo>
                  <a:cubicBezTo>
                    <a:pt x="1" y="12936"/>
                    <a:pt x="1" y="14797"/>
                    <a:pt x="1" y="14797"/>
                  </a:cubicBezTo>
                  <a:cubicBezTo>
                    <a:pt x="1" y="14797"/>
                    <a:pt x="3102" y="16573"/>
                    <a:pt x="8977" y="16573"/>
                  </a:cubicBezTo>
                  <a:cubicBezTo>
                    <a:pt x="14025" y="16573"/>
                    <a:pt x="18486" y="14797"/>
                    <a:pt x="18486" y="14797"/>
                  </a:cubicBezTo>
                  <a:cubicBezTo>
                    <a:pt x="18332" y="10922"/>
                    <a:pt x="15988" y="9912"/>
                    <a:pt x="15437" y="8062"/>
                  </a:cubicBezTo>
                  <a:cubicBezTo>
                    <a:pt x="14941" y="6399"/>
                    <a:pt x="15953" y="3599"/>
                    <a:pt x="12985" y="1326"/>
                  </a:cubicBezTo>
                  <a:cubicBezTo>
                    <a:pt x="11623" y="283"/>
                    <a:pt x="10011" y="1"/>
                    <a:pt x="8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6478925" y="3776275"/>
              <a:ext cx="487625" cy="262100"/>
            </a:xfrm>
            <a:custGeom>
              <a:avLst/>
              <a:gdLst/>
              <a:ahLst/>
              <a:cxnLst/>
              <a:rect l="l" t="t" r="r" b="b"/>
              <a:pathLst>
                <a:path w="19505" h="10484" extrusionOk="0">
                  <a:moveTo>
                    <a:pt x="3711" y="0"/>
                  </a:moveTo>
                  <a:cubicBezTo>
                    <a:pt x="3711" y="0"/>
                    <a:pt x="118" y="5663"/>
                    <a:pt x="57" y="8121"/>
                  </a:cubicBezTo>
                  <a:cubicBezTo>
                    <a:pt x="0" y="10398"/>
                    <a:pt x="8516" y="10482"/>
                    <a:pt x="9784" y="10482"/>
                  </a:cubicBezTo>
                  <a:cubicBezTo>
                    <a:pt x="9886" y="10482"/>
                    <a:pt x="9941" y="10482"/>
                    <a:pt x="9941" y="10482"/>
                  </a:cubicBezTo>
                  <a:cubicBezTo>
                    <a:pt x="9941" y="10482"/>
                    <a:pt x="10093" y="10484"/>
                    <a:pt x="10360" y="10484"/>
                  </a:cubicBezTo>
                  <a:cubicBezTo>
                    <a:pt x="12203" y="10484"/>
                    <a:pt x="19505" y="10387"/>
                    <a:pt x="19453" y="8856"/>
                  </a:cubicBezTo>
                  <a:cubicBezTo>
                    <a:pt x="19393" y="7103"/>
                    <a:pt x="17674" y="1341"/>
                    <a:pt x="1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6476375" y="3784450"/>
              <a:ext cx="394875" cy="995650"/>
            </a:xfrm>
            <a:custGeom>
              <a:avLst/>
              <a:gdLst/>
              <a:ahLst/>
              <a:cxnLst/>
              <a:rect l="l" t="t" r="r" b="b"/>
              <a:pathLst>
                <a:path w="15795" h="39826" extrusionOk="0">
                  <a:moveTo>
                    <a:pt x="3838" y="0"/>
                  </a:moveTo>
                  <a:cubicBezTo>
                    <a:pt x="3838" y="0"/>
                    <a:pt x="0" y="4955"/>
                    <a:pt x="56" y="9150"/>
                  </a:cubicBezTo>
                  <a:cubicBezTo>
                    <a:pt x="109" y="13345"/>
                    <a:pt x="8654" y="18148"/>
                    <a:pt x="8654" y="18148"/>
                  </a:cubicBezTo>
                  <a:cubicBezTo>
                    <a:pt x="8654" y="18148"/>
                    <a:pt x="7723" y="22170"/>
                    <a:pt x="8367" y="27067"/>
                  </a:cubicBezTo>
                  <a:cubicBezTo>
                    <a:pt x="9257" y="33849"/>
                    <a:pt x="10191" y="39136"/>
                    <a:pt x="10658" y="39312"/>
                  </a:cubicBezTo>
                  <a:cubicBezTo>
                    <a:pt x="10934" y="39417"/>
                    <a:pt x="11738" y="39826"/>
                    <a:pt x="12739" y="39826"/>
                  </a:cubicBezTo>
                  <a:cubicBezTo>
                    <a:pt x="13436" y="39826"/>
                    <a:pt x="14229" y="39628"/>
                    <a:pt x="15005" y="38991"/>
                  </a:cubicBezTo>
                  <a:cubicBezTo>
                    <a:pt x="15512" y="38575"/>
                    <a:pt x="15794" y="20053"/>
                    <a:pt x="14439" y="13455"/>
                  </a:cubicBezTo>
                  <a:cubicBezTo>
                    <a:pt x="14126" y="11929"/>
                    <a:pt x="3838" y="0"/>
                    <a:pt x="383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6718025" y="4743825"/>
              <a:ext cx="148850" cy="233450"/>
            </a:xfrm>
            <a:custGeom>
              <a:avLst/>
              <a:gdLst/>
              <a:ahLst/>
              <a:cxnLst/>
              <a:rect l="l" t="t" r="r" b="b"/>
              <a:pathLst>
                <a:path w="5954" h="9338" extrusionOk="0">
                  <a:moveTo>
                    <a:pt x="5499" y="1"/>
                  </a:moveTo>
                  <a:lnTo>
                    <a:pt x="514" y="219"/>
                  </a:lnTo>
                  <a:cubicBezTo>
                    <a:pt x="806" y="1139"/>
                    <a:pt x="886" y="2068"/>
                    <a:pt x="854" y="2950"/>
                  </a:cubicBezTo>
                  <a:cubicBezTo>
                    <a:pt x="856" y="2982"/>
                    <a:pt x="854" y="3014"/>
                    <a:pt x="851" y="3045"/>
                  </a:cubicBezTo>
                  <a:cubicBezTo>
                    <a:pt x="851" y="3081"/>
                    <a:pt x="850" y="3116"/>
                    <a:pt x="847" y="3151"/>
                  </a:cubicBezTo>
                  <a:cubicBezTo>
                    <a:pt x="733" y="5298"/>
                    <a:pt x="0" y="7167"/>
                    <a:pt x="38" y="8027"/>
                  </a:cubicBezTo>
                  <a:cubicBezTo>
                    <a:pt x="78" y="8900"/>
                    <a:pt x="1267" y="9337"/>
                    <a:pt x="2517" y="9337"/>
                  </a:cubicBezTo>
                  <a:cubicBezTo>
                    <a:pt x="3668" y="9337"/>
                    <a:pt x="4871" y="8967"/>
                    <a:pt x="5280" y="8226"/>
                  </a:cubicBezTo>
                  <a:cubicBezTo>
                    <a:pt x="5954" y="6997"/>
                    <a:pt x="5487" y="4699"/>
                    <a:pt x="5414" y="2566"/>
                  </a:cubicBezTo>
                  <a:cubicBezTo>
                    <a:pt x="5397" y="2075"/>
                    <a:pt x="5398" y="1595"/>
                    <a:pt x="5442" y="1137"/>
                  </a:cubicBezTo>
                  <a:cubicBezTo>
                    <a:pt x="5494" y="619"/>
                    <a:pt x="5455" y="89"/>
                    <a:pt x="54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6739300" y="4817475"/>
              <a:ext cx="200" cy="2475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lnTo>
                    <a:pt x="3" y="4"/>
                  </a:lnTo>
                  <a:cubicBezTo>
                    <a:pt x="4" y="18"/>
                    <a:pt x="4" y="32"/>
                    <a:pt x="3" y="46"/>
                  </a:cubicBezTo>
                  <a:lnTo>
                    <a:pt x="3" y="46"/>
                  </a:lnTo>
                  <a:cubicBezTo>
                    <a:pt x="5" y="31"/>
                    <a:pt x="6" y="15"/>
                    <a:pt x="7" y="0"/>
                  </a:cubicBezTo>
                  <a:close/>
                  <a:moveTo>
                    <a:pt x="3" y="46"/>
                  </a:moveTo>
                  <a:lnTo>
                    <a:pt x="3" y="46"/>
                  </a:lnTo>
                  <a:cubicBezTo>
                    <a:pt x="2" y="63"/>
                    <a:pt x="1" y="81"/>
                    <a:pt x="0" y="99"/>
                  </a:cubicBezTo>
                  <a:cubicBezTo>
                    <a:pt x="2" y="82"/>
                    <a:pt x="3" y="64"/>
                    <a:pt x="3" y="46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6718025" y="4807975"/>
              <a:ext cx="148850" cy="169300"/>
            </a:xfrm>
            <a:custGeom>
              <a:avLst/>
              <a:gdLst/>
              <a:ahLst/>
              <a:cxnLst/>
              <a:rect l="l" t="t" r="r" b="b"/>
              <a:pathLst>
                <a:path w="5954" h="6772" extrusionOk="0">
                  <a:moveTo>
                    <a:pt x="5414" y="0"/>
                  </a:moveTo>
                  <a:lnTo>
                    <a:pt x="5414" y="0"/>
                  </a:lnTo>
                  <a:cubicBezTo>
                    <a:pt x="5397" y="47"/>
                    <a:pt x="5392" y="111"/>
                    <a:pt x="5387" y="182"/>
                  </a:cubicBezTo>
                  <a:cubicBezTo>
                    <a:pt x="5328" y="1794"/>
                    <a:pt x="4520" y="3990"/>
                    <a:pt x="2883" y="4027"/>
                  </a:cubicBezTo>
                  <a:cubicBezTo>
                    <a:pt x="2872" y="4027"/>
                    <a:pt x="2860" y="4027"/>
                    <a:pt x="2849" y="4027"/>
                  </a:cubicBezTo>
                  <a:cubicBezTo>
                    <a:pt x="1335" y="4027"/>
                    <a:pt x="844" y="1750"/>
                    <a:pt x="847" y="585"/>
                  </a:cubicBezTo>
                  <a:lnTo>
                    <a:pt x="847" y="585"/>
                  </a:lnTo>
                  <a:cubicBezTo>
                    <a:pt x="733" y="2732"/>
                    <a:pt x="0" y="4601"/>
                    <a:pt x="38" y="5461"/>
                  </a:cubicBezTo>
                  <a:cubicBezTo>
                    <a:pt x="78" y="6334"/>
                    <a:pt x="1267" y="6771"/>
                    <a:pt x="2518" y="6771"/>
                  </a:cubicBezTo>
                  <a:cubicBezTo>
                    <a:pt x="3669" y="6771"/>
                    <a:pt x="4872" y="6401"/>
                    <a:pt x="5280" y="5660"/>
                  </a:cubicBezTo>
                  <a:cubicBezTo>
                    <a:pt x="5954" y="4431"/>
                    <a:pt x="5488" y="2133"/>
                    <a:pt x="5414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6469725" y="3776275"/>
              <a:ext cx="418900" cy="976350"/>
            </a:xfrm>
            <a:custGeom>
              <a:avLst/>
              <a:gdLst/>
              <a:ahLst/>
              <a:cxnLst/>
              <a:rect l="l" t="t" r="r" b="b"/>
              <a:pathLst>
                <a:path w="16756" h="39054" extrusionOk="0">
                  <a:moveTo>
                    <a:pt x="4086" y="0"/>
                  </a:moveTo>
                  <a:cubicBezTo>
                    <a:pt x="4086" y="0"/>
                    <a:pt x="0" y="5539"/>
                    <a:pt x="80" y="9618"/>
                  </a:cubicBezTo>
                  <a:cubicBezTo>
                    <a:pt x="160" y="13698"/>
                    <a:pt x="8499" y="18623"/>
                    <a:pt x="8499" y="18623"/>
                  </a:cubicBezTo>
                  <a:cubicBezTo>
                    <a:pt x="6113" y="32238"/>
                    <a:pt x="7322" y="38452"/>
                    <a:pt x="7323" y="38452"/>
                  </a:cubicBezTo>
                  <a:cubicBezTo>
                    <a:pt x="7323" y="38452"/>
                    <a:pt x="7323" y="38452"/>
                    <a:pt x="7323" y="38452"/>
                  </a:cubicBezTo>
                  <a:cubicBezTo>
                    <a:pt x="8680" y="38895"/>
                    <a:pt x="10025" y="39053"/>
                    <a:pt x="11257" y="39053"/>
                  </a:cubicBezTo>
                  <a:cubicBezTo>
                    <a:pt x="14371" y="39053"/>
                    <a:pt x="16756" y="38039"/>
                    <a:pt x="16756" y="38039"/>
                  </a:cubicBezTo>
                  <a:cubicBezTo>
                    <a:pt x="16756" y="38039"/>
                    <a:pt x="16267" y="17532"/>
                    <a:pt x="15035" y="13742"/>
                  </a:cubicBezTo>
                  <a:cubicBezTo>
                    <a:pt x="14248" y="11321"/>
                    <a:pt x="4086" y="0"/>
                    <a:pt x="4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6279425" y="4676150"/>
              <a:ext cx="270400" cy="173050"/>
            </a:xfrm>
            <a:custGeom>
              <a:avLst/>
              <a:gdLst/>
              <a:ahLst/>
              <a:cxnLst/>
              <a:rect l="l" t="t" r="r" b="b"/>
              <a:pathLst>
                <a:path w="10816" h="6922" extrusionOk="0">
                  <a:moveTo>
                    <a:pt x="5929" y="1"/>
                  </a:moveTo>
                  <a:lnTo>
                    <a:pt x="5929" y="1"/>
                  </a:lnTo>
                  <a:cubicBezTo>
                    <a:pt x="5941" y="441"/>
                    <a:pt x="5646" y="1972"/>
                    <a:pt x="5583" y="2230"/>
                  </a:cubicBezTo>
                  <a:cubicBezTo>
                    <a:pt x="5547" y="2367"/>
                    <a:pt x="4281" y="3535"/>
                    <a:pt x="2729" y="4408"/>
                  </a:cubicBezTo>
                  <a:lnTo>
                    <a:pt x="2725" y="4408"/>
                  </a:lnTo>
                  <a:cubicBezTo>
                    <a:pt x="1317" y="5204"/>
                    <a:pt x="0" y="6076"/>
                    <a:pt x="79" y="6622"/>
                  </a:cubicBezTo>
                  <a:cubicBezTo>
                    <a:pt x="109" y="6836"/>
                    <a:pt x="542" y="6922"/>
                    <a:pt x="1210" y="6922"/>
                  </a:cubicBezTo>
                  <a:cubicBezTo>
                    <a:pt x="3684" y="6922"/>
                    <a:pt x="9380" y="5742"/>
                    <a:pt x="9742" y="5509"/>
                  </a:cubicBezTo>
                  <a:cubicBezTo>
                    <a:pt x="10092" y="5285"/>
                    <a:pt x="10100" y="4200"/>
                    <a:pt x="10095" y="3574"/>
                  </a:cubicBezTo>
                  <a:cubicBezTo>
                    <a:pt x="10095" y="3382"/>
                    <a:pt x="10095" y="3233"/>
                    <a:pt x="10104" y="3166"/>
                  </a:cubicBezTo>
                  <a:cubicBezTo>
                    <a:pt x="10134" y="2886"/>
                    <a:pt x="10815" y="1228"/>
                    <a:pt x="10815" y="1228"/>
                  </a:cubicBezTo>
                  <a:lnTo>
                    <a:pt x="592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6279425" y="4765500"/>
              <a:ext cx="252500" cy="83700"/>
            </a:xfrm>
            <a:custGeom>
              <a:avLst/>
              <a:gdLst/>
              <a:ahLst/>
              <a:cxnLst/>
              <a:rect l="l" t="t" r="r" b="b"/>
              <a:pathLst>
                <a:path w="10100" h="3348" extrusionOk="0">
                  <a:moveTo>
                    <a:pt x="10095" y="0"/>
                  </a:moveTo>
                  <a:cubicBezTo>
                    <a:pt x="5530" y="1227"/>
                    <a:pt x="3429" y="1604"/>
                    <a:pt x="2576" y="1604"/>
                  </a:cubicBezTo>
                  <a:cubicBezTo>
                    <a:pt x="1602" y="1604"/>
                    <a:pt x="2255" y="1113"/>
                    <a:pt x="2725" y="834"/>
                  </a:cubicBezTo>
                  <a:lnTo>
                    <a:pt x="2725" y="834"/>
                  </a:lnTo>
                  <a:cubicBezTo>
                    <a:pt x="1317" y="1630"/>
                    <a:pt x="0" y="2502"/>
                    <a:pt x="79" y="3048"/>
                  </a:cubicBezTo>
                  <a:cubicBezTo>
                    <a:pt x="109" y="3262"/>
                    <a:pt x="542" y="3348"/>
                    <a:pt x="1210" y="3348"/>
                  </a:cubicBezTo>
                  <a:cubicBezTo>
                    <a:pt x="3684" y="3348"/>
                    <a:pt x="9380" y="2168"/>
                    <a:pt x="9742" y="1935"/>
                  </a:cubicBezTo>
                  <a:cubicBezTo>
                    <a:pt x="10092" y="1711"/>
                    <a:pt x="10100" y="626"/>
                    <a:pt x="10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6427125" y="3776275"/>
              <a:ext cx="546525" cy="943275"/>
            </a:xfrm>
            <a:custGeom>
              <a:avLst/>
              <a:gdLst/>
              <a:ahLst/>
              <a:cxnLst/>
              <a:rect l="l" t="t" r="r" b="b"/>
              <a:pathLst>
                <a:path w="21861" h="37731" extrusionOk="0">
                  <a:moveTo>
                    <a:pt x="18250" y="0"/>
                  </a:moveTo>
                  <a:cubicBezTo>
                    <a:pt x="18250" y="0"/>
                    <a:pt x="15005" y="3468"/>
                    <a:pt x="14285" y="3991"/>
                  </a:cubicBezTo>
                  <a:cubicBezTo>
                    <a:pt x="13564" y="4515"/>
                    <a:pt x="4619" y="8648"/>
                    <a:pt x="4078" y="10482"/>
                  </a:cubicBezTo>
                  <a:cubicBezTo>
                    <a:pt x="3535" y="12318"/>
                    <a:pt x="1" y="35163"/>
                    <a:pt x="1" y="36276"/>
                  </a:cubicBezTo>
                  <a:cubicBezTo>
                    <a:pt x="1" y="37038"/>
                    <a:pt x="1994" y="37731"/>
                    <a:pt x="3460" y="37731"/>
                  </a:cubicBezTo>
                  <a:cubicBezTo>
                    <a:pt x="4138" y="37731"/>
                    <a:pt x="4703" y="37583"/>
                    <a:pt x="4906" y="37225"/>
                  </a:cubicBezTo>
                  <a:cubicBezTo>
                    <a:pt x="12512" y="23794"/>
                    <a:pt x="10222" y="13622"/>
                    <a:pt x="10993" y="13491"/>
                  </a:cubicBezTo>
                  <a:cubicBezTo>
                    <a:pt x="11083" y="13476"/>
                    <a:pt x="11287" y="13474"/>
                    <a:pt x="11578" y="13474"/>
                  </a:cubicBezTo>
                  <a:cubicBezTo>
                    <a:pt x="11719" y="13474"/>
                    <a:pt x="11880" y="13474"/>
                    <a:pt x="12059" y="13474"/>
                  </a:cubicBezTo>
                  <a:cubicBezTo>
                    <a:pt x="14701" y="13474"/>
                    <a:pt x="21146" y="13348"/>
                    <a:pt x="21525" y="9365"/>
                  </a:cubicBezTo>
                  <a:cubicBezTo>
                    <a:pt x="21861" y="5840"/>
                    <a:pt x="19549" y="1663"/>
                    <a:pt x="1825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371825" y="3776275"/>
              <a:ext cx="634400" cy="940900"/>
            </a:xfrm>
            <a:custGeom>
              <a:avLst/>
              <a:gdLst/>
              <a:ahLst/>
              <a:cxnLst/>
              <a:rect l="l" t="t" r="r" b="b"/>
              <a:pathLst>
                <a:path w="25376" h="37636" extrusionOk="0">
                  <a:moveTo>
                    <a:pt x="20462" y="0"/>
                  </a:moveTo>
                  <a:cubicBezTo>
                    <a:pt x="20462" y="0"/>
                    <a:pt x="16464" y="3647"/>
                    <a:pt x="16317" y="3746"/>
                  </a:cubicBezTo>
                  <a:cubicBezTo>
                    <a:pt x="16168" y="3845"/>
                    <a:pt x="7134" y="8611"/>
                    <a:pt x="6294" y="9938"/>
                  </a:cubicBezTo>
                  <a:cubicBezTo>
                    <a:pt x="5455" y="11264"/>
                    <a:pt x="0" y="35344"/>
                    <a:pt x="0" y="35344"/>
                  </a:cubicBezTo>
                  <a:cubicBezTo>
                    <a:pt x="0" y="35344"/>
                    <a:pt x="3659" y="37635"/>
                    <a:pt x="7995" y="37635"/>
                  </a:cubicBezTo>
                  <a:cubicBezTo>
                    <a:pt x="8660" y="37635"/>
                    <a:pt x="9340" y="37581"/>
                    <a:pt x="10025" y="37457"/>
                  </a:cubicBezTo>
                  <a:cubicBezTo>
                    <a:pt x="10025" y="37457"/>
                    <a:pt x="14154" y="24975"/>
                    <a:pt x="13711" y="13967"/>
                  </a:cubicBezTo>
                  <a:lnTo>
                    <a:pt x="13711" y="13967"/>
                  </a:lnTo>
                  <a:cubicBezTo>
                    <a:pt x="13712" y="13967"/>
                    <a:pt x="15166" y="14266"/>
                    <a:pt x="16994" y="14266"/>
                  </a:cubicBezTo>
                  <a:cubicBezTo>
                    <a:pt x="19757" y="14266"/>
                    <a:pt x="23376" y="13583"/>
                    <a:pt x="24121" y="10150"/>
                  </a:cubicBezTo>
                  <a:cubicBezTo>
                    <a:pt x="25376" y="4375"/>
                    <a:pt x="20462" y="0"/>
                    <a:pt x="20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6640000" y="4133650"/>
              <a:ext cx="66625" cy="504675"/>
            </a:xfrm>
            <a:custGeom>
              <a:avLst/>
              <a:gdLst/>
              <a:ahLst/>
              <a:cxnLst/>
              <a:rect l="l" t="t" r="r" b="b"/>
              <a:pathLst>
                <a:path w="2665" h="20187" extrusionOk="0">
                  <a:moveTo>
                    <a:pt x="2448" y="1"/>
                  </a:moveTo>
                  <a:cubicBezTo>
                    <a:pt x="2391" y="1"/>
                    <a:pt x="2335" y="37"/>
                    <a:pt x="2336" y="110"/>
                  </a:cubicBezTo>
                  <a:cubicBezTo>
                    <a:pt x="2353" y="3415"/>
                    <a:pt x="2190" y="6718"/>
                    <a:pt x="1808" y="10001"/>
                  </a:cubicBezTo>
                  <a:cubicBezTo>
                    <a:pt x="1408" y="13430"/>
                    <a:pt x="654" y="16768"/>
                    <a:pt x="5" y="20153"/>
                  </a:cubicBezTo>
                  <a:cubicBezTo>
                    <a:pt x="0" y="20173"/>
                    <a:pt x="16" y="20186"/>
                    <a:pt x="32" y="20186"/>
                  </a:cubicBezTo>
                  <a:cubicBezTo>
                    <a:pt x="42" y="20186"/>
                    <a:pt x="53" y="20180"/>
                    <a:pt x="56" y="20166"/>
                  </a:cubicBezTo>
                  <a:cubicBezTo>
                    <a:pt x="2102" y="13817"/>
                    <a:pt x="2664" y="6746"/>
                    <a:pt x="2563" y="110"/>
                  </a:cubicBezTo>
                  <a:cubicBezTo>
                    <a:pt x="2561" y="37"/>
                    <a:pt x="2504" y="1"/>
                    <a:pt x="2448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6698275" y="4122775"/>
              <a:ext cx="155650" cy="16225"/>
            </a:xfrm>
            <a:custGeom>
              <a:avLst/>
              <a:gdLst/>
              <a:ahLst/>
              <a:cxnLst/>
              <a:rect l="l" t="t" r="r" b="b"/>
              <a:pathLst>
                <a:path w="6226" h="649" extrusionOk="0">
                  <a:moveTo>
                    <a:pt x="6042" y="1"/>
                  </a:moveTo>
                  <a:cubicBezTo>
                    <a:pt x="6035" y="1"/>
                    <a:pt x="6028" y="1"/>
                    <a:pt x="6021" y="2"/>
                  </a:cubicBezTo>
                  <a:cubicBezTo>
                    <a:pt x="4021" y="293"/>
                    <a:pt x="2043" y="139"/>
                    <a:pt x="53" y="354"/>
                  </a:cubicBezTo>
                  <a:cubicBezTo>
                    <a:pt x="16" y="359"/>
                    <a:pt x="0" y="417"/>
                    <a:pt x="43" y="424"/>
                  </a:cubicBezTo>
                  <a:cubicBezTo>
                    <a:pt x="844" y="574"/>
                    <a:pt x="1708" y="649"/>
                    <a:pt x="2580" y="649"/>
                  </a:cubicBezTo>
                  <a:cubicBezTo>
                    <a:pt x="3780" y="649"/>
                    <a:pt x="4995" y="508"/>
                    <a:pt x="6084" y="228"/>
                  </a:cubicBezTo>
                  <a:cubicBezTo>
                    <a:pt x="6226" y="190"/>
                    <a:pt x="6173" y="1"/>
                    <a:pt x="6042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6438450" y="4079650"/>
              <a:ext cx="114275" cy="463125"/>
            </a:xfrm>
            <a:custGeom>
              <a:avLst/>
              <a:gdLst/>
              <a:ahLst/>
              <a:cxnLst/>
              <a:rect l="l" t="t" r="r" b="b"/>
              <a:pathLst>
                <a:path w="4571" h="18525" extrusionOk="0">
                  <a:moveTo>
                    <a:pt x="4539" y="1"/>
                  </a:moveTo>
                  <a:cubicBezTo>
                    <a:pt x="4529" y="1"/>
                    <a:pt x="4519" y="6"/>
                    <a:pt x="4515" y="20"/>
                  </a:cubicBezTo>
                  <a:cubicBezTo>
                    <a:pt x="2927" y="6122"/>
                    <a:pt x="1256" y="12264"/>
                    <a:pt x="9" y="18448"/>
                  </a:cubicBezTo>
                  <a:cubicBezTo>
                    <a:pt x="0" y="18494"/>
                    <a:pt x="38" y="18525"/>
                    <a:pt x="74" y="18525"/>
                  </a:cubicBezTo>
                  <a:cubicBezTo>
                    <a:pt x="98" y="18525"/>
                    <a:pt x="121" y="18511"/>
                    <a:pt x="130" y="18480"/>
                  </a:cubicBezTo>
                  <a:cubicBezTo>
                    <a:pt x="1855" y="12413"/>
                    <a:pt x="3181" y="6187"/>
                    <a:pt x="4566" y="34"/>
                  </a:cubicBezTo>
                  <a:cubicBezTo>
                    <a:pt x="4571" y="14"/>
                    <a:pt x="4554" y="1"/>
                    <a:pt x="4539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6741100" y="4172450"/>
              <a:ext cx="24350" cy="437425"/>
            </a:xfrm>
            <a:custGeom>
              <a:avLst/>
              <a:gdLst/>
              <a:ahLst/>
              <a:cxnLst/>
              <a:rect l="l" t="t" r="r" b="b"/>
              <a:pathLst>
                <a:path w="974" h="17497" extrusionOk="0">
                  <a:moveTo>
                    <a:pt x="15" y="0"/>
                  </a:moveTo>
                  <a:cubicBezTo>
                    <a:pt x="7" y="0"/>
                    <a:pt x="0" y="5"/>
                    <a:pt x="1" y="15"/>
                  </a:cubicBezTo>
                  <a:cubicBezTo>
                    <a:pt x="346" y="5824"/>
                    <a:pt x="586" y="11635"/>
                    <a:pt x="868" y="17444"/>
                  </a:cubicBezTo>
                  <a:cubicBezTo>
                    <a:pt x="869" y="17479"/>
                    <a:pt x="896" y="17496"/>
                    <a:pt x="922" y="17496"/>
                  </a:cubicBezTo>
                  <a:cubicBezTo>
                    <a:pt x="948" y="17496"/>
                    <a:pt x="974" y="17479"/>
                    <a:pt x="974" y="17444"/>
                  </a:cubicBezTo>
                  <a:cubicBezTo>
                    <a:pt x="933" y="11635"/>
                    <a:pt x="568" y="5797"/>
                    <a:pt x="33" y="15"/>
                  </a:cubicBezTo>
                  <a:cubicBezTo>
                    <a:pt x="31" y="5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6764800" y="4642475"/>
              <a:ext cx="8725" cy="38375"/>
            </a:xfrm>
            <a:custGeom>
              <a:avLst/>
              <a:gdLst/>
              <a:ahLst/>
              <a:cxnLst/>
              <a:rect l="l" t="t" r="r" b="b"/>
              <a:pathLst>
                <a:path w="349" h="1535" extrusionOk="0">
                  <a:moveTo>
                    <a:pt x="58" y="0"/>
                  </a:moveTo>
                  <a:cubicBezTo>
                    <a:pt x="29" y="0"/>
                    <a:pt x="0" y="19"/>
                    <a:pt x="4" y="51"/>
                  </a:cubicBezTo>
                  <a:cubicBezTo>
                    <a:pt x="59" y="521"/>
                    <a:pt x="74" y="1023"/>
                    <a:pt x="196" y="1480"/>
                  </a:cubicBezTo>
                  <a:cubicBezTo>
                    <a:pt x="206" y="1517"/>
                    <a:pt x="238" y="1534"/>
                    <a:pt x="270" y="1534"/>
                  </a:cubicBezTo>
                  <a:cubicBezTo>
                    <a:pt x="309" y="1534"/>
                    <a:pt x="348" y="1508"/>
                    <a:pt x="346" y="1460"/>
                  </a:cubicBezTo>
                  <a:cubicBezTo>
                    <a:pt x="327" y="987"/>
                    <a:pt x="195" y="502"/>
                    <a:pt x="109" y="38"/>
                  </a:cubicBezTo>
                  <a:cubicBezTo>
                    <a:pt x="104" y="12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6140325" y="3294250"/>
              <a:ext cx="562725" cy="557650"/>
            </a:xfrm>
            <a:custGeom>
              <a:avLst/>
              <a:gdLst/>
              <a:ahLst/>
              <a:cxnLst/>
              <a:rect l="l" t="t" r="r" b="b"/>
              <a:pathLst>
                <a:path w="22509" h="22306" extrusionOk="0">
                  <a:moveTo>
                    <a:pt x="19573" y="0"/>
                  </a:moveTo>
                  <a:cubicBezTo>
                    <a:pt x="18524" y="0"/>
                    <a:pt x="17399" y="609"/>
                    <a:pt x="16746" y="1634"/>
                  </a:cubicBezTo>
                  <a:cubicBezTo>
                    <a:pt x="16241" y="2424"/>
                    <a:pt x="12519" y="12529"/>
                    <a:pt x="12087" y="12954"/>
                  </a:cubicBezTo>
                  <a:cubicBezTo>
                    <a:pt x="11656" y="13378"/>
                    <a:pt x="4739" y="17198"/>
                    <a:pt x="2328" y="18609"/>
                  </a:cubicBezTo>
                  <a:cubicBezTo>
                    <a:pt x="0" y="19972"/>
                    <a:pt x="1755" y="22306"/>
                    <a:pt x="3188" y="22306"/>
                  </a:cubicBezTo>
                  <a:cubicBezTo>
                    <a:pt x="3226" y="22306"/>
                    <a:pt x="3264" y="22304"/>
                    <a:pt x="3302" y="22301"/>
                  </a:cubicBezTo>
                  <a:cubicBezTo>
                    <a:pt x="4751" y="22171"/>
                    <a:pt x="15013" y="18138"/>
                    <a:pt x="15831" y="17480"/>
                  </a:cubicBezTo>
                  <a:cubicBezTo>
                    <a:pt x="16648" y="16821"/>
                    <a:pt x="21021" y="10135"/>
                    <a:pt x="21953" y="4620"/>
                  </a:cubicBezTo>
                  <a:cubicBezTo>
                    <a:pt x="22508" y="1331"/>
                    <a:pt x="21124" y="0"/>
                    <a:pt x="19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6057800" y="3747625"/>
              <a:ext cx="224300" cy="153300"/>
            </a:xfrm>
            <a:custGeom>
              <a:avLst/>
              <a:gdLst/>
              <a:ahLst/>
              <a:cxnLst/>
              <a:rect l="l" t="t" r="r" b="b"/>
              <a:pathLst>
                <a:path w="8972" h="6132" extrusionOk="0">
                  <a:moveTo>
                    <a:pt x="6495" y="1"/>
                  </a:moveTo>
                  <a:cubicBezTo>
                    <a:pt x="6494" y="1"/>
                    <a:pt x="6492" y="1"/>
                    <a:pt x="6491" y="1"/>
                  </a:cubicBezTo>
                  <a:cubicBezTo>
                    <a:pt x="6321" y="51"/>
                    <a:pt x="3554" y="1712"/>
                    <a:pt x="2756" y="2176"/>
                  </a:cubicBezTo>
                  <a:cubicBezTo>
                    <a:pt x="1218" y="3069"/>
                    <a:pt x="143" y="4820"/>
                    <a:pt x="33" y="5111"/>
                  </a:cubicBezTo>
                  <a:cubicBezTo>
                    <a:pt x="1" y="5200"/>
                    <a:pt x="101" y="5343"/>
                    <a:pt x="271" y="5489"/>
                  </a:cubicBezTo>
                  <a:cubicBezTo>
                    <a:pt x="292" y="5511"/>
                    <a:pt x="316" y="5532"/>
                    <a:pt x="341" y="5548"/>
                  </a:cubicBezTo>
                  <a:cubicBezTo>
                    <a:pt x="465" y="5649"/>
                    <a:pt x="596" y="5740"/>
                    <a:pt x="734" y="5820"/>
                  </a:cubicBezTo>
                  <a:cubicBezTo>
                    <a:pt x="760" y="5837"/>
                    <a:pt x="788" y="5852"/>
                    <a:pt x="817" y="5865"/>
                  </a:cubicBezTo>
                  <a:cubicBezTo>
                    <a:pt x="955" y="5946"/>
                    <a:pt x="1102" y="6012"/>
                    <a:pt x="1253" y="6061"/>
                  </a:cubicBezTo>
                  <a:cubicBezTo>
                    <a:pt x="1290" y="6077"/>
                    <a:pt x="1327" y="6089"/>
                    <a:pt x="1365" y="6097"/>
                  </a:cubicBezTo>
                  <a:cubicBezTo>
                    <a:pt x="1449" y="6119"/>
                    <a:pt x="1525" y="6131"/>
                    <a:pt x="1590" y="6131"/>
                  </a:cubicBezTo>
                  <a:cubicBezTo>
                    <a:pt x="1630" y="6131"/>
                    <a:pt x="1665" y="6127"/>
                    <a:pt x="1697" y="6118"/>
                  </a:cubicBezTo>
                  <a:cubicBezTo>
                    <a:pt x="2465" y="5891"/>
                    <a:pt x="3191" y="4956"/>
                    <a:pt x="3688" y="4809"/>
                  </a:cubicBezTo>
                  <a:cubicBezTo>
                    <a:pt x="3903" y="4746"/>
                    <a:pt x="4100" y="4724"/>
                    <a:pt x="4293" y="4724"/>
                  </a:cubicBezTo>
                  <a:cubicBezTo>
                    <a:pt x="4692" y="4724"/>
                    <a:pt x="5075" y="4815"/>
                    <a:pt x="5560" y="4815"/>
                  </a:cubicBezTo>
                  <a:cubicBezTo>
                    <a:pt x="5863" y="4815"/>
                    <a:pt x="6205" y="4780"/>
                    <a:pt x="6616" y="4665"/>
                  </a:cubicBezTo>
                  <a:cubicBezTo>
                    <a:pt x="8000" y="4273"/>
                    <a:pt x="8723" y="3463"/>
                    <a:pt x="8971" y="3249"/>
                  </a:cubicBezTo>
                  <a:cubicBezTo>
                    <a:pt x="8971" y="3249"/>
                    <a:pt x="6683" y="1"/>
                    <a:pt x="6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6064575" y="3831625"/>
              <a:ext cx="48125" cy="54700"/>
            </a:xfrm>
            <a:custGeom>
              <a:avLst/>
              <a:gdLst/>
              <a:ahLst/>
              <a:cxnLst/>
              <a:rect l="l" t="t" r="r" b="b"/>
              <a:pathLst>
                <a:path w="1925" h="2188" extrusionOk="0">
                  <a:moveTo>
                    <a:pt x="1872" y="1"/>
                  </a:moveTo>
                  <a:cubicBezTo>
                    <a:pt x="1862" y="1"/>
                    <a:pt x="1852" y="4"/>
                    <a:pt x="1842" y="13"/>
                  </a:cubicBezTo>
                  <a:cubicBezTo>
                    <a:pt x="1131" y="596"/>
                    <a:pt x="510" y="1351"/>
                    <a:pt x="0" y="2129"/>
                  </a:cubicBezTo>
                  <a:cubicBezTo>
                    <a:pt x="22" y="2151"/>
                    <a:pt x="45" y="2170"/>
                    <a:pt x="72" y="2188"/>
                  </a:cubicBezTo>
                  <a:cubicBezTo>
                    <a:pt x="674" y="1473"/>
                    <a:pt x="1299" y="783"/>
                    <a:pt x="1897" y="67"/>
                  </a:cubicBezTo>
                  <a:cubicBezTo>
                    <a:pt x="1925" y="35"/>
                    <a:pt x="1902" y="1"/>
                    <a:pt x="1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076125" y="3839800"/>
              <a:ext cx="48275" cy="54425"/>
            </a:xfrm>
            <a:custGeom>
              <a:avLst/>
              <a:gdLst/>
              <a:ahLst/>
              <a:cxnLst/>
              <a:rect l="l" t="t" r="r" b="b"/>
              <a:pathLst>
                <a:path w="1931" h="2177" extrusionOk="0">
                  <a:moveTo>
                    <a:pt x="1874" y="0"/>
                  </a:moveTo>
                  <a:cubicBezTo>
                    <a:pt x="1864" y="0"/>
                    <a:pt x="1854" y="4"/>
                    <a:pt x="1845" y="13"/>
                  </a:cubicBezTo>
                  <a:cubicBezTo>
                    <a:pt x="1131" y="601"/>
                    <a:pt x="510" y="1352"/>
                    <a:pt x="1" y="2131"/>
                  </a:cubicBezTo>
                  <a:cubicBezTo>
                    <a:pt x="27" y="2149"/>
                    <a:pt x="55" y="2163"/>
                    <a:pt x="85" y="2176"/>
                  </a:cubicBezTo>
                  <a:cubicBezTo>
                    <a:pt x="683" y="1464"/>
                    <a:pt x="1312" y="777"/>
                    <a:pt x="1905" y="66"/>
                  </a:cubicBezTo>
                  <a:cubicBezTo>
                    <a:pt x="1930" y="36"/>
                    <a:pt x="1904" y="0"/>
                    <a:pt x="1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6089125" y="3848075"/>
              <a:ext cx="46775" cy="52000"/>
            </a:xfrm>
            <a:custGeom>
              <a:avLst/>
              <a:gdLst/>
              <a:ahLst/>
              <a:cxnLst/>
              <a:rect l="l" t="t" r="r" b="b"/>
              <a:pathLst>
                <a:path w="1871" h="2080" extrusionOk="0">
                  <a:moveTo>
                    <a:pt x="1818" y="1"/>
                  </a:moveTo>
                  <a:cubicBezTo>
                    <a:pt x="1809" y="1"/>
                    <a:pt x="1800" y="4"/>
                    <a:pt x="1792" y="11"/>
                  </a:cubicBezTo>
                  <a:cubicBezTo>
                    <a:pt x="1106" y="574"/>
                    <a:pt x="502" y="1297"/>
                    <a:pt x="0" y="2043"/>
                  </a:cubicBezTo>
                  <a:cubicBezTo>
                    <a:pt x="37" y="2059"/>
                    <a:pt x="74" y="2071"/>
                    <a:pt x="112" y="2079"/>
                  </a:cubicBezTo>
                  <a:cubicBezTo>
                    <a:pt x="685" y="1400"/>
                    <a:pt x="1283" y="744"/>
                    <a:pt x="1851" y="63"/>
                  </a:cubicBezTo>
                  <a:cubicBezTo>
                    <a:pt x="1871" y="33"/>
                    <a:pt x="1845" y="1"/>
                    <a:pt x="1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6149700" y="3831950"/>
              <a:ext cx="84900" cy="63025"/>
            </a:xfrm>
            <a:custGeom>
              <a:avLst/>
              <a:gdLst/>
              <a:ahLst/>
              <a:cxnLst/>
              <a:rect l="l" t="t" r="r" b="b"/>
              <a:pathLst>
                <a:path w="3396" h="2521" extrusionOk="0">
                  <a:moveTo>
                    <a:pt x="2095" y="0"/>
                  </a:moveTo>
                  <a:cubicBezTo>
                    <a:pt x="2095" y="0"/>
                    <a:pt x="980" y="884"/>
                    <a:pt x="1163" y="989"/>
                  </a:cubicBezTo>
                  <a:cubicBezTo>
                    <a:pt x="1348" y="1094"/>
                    <a:pt x="1" y="1603"/>
                    <a:pt x="28" y="2288"/>
                  </a:cubicBezTo>
                  <a:cubicBezTo>
                    <a:pt x="35" y="2449"/>
                    <a:pt x="133" y="2521"/>
                    <a:pt x="291" y="2521"/>
                  </a:cubicBezTo>
                  <a:cubicBezTo>
                    <a:pt x="524" y="2521"/>
                    <a:pt x="886" y="2363"/>
                    <a:pt x="1268" y="2102"/>
                  </a:cubicBezTo>
                  <a:cubicBezTo>
                    <a:pt x="1900" y="1672"/>
                    <a:pt x="3194" y="1113"/>
                    <a:pt x="3391" y="1113"/>
                  </a:cubicBezTo>
                  <a:cubicBezTo>
                    <a:pt x="3393" y="1113"/>
                    <a:pt x="3394" y="1113"/>
                    <a:pt x="3396" y="1113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16409725" y="3283750"/>
              <a:ext cx="294600" cy="475625"/>
            </a:xfrm>
            <a:custGeom>
              <a:avLst/>
              <a:gdLst/>
              <a:ahLst/>
              <a:cxnLst/>
              <a:rect l="l" t="t" r="r" b="b"/>
              <a:pathLst>
                <a:path w="11784" h="19025" extrusionOk="0">
                  <a:moveTo>
                    <a:pt x="8689" y="0"/>
                  </a:moveTo>
                  <a:cubicBezTo>
                    <a:pt x="7345" y="0"/>
                    <a:pt x="5844" y="999"/>
                    <a:pt x="4896" y="3370"/>
                  </a:cubicBezTo>
                  <a:cubicBezTo>
                    <a:pt x="2823" y="8559"/>
                    <a:pt x="1433" y="12309"/>
                    <a:pt x="1132" y="12822"/>
                  </a:cubicBezTo>
                  <a:cubicBezTo>
                    <a:pt x="831" y="13334"/>
                    <a:pt x="9" y="13734"/>
                    <a:pt x="9" y="13734"/>
                  </a:cubicBezTo>
                  <a:cubicBezTo>
                    <a:pt x="9" y="13734"/>
                    <a:pt x="0" y="17041"/>
                    <a:pt x="3222" y="19025"/>
                  </a:cubicBezTo>
                  <a:cubicBezTo>
                    <a:pt x="3222" y="19025"/>
                    <a:pt x="3223" y="19025"/>
                    <a:pt x="3225" y="19025"/>
                  </a:cubicBezTo>
                  <a:cubicBezTo>
                    <a:pt x="3264" y="19025"/>
                    <a:pt x="3759" y="18999"/>
                    <a:pt x="5366" y="17807"/>
                  </a:cubicBezTo>
                  <a:cubicBezTo>
                    <a:pt x="7320" y="16355"/>
                    <a:pt x="11278" y="8176"/>
                    <a:pt x="11603" y="3906"/>
                  </a:cubicBezTo>
                  <a:cubicBezTo>
                    <a:pt x="11784" y="1541"/>
                    <a:pt x="10358" y="0"/>
                    <a:pt x="8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16368650" y="3609425"/>
              <a:ext cx="158875" cy="174675"/>
            </a:xfrm>
            <a:custGeom>
              <a:avLst/>
              <a:gdLst/>
              <a:ahLst/>
              <a:cxnLst/>
              <a:rect l="l" t="t" r="r" b="b"/>
              <a:pathLst>
                <a:path w="6355" h="6987" extrusionOk="0">
                  <a:moveTo>
                    <a:pt x="2409" y="1"/>
                  </a:moveTo>
                  <a:cubicBezTo>
                    <a:pt x="2022" y="1"/>
                    <a:pt x="388" y="1081"/>
                    <a:pt x="204" y="1369"/>
                  </a:cubicBezTo>
                  <a:cubicBezTo>
                    <a:pt x="1" y="1689"/>
                    <a:pt x="644" y="5297"/>
                    <a:pt x="4008" y="6977"/>
                  </a:cubicBezTo>
                  <a:cubicBezTo>
                    <a:pt x="4021" y="6983"/>
                    <a:pt x="4038" y="6986"/>
                    <a:pt x="4059" y="6986"/>
                  </a:cubicBezTo>
                  <a:cubicBezTo>
                    <a:pt x="4454" y="6986"/>
                    <a:pt x="6177" y="5886"/>
                    <a:pt x="6276" y="5477"/>
                  </a:cubicBezTo>
                  <a:cubicBezTo>
                    <a:pt x="6355" y="5155"/>
                    <a:pt x="3464" y="3225"/>
                    <a:pt x="2488" y="43"/>
                  </a:cubicBezTo>
                  <a:cubicBezTo>
                    <a:pt x="2479" y="14"/>
                    <a:pt x="2452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16505400" y="3225700"/>
              <a:ext cx="432975" cy="640800"/>
            </a:xfrm>
            <a:custGeom>
              <a:avLst/>
              <a:gdLst/>
              <a:ahLst/>
              <a:cxnLst/>
              <a:rect l="l" t="t" r="r" b="b"/>
              <a:pathLst>
                <a:path w="17319" h="25632" extrusionOk="0">
                  <a:moveTo>
                    <a:pt x="8659" y="0"/>
                  </a:moveTo>
                  <a:cubicBezTo>
                    <a:pt x="6877" y="0"/>
                    <a:pt x="6050" y="667"/>
                    <a:pt x="5129" y="1315"/>
                  </a:cubicBezTo>
                  <a:cubicBezTo>
                    <a:pt x="3248" y="2641"/>
                    <a:pt x="1078" y="7788"/>
                    <a:pt x="784" y="8955"/>
                  </a:cubicBezTo>
                  <a:cubicBezTo>
                    <a:pt x="0" y="12074"/>
                    <a:pt x="1919" y="13994"/>
                    <a:pt x="1919" y="13994"/>
                  </a:cubicBezTo>
                  <a:lnTo>
                    <a:pt x="1740" y="23817"/>
                  </a:lnTo>
                  <a:cubicBezTo>
                    <a:pt x="1740" y="23817"/>
                    <a:pt x="4054" y="25632"/>
                    <a:pt x="8659" y="25632"/>
                  </a:cubicBezTo>
                  <a:cubicBezTo>
                    <a:pt x="13263" y="25632"/>
                    <a:pt x="15579" y="23817"/>
                    <a:pt x="15579" y="23817"/>
                  </a:cubicBezTo>
                  <a:lnTo>
                    <a:pt x="15399" y="13994"/>
                  </a:lnTo>
                  <a:cubicBezTo>
                    <a:pt x="15399" y="13994"/>
                    <a:pt x="17319" y="12074"/>
                    <a:pt x="16533" y="8955"/>
                  </a:cubicBezTo>
                  <a:cubicBezTo>
                    <a:pt x="16239" y="7788"/>
                    <a:pt x="14071" y="2641"/>
                    <a:pt x="12190" y="1315"/>
                  </a:cubicBezTo>
                  <a:cubicBezTo>
                    <a:pt x="11269" y="667"/>
                    <a:pt x="10286" y="0"/>
                    <a:pt x="8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16764350" y="3290225"/>
              <a:ext cx="362575" cy="555675"/>
            </a:xfrm>
            <a:custGeom>
              <a:avLst/>
              <a:gdLst/>
              <a:ahLst/>
              <a:cxnLst/>
              <a:rect l="l" t="t" r="r" b="b"/>
              <a:pathLst>
                <a:path w="14503" h="22227" extrusionOk="0">
                  <a:moveTo>
                    <a:pt x="2966" y="0"/>
                  </a:moveTo>
                  <a:cubicBezTo>
                    <a:pt x="1031" y="0"/>
                    <a:pt x="1" y="2185"/>
                    <a:pt x="1136" y="4256"/>
                  </a:cubicBezTo>
                  <a:cubicBezTo>
                    <a:pt x="3451" y="8477"/>
                    <a:pt x="7954" y="11506"/>
                    <a:pt x="8063" y="12424"/>
                  </a:cubicBezTo>
                  <a:cubicBezTo>
                    <a:pt x="8137" y="13053"/>
                    <a:pt x="2841" y="17505"/>
                    <a:pt x="1747" y="18683"/>
                  </a:cubicBezTo>
                  <a:cubicBezTo>
                    <a:pt x="848" y="19653"/>
                    <a:pt x="2335" y="22227"/>
                    <a:pt x="3936" y="22227"/>
                  </a:cubicBezTo>
                  <a:cubicBezTo>
                    <a:pt x="3951" y="22227"/>
                    <a:pt x="3965" y="22227"/>
                    <a:pt x="3980" y="22226"/>
                  </a:cubicBezTo>
                  <a:cubicBezTo>
                    <a:pt x="5598" y="22180"/>
                    <a:pt x="14503" y="15643"/>
                    <a:pt x="14317" y="13227"/>
                  </a:cubicBezTo>
                  <a:cubicBezTo>
                    <a:pt x="14180" y="11462"/>
                    <a:pt x="9589" y="4516"/>
                    <a:pt x="5573" y="1139"/>
                  </a:cubicBezTo>
                  <a:cubicBezTo>
                    <a:pt x="4616" y="334"/>
                    <a:pt x="3722" y="0"/>
                    <a:pt x="2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6751750" y="3283725"/>
              <a:ext cx="379700" cy="455825"/>
            </a:xfrm>
            <a:custGeom>
              <a:avLst/>
              <a:gdLst/>
              <a:ahLst/>
              <a:cxnLst/>
              <a:rect l="l" t="t" r="r" b="b"/>
              <a:pathLst>
                <a:path w="15188" h="18233" extrusionOk="0">
                  <a:moveTo>
                    <a:pt x="3437" y="0"/>
                  </a:moveTo>
                  <a:cubicBezTo>
                    <a:pt x="1489" y="0"/>
                    <a:pt x="0" y="1860"/>
                    <a:pt x="1253" y="4414"/>
                  </a:cubicBezTo>
                  <a:cubicBezTo>
                    <a:pt x="2907" y="7789"/>
                    <a:pt x="8342" y="12365"/>
                    <a:pt x="8308" y="12657"/>
                  </a:cubicBezTo>
                  <a:cubicBezTo>
                    <a:pt x="8273" y="12950"/>
                    <a:pt x="7271" y="13799"/>
                    <a:pt x="7254" y="14108"/>
                  </a:cubicBezTo>
                  <a:cubicBezTo>
                    <a:pt x="7150" y="15806"/>
                    <a:pt x="10790" y="18232"/>
                    <a:pt x="11439" y="18232"/>
                  </a:cubicBezTo>
                  <a:cubicBezTo>
                    <a:pt x="11471" y="18232"/>
                    <a:pt x="11496" y="18226"/>
                    <a:pt x="11513" y="18214"/>
                  </a:cubicBezTo>
                  <a:cubicBezTo>
                    <a:pt x="11868" y="17955"/>
                    <a:pt x="14850" y="16022"/>
                    <a:pt x="14995" y="13693"/>
                  </a:cubicBezTo>
                  <a:cubicBezTo>
                    <a:pt x="15187" y="10633"/>
                    <a:pt x="7550" y="2033"/>
                    <a:pt x="5379" y="613"/>
                  </a:cubicBezTo>
                  <a:cubicBezTo>
                    <a:pt x="4734" y="192"/>
                    <a:pt x="4062" y="0"/>
                    <a:pt x="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16649725" y="3744875"/>
              <a:ext cx="232250" cy="114550"/>
            </a:xfrm>
            <a:custGeom>
              <a:avLst/>
              <a:gdLst/>
              <a:ahLst/>
              <a:cxnLst/>
              <a:rect l="l" t="t" r="r" b="b"/>
              <a:pathLst>
                <a:path w="9290" h="4582" extrusionOk="0">
                  <a:moveTo>
                    <a:pt x="6807" y="1"/>
                  </a:moveTo>
                  <a:cubicBezTo>
                    <a:pt x="6631" y="2"/>
                    <a:pt x="4436" y="801"/>
                    <a:pt x="3526" y="1031"/>
                  </a:cubicBezTo>
                  <a:cubicBezTo>
                    <a:pt x="1777" y="1470"/>
                    <a:pt x="242" y="2881"/>
                    <a:pt x="56" y="3135"/>
                  </a:cubicBezTo>
                  <a:cubicBezTo>
                    <a:pt x="0" y="3210"/>
                    <a:pt x="48" y="3349"/>
                    <a:pt x="152" y="3524"/>
                  </a:cubicBezTo>
                  <a:cubicBezTo>
                    <a:pt x="174" y="3563"/>
                    <a:pt x="198" y="3601"/>
                    <a:pt x="226" y="3637"/>
                  </a:cubicBezTo>
                  <a:cubicBezTo>
                    <a:pt x="299" y="3746"/>
                    <a:pt x="379" y="3848"/>
                    <a:pt x="467" y="3944"/>
                  </a:cubicBezTo>
                  <a:cubicBezTo>
                    <a:pt x="498" y="3978"/>
                    <a:pt x="528" y="4008"/>
                    <a:pt x="559" y="4042"/>
                  </a:cubicBezTo>
                  <a:cubicBezTo>
                    <a:pt x="651" y="4138"/>
                    <a:pt x="748" y="4226"/>
                    <a:pt x="851" y="4308"/>
                  </a:cubicBezTo>
                  <a:cubicBezTo>
                    <a:pt x="891" y="4343"/>
                    <a:pt x="930" y="4372"/>
                    <a:pt x="963" y="4397"/>
                  </a:cubicBezTo>
                  <a:cubicBezTo>
                    <a:pt x="1122" y="4510"/>
                    <a:pt x="1275" y="4581"/>
                    <a:pt x="1390" y="4581"/>
                  </a:cubicBezTo>
                  <a:cubicBezTo>
                    <a:pt x="1392" y="4581"/>
                    <a:pt x="1393" y="4581"/>
                    <a:pt x="1394" y="4581"/>
                  </a:cubicBezTo>
                  <a:cubicBezTo>
                    <a:pt x="2206" y="4575"/>
                    <a:pt x="3176" y="3861"/>
                    <a:pt x="3701" y="3857"/>
                  </a:cubicBezTo>
                  <a:cubicBezTo>
                    <a:pt x="3707" y="3857"/>
                    <a:pt x="3714" y="3857"/>
                    <a:pt x="3720" y="3857"/>
                  </a:cubicBezTo>
                  <a:cubicBezTo>
                    <a:pt x="4694" y="3857"/>
                    <a:pt x="5149" y="4529"/>
                    <a:pt x="6597" y="4538"/>
                  </a:cubicBezTo>
                  <a:cubicBezTo>
                    <a:pt x="6602" y="4538"/>
                    <a:pt x="6608" y="4538"/>
                    <a:pt x="6613" y="4538"/>
                  </a:cubicBezTo>
                  <a:cubicBezTo>
                    <a:pt x="8063" y="4538"/>
                    <a:pt x="8988" y="3952"/>
                    <a:pt x="9290" y="3809"/>
                  </a:cubicBezTo>
                  <a:cubicBezTo>
                    <a:pt x="9290" y="3809"/>
                    <a:pt x="6972" y="4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16653500" y="3795950"/>
              <a:ext cx="60000" cy="39875"/>
            </a:xfrm>
            <a:custGeom>
              <a:avLst/>
              <a:gdLst/>
              <a:ahLst/>
              <a:cxnLst/>
              <a:rect l="l" t="t" r="r" b="b"/>
              <a:pathLst>
                <a:path w="2400" h="1595" extrusionOk="0">
                  <a:moveTo>
                    <a:pt x="2373" y="0"/>
                  </a:moveTo>
                  <a:cubicBezTo>
                    <a:pt x="2371" y="0"/>
                    <a:pt x="2368" y="0"/>
                    <a:pt x="2366" y="1"/>
                  </a:cubicBezTo>
                  <a:cubicBezTo>
                    <a:pt x="1489" y="372"/>
                    <a:pt x="748" y="909"/>
                    <a:pt x="1" y="1481"/>
                  </a:cubicBezTo>
                  <a:cubicBezTo>
                    <a:pt x="23" y="1520"/>
                    <a:pt x="47" y="1558"/>
                    <a:pt x="75" y="1594"/>
                  </a:cubicBezTo>
                  <a:cubicBezTo>
                    <a:pt x="809" y="1028"/>
                    <a:pt x="1566" y="474"/>
                    <a:pt x="2385" y="36"/>
                  </a:cubicBezTo>
                  <a:cubicBezTo>
                    <a:pt x="2399" y="29"/>
                    <a:pt x="2390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16661400" y="3806325"/>
              <a:ext cx="60200" cy="39600"/>
            </a:xfrm>
            <a:custGeom>
              <a:avLst/>
              <a:gdLst/>
              <a:ahLst/>
              <a:cxnLst/>
              <a:rect l="l" t="t" r="r" b="b"/>
              <a:pathLst>
                <a:path w="2408" h="1584" extrusionOk="0">
                  <a:moveTo>
                    <a:pt x="2384" y="0"/>
                  </a:moveTo>
                  <a:cubicBezTo>
                    <a:pt x="2381" y="0"/>
                    <a:pt x="2379" y="1"/>
                    <a:pt x="2376" y="2"/>
                  </a:cubicBezTo>
                  <a:cubicBezTo>
                    <a:pt x="1497" y="373"/>
                    <a:pt x="754" y="914"/>
                    <a:pt x="0" y="1486"/>
                  </a:cubicBezTo>
                  <a:cubicBezTo>
                    <a:pt x="31" y="1520"/>
                    <a:pt x="61" y="1550"/>
                    <a:pt x="92" y="1584"/>
                  </a:cubicBezTo>
                  <a:cubicBezTo>
                    <a:pt x="822" y="1021"/>
                    <a:pt x="1580" y="477"/>
                    <a:pt x="2389" y="33"/>
                  </a:cubicBezTo>
                  <a:cubicBezTo>
                    <a:pt x="2408" y="27"/>
                    <a:pt x="2399" y="0"/>
                    <a:pt x="2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6671000" y="3816625"/>
              <a:ext cx="58600" cy="38175"/>
            </a:xfrm>
            <a:custGeom>
              <a:avLst/>
              <a:gdLst/>
              <a:ahLst/>
              <a:cxnLst/>
              <a:rect l="l" t="t" r="r" b="b"/>
              <a:pathLst>
                <a:path w="2344" h="1527" extrusionOk="0">
                  <a:moveTo>
                    <a:pt x="2320" y="1"/>
                  </a:moveTo>
                  <a:cubicBezTo>
                    <a:pt x="2319" y="1"/>
                    <a:pt x="2317" y="1"/>
                    <a:pt x="2315" y="2"/>
                  </a:cubicBezTo>
                  <a:cubicBezTo>
                    <a:pt x="1458" y="366"/>
                    <a:pt x="732" y="885"/>
                    <a:pt x="0" y="1438"/>
                  </a:cubicBezTo>
                  <a:cubicBezTo>
                    <a:pt x="40" y="1473"/>
                    <a:pt x="79" y="1502"/>
                    <a:pt x="112" y="1527"/>
                  </a:cubicBezTo>
                  <a:cubicBezTo>
                    <a:pt x="818" y="981"/>
                    <a:pt x="1550" y="463"/>
                    <a:pt x="2328" y="36"/>
                  </a:cubicBezTo>
                  <a:cubicBezTo>
                    <a:pt x="2343" y="28"/>
                    <a:pt x="2335" y="1"/>
                    <a:pt x="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6690850" y="3741925"/>
              <a:ext cx="105775" cy="44500"/>
            </a:xfrm>
            <a:custGeom>
              <a:avLst/>
              <a:gdLst/>
              <a:ahLst/>
              <a:cxnLst/>
              <a:rect l="l" t="t" r="r" b="b"/>
              <a:pathLst>
                <a:path w="4231" h="1780" extrusionOk="0">
                  <a:moveTo>
                    <a:pt x="763" y="0"/>
                  </a:moveTo>
                  <a:cubicBezTo>
                    <a:pt x="538" y="0"/>
                    <a:pt x="361" y="59"/>
                    <a:pt x="271" y="223"/>
                  </a:cubicBezTo>
                  <a:cubicBezTo>
                    <a:pt x="1" y="721"/>
                    <a:pt x="1714" y="1191"/>
                    <a:pt x="1422" y="1288"/>
                  </a:cubicBezTo>
                  <a:cubicBezTo>
                    <a:pt x="1292" y="1330"/>
                    <a:pt x="3137" y="1780"/>
                    <a:pt x="3137" y="1780"/>
                  </a:cubicBezTo>
                  <a:lnTo>
                    <a:pt x="4231" y="463"/>
                  </a:lnTo>
                  <a:cubicBezTo>
                    <a:pt x="4231" y="463"/>
                    <a:pt x="2078" y="267"/>
                    <a:pt x="1522" y="126"/>
                  </a:cubicBezTo>
                  <a:cubicBezTo>
                    <a:pt x="1247" y="56"/>
                    <a:pt x="982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6901725" y="3607625"/>
              <a:ext cx="168000" cy="162125"/>
            </a:xfrm>
            <a:custGeom>
              <a:avLst/>
              <a:gdLst/>
              <a:ahLst/>
              <a:cxnLst/>
              <a:rect l="l" t="t" r="r" b="b"/>
              <a:pathLst>
                <a:path w="6720" h="6485" extrusionOk="0">
                  <a:moveTo>
                    <a:pt x="2075" y="0"/>
                  </a:moveTo>
                  <a:cubicBezTo>
                    <a:pt x="1744" y="0"/>
                    <a:pt x="276" y="1376"/>
                    <a:pt x="143" y="1693"/>
                  </a:cubicBezTo>
                  <a:cubicBezTo>
                    <a:pt x="1" y="2035"/>
                    <a:pt x="1221" y="5415"/>
                    <a:pt x="4753" y="6481"/>
                  </a:cubicBezTo>
                  <a:cubicBezTo>
                    <a:pt x="4760" y="6483"/>
                    <a:pt x="4769" y="6485"/>
                    <a:pt x="4778" y="6485"/>
                  </a:cubicBezTo>
                  <a:cubicBezTo>
                    <a:pt x="5112" y="6485"/>
                    <a:pt x="6670" y="5078"/>
                    <a:pt x="6698" y="4654"/>
                  </a:cubicBezTo>
                  <a:cubicBezTo>
                    <a:pt x="6720" y="4331"/>
                    <a:pt x="3605" y="2945"/>
                    <a:pt x="2132" y="30"/>
                  </a:cubicBezTo>
                  <a:cubicBezTo>
                    <a:pt x="2122" y="10"/>
                    <a:pt x="2102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583325" y="3570200"/>
              <a:ext cx="176525" cy="23250"/>
            </a:xfrm>
            <a:custGeom>
              <a:avLst/>
              <a:gdLst/>
              <a:ahLst/>
              <a:cxnLst/>
              <a:rect l="l" t="t" r="r" b="b"/>
              <a:pathLst>
                <a:path w="7061" h="930" extrusionOk="0">
                  <a:moveTo>
                    <a:pt x="6704" y="0"/>
                  </a:moveTo>
                  <a:cubicBezTo>
                    <a:pt x="5025" y="0"/>
                    <a:pt x="3376" y="693"/>
                    <a:pt x="1721" y="693"/>
                  </a:cubicBezTo>
                  <a:cubicBezTo>
                    <a:pt x="1175" y="693"/>
                    <a:pt x="628" y="618"/>
                    <a:pt x="79" y="417"/>
                  </a:cubicBezTo>
                  <a:cubicBezTo>
                    <a:pt x="74" y="416"/>
                    <a:pt x="70" y="415"/>
                    <a:pt x="65" y="415"/>
                  </a:cubicBezTo>
                  <a:cubicBezTo>
                    <a:pt x="25" y="415"/>
                    <a:pt x="1" y="482"/>
                    <a:pt x="44" y="502"/>
                  </a:cubicBezTo>
                  <a:cubicBezTo>
                    <a:pt x="692" y="815"/>
                    <a:pt x="1344" y="930"/>
                    <a:pt x="1998" y="930"/>
                  </a:cubicBezTo>
                  <a:cubicBezTo>
                    <a:pt x="3647" y="930"/>
                    <a:pt x="5315" y="205"/>
                    <a:pt x="6993" y="121"/>
                  </a:cubicBezTo>
                  <a:cubicBezTo>
                    <a:pt x="7061" y="113"/>
                    <a:pt x="7061" y="14"/>
                    <a:pt x="6993" y="7"/>
                  </a:cubicBezTo>
                  <a:cubicBezTo>
                    <a:pt x="6896" y="2"/>
                    <a:pt x="6800" y="0"/>
                    <a:pt x="6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6715700" y="3580700"/>
              <a:ext cx="141750" cy="13450"/>
            </a:xfrm>
            <a:custGeom>
              <a:avLst/>
              <a:gdLst/>
              <a:ahLst/>
              <a:cxnLst/>
              <a:rect l="l" t="t" r="r" b="b"/>
              <a:pathLst>
                <a:path w="5670" h="538" extrusionOk="0">
                  <a:moveTo>
                    <a:pt x="5621" y="1"/>
                  </a:moveTo>
                  <a:cubicBezTo>
                    <a:pt x="5616" y="1"/>
                    <a:pt x="5611" y="1"/>
                    <a:pt x="5606" y="3"/>
                  </a:cubicBezTo>
                  <a:cubicBezTo>
                    <a:pt x="4931" y="228"/>
                    <a:pt x="4262" y="299"/>
                    <a:pt x="3592" y="299"/>
                  </a:cubicBezTo>
                  <a:cubicBezTo>
                    <a:pt x="2482" y="299"/>
                    <a:pt x="1372" y="106"/>
                    <a:pt x="236" y="106"/>
                  </a:cubicBezTo>
                  <a:cubicBezTo>
                    <a:pt x="168" y="106"/>
                    <a:pt x="100" y="106"/>
                    <a:pt x="32" y="108"/>
                  </a:cubicBezTo>
                  <a:cubicBezTo>
                    <a:pt x="7" y="108"/>
                    <a:pt x="0" y="149"/>
                    <a:pt x="26" y="153"/>
                  </a:cubicBezTo>
                  <a:cubicBezTo>
                    <a:pt x="1060" y="347"/>
                    <a:pt x="2123" y="538"/>
                    <a:pt x="3171" y="538"/>
                  </a:cubicBezTo>
                  <a:cubicBezTo>
                    <a:pt x="4006" y="538"/>
                    <a:pt x="4832" y="417"/>
                    <a:pt x="5628" y="82"/>
                  </a:cubicBezTo>
                  <a:cubicBezTo>
                    <a:pt x="5670" y="65"/>
                    <a:pt x="5661" y="1"/>
                    <a:pt x="5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6498050" y="3365975"/>
              <a:ext cx="74375" cy="362225"/>
            </a:xfrm>
            <a:custGeom>
              <a:avLst/>
              <a:gdLst/>
              <a:ahLst/>
              <a:cxnLst/>
              <a:rect l="l" t="t" r="r" b="b"/>
              <a:pathLst>
                <a:path w="2975" h="14489" extrusionOk="0">
                  <a:moveTo>
                    <a:pt x="2888" y="0"/>
                  </a:moveTo>
                  <a:cubicBezTo>
                    <a:pt x="2869" y="0"/>
                    <a:pt x="2850" y="10"/>
                    <a:pt x="2838" y="33"/>
                  </a:cubicBezTo>
                  <a:cubicBezTo>
                    <a:pt x="2713" y="283"/>
                    <a:pt x="2581" y="539"/>
                    <a:pt x="2445" y="798"/>
                  </a:cubicBezTo>
                  <a:cubicBezTo>
                    <a:pt x="2456" y="746"/>
                    <a:pt x="2467" y="694"/>
                    <a:pt x="2473" y="640"/>
                  </a:cubicBezTo>
                  <a:cubicBezTo>
                    <a:pt x="2477" y="593"/>
                    <a:pt x="2442" y="570"/>
                    <a:pt x="2406" y="570"/>
                  </a:cubicBezTo>
                  <a:cubicBezTo>
                    <a:pt x="2374" y="570"/>
                    <a:pt x="2342" y="587"/>
                    <a:pt x="2331" y="621"/>
                  </a:cubicBezTo>
                  <a:cubicBezTo>
                    <a:pt x="2239" y="889"/>
                    <a:pt x="2181" y="1169"/>
                    <a:pt x="2117" y="1444"/>
                  </a:cubicBezTo>
                  <a:cubicBezTo>
                    <a:pt x="985" y="3708"/>
                    <a:pt x="0" y="6255"/>
                    <a:pt x="2003" y="8327"/>
                  </a:cubicBezTo>
                  <a:cubicBezTo>
                    <a:pt x="2025" y="10371"/>
                    <a:pt x="2303" y="12354"/>
                    <a:pt x="2163" y="14413"/>
                  </a:cubicBezTo>
                  <a:cubicBezTo>
                    <a:pt x="2160" y="14461"/>
                    <a:pt x="2204" y="14488"/>
                    <a:pt x="2245" y="14488"/>
                  </a:cubicBezTo>
                  <a:cubicBezTo>
                    <a:pt x="2277" y="14488"/>
                    <a:pt x="2308" y="14471"/>
                    <a:pt x="2313" y="14434"/>
                  </a:cubicBezTo>
                  <a:cubicBezTo>
                    <a:pt x="2578" y="12528"/>
                    <a:pt x="2256" y="8418"/>
                    <a:pt x="2223" y="8368"/>
                  </a:cubicBezTo>
                  <a:cubicBezTo>
                    <a:pt x="1394" y="7156"/>
                    <a:pt x="885" y="5780"/>
                    <a:pt x="1215" y="4297"/>
                  </a:cubicBezTo>
                  <a:cubicBezTo>
                    <a:pt x="1529" y="2889"/>
                    <a:pt x="2367" y="1421"/>
                    <a:pt x="2952" y="100"/>
                  </a:cubicBezTo>
                  <a:cubicBezTo>
                    <a:pt x="2975" y="48"/>
                    <a:pt x="2931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6880750" y="3363775"/>
              <a:ext cx="59275" cy="213275"/>
            </a:xfrm>
            <a:custGeom>
              <a:avLst/>
              <a:gdLst/>
              <a:ahLst/>
              <a:cxnLst/>
              <a:rect l="l" t="t" r="r" b="b"/>
              <a:pathLst>
                <a:path w="2371" h="8531" extrusionOk="0">
                  <a:moveTo>
                    <a:pt x="9" y="1"/>
                  </a:moveTo>
                  <a:cubicBezTo>
                    <a:pt x="5" y="1"/>
                    <a:pt x="1" y="6"/>
                    <a:pt x="3" y="12"/>
                  </a:cubicBezTo>
                  <a:cubicBezTo>
                    <a:pt x="1137" y="2687"/>
                    <a:pt x="2294" y="5838"/>
                    <a:pt x="255" y="8388"/>
                  </a:cubicBezTo>
                  <a:cubicBezTo>
                    <a:pt x="205" y="8450"/>
                    <a:pt x="254" y="8531"/>
                    <a:pt x="316" y="8531"/>
                  </a:cubicBezTo>
                  <a:cubicBezTo>
                    <a:pt x="334" y="8531"/>
                    <a:pt x="354" y="8523"/>
                    <a:pt x="373" y="8506"/>
                  </a:cubicBezTo>
                  <a:cubicBezTo>
                    <a:pt x="2370" y="6585"/>
                    <a:pt x="1842" y="3897"/>
                    <a:pt x="821" y="1603"/>
                  </a:cubicBezTo>
                  <a:cubicBezTo>
                    <a:pt x="780" y="1478"/>
                    <a:pt x="738" y="1352"/>
                    <a:pt x="697" y="1225"/>
                  </a:cubicBezTo>
                  <a:cubicBezTo>
                    <a:pt x="695" y="1218"/>
                    <a:pt x="689" y="1215"/>
                    <a:pt x="683" y="1215"/>
                  </a:cubicBezTo>
                  <a:cubicBezTo>
                    <a:pt x="675" y="1215"/>
                    <a:pt x="666" y="1222"/>
                    <a:pt x="670" y="1233"/>
                  </a:cubicBezTo>
                  <a:lnTo>
                    <a:pt x="706" y="1350"/>
                  </a:lnTo>
                  <a:cubicBezTo>
                    <a:pt x="488" y="881"/>
                    <a:pt x="252" y="427"/>
                    <a:pt x="15" y="5"/>
                  </a:cubicBezTo>
                  <a:cubicBezTo>
                    <a:pt x="14" y="2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6960125" y="3616925"/>
              <a:ext cx="101300" cy="100275"/>
            </a:xfrm>
            <a:custGeom>
              <a:avLst/>
              <a:gdLst/>
              <a:ahLst/>
              <a:cxnLst/>
              <a:rect l="l" t="t" r="r" b="b"/>
              <a:pathLst>
                <a:path w="4052" h="4011" extrusionOk="0">
                  <a:moveTo>
                    <a:pt x="71" y="1"/>
                  </a:moveTo>
                  <a:cubicBezTo>
                    <a:pt x="36" y="1"/>
                    <a:pt x="1" y="39"/>
                    <a:pt x="20" y="81"/>
                  </a:cubicBezTo>
                  <a:cubicBezTo>
                    <a:pt x="784" y="1721"/>
                    <a:pt x="2151" y="3376"/>
                    <a:pt x="3905" y="4004"/>
                  </a:cubicBezTo>
                  <a:cubicBezTo>
                    <a:pt x="3916" y="4008"/>
                    <a:pt x="3926" y="4010"/>
                    <a:pt x="3936" y="4010"/>
                  </a:cubicBezTo>
                  <a:cubicBezTo>
                    <a:pt x="4017" y="4010"/>
                    <a:pt x="4052" y="3885"/>
                    <a:pt x="3976" y="3836"/>
                  </a:cubicBezTo>
                  <a:cubicBezTo>
                    <a:pt x="2371" y="2799"/>
                    <a:pt x="1024" y="1763"/>
                    <a:pt x="112" y="28"/>
                  </a:cubicBezTo>
                  <a:cubicBezTo>
                    <a:pt x="102" y="9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6432200" y="3623500"/>
              <a:ext cx="85100" cy="109275"/>
            </a:xfrm>
            <a:custGeom>
              <a:avLst/>
              <a:gdLst/>
              <a:ahLst/>
              <a:cxnLst/>
              <a:rect l="l" t="t" r="r" b="b"/>
              <a:pathLst>
                <a:path w="3404" h="4371" extrusionOk="0">
                  <a:moveTo>
                    <a:pt x="88" y="1"/>
                  </a:moveTo>
                  <a:cubicBezTo>
                    <a:pt x="46" y="1"/>
                    <a:pt x="1" y="38"/>
                    <a:pt x="19" y="86"/>
                  </a:cubicBezTo>
                  <a:cubicBezTo>
                    <a:pt x="671" y="1788"/>
                    <a:pt x="1763" y="3327"/>
                    <a:pt x="3279" y="4360"/>
                  </a:cubicBezTo>
                  <a:cubicBezTo>
                    <a:pt x="3290" y="4367"/>
                    <a:pt x="3301" y="4370"/>
                    <a:pt x="3311" y="4370"/>
                  </a:cubicBezTo>
                  <a:cubicBezTo>
                    <a:pt x="3362" y="4370"/>
                    <a:pt x="3403" y="4298"/>
                    <a:pt x="3359" y="4256"/>
                  </a:cubicBezTo>
                  <a:cubicBezTo>
                    <a:pt x="2026" y="3026"/>
                    <a:pt x="921" y="1680"/>
                    <a:pt x="143" y="34"/>
                  </a:cubicBezTo>
                  <a:cubicBezTo>
                    <a:pt x="131" y="11"/>
                    <a:pt x="110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6531000" y="2923875"/>
              <a:ext cx="284425" cy="404675"/>
            </a:xfrm>
            <a:custGeom>
              <a:avLst/>
              <a:gdLst/>
              <a:ahLst/>
              <a:cxnLst/>
              <a:rect l="l" t="t" r="r" b="b"/>
              <a:pathLst>
                <a:path w="11377" h="16187" extrusionOk="0">
                  <a:moveTo>
                    <a:pt x="5504" y="1"/>
                  </a:moveTo>
                  <a:cubicBezTo>
                    <a:pt x="4187" y="1"/>
                    <a:pt x="2918" y="264"/>
                    <a:pt x="2128" y="918"/>
                  </a:cubicBezTo>
                  <a:cubicBezTo>
                    <a:pt x="389" y="2358"/>
                    <a:pt x="0" y="7631"/>
                    <a:pt x="786" y="9793"/>
                  </a:cubicBezTo>
                  <a:cubicBezTo>
                    <a:pt x="1351" y="11346"/>
                    <a:pt x="3069" y="11623"/>
                    <a:pt x="4199" y="11623"/>
                  </a:cubicBezTo>
                  <a:cubicBezTo>
                    <a:pt x="4727" y="11623"/>
                    <a:pt x="5126" y="11562"/>
                    <a:pt x="5218" y="11544"/>
                  </a:cubicBezTo>
                  <a:cubicBezTo>
                    <a:pt x="5222" y="11544"/>
                    <a:pt x="5228" y="11542"/>
                    <a:pt x="5231" y="11540"/>
                  </a:cubicBezTo>
                  <a:cubicBezTo>
                    <a:pt x="5234" y="11538"/>
                    <a:pt x="5237" y="11537"/>
                    <a:pt x="5240" y="11537"/>
                  </a:cubicBezTo>
                  <a:lnTo>
                    <a:pt x="5240" y="11540"/>
                  </a:lnTo>
                  <a:cubicBezTo>
                    <a:pt x="5237" y="11590"/>
                    <a:pt x="5211" y="12076"/>
                    <a:pt x="5227" y="12645"/>
                  </a:cubicBezTo>
                  <a:cubicBezTo>
                    <a:pt x="5231" y="12811"/>
                    <a:pt x="5243" y="12981"/>
                    <a:pt x="5259" y="13148"/>
                  </a:cubicBezTo>
                  <a:cubicBezTo>
                    <a:pt x="5263" y="13231"/>
                    <a:pt x="5270" y="13310"/>
                    <a:pt x="5279" y="13388"/>
                  </a:cubicBezTo>
                  <a:cubicBezTo>
                    <a:pt x="5325" y="13763"/>
                    <a:pt x="5487" y="16187"/>
                    <a:pt x="7431" y="16187"/>
                  </a:cubicBezTo>
                  <a:cubicBezTo>
                    <a:pt x="7456" y="16187"/>
                    <a:pt x="7482" y="16186"/>
                    <a:pt x="7507" y="16186"/>
                  </a:cubicBezTo>
                  <a:cubicBezTo>
                    <a:pt x="8693" y="16148"/>
                    <a:pt x="9704" y="14471"/>
                    <a:pt x="9960" y="13372"/>
                  </a:cubicBezTo>
                  <a:cubicBezTo>
                    <a:pt x="10152" y="12549"/>
                    <a:pt x="10283" y="9880"/>
                    <a:pt x="10421" y="8835"/>
                  </a:cubicBezTo>
                  <a:cubicBezTo>
                    <a:pt x="10674" y="7014"/>
                    <a:pt x="11377" y="2550"/>
                    <a:pt x="10367" y="1413"/>
                  </a:cubicBezTo>
                  <a:cubicBezTo>
                    <a:pt x="9669" y="624"/>
                    <a:pt x="7529" y="1"/>
                    <a:pt x="5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6568200" y="3069000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3" y="0"/>
                  </a:moveTo>
                  <a:cubicBezTo>
                    <a:pt x="289" y="0"/>
                    <a:pt x="285" y="0"/>
                    <a:pt x="281" y="1"/>
                  </a:cubicBezTo>
                  <a:cubicBezTo>
                    <a:pt x="121" y="11"/>
                    <a:pt x="0" y="187"/>
                    <a:pt x="13" y="395"/>
                  </a:cubicBezTo>
                  <a:cubicBezTo>
                    <a:pt x="25" y="596"/>
                    <a:pt x="157" y="754"/>
                    <a:pt x="312" y="754"/>
                  </a:cubicBezTo>
                  <a:cubicBezTo>
                    <a:pt x="316" y="754"/>
                    <a:pt x="320" y="754"/>
                    <a:pt x="325" y="754"/>
                  </a:cubicBezTo>
                  <a:cubicBezTo>
                    <a:pt x="483" y="745"/>
                    <a:pt x="605" y="569"/>
                    <a:pt x="592" y="361"/>
                  </a:cubicBezTo>
                  <a:cubicBezTo>
                    <a:pt x="581" y="159"/>
                    <a:pt x="448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6657900" y="3073325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4" y="0"/>
                  </a:moveTo>
                  <a:cubicBezTo>
                    <a:pt x="290" y="0"/>
                    <a:pt x="286" y="0"/>
                    <a:pt x="281" y="1"/>
                  </a:cubicBezTo>
                  <a:cubicBezTo>
                    <a:pt x="123" y="9"/>
                    <a:pt x="1" y="187"/>
                    <a:pt x="14" y="393"/>
                  </a:cubicBezTo>
                  <a:cubicBezTo>
                    <a:pt x="25" y="596"/>
                    <a:pt x="158" y="754"/>
                    <a:pt x="313" y="754"/>
                  </a:cubicBezTo>
                  <a:cubicBezTo>
                    <a:pt x="317" y="754"/>
                    <a:pt x="321" y="754"/>
                    <a:pt x="325" y="754"/>
                  </a:cubicBezTo>
                  <a:cubicBezTo>
                    <a:pt x="485" y="744"/>
                    <a:pt x="606" y="569"/>
                    <a:pt x="594" y="361"/>
                  </a:cubicBezTo>
                  <a:cubicBezTo>
                    <a:pt x="581" y="157"/>
                    <a:pt x="449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6555800" y="3020325"/>
              <a:ext cx="37975" cy="18450"/>
            </a:xfrm>
            <a:custGeom>
              <a:avLst/>
              <a:gdLst/>
              <a:ahLst/>
              <a:cxnLst/>
              <a:rect l="l" t="t" r="r" b="b"/>
              <a:pathLst>
                <a:path w="1519" h="738" extrusionOk="0">
                  <a:moveTo>
                    <a:pt x="885" y="1"/>
                  </a:moveTo>
                  <a:cubicBezTo>
                    <a:pt x="831" y="1"/>
                    <a:pt x="776" y="4"/>
                    <a:pt x="720" y="10"/>
                  </a:cubicBezTo>
                  <a:cubicBezTo>
                    <a:pt x="313" y="55"/>
                    <a:pt x="0" y="251"/>
                    <a:pt x="22" y="451"/>
                  </a:cubicBezTo>
                  <a:cubicBezTo>
                    <a:pt x="41" y="621"/>
                    <a:pt x="302" y="738"/>
                    <a:pt x="634" y="738"/>
                  </a:cubicBezTo>
                  <a:cubicBezTo>
                    <a:pt x="688" y="738"/>
                    <a:pt x="743" y="735"/>
                    <a:pt x="799" y="729"/>
                  </a:cubicBezTo>
                  <a:cubicBezTo>
                    <a:pt x="1206" y="685"/>
                    <a:pt x="1519" y="487"/>
                    <a:pt x="1497" y="288"/>
                  </a:cubicBezTo>
                  <a:cubicBezTo>
                    <a:pt x="1478" y="117"/>
                    <a:pt x="1217" y="1"/>
                    <a:pt x="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6650850" y="3025975"/>
              <a:ext cx="38425" cy="19825"/>
            </a:xfrm>
            <a:custGeom>
              <a:avLst/>
              <a:gdLst/>
              <a:ahLst/>
              <a:cxnLst/>
              <a:rect l="l" t="t" r="r" b="b"/>
              <a:pathLst>
                <a:path w="1537" h="793" extrusionOk="0">
                  <a:moveTo>
                    <a:pt x="514" y="0"/>
                  </a:moveTo>
                  <a:cubicBezTo>
                    <a:pt x="270" y="0"/>
                    <a:pt x="84" y="77"/>
                    <a:pt x="50" y="212"/>
                  </a:cubicBezTo>
                  <a:cubicBezTo>
                    <a:pt x="1" y="405"/>
                    <a:pt x="283" y="645"/>
                    <a:pt x="680" y="747"/>
                  </a:cubicBezTo>
                  <a:cubicBezTo>
                    <a:pt x="799" y="778"/>
                    <a:pt x="916" y="792"/>
                    <a:pt x="1022" y="792"/>
                  </a:cubicBezTo>
                  <a:cubicBezTo>
                    <a:pt x="1266" y="792"/>
                    <a:pt x="1453" y="715"/>
                    <a:pt x="1487" y="580"/>
                  </a:cubicBezTo>
                  <a:cubicBezTo>
                    <a:pt x="1537" y="386"/>
                    <a:pt x="1256" y="148"/>
                    <a:pt x="859" y="46"/>
                  </a:cubicBezTo>
                  <a:cubicBezTo>
                    <a:pt x="738" y="15"/>
                    <a:pt x="620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6590450" y="3037050"/>
              <a:ext cx="28200" cy="80000"/>
            </a:xfrm>
            <a:custGeom>
              <a:avLst/>
              <a:gdLst/>
              <a:ahLst/>
              <a:cxnLst/>
              <a:rect l="l" t="t" r="r" b="b"/>
              <a:pathLst>
                <a:path w="1128" h="3200" extrusionOk="0">
                  <a:moveTo>
                    <a:pt x="696" y="1"/>
                  </a:moveTo>
                  <a:cubicBezTo>
                    <a:pt x="679" y="1"/>
                    <a:pt x="661" y="11"/>
                    <a:pt x="655" y="33"/>
                  </a:cubicBezTo>
                  <a:cubicBezTo>
                    <a:pt x="416" y="876"/>
                    <a:pt x="0" y="3139"/>
                    <a:pt x="412" y="3194"/>
                  </a:cubicBezTo>
                  <a:cubicBezTo>
                    <a:pt x="438" y="3198"/>
                    <a:pt x="464" y="3199"/>
                    <a:pt x="490" y="3199"/>
                  </a:cubicBezTo>
                  <a:cubicBezTo>
                    <a:pt x="705" y="3199"/>
                    <a:pt x="934" y="3094"/>
                    <a:pt x="1070" y="2978"/>
                  </a:cubicBezTo>
                  <a:cubicBezTo>
                    <a:pt x="1128" y="2927"/>
                    <a:pt x="1091" y="2846"/>
                    <a:pt x="1029" y="2846"/>
                  </a:cubicBezTo>
                  <a:cubicBezTo>
                    <a:pt x="1016" y="2846"/>
                    <a:pt x="1002" y="2849"/>
                    <a:pt x="988" y="2857"/>
                  </a:cubicBezTo>
                  <a:cubicBezTo>
                    <a:pt x="910" y="2898"/>
                    <a:pt x="747" y="2988"/>
                    <a:pt x="616" y="2988"/>
                  </a:cubicBezTo>
                  <a:cubicBezTo>
                    <a:pt x="564" y="2988"/>
                    <a:pt x="517" y="2974"/>
                    <a:pt x="483" y="2937"/>
                  </a:cubicBezTo>
                  <a:cubicBezTo>
                    <a:pt x="338" y="2774"/>
                    <a:pt x="677" y="583"/>
                    <a:pt x="742" y="51"/>
                  </a:cubicBezTo>
                  <a:cubicBezTo>
                    <a:pt x="746" y="20"/>
                    <a:pt x="721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6616600" y="3126475"/>
              <a:ext cx="44700" cy="30625"/>
            </a:xfrm>
            <a:custGeom>
              <a:avLst/>
              <a:gdLst/>
              <a:ahLst/>
              <a:cxnLst/>
              <a:rect l="l" t="t" r="r" b="b"/>
              <a:pathLst>
                <a:path w="1788" h="1225" extrusionOk="0">
                  <a:moveTo>
                    <a:pt x="1381" y="0"/>
                  </a:moveTo>
                  <a:cubicBezTo>
                    <a:pt x="1358" y="0"/>
                    <a:pt x="1333" y="3"/>
                    <a:pt x="1308" y="7"/>
                  </a:cubicBezTo>
                  <a:cubicBezTo>
                    <a:pt x="1117" y="43"/>
                    <a:pt x="1000" y="179"/>
                    <a:pt x="827" y="209"/>
                  </a:cubicBezTo>
                  <a:cubicBezTo>
                    <a:pt x="589" y="250"/>
                    <a:pt x="418" y="195"/>
                    <a:pt x="197" y="342"/>
                  </a:cubicBezTo>
                  <a:cubicBezTo>
                    <a:pt x="38" y="449"/>
                    <a:pt x="0" y="614"/>
                    <a:pt x="37" y="768"/>
                  </a:cubicBezTo>
                  <a:cubicBezTo>
                    <a:pt x="44" y="814"/>
                    <a:pt x="60" y="859"/>
                    <a:pt x="86" y="900"/>
                  </a:cubicBezTo>
                  <a:cubicBezTo>
                    <a:pt x="108" y="958"/>
                    <a:pt x="146" y="1011"/>
                    <a:pt x="192" y="1054"/>
                  </a:cubicBezTo>
                  <a:cubicBezTo>
                    <a:pt x="234" y="1095"/>
                    <a:pt x="285" y="1130"/>
                    <a:pt x="339" y="1155"/>
                  </a:cubicBezTo>
                  <a:cubicBezTo>
                    <a:pt x="448" y="1205"/>
                    <a:pt x="576" y="1225"/>
                    <a:pt x="705" y="1225"/>
                  </a:cubicBezTo>
                  <a:cubicBezTo>
                    <a:pt x="854" y="1225"/>
                    <a:pt x="1004" y="1199"/>
                    <a:pt x="1126" y="1163"/>
                  </a:cubicBezTo>
                  <a:cubicBezTo>
                    <a:pt x="1403" y="1083"/>
                    <a:pt x="1707" y="887"/>
                    <a:pt x="1775" y="598"/>
                  </a:cubicBezTo>
                  <a:cubicBezTo>
                    <a:pt x="1784" y="561"/>
                    <a:pt x="1788" y="523"/>
                    <a:pt x="1788" y="487"/>
                  </a:cubicBezTo>
                  <a:cubicBezTo>
                    <a:pt x="1784" y="470"/>
                    <a:pt x="1788" y="458"/>
                    <a:pt x="1784" y="441"/>
                  </a:cubicBezTo>
                  <a:cubicBezTo>
                    <a:pt x="1781" y="398"/>
                    <a:pt x="1772" y="358"/>
                    <a:pt x="1760" y="317"/>
                  </a:cubicBezTo>
                  <a:lnTo>
                    <a:pt x="1760" y="308"/>
                  </a:lnTo>
                  <a:cubicBezTo>
                    <a:pt x="1702" y="141"/>
                    <a:pt x="1572" y="0"/>
                    <a:pt x="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6625075" y="3138300"/>
              <a:ext cx="35900" cy="18800"/>
            </a:xfrm>
            <a:custGeom>
              <a:avLst/>
              <a:gdLst/>
              <a:ahLst/>
              <a:cxnLst/>
              <a:rect l="l" t="t" r="r" b="b"/>
              <a:pathLst>
                <a:path w="1436" h="752" extrusionOk="0">
                  <a:moveTo>
                    <a:pt x="933" y="1"/>
                  </a:moveTo>
                  <a:cubicBezTo>
                    <a:pt x="465" y="1"/>
                    <a:pt x="77" y="295"/>
                    <a:pt x="0" y="682"/>
                  </a:cubicBezTo>
                  <a:cubicBezTo>
                    <a:pt x="109" y="732"/>
                    <a:pt x="237" y="752"/>
                    <a:pt x="366" y="752"/>
                  </a:cubicBezTo>
                  <a:cubicBezTo>
                    <a:pt x="515" y="752"/>
                    <a:pt x="664" y="726"/>
                    <a:pt x="786" y="690"/>
                  </a:cubicBezTo>
                  <a:cubicBezTo>
                    <a:pt x="1064" y="610"/>
                    <a:pt x="1368" y="414"/>
                    <a:pt x="1436" y="125"/>
                  </a:cubicBezTo>
                  <a:cubicBezTo>
                    <a:pt x="1283" y="43"/>
                    <a:pt x="1113" y="1"/>
                    <a:pt x="940" y="1"/>
                  </a:cubicBezTo>
                  <a:cubicBezTo>
                    <a:pt x="938" y="1"/>
                    <a:pt x="935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6547675" y="2916650"/>
              <a:ext cx="304950" cy="194475"/>
            </a:xfrm>
            <a:custGeom>
              <a:avLst/>
              <a:gdLst/>
              <a:ahLst/>
              <a:cxnLst/>
              <a:rect l="l" t="t" r="r" b="b"/>
              <a:pathLst>
                <a:path w="12198" h="7779" extrusionOk="0">
                  <a:moveTo>
                    <a:pt x="4959" y="0"/>
                  </a:moveTo>
                  <a:cubicBezTo>
                    <a:pt x="3719" y="0"/>
                    <a:pt x="2781" y="142"/>
                    <a:pt x="2781" y="142"/>
                  </a:cubicBezTo>
                  <a:cubicBezTo>
                    <a:pt x="289" y="521"/>
                    <a:pt x="1" y="3622"/>
                    <a:pt x="1" y="3622"/>
                  </a:cubicBezTo>
                  <a:cubicBezTo>
                    <a:pt x="689" y="3347"/>
                    <a:pt x="1949" y="1796"/>
                    <a:pt x="1949" y="1796"/>
                  </a:cubicBezTo>
                  <a:cubicBezTo>
                    <a:pt x="3402" y="4727"/>
                    <a:pt x="7993" y="4769"/>
                    <a:pt x="8258" y="4769"/>
                  </a:cubicBezTo>
                  <a:cubicBezTo>
                    <a:pt x="8266" y="4769"/>
                    <a:pt x="8270" y="4769"/>
                    <a:pt x="8270" y="4769"/>
                  </a:cubicBezTo>
                  <a:cubicBezTo>
                    <a:pt x="8270" y="4769"/>
                    <a:pt x="8312" y="7779"/>
                    <a:pt x="9402" y="7779"/>
                  </a:cubicBezTo>
                  <a:cubicBezTo>
                    <a:pt x="10486" y="7779"/>
                    <a:pt x="12198" y="4001"/>
                    <a:pt x="10228" y="1658"/>
                  </a:cubicBezTo>
                  <a:cubicBezTo>
                    <a:pt x="9073" y="285"/>
                    <a:pt x="6714" y="0"/>
                    <a:pt x="4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6762525" y="3074025"/>
              <a:ext cx="80425" cy="74200"/>
            </a:xfrm>
            <a:custGeom>
              <a:avLst/>
              <a:gdLst/>
              <a:ahLst/>
              <a:cxnLst/>
              <a:rect l="l" t="t" r="r" b="b"/>
              <a:pathLst>
                <a:path w="3217" h="2968" extrusionOk="0">
                  <a:moveTo>
                    <a:pt x="1247" y="0"/>
                  </a:moveTo>
                  <a:cubicBezTo>
                    <a:pt x="478" y="0"/>
                    <a:pt x="1" y="492"/>
                    <a:pt x="1" y="492"/>
                  </a:cubicBezTo>
                  <a:lnTo>
                    <a:pt x="143" y="2742"/>
                  </a:lnTo>
                  <a:cubicBezTo>
                    <a:pt x="143" y="2742"/>
                    <a:pt x="620" y="2968"/>
                    <a:pt x="1152" y="2968"/>
                  </a:cubicBezTo>
                  <a:cubicBezTo>
                    <a:pt x="1315" y="2968"/>
                    <a:pt x="1484" y="2946"/>
                    <a:pt x="1646" y="2891"/>
                  </a:cubicBezTo>
                  <a:cubicBezTo>
                    <a:pt x="3217" y="2347"/>
                    <a:pt x="2919" y="358"/>
                    <a:pt x="1704" y="57"/>
                  </a:cubicBezTo>
                  <a:cubicBezTo>
                    <a:pt x="1543" y="17"/>
                    <a:pt x="1390" y="0"/>
                    <a:pt x="1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6778025" y="3090150"/>
              <a:ext cx="35100" cy="45000"/>
            </a:xfrm>
            <a:custGeom>
              <a:avLst/>
              <a:gdLst/>
              <a:ahLst/>
              <a:cxnLst/>
              <a:rect l="l" t="t" r="r" b="b"/>
              <a:pathLst>
                <a:path w="1404" h="1800" extrusionOk="0">
                  <a:moveTo>
                    <a:pt x="1124" y="1"/>
                  </a:moveTo>
                  <a:cubicBezTo>
                    <a:pt x="434" y="1"/>
                    <a:pt x="3" y="759"/>
                    <a:pt x="2" y="1373"/>
                  </a:cubicBezTo>
                  <a:cubicBezTo>
                    <a:pt x="1" y="1642"/>
                    <a:pt x="57" y="1800"/>
                    <a:pt x="134" y="1800"/>
                  </a:cubicBezTo>
                  <a:cubicBezTo>
                    <a:pt x="165" y="1800"/>
                    <a:pt x="200" y="1773"/>
                    <a:pt x="236" y="1716"/>
                  </a:cubicBezTo>
                  <a:cubicBezTo>
                    <a:pt x="360" y="1519"/>
                    <a:pt x="648" y="1390"/>
                    <a:pt x="930" y="1390"/>
                  </a:cubicBezTo>
                  <a:cubicBezTo>
                    <a:pt x="1090" y="1390"/>
                    <a:pt x="1247" y="1431"/>
                    <a:pt x="1372" y="1524"/>
                  </a:cubicBezTo>
                  <a:cubicBezTo>
                    <a:pt x="1375" y="1527"/>
                    <a:pt x="1379" y="1528"/>
                    <a:pt x="1382" y="1528"/>
                  </a:cubicBezTo>
                  <a:cubicBezTo>
                    <a:pt x="1394" y="1528"/>
                    <a:pt x="1403" y="1515"/>
                    <a:pt x="1397" y="1502"/>
                  </a:cubicBezTo>
                  <a:cubicBezTo>
                    <a:pt x="1270" y="1259"/>
                    <a:pt x="1039" y="1165"/>
                    <a:pt x="795" y="1165"/>
                  </a:cubicBezTo>
                  <a:cubicBezTo>
                    <a:pt x="618" y="1165"/>
                    <a:pt x="435" y="1214"/>
                    <a:pt x="281" y="1291"/>
                  </a:cubicBezTo>
                  <a:cubicBezTo>
                    <a:pt x="360" y="854"/>
                    <a:pt x="597" y="189"/>
                    <a:pt x="1160" y="59"/>
                  </a:cubicBezTo>
                  <a:cubicBezTo>
                    <a:pt x="1195" y="51"/>
                    <a:pt x="1179" y="1"/>
                    <a:pt x="1148" y="1"/>
                  </a:cubicBezTo>
                  <a:cubicBezTo>
                    <a:pt x="1140" y="1"/>
                    <a:pt x="1132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4967475" y="3937725"/>
              <a:ext cx="2411975" cy="39625"/>
            </a:xfrm>
            <a:custGeom>
              <a:avLst/>
              <a:gdLst/>
              <a:ahLst/>
              <a:cxnLst/>
              <a:rect l="l" t="t" r="r" b="b"/>
              <a:pathLst>
                <a:path w="96479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79" y="1585"/>
                  </a:lnTo>
                  <a:lnTo>
                    <a:pt x="96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7379425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6436700" y="3977325"/>
              <a:ext cx="678925" cy="1037400"/>
            </a:xfrm>
            <a:custGeom>
              <a:avLst/>
              <a:gdLst/>
              <a:ahLst/>
              <a:cxnLst/>
              <a:rect l="l" t="t" r="r" b="b"/>
              <a:pathLst>
                <a:path w="27157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6" y="41496"/>
                  </a:lnTo>
                  <a:lnTo>
                    <a:pt x="27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71156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6497000" y="4138650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6679250" y="424092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6713550" y="4240425"/>
              <a:ext cx="146525" cy="69475"/>
            </a:xfrm>
            <a:custGeom>
              <a:avLst/>
              <a:gdLst/>
              <a:ahLst/>
              <a:cxnLst/>
              <a:rect l="l" t="t" r="r" b="b"/>
              <a:pathLst>
                <a:path w="5861" h="2779" extrusionOk="0">
                  <a:moveTo>
                    <a:pt x="5407" y="454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6497000" y="4554475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6679250" y="465677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6713550" y="4656250"/>
              <a:ext cx="146525" cy="69500"/>
            </a:xfrm>
            <a:custGeom>
              <a:avLst/>
              <a:gdLst/>
              <a:ahLst/>
              <a:cxnLst/>
              <a:rect l="l" t="t" r="r" b="b"/>
              <a:pathLst>
                <a:path w="5861" h="2780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5045975" y="3977325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1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7107425" y="4446925"/>
              <a:ext cx="181450" cy="172400"/>
            </a:xfrm>
            <a:custGeom>
              <a:avLst/>
              <a:gdLst/>
              <a:ahLst/>
              <a:cxnLst/>
              <a:rect l="l" t="t" r="r" b="b"/>
              <a:pathLst>
                <a:path w="7258" h="6896" extrusionOk="0">
                  <a:moveTo>
                    <a:pt x="2973" y="1"/>
                  </a:moveTo>
                  <a:cubicBezTo>
                    <a:pt x="2230" y="1"/>
                    <a:pt x="1406" y="736"/>
                    <a:pt x="1324" y="1053"/>
                  </a:cubicBezTo>
                  <a:cubicBezTo>
                    <a:pt x="1231" y="1412"/>
                    <a:pt x="1157" y="2500"/>
                    <a:pt x="857" y="2907"/>
                  </a:cubicBezTo>
                  <a:cubicBezTo>
                    <a:pt x="559" y="3315"/>
                    <a:pt x="143" y="3181"/>
                    <a:pt x="71" y="3684"/>
                  </a:cubicBezTo>
                  <a:cubicBezTo>
                    <a:pt x="0" y="4186"/>
                    <a:pt x="28" y="5021"/>
                    <a:pt x="175" y="5171"/>
                  </a:cubicBezTo>
                  <a:cubicBezTo>
                    <a:pt x="224" y="5222"/>
                    <a:pt x="301" y="5230"/>
                    <a:pt x="389" y="5230"/>
                  </a:cubicBezTo>
                  <a:cubicBezTo>
                    <a:pt x="430" y="5230"/>
                    <a:pt x="473" y="5228"/>
                    <a:pt x="516" y="5228"/>
                  </a:cubicBezTo>
                  <a:cubicBezTo>
                    <a:pt x="656" y="5228"/>
                    <a:pt x="801" y="5246"/>
                    <a:pt x="890" y="5399"/>
                  </a:cubicBezTo>
                  <a:cubicBezTo>
                    <a:pt x="1068" y="5700"/>
                    <a:pt x="1228" y="6503"/>
                    <a:pt x="1594" y="6688"/>
                  </a:cubicBezTo>
                  <a:cubicBezTo>
                    <a:pt x="1655" y="6718"/>
                    <a:pt x="1728" y="6730"/>
                    <a:pt x="1810" y="6730"/>
                  </a:cubicBezTo>
                  <a:cubicBezTo>
                    <a:pt x="2157" y="6730"/>
                    <a:pt x="2664" y="6514"/>
                    <a:pt x="3051" y="6514"/>
                  </a:cubicBezTo>
                  <a:cubicBezTo>
                    <a:pt x="3130" y="6514"/>
                    <a:pt x="3205" y="6523"/>
                    <a:pt x="3272" y="6545"/>
                  </a:cubicBezTo>
                  <a:cubicBezTo>
                    <a:pt x="3657" y="6671"/>
                    <a:pt x="4017" y="6895"/>
                    <a:pt x="4318" y="6895"/>
                  </a:cubicBezTo>
                  <a:cubicBezTo>
                    <a:pt x="4495" y="6895"/>
                    <a:pt x="4652" y="6817"/>
                    <a:pt x="4781" y="6595"/>
                  </a:cubicBezTo>
                  <a:cubicBezTo>
                    <a:pt x="5131" y="5996"/>
                    <a:pt x="6069" y="6175"/>
                    <a:pt x="6419" y="6046"/>
                  </a:cubicBezTo>
                  <a:cubicBezTo>
                    <a:pt x="6770" y="5920"/>
                    <a:pt x="7257" y="4909"/>
                    <a:pt x="7234" y="4592"/>
                  </a:cubicBezTo>
                  <a:cubicBezTo>
                    <a:pt x="7211" y="4275"/>
                    <a:pt x="6947" y="3953"/>
                    <a:pt x="6947" y="3654"/>
                  </a:cubicBezTo>
                  <a:cubicBezTo>
                    <a:pt x="6947" y="3354"/>
                    <a:pt x="6930" y="2913"/>
                    <a:pt x="6892" y="2500"/>
                  </a:cubicBezTo>
                  <a:cubicBezTo>
                    <a:pt x="6854" y="2087"/>
                    <a:pt x="6813" y="1501"/>
                    <a:pt x="6178" y="1204"/>
                  </a:cubicBezTo>
                  <a:cubicBezTo>
                    <a:pt x="5737" y="998"/>
                    <a:pt x="5423" y="987"/>
                    <a:pt x="5138" y="987"/>
                  </a:cubicBezTo>
                  <a:cubicBezTo>
                    <a:pt x="5104" y="987"/>
                    <a:pt x="5072" y="987"/>
                    <a:pt x="5039" y="987"/>
                  </a:cubicBezTo>
                  <a:cubicBezTo>
                    <a:pt x="4947" y="987"/>
                    <a:pt x="4857" y="986"/>
                    <a:pt x="4765" y="977"/>
                  </a:cubicBezTo>
                  <a:cubicBezTo>
                    <a:pt x="4362" y="936"/>
                    <a:pt x="4067" y="292"/>
                    <a:pt x="3266" y="43"/>
                  </a:cubicBezTo>
                  <a:cubicBezTo>
                    <a:pt x="3171" y="14"/>
                    <a:pt x="3073" y="1"/>
                    <a:pt x="2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6849625" y="4535050"/>
              <a:ext cx="527175" cy="485875"/>
            </a:xfrm>
            <a:custGeom>
              <a:avLst/>
              <a:gdLst/>
              <a:ahLst/>
              <a:cxnLst/>
              <a:rect l="l" t="t" r="r" b="b"/>
              <a:pathLst>
                <a:path w="21087" h="19435" extrusionOk="0">
                  <a:moveTo>
                    <a:pt x="414" y="1"/>
                  </a:moveTo>
                  <a:cubicBezTo>
                    <a:pt x="0" y="1"/>
                    <a:pt x="2632" y="17254"/>
                    <a:pt x="3203" y="17820"/>
                  </a:cubicBezTo>
                  <a:cubicBezTo>
                    <a:pt x="4463" y="19066"/>
                    <a:pt x="8476" y="19434"/>
                    <a:pt x="10543" y="19434"/>
                  </a:cubicBezTo>
                  <a:cubicBezTo>
                    <a:pt x="12610" y="19434"/>
                    <a:pt x="16893" y="19092"/>
                    <a:pt x="17883" y="17820"/>
                  </a:cubicBezTo>
                  <a:cubicBezTo>
                    <a:pt x="18477" y="17054"/>
                    <a:pt x="21086" y="1"/>
                    <a:pt x="20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143275" y="4918650"/>
              <a:ext cx="195550" cy="167250"/>
            </a:xfrm>
            <a:custGeom>
              <a:avLst/>
              <a:gdLst/>
              <a:ahLst/>
              <a:cxnLst/>
              <a:rect l="l" t="t" r="r" b="b"/>
              <a:pathLst>
                <a:path w="7822" h="6690" extrusionOk="0">
                  <a:moveTo>
                    <a:pt x="5422" y="1"/>
                  </a:moveTo>
                  <a:cubicBezTo>
                    <a:pt x="5175" y="1"/>
                    <a:pt x="4911" y="24"/>
                    <a:pt x="4670" y="58"/>
                  </a:cubicBezTo>
                  <a:cubicBezTo>
                    <a:pt x="4670" y="58"/>
                    <a:pt x="4267" y="182"/>
                    <a:pt x="3991" y="182"/>
                  </a:cubicBezTo>
                  <a:cubicBezTo>
                    <a:pt x="3960" y="182"/>
                    <a:pt x="3930" y="181"/>
                    <a:pt x="3903" y="177"/>
                  </a:cubicBezTo>
                  <a:cubicBezTo>
                    <a:pt x="3884" y="175"/>
                    <a:pt x="3865" y="174"/>
                    <a:pt x="3845" y="174"/>
                  </a:cubicBezTo>
                  <a:cubicBezTo>
                    <a:pt x="3586" y="174"/>
                    <a:pt x="3261" y="372"/>
                    <a:pt x="3068" y="660"/>
                  </a:cubicBezTo>
                  <a:cubicBezTo>
                    <a:pt x="2860" y="970"/>
                    <a:pt x="2723" y="1108"/>
                    <a:pt x="2723" y="1108"/>
                  </a:cubicBezTo>
                  <a:cubicBezTo>
                    <a:pt x="2723" y="1108"/>
                    <a:pt x="1518" y="902"/>
                    <a:pt x="1138" y="902"/>
                  </a:cubicBezTo>
                  <a:cubicBezTo>
                    <a:pt x="758" y="902"/>
                    <a:pt x="587" y="1315"/>
                    <a:pt x="345" y="1591"/>
                  </a:cubicBezTo>
                  <a:cubicBezTo>
                    <a:pt x="104" y="1866"/>
                    <a:pt x="380" y="2486"/>
                    <a:pt x="381" y="2839"/>
                  </a:cubicBezTo>
                  <a:cubicBezTo>
                    <a:pt x="384" y="3191"/>
                    <a:pt x="380" y="3245"/>
                    <a:pt x="380" y="3555"/>
                  </a:cubicBezTo>
                  <a:cubicBezTo>
                    <a:pt x="380" y="3865"/>
                    <a:pt x="207" y="3968"/>
                    <a:pt x="104" y="4348"/>
                  </a:cubicBezTo>
                  <a:cubicBezTo>
                    <a:pt x="0" y="4726"/>
                    <a:pt x="242" y="4761"/>
                    <a:pt x="310" y="4899"/>
                  </a:cubicBezTo>
                  <a:cubicBezTo>
                    <a:pt x="380" y="5036"/>
                    <a:pt x="758" y="5347"/>
                    <a:pt x="1103" y="5484"/>
                  </a:cubicBezTo>
                  <a:cubicBezTo>
                    <a:pt x="1448" y="5622"/>
                    <a:pt x="1792" y="5657"/>
                    <a:pt x="2171" y="5898"/>
                  </a:cubicBezTo>
                  <a:cubicBezTo>
                    <a:pt x="2550" y="6138"/>
                    <a:pt x="2860" y="6689"/>
                    <a:pt x="3480" y="6689"/>
                  </a:cubicBezTo>
                  <a:cubicBezTo>
                    <a:pt x="4101" y="6689"/>
                    <a:pt x="4686" y="6276"/>
                    <a:pt x="4927" y="6103"/>
                  </a:cubicBezTo>
                  <a:cubicBezTo>
                    <a:pt x="5169" y="5930"/>
                    <a:pt x="5203" y="5795"/>
                    <a:pt x="5478" y="5725"/>
                  </a:cubicBezTo>
                  <a:cubicBezTo>
                    <a:pt x="5492" y="5722"/>
                    <a:pt x="5508" y="5720"/>
                    <a:pt x="5525" y="5720"/>
                  </a:cubicBezTo>
                  <a:cubicBezTo>
                    <a:pt x="5784" y="5720"/>
                    <a:pt x="6379" y="6103"/>
                    <a:pt x="6749" y="6103"/>
                  </a:cubicBezTo>
                  <a:cubicBezTo>
                    <a:pt x="6833" y="6103"/>
                    <a:pt x="6906" y="6084"/>
                    <a:pt x="6961" y="6035"/>
                  </a:cubicBezTo>
                  <a:cubicBezTo>
                    <a:pt x="7270" y="5760"/>
                    <a:pt x="7442" y="4967"/>
                    <a:pt x="7240" y="4692"/>
                  </a:cubicBezTo>
                  <a:cubicBezTo>
                    <a:pt x="7036" y="4416"/>
                    <a:pt x="7099" y="4244"/>
                    <a:pt x="7240" y="4089"/>
                  </a:cubicBezTo>
                  <a:cubicBezTo>
                    <a:pt x="7381" y="3934"/>
                    <a:pt x="7477" y="3623"/>
                    <a:pt x="7650" y="3417"/>
                  </a:cubicBezTo>
                  <a:cubicBezTo>
                    <a:pt x="7822" y="3210"/>
                    <a:pt x="7650" y="3037"/>
                    <a:pt x="7650" y="2934"/>
                  </a:cubicBezTo>
                  <a:cubicBezTo>
                    <a:pt x="7650" y="2830"/>
                    <a:pt x="7444" y="2349"/>
                    <a:pt x="7167" y="2073"/>
                  </a:cubicBezTo>
                  <a:cubicBezTo>
                    <a:pt x="6892" y="1798"/>
                    <a:pt x="6306" y="1418"/>
                    <a:pt x="6203" y="1211"/>
                  </a:cubicBezTo>
                  <a:cubicBezTo>
                    <a:pt x="6100" y="1005"/>
                    <a:pt x="6425" y="779"/>
                    <a:pt x="6374" y="366"/>
                  </a:cubicBezTo>
                  <a:cubicBezTo>
                    <a:pt x="6341" y="92"/>
                    <a:pt x="5916" y="1"/>
                    <a:pt x="5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7018425" y="5038725"/>
              <a:ext cx="107500" cy="94400"/>
            </a:xfrm>
            <a:custGeom>
              <a:avLst/>
              <a:gdLst/>
              <a:ahLst/>
              <a:cxnLst/>
              <a:rect l="l" t="t" r="r" b="b"/>
              <a:pathLst>
                <a:path w="4300" h="3776" extrusionOk="0">
                  <a:moveTo>
                    <a:pt x="2254" y="0"/>
                  </a:moveTo>
                  <a:cubicBezTo>
                    <a:pt x="2237" y="0"/>
                    <a:pt x="2219" y="1"/>
                    <a:pt x="2202" y="3"/>
                  </a:cubicBezTo>
                  <a:cubicBezTo>
                    <a:pt x="1863" y="35"/>
                    <a:pt x="1563" y="291"/>
                    <a:pt x="1439" y="398"/>
                  </a:cubicBezTo>
                  <a:cubicBezTo>
                    <a:pt x="1316" y="505"/>
                    <a:pt x="1304" y="582"/>
                    <a:pt x="1156" y="633"/>
                  </a:cubicBezTo>
                  <a:cubicBezTo>
                    <a:pt x="1144" y="637"/>
                    <a:pt x="1130" y="639"/>
                    <a:pt x="1114" y="639"/>
                  </a:cubicBezTo>
                  <a:cubicBezTo>
                    <a:pt x="972" y="639"/>
                    <a:pt x="671" y="490"/>
                    <a:pt x="473" y="490"/>
                  </a:cubicBezTo>
                  <a:cubicBezTo>
                    <a:pt x="412" y="490"/>
                    <a:pt x="362" y="504"/>
                    <a:pt x="328" y="540"/>
                  </a:cubicBezTo>
                  <a:cubicBezTo>
                    <a:pt x="172" y="707"/>
                    <a:pt x="120" y="1149"/>
                    <a:pt x="245" y="1290"/>
                  </a:cubicBezTo>
                  <a:cubicBezTo>
                    <a:pt x="370" y="1431"/>
                    <a:pt x="345" y="1529"/>
                    <a:pt x="276" y="1620"/>
                  </a:cubicBezTo>
                  <a:cubicBezTo>
                    <a:pt x="206" y="1712"/>
                    <a:pt x="169" y="1888"/>
                    <a:pt x="85" y="2010"/>
                  </a:cubicBezTo>
                  <a:cubicBezTo>
                    <a:pt x="1" y="2132"/>
                    <a:pt x="104" y="2217"/>
                    <a:pt x="110" y="2273"/>
                  </a:cubicBezTo>
                  <a:cubicBezTo>
                    <a:pt x="116" y="2330"/>
                    <a:pt x="254" y="2585"/>
                    <a:pt x="420" y="2721"/>
                  </a:cubicBezTo>
                  <a:cubicBezTo>
                    <a:pt x="584" y="2858"/>
                    <a:pt x="924" y="3036"/>
                    <a:pt x="993" y="3143"/>
                  </a:cubicBezTo>
                  <a:cubicBezTo>
                    <a:pt x="1060" y="3251"/>
                    <a:pt x="891" y="3391"/>
                    <a:pt x="942" y="3615"/>
                  </a:cubicBezTo>
                  <a:cubicBezTo>
                    <a:pt x="968" y="3733"/>
                    <a:pt x="1122" y="3775"/>
                    <a:pt x="1320" y="3775"/>
                  </a:cubicBezTo>
                  <a:cubicBezTo>
                    <a:pt x="1496" y="3775"/>
                    <a:pt x="1707" y="3741"/>
                    <a:pt x="1892" y="3697"/>
                  </a:cubicBezTo>
                  <a:cubicBezTo>
                    <a:pt x="1892" y="3697"/>
                    <a:pt x="2143" y="3591"/>
                    <a:pt x="2293" y="3591"/>
                  </a:cubicBezTo>
                  <a:cubicBezTo>
                    <a:pt x="2297" y="3591"/>
                    <a:pt x="2301" y="3591"/>
                    <a:pt x="2305" y="3591"/>
                  </a:cubicBezTo>
                  <a:cubicBezTo>
                    <a:pt x="2307" y="3591"/>
                    <a:pt x="2310" y="3591"/>
                    <a:pt x="2312" y="3591"/>
                  </a:cubicBezTo>
                  <a:cubicBezTo>
                    <a:pt x="2459" y="3591"/>
                    <a:pt x="2642" y="3462"/>
                    <a:pt x="2738" y="3284"/>
                  </a:cubicBezTo>
                  <a:cubicBezTo>
                    <a:pt x="2836" y="3104"/>
                    <a:pt x="2904" y="3021"/>
                    <a:pt x="2904" y="3021"/>
                  </a:cubicBezTo>
                  <a:cubicBezTo>
                    <a:pt x="2904" y="3021"/>
                    <a:pt x="3381" y="3057"/>
                    <a:pt x="3655" y="3057"/>
                  </a:cubicBezTo>
                  <a:cubicBezTo>
                    <a:pt x="3706" y="3057"/>
                    <a:pt x="3750" y="3056"/>
                    <a:pt x="3783" y="3053"/>
                  </a:cubicBezTo>
                  <a:cubicBezTo>
                    <a:pt x="3991" y="3033"/>
                    <a:pt x="4063" y="2799"/>
                    <a:pt x="4181" y="2634"/>
                  </a:cubicBezTo>
                  <a:cubicBezTo>
                    <a:pt x="4299" y="2471"/>
                    <a:pt x="4117" y="2145"/>
                    <a:pt x="4097" y="1953"/>
                  </a:cubicBezTo>
                  <a:cubicBezTo>
                    <a:pt x="4078" y="1760"/>
                    <a:pt x="4078" y="1729"/>
                    <a:pt x="4062" y="1561"/>
                  </a:cubicBezTo>
                  <a:cubicBezTo>
                    <a:pt x="4046" y="1390"/>
                    <a:pt x="4135" y="1325"/>
                    <a:pt x="4173" y="1113"/>
                  </a:cubicBezTo>
                  <a:cubicBezTo>
                    <a:pt x="4209" y="899"/>
                    <a:pt x="4075" y="893"/>
                    <a:pt x="4031" y="822"/>
                  </a:cubicBezTo>
                  <a:cubicBezTo>
                    <a:pt x="3986" y="749"/>
                    <a:pt x="3762" y="599"/>
                    <a:pt x="3566" y="541"/>
                  </a:cubicBezTo>
                  <a:cubicBezTo>
                    <a:pt x="3371" y="483"/>
                    <a:pt x="3180" y="481"/>
                    <a:pt x="2959" y="369"/>
                  </a:cubicBezTo>
                  <a:cubicBezTo>
                    <a:pt x="2751" y="263"/>
                    <a:pt x="2563" y="0"/>
                    <a:pt x="2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6837450" y="4891650"/>
              <a:ext cx="183525" cy="179600"/>
            </a:xfrm>
            <a:custGeom>
              <a:avLst/>
              <a:gdLst/>
              <a:ahLst/>
              <a:cxnLst/>
              <a:rect l="l" t="t" r="r" b="b"/>
              <a:pathLst>
                <a:path w="7341" h="7184" extrusionOk="0">
                  <a:moveTo>
                    <a:pt x="3460" y="1"/>
                  </a:moveTo>
                  <a:cubicBezTo>
                    <a:pt x="3013" y="1"/>
                    <a:pt x="2411" y="147"/>
                    <a:pt x="2240" y="294"/>
                  </a:cubicBezTo>
                  <a:cubicBezTo>
                    <a:pt x="1999" y="501"/>
                    <a:pt x="1895" y="902"/>
                    <a:pt x="1654" y="1080"/>
                  </a:cubicBezTo>
                  <a:cubicBezTo>
                    <a:pt x="1414" y="1259"/>
                    <a:pt x="1069" y="1535"/>
                    <a:pt x="758" y="1810"/>
                  </a:cubicBezTo>
                  <a:cubicBezTo>
                    <a:pt x="448" y="2085"/>
                    <a:pt x="0" y="2465"/>
                    <a:pt x="138" y="3154"/>
                  </a:cubicBezTo>
                  <a:cubicBezTo>
                    <a:pt x="276" y="3844"/>
                    <a:pt x="586" y="4078"/>
                    <a:pt x="793" y="4427"/>
                  </a:cubicBezTo>
                  <a:cubicBezTo>
                    <a:pt x="999" y="4774"/>
                    <a:pt x="655" y="5394"/>
                    <a:pt x="931" y="6187"/>
                  </a:cubicBezTo>
                  <a:cubicBezTo>
                    <a:pt x="1164" y="6858"/>
                    <a:pt x="2163" y="7183"/>
                    <a:pt x="2673" y="7183"/>
                  </a:cubicBezTo>
                  <a:cubicBezTo>
                    <a:pt x="2766" y="7183"/>
                    <a:pt x="2842" y="7172"/>
                    <a:pt x="2895" y="7151"/>
                  </a:cubicBezTo>
                  <a:cubicBezTo>
                    <a:pt x="3238" y="7013"/>
                    <a:pt x="4159" y="6428"/>
                    <a:pt x="4664" y="6428"/>
                  </a:cubicBezTo>
                  <a:cubicBezTo>
                    <a:pt x="5054" y="6428"/>
                    <a:pt x="5225" y="6676"/>
                    <a:pt x="5490" y="6676"/>
                  </a:cubicBezTo>
                  <a:cubicBezTo>
                    <a:pt x="5568" y="6676"/>
                    <a:pt x="5653" y="6655"/>
                    <a:pt x="5755" y="6600"/>
                  </a:cubicBezTo>
                  <a:cubicBezTo>
                    <a:pt x="6204" y="6359"/>
                    <a:pt x="6857" y="5842"/>
                    <a:pt x="6892" y="5636"/>
                  </a:cubicBezTo>
                  <a:cubicBezTo>
                    <a:pt x="6927" y="5429"/>
                    <a:pt x="6512" y="5247"/>
                    <a:pt x="6651" y="4924"/>
                  </a:cubicBezTo>
                  <a:cubicBezTo>
                    <a:pt x="6789" y="4601"/>
                    <a:pt x="7340" y="3996"/>
                    <a:pt x="7272" y="3592"/>
                  </a:cubicBezTo>
                  <a:cubicBezTo>
                    <a:pt x="7202" y="3189"/>
                    <a:pt x="6317" y="2795"/>
                    <a:pt x="6163" y="2326"/>
                  </a:cubicBezTo>
                  <a:cubicBezTo>
                    <a:pt x="5971" y="1744"/>
                    <a:pt x="5993" y="1074"/>
                    <a:pt x="5404" y="1074"/>
                  </a:cubicBezTo>
                  <a:cubicBezTo>
                    <a:pt x="5373" y="1074"/>
                    <a:pt x="5342" y="1076"/>
                    <a:pt x="5308" y="1080"/>
                  </a:cubicBezTo>
                  <a:cubicBezTo>
                    <a:pt x="5279" y="1083"/>
                    <a:pt x="5251" y="1084"/>
                    <a:pt x="5223" y="1084"/>
                  </a:cubicBezTo>
                  <a:cubicBezTo>
                    <a:pt x="4584" y="1084"/>
                    <a:pt x="4192" y="286"/>
                    <a:pt x="3894" y="86"/>
                  </a:cubicBezTo>
                  <a:cubicBezTo>
                    <a:pt x="3803" y="26"/>
                    <a:pt x="3645" y="1"/>
                    <a:pt x="3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6080400" y="3891100"/>
              <a:ext cx="448350" cy="46750"/>
            </a:xfrm>
            <a:custGeom>
              <a:avLst/>
              <a:gdLst/>
              <a:ahLst/>
              <a:cxnLst/>
              <a:rect l="l" t="t" r="r" b="b"/>
              <a:pathLst>
                <a:path w="17934" h="1870" extrusionOk="0">
                  <a:moveTo>
                    <a:pt x="744" y="0"/>
                  </a:moveTo>
                  <a:cubicBezTo>
                    <a:pt x="335" y="0"/>
                    <a:pt x="0" y="333"/>
                    <a:pt x="0" y="745"/>
                  </a:cubicBezTo>
                  <a:lnTo>
                    <a:pt x="0" y="1125"/>
                  </a:lnTo>
                  <a:cubicBezTo>
                    <a:pt x="0" y="1537"/>
                    <a:pt x="333" y="1870"/>
                    <a:pt x="745" y="1870"/>
                  </a:cubicBezTo>
                  <a:lnTo>
                    <a:pt x="17189" y="1870"/>
                  </a:lnTo>
                  <a:cubicBezTo>
                    <a:pt x="17601" y="1870"/>
                    <a:pt x="17934" y="1537"/>
                    <a:pt x="17934" y="1125"/>
                  </a:cubicBezTo>
                  <a:cubicBezTo>
                    <a:pt x="17934" y="721"/>
                    <a:pt x="17611" y="389"/>
                    <a:pt x="17207" y="379"/>
                  </a:cubicBezTo>
                  <a:lnTo>
                    <a:pt x="762" y="1"/>
                  </a:lnTo>
                  <a:cubicBezTo>
                    <a:pt x="756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5513525" y="3267875"/>
              <a:ext cx="833525" cy="529175"/>
            </a:xfrm>
            <a:custGeom>
              <a:avLst/>
              <a:gdLst/>
              <a:ahLst/>
              <a:cxnLst/>
              <a:rect l="l" t="t" r="r" b="b"/>
              <a:pathLst>
                <a:path w="33341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31339" y="21167"/>
                  </a:lnTo>
                  <a:cubicBezTo>
                    <a:pt x="32481" y="21167"/>
                    <a:pt x="33340" y="20124"/>
                    <a:pt x="33121" y="19008"/>
                  </a:cubicBezTo>
                  <a:lnTo>
                    <a:pt x="29694" y="1464"/>
                  </a:lnTo>
                  <a:cubicBezTo>
                    <a:pt x="29525" y="615"/>
                    <a:pt x="28780" y="1"/>
                    <a:pt x="27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5513525" y="32678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29829" y="21167"/>
                  </a:lnTo>
                  <a:cubicBezTo>
                    <a:pt x="30966" y="21167"/>
                    <a:pt x="31826" y="20124"/>
                    <a:pt x="31608" y="19008"/>
                  </a:cubicBezTo>
                  <a:lnTo>
                    <a:pt x="28179" y="1464"/>
                  </a:lnTo>
                  <a:cubicBezTo>
                    <a:pt x="28014" y="613"/>
                    <a:pt x="27269" y="1"/>
                    <a:pt x="26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5710125" y="3560400"/>
              <a:ext cx="324825" cy="377450"/>
            </a:xfrm>
            <a:custGeom>
              <a:avLst/>
              <a:gdLst/>
              <a:ahLst/>
              <a:cxnLst/>
              <a:rect l="l" t="t" r="r" b="b"/>
              <a:pathLst>
                <a:path w="12993" h="15098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4"/>
                  </a:cubicBezTo>
                  <a:lnTo>
                    <a:pt x="155" y="13978"/>
                  </a:lnTo>
                  <a:cubicBezTo>
                    <a:pt x="0" y="14541"/>
                    <a:pt x="425" y="15096"/>
                    <a:pt x="1008" y="15098"/>
                  </a:cubicBezTo>
                  <a:lnTo>
                    <a:pt x="9015" y="15098"/>
                  </a:lnTo>
                  <a:lnTo>
                    <a:pt x="9428" y="13579"/>
                  </a:lnTo>
                  <a:lnTo>
                    <a:pt x="12831" y="1154"/>
                  </a:lnTo>
                  <a:cubicBezTo>
                    <a:pt x="12993" y="575"/>
                    <a:pt x="12554" y="1"/>
                    <a:pt x="1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5710125" y="3560400"/>
              <a:ext cx="283025" cy="377425"/>
            </a:xfrm>
            <a:custGeom>
              <a:avLst/>
              <a:gdLst/>
              <a:ahLst/>
              <a:cxnLst/>
              <a:rect l="l" t="t" r="r" b="b"/>
              <a:pathLst>
                <a:path w="11321" h="15097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2"/>
                  </a:cubicBezTo>
                  <a:lnTo>
                    <a:pt x="155" y="13976"/>
                  </a:lnTo>
                  <a:cubicBezTo>
                    <a:pt x="0" y="14541"/>
                    <a:pt x="424" y="15096"/>
                    <a:pt x="1008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5" y="15096"/>
                    <a:pt x="7444" y="14791"/>
                    <a:pt x="7563" y="14353"/>
                  </a:cubicBezTo>
                  <a:lnTo>
                    <a:pt x="11144" y="1282"/>
                  </a:lnTo>
                  <a:cubicBezTo>
                    <a:pt x="11320" y="638"/>
                    <a:pt x="10836" y="2"/>
                    <a:pt x="10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5896025" y="3899825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8" y="1"/>
                  </a:moveTo>
                  <a:lnTo>
                    <a:pt x="0" y="1521"/>
                  </a:lnTo>
                  <a:lnTo>
                    <a:pt x="13493" y="1521"/>
                  </a:lnTo>
                  <a:cubicBezTo>
                    <a:pt x="13914" y="1521"/>
                    <a:pt x="14254" y="1180"/>
                    <a:pt x="14254" y="762"/>
                  </a:cubicBezTo>
                  <a:cubicBezTo>
                    <a:pt x="14254" y="341"/>
                    <a:pt x="13914" y="1"/>
                    <a:pt x="13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59846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1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59504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4" y="4675"/>
                    <a:pt x="1427" y="4523"/>
                    <a:pt x="1398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59162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1" y="1"/>
                    <a:pt x="283" y="2"/>
                    <a:pt x="264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1588195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5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158477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3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158134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4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7" y="4523"/>
                    <a:pt x="1397" y="4363"/>
                  </a:cubicBezTo>
                  <a:lnTo>
                    <a:pt x="607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157792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3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6520300" y="3854800"/>
              <a:ext cx="276300" cy="83050"/>
            </a:xfrm>
            <a:custGeom>
              <a:avLst/>
              <a:gdLst/>
              <a:ahLst/>
              <a:cxnLst/>
              <a:rect l="l" t="t" r="r" b="b"/>
              <a:pathLst>
                <a:path w="11052" h="3322" extrusionOk="0">
                  <a:moveTo>
                    <a:pt x="5859" y="0"/>
                  </a:moveTo>
                  <a:cubicBezTo>
                    <a:pt x="3102" y="0"/>
                    <a:pt x="1" y="2565"/>
                    <a:pt x="817" y="3322"/>
                  </a:cubicBezTo>
                  <a:lnTo>
                    <a:pt x="10247" y="3322"/>
                  </a:lnTo>
                  <a:cubicBezTo>
                    <a:pt x="11051" y="3322"/>
                    <a:pt x="9887" y="1031"/>
                    <a:pt x="6951" y="152"/>
                  </a:cubicBezTo>
                  <a:cubicBezTo>
                    <a:pt x="6600" y="47"/>
                    <a:pt x="6233" y="0"/>
                    <a:pt x="5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16593000" y="3875150"/>
              <a:ext cx="41775" cy="62700"/>
            </a:xfrm>
            <a:custGeom>
              <a:avLst/>
              <a:gdLst/>
              <a:ahLst/>
              <a:cxnLst/>
              <a:rect l="l" t="t" r="r" b="b"/>
              <a:pathLst>
                <a:path w="1671" h="2508" extrusionOk="0">
                  <a:moveTo>
                    <a:pt x="0" y="0"/>
                  </a:moveTo>
                  <a:cubicBezTo>
                    <a:pt x="179" y="212"/>
                    <a:pt x="357" y="381"/>
                    <a:pt x="502" y="579"/>
                  </a:cubicBezTo>
                  <a:cubicBezTo>
                    <a:pt x="649" y="774"/>
                    <a:pt x="792" y="963"/>
                    <a:pt x="909" y="1174"/>
                  </a:cubicBezTo>
                  <a:cubicBezTo>
                    <a:pt x="1162" y="1586"/>
                    <a:pt x="1363" y="2026"/>
                    <a:pt x="1609" y="2508"/>
                  </a:cubicBezTo>
                  <a:cubicBezTo>
                    <a:pt x="1670" y="2239"/>
                    <a:pt x="1651" y="1965"/>
                    <a:pt x="1596" y="1699"/>
                  </a:cubicBezTo>
                  <a:cubicBezTo>
                    <a:pt x="1542" y="1433"/>
                    <a:pt x="1436" y="1178"/>
                    <a:pt x="1298" y="940"/>
                  </a:cubicBezTo>
                  <a:cubicBezTo>
                    <a:pt x="1155" y="701"/>
                    <a:pt x="969" y="492"/>
                    <a:pt x="748" y="324"/>
                  </a:cubicBezTo>
                  <a:cubicBezTo>
                    <a:pt x="533" y="151"/>
                    <a:pt x="266" y="4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6539250" y="3883350"/>
              <a:ext cx="66050" cy="54500"/>
            </a:xfrm>
            <a:custGeom>
              <a:avLst/>
              <a:gdLst/>
              <a:ahLst/>
              <a:cxnLst/>
              <a:rect l="l" t="t" r="r" b="b"/>
              <a:pathLst>
                <a:path w="2642" h="2180" extrusionOk="0">
                  <a:moveTo>
                    <a:pt x="2642" y="1"/>
                  </a:moveTo>
                  <a:cubicBezTo>
                    <a:pt x="2336" y="26"/>
                    <a:pt x="2047" y="114"/>
                    <a:pt x="1769" y="223"/>
                  </a:cubicBezTo>
                  <a:cubicBezTo>
                    <a:pt x="1490" y="334"/>
                    <a:pt x="1228" y="484"/>
                    <a:pt x="978" y="654"/>
                  </a:cubicBezTo>
                  <a:cubicBezTo>
                    <a:pt x="732" y="830"/>
                    <a:pt x="501" y="1041"/>
                    <a:pt x="320" y="1298"/>
                  </a:cubicBezTo>
                  <a:cubicBezTo>
                    <a:pt x="143" y="1547"/>
                    <a:pt x="0" y="1870"/>
                    <a:pt x="57" y="2180"/>
                  </a:cubicBezTo>
                  <a:cubicBezTo>
                    <a:pt x="192" y="1905"/>
                    <a:pt x="384" y="1716"/>
                    <a:pt x="587" y="1531"/>
                  </a:cubicBezTo>
                  <a:cubicBezTo>
                    <a:pt x="795" y="1349"/>
                    <a:pt x="1014" y="1180"/>
                    <a:pt x="1241" y="1023"/>
                  </a:cubicBezTo>
                  <a:cubicBezTo>
                    <a:pt x="1696" y="695"/>
                    <a:pt x="2178" y="392"/>
                    <a:pt x="2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15086050" y="3390975"/>
              <a:ext cx="133275" cy="546775"/>
            </a:xfrm>
            <a:custGeom>
              <a:avLst/>
              <a:gdLst/>
              <a:ahLst/>
              <a:cxnLst/>
              <a:rect l="l" t="t" r="r" b="b"/>
              <a:pathLst>
                <a:path w="5331" h="21871" extrusionOk="0">
                  <a:moveTo>
                    <a:pt x="4136" y="1"/>
                  </a:moveTo>
                  <a:lnTo>
                    <a:pt x="1" y="21870"/>
                  </a:lnTo>
                  <a:lnTo>
                    <a:pt x="1195" y="21870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5189400" y="3055875"/>
              <a:ext cx="472125" cy="355525"/>
            </a:xfrm>
            <a:custGeom>
              <a:avLst/>
              <a:gdLst/>
              <a:ahLst/>
              <a:cxnLst/>
              <a:rect l="l" t="t" r="r" b="b"/>
              <a:pathLst>
                <a:path w="18885" h="14221" extrusionOk="0">
                  <a:moveTo>
                    <a:pt x="18013" y="0"/>
                  </a:moveTo>
                  <a:lnTo>
                    <a:pt x="1" y="13405"/>
                  </a:lnTo>
                  <a:lnTo>
                    <a:pt x="872" y="14221"/>
                  </a:lnTo>
                  <a:lnTo>
                    <a:pt x="18885" y="81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5086050" y="3849200"/>
              <a:ext cx="427300" cy="88550"/>
            </a:xfrm>
            <a:custGeom>
              <a:avLst/>
              <a:gdLst/>
              <a:ahLst/>
              <a:cxnLst/>
              <a:rect l="l" t="t" r="r" b="b"/>
              <a:pathLst>
                <a:path w="17092" h="3542" extrusionOk="0">
                  <a:moveTo>
                    <a:pt x="126" y="1"/>
                  </a:moveTo>
                  <a:cubicBezTo>
                    <a:pt x="56" y="1"/>
                    <a:pt x="1" y="58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8"/>
                    <a:pt x="17036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5551250" y="3049725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7" y="1"/>
                  </a:moveTo>
                  <a:cubicBezTo>
                    <a:pt x="93" y="1"/>
                    <a:pt x="0" y="92"/>
                    <a:pt x="0" y="207"/>
                  </a:cubicBezTo>
                  <a:lnTo>
                    <a:pt x="0" y="5720"/>
                  </a:lnTo>
                  <a:lnTo>
                    <a:pt x="16248" y="5720"/>
                  </a:lnTo>
                  <a:lnTo>
                    <a:pt x="16248" y="207"/>
                  </a:lnTo>
                  <a:cubicBezTo>
                    <a:pt x="16248" y="92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15182825" y="3379125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14" y="0"/>
                  </a:moveTo>
                  <a:cubicBezTo>
                    <a:pt x="409" y="0"/>
                    <a:pt x="1" y="409"/>
                    <a:pt x="1" y="914"/>
                  </a:cubicBezTo>
                  <a:cubicBezTo>
                    <a:pt x="1" y="1283"/>
                    <a:pt x="223" y="1616"/>
                    <a:pt x="565" y="1759"/>
                  </a:cubicBezTo>
                  <a:cubicBezTo>
                    <a:pt x="677" y="1806"/>
                    <a:pt x="796" y="1828"/>
                    <a:pt x="913" y="1828"/>
                  </a:cubicBezTo>
                  <a:cubicBezTo>
                    <a:pt x="1152" y="1828"/>
                    <a:pt x="1386" y="1735"/>
                    <a:pt x="1561" y="1561"/>
                  </a:cubicBezTo>
                  <a:cubicBezTo>
                    <a:pt x="1822" y="1299"/>
                    <a:pt x="1900" y="905"/>
                    <a:pt x="1759" y="565"/>
                  </a:cubicBezTo>
                  <a:cubicBezTo>
                    <a:pt x="1618" y="223"/>
                    <a:pt x="1284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19E176-7A74-49D9-BC52-1C657D752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152087"/>
              </p:ext>
            </p:extLst>
          </p:nvPr>
        </p:nvGraphicFramePr>
        <p:xfrm>
          <a:off x="-4785" y="1011529"/>
          <a:ext cx="9122386" cy="403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39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0A0EF2-C454-4772-BE17-F975F59F8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2A0A0EF2-C454-4772-BE17-F975F59F8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2A0A0EF2-C454-4772-BE17-F975F59F8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2A0A0EF2-C454-4772-BE17-F975F59F8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ADE912-B090-4AB6-8CA5-DE4DB261B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graphicEl>
                                              <a:dgm id="{70ADE912-B090-4AB6-8CA5-DE4DB261B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70ADE912-B090-4AB6-8CA5-DE4DB261B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70ADE912-B090-4AB6-8CA5-DE4DB261B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D3443A-5093-4098-A65A-CF5AF78D1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F5D3443A-5093-4098-A65A-CF5AF78D1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F5D3443A-5093-4098-A65A-CF5AF78D1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F5D3443A-5093-4098-A65A-CF5AF78D1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B7B606-CC0A-4335-903A-584B58878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graphicEl>
                                              <a:dgm id="{4FB7B606-CC0A-4335-903A-584B58878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4FB7B606-CC0A-4335-903A-584B58878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4FB7B606-CC0A-4335-903A-584B58878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3980DA-BD93-4D85-8CD3-5BBE2DE3C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693980DA-BD93-4D85-8CD3-5BBE2DE3C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693980DA-BD93-4D85-8CD3-5BBE2DE3C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693980DA-BD93-4D85-8CD3-5BBE2DE3C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79C992-0550-41A3-96A3-91CA68848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graphicEl>
                                              <a:dgm id="{3F79C992-0550-41A3-96A3-91CA688481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3F79C992-0550-41A3-96A3-91CA68848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3F79C992-0550-41A3-96A3-91CA68848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150FC9-1D9E-43F1-B970-B5860B76C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graphicEl>
                                              <a:dgm id="{9A150FC9-1D9E-43F1-B970-B5860B76C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9A150FC9-1D9E-43F1-B970-B5860B76C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9A150FC9-1D9E-43F1-B970-B5860B76C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7829B9-7D98-4B30-A99E-A4894BA96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graphicEl>
                                              <a:dgm id="{D17829B9-7D98-4B30-A99E-A4894BA96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D17829B9-7D98-4B30-A99E-A4894BA96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D17829B9-7D98-4B30-A99E-A4894BA96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5347E5-92E2-4449-B9D9-39DD2799A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graphicEl>
                                              <a:dgm id="{355347E5-92E2-4449-B9D9-39DD2799A1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355347E5-92E2-4449-B9D9-39DD2799A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355347E5-92E2-4449-B9D9-39DD2799A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09BDB4-02B5-44EB-86E7-6DC6C3CEC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graphicEl>
                                              <a:dgm id="{1D09BDB4-02B5-44EB-86E7-6DC6C3CEC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1D09BDB4-02B5-44EB-86E7-6DC6C3CEC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graphicEl>
                                              <a:dgm id="{1D09BDB4-02B5-44EB-86E7-6DC6C3CEC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F41B9D-B69D-4534-AB91-ABDF62FFD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graphicEl>
                                              <a:dgm id="{E7F41B9D-B69D-4534-AB91-ABDF62FFD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E7F41B9D-B69D-4534-AB91-ABDF62FFD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graphicEl>
                                              <a:dgm id="{E7F41B9D-B69D-4534-AB91-ABDF62FFD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436685" y="23166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Going Gets Tough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4A530-03B1-4087-A403-4E16CFF9BC1D}"/>
              </a:ext>
            </a:extLst>
          </p:cNvPr>
          <p:cNvSpPr txBox="1"/>
          <p:nvPr/>
        </p:nvSpPr>
        <p:spPr>
          <a:xfrm>
            <a:off x="215421" y="865406"/>
            <a:ext cx="6817840" cy="346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342900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Righteous" panose="020B0604020202020204" charset="0"/>
              </a:rPr>
              <a:t>Look for the usual suspect</a:t>
            </a:r>
          </a:p>
          <a:p>
            <a:pPr marL="91440" lvl="2">
              <a:lnSpc>
                <a:spcPct val="200000"/>
              </a:lnSpc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Righteous" panose="020B0604020202020204" charset="0"/>
              </a:rPr>
              <a:t>-&gt; </a:t>
            </a:r>
            <a:r>
              <a:rPr lang="en-US" sz="1600" i="1" dirty="0">
                <a:solidFill>
                  <a:schemeClr val="tx1"/>
                </a:solidFill>
                <a:latin typeface="Righteous" panose="020B0604020202020204" charset="0"/>
              </a:rPr>
              <a:t>Misspelled a name (lowercase/uppercase…)</a:t>
            </a:r>
          </a:p>
          <a:p>
            <a:pPr marL="91440" lvl="2">
              <a:lnSpc>
                <a:spcPct val="150000"/>
              </a:lnSpc>
              <a:buClr>
                <a:schemeClr val="tx1"/>
              </a:buClr>
            </a:pPr>
            <a:r>
              <a:rPr lang="en-US" sz="1600" i="1" dirty="0">
                <a:solidFill>
                  <a:schemeClr val="tx1"/>
                </a:solidFill>
                <a:latin typeface="Righteous" panose="020B0604020202020204" charset="0"/>
              </a:rPr>
              <a:t>-&gt; Failed to reinitialize a variable</a:t>
            </a:r>
          </a:p>
          <a:p>
            <a:pPr marL="91440" lvl="2">
              <a:lnSpc>
                <a:spcPct val="200000"/>
              </a:lnSpc>
              <a:buClr>
                <a:schemeClr val="tx1"/>
              </a:buClr>
            </a:pPr>
            <a:r>
              <a:rPr lang="en-US" sz="1600" i="1" dirty="0">
                <a:solidFill>
                  <a:schemeClr val="tx1"/>
                </a:solidFill>
                <a:latin typeface="Righteous" panose="020B0604020202020204" charset="0"/>
              </a:rPr>
              <a:t>-&gt; Forgotten that some built-in function has a side effect</a:t>
            </a:r>
          </a:p>
          <a:p>
            <a:pPr marL="91440" lvl="2">
              <a:lnSpc>
                <a:spcPct val="200000"/>
              </a:lnSpc>
              <a:buClr>
                <a:schemeClr val="tx1"/>
              </a:buClr>
            </a:pPr>
            <a:r>
              <a:rPr lang="en-US" sz="1600" i="1" dirty="0">
                <a:solidFill>
                  <a:schemeClr val="tx1"/>
                </a:solidFill>
                <a:latin typeface="Righteous" panose="020B0604020202020204" charset="0"/>
              </a:rPr>
              <a:t>…</a:t>
            </a:r>
          </a:p>
          <a:p>
            <a:pPr marL="91440" indent="-342900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Righteous" panose="020B0604020202020204" charset="0"/>
              </a:rPr>
              <a:t>Stop asking yourself why the program isn’t doing what you want it to. Instead, ask yourself why it is doing what it is.</a:t>
            </a:r>
          </a:p>
        </p:txBody>
      </p:sp>
      <p:pic>
        <p:nvPicPr>
          <p:cNvPr id="8" name="Picture 6" descr="Ask the Right Questions, Receive Better Answers">
            <a:extLst>
              <a:ext uri="{FF2B5EF4-FFF2-40B4-BE49-F238E27FC236}">
                <a16:creationId xmlns:a16="http://schemas.microsoft.com/office/drawing/2014/main" id="{A87B86F5-84B6-407F-9BF0-7DD1B559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29" y="3819816"/>
            <a:ext cx="2040395" cy="11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Usual Suspects (1995) Movie Info &amp;amp; Trailers | Likewise">
            <a:extLst>
              <a:ext uri="{FF2B5EF4-FFF2-40B4-BE49-F238E27FC236}">
                <a16:creationId xmlns:a16="http://schemas.microsoft.com/office/drawing/2014/main" id="{E7C467F0-DCE8-4375-83EF-DC507F32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41" y="804365"/>
            <a:ext cx="1929283" cy="23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>
            <a:spLocks noGrp="1"/>
          </p:cNvSpPr>
          <p:nvPr>
            <p:ph type="title"/>
          </p:nvPr>
        </p:nvSpPr>
        <p:spPr>
          <a:xfrm>
            <a:off x="436685" y="23166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Going Gets Tough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4A530-03B1-4087-A403-4E16CFF9BC1D}"/>
              </a:ext>
            </a:extLst>
          </p:cNvPr>
          <p:cNvSpPr txBox="1"/>
          <p:nvPr/>
        </p:nvSpPr>
        <p:spPr>
          <a:xfrm>
            <a:off x="148863" y="779851"/>
            <a:ext cx="6817840" cy="374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  <a:latin typeface="Righteous" panose="020B0604020202020204" charset="0"/>
              </a:rPr>
              <a:t>Keep in mind that the bug is probably not where you think it is.</a:t>
            </a:r>
          </a:p>
          <a:p>
            <a:pPr marL="91440" lvl="1">
              <a:lnSpc>
                <a:spcPct val="150000"/>
              </a:lnSpc>
              <a:buClr>
                <a:schemeClr val="tx1"/>
              </a:buClr>
            </a:pPr>
            <a:r>
              <a:rPr lang="en-US" sz="1600" i="1" dirty="0">
                <a:solidFill>
                  <a:schemeClr val="tx1"/>
                </a:solidFill>
                <a:latin typeface="Righteous" panose="020B0604020202020204" charset="0"/>
              </a:rPr>
              <a:t>-&gt; If it were, you would probably have found it long ago</a:t>
            </a:r>
          </a:p>
          <a:p>
            <a:pPr marL="91440" lvl="1">
              <a:lnSpc>
                <a:spcPct val="150000"/>
              </a:lnSpc>
              <a:buClr>
                <a:schemeClr val="tx1"/>
              </a:buClr>
            </a:pPr>
            <a:r>
              <a:rPr lang="en-US" sz="1600" i="1" dirty="0">
                <a:solidFill>
                  <a:schemeClr val="tx1"/>
                </a:solidFill>
                <a:latin typeface="Righteous" panose="020B0604020202020204" charset="0"/>
              </a:rPr>
              <a:t>-&gt; Sherlock Homes said: “Eliminate all other factors, and the one which remain must be the truth.”</a:t>
            </a:r>
          </a:p>
          <a:p>
            <a:pPr marL="91440" lvl="1">
              <a:lnSpc>
                <a:spcPct val="150000"/>
              </a:lnSpc>
              <a:buClr>
                <a:schemeClr val="tx1"/>
              </a:buClr>
            </a:pPr>
            <a:endParaRPr lang="en-US" sz="1600" i="1" dirty="0">
              <a:solidFill>
                <a:schemeClr val="tx1"/>
              </a:solidFill>
              <a:latin typeface="Righteous" panose="020B0604020202020204" charset="0"/>
            </a:endParaRPr>
          </a:p>
          <a:p>
            <a:pPr marL="9144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  <a:latin typeface="Righteous" panose="020B0604020202020204" charset="0"/>
              </a:rPr>
              <a:t>Try to explain the problem to somebody else </a:t>
            </a:r>
          </a:p>
          <a:p>
            <a:pPr marL="91440" lvl="1">
              <a:lnSpc>
                <a:spcPct val="150000"/>
              </a:lnSpc>
              <a:buClr>
                <a:schemeClr val="tx1"/>
              </a:buClr>
            </a:pPr>
            <a:r>
              <a:rPr lang="en-US" sz="1600" i="1" dirty="0">
                <a:solidFill>
                  <a:schemeClr val="tx1"/>
                </a:solidFill>
                <a:latin typeface="Righteous" panose="020B0604020202020204" charset="0"/>
              </a:rPr>
              <a:t>-&gt; Rubber duck debugging</a:t>
            </a:r>
          </a:p>
          <a:p>
            <a:pPr marL="91440" lvl="1">
              <a:lnSpc>
                <a:spcPct val="150000"/>
              </a:lnSpc>
              <a:buClr>
                <a:schemeClr val="tx1"/>
              </a:buClr>
            </a:pPr>
            <a:endParaRPr lang="en-US" sz="1600" i="1" dirty="0">
              <a:solidFill>
                <a:schemeClr val="tx1"/>
              </a:solidFill>
              <a:latin typeface="Righteous" panose="020B0604020202020204" charset="0"/>
            </a:endParaRPr>
          </a:p>
          <a:p>
            <a:pPr marL="91440" lvl="1">
              <a:lnSpc>
                <a:spcPct val="150000"/>
              </a:lnSpc>
              <a:buClr>
                <a:schemeClr val="tx1"/>
              </a:buClr>
            </a:pPr>
            <a:endParaRPr lang="en-US" sz="1600" i="1" dirty="0">
              <a:solidFill>
                <a:schemeClr val="tx1"/>
              </a:solidFill>
              <a:latin typeface="Righteous" panose="020B0604020202020204" charset="0"/>
            </a:endParaRPr>
          </a:p>
          <a:p>
            <a:pPr marL="9144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  <a:latin typeface="Righteous" panose="020B0604020202020204" charset="0"/>
              </a:rPr>
              <a:t>Walk away and try again tomorrow</a:t>
            </a:r>
          </a:p>
        </p:txBody>
      </p:sp>
      <p:pic>
        <p:nvPicPr>
          <p:cNvPr id="1028" name="Picture 4" descr="Khoa học của Sherlock Holmes">
            <a:extLst>
              <a:ext uri="{FF2B5EF4-FFF2-40B4-BE49-F238E27FC236}">
                <a16:creationId xmlns:a16="http://schemas.microsoft.com/office/drawing/2014/main" id="{DC0C521D-5835-4F72-AD96-747623D4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171" y="804365"/>
            <a:ext cx="2313830" cy="14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x Videos - Home | Facebook">
            <a:extLst>
              <a:ext uri="{FF2B5EF4-FFF2-40B4-BE49-F238E27FC236}">
                <a16:creationId xmlns:a16="http://schemas.microsoft.com/office/drawing/2014/main" id="{DBFE4E73-7490-48C0-BE84-5145F783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15" y="3943873"/>
            <a:ext cx="1825324" cy="102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te stuffed duck Cheaper Than Retail Price&amp;gt; Buy Clothing, Accessories and  lifestyle products for women &amp;amp; men -">
            <a:extLst>
              <a:ext uri="{FF2B5EF4-FFF2-40B4-BE49-F238E27FC236}">
                <a16:creationId xmlns:a16="http://schemas.microsoft.com/office/drawing/2014/main" id="{9FFE4BA4-F66B-42A3-8C90-46878E8E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44" y="2338404"/>
            <a:ext cx="1506004" cy="150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814100-9757-4FDA-BC62-CAC8C03C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EF9B-605A-4F98-BC6A-47DE7879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350736"/>
            <a:ext cx="54102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12F36-C369-4D8F-AF09-40D7A3B1D346}"/>
              </a:ext>
            </a:extLst>
          </p:cNvPr>
          <p:cNvSpPr txBox="1"/>
          <p:nvPr/>
        </p:nvSpPr>
        <p:spPr>
          <a:xfrm>
            <a:off x="3178627" y="4503147"/>
            <a:ext cx="334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ighteous" panose="020B0604020202020204" charset="0"/>
              </a:rPr>
              <a:t>Find the factorial of a number n</a:t>
            </a:r>
          </a:p>
        </p:txBody>
      </p:sp>
    </p:spTree>
    <p:extLst>
      <p:ext uri="{BB962C8B-B14F-4D97-AF65-F5344CB8AC3E}">
        <p14:creationId xmlns:p14="http://schemas.microsoft.com/office/powerpoint/2010/main" val="3110029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58" name="Google Shape;1358;p44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 you in the next lesson!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4"/>
          <p:cNvGrpSpPr/>
          <p:nvPr/>
        </p:nvGrpSpPr>
        <p:grpSpPr>
          <a:xfrm>
            <a:off x="1258947" y="4300442"/>
            <a:ext cx="302639" cy="297554"/>
            <a:chOff x="2866317" y="3817357"/>
            <a:chExt cx="362920" cy="356865"/>
          </a:xfrm>
        </p:grpSpPr>
        <p:sp>
          <p:nvSpPr>
            <p:cNvPr id="1360" name="Google Shape;1360;p4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44"/>
          <p:cNvGrpSpPr/>
          <p:nvPr/>
        </p:nvGrpSpPr>
        <p:grpSpPr>
          <a:xfrm>
            <a:off x="1646472" y="4310057"/>
            <a:ext cx="302639" cy="297554"/>
            <a:chOff x="3314750" y="3817357"/>
            <a:chExt cx="362920" cy="356865"/>
          </a:xfrm>
        </p:grpSpPr>
        <p:sp>
          <p:nvSpPr>
            <p:cNvPr id="1364" name="Google Shape;1364;p44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44"/>
          <p:cNvGrpSpPr/>
          <p:nvPr/>
        </p:nvGrpSpPr>
        <p:grpSpPr>
          <a:xfrm>
            <a:off x="2006845" y="4300442"/>
            <a:ext cx="302967" cy="297313"/>
            <a:chOff x="3763184" y="3817357"/>
            <a:chExt cx="363314" cy="356576"/>
          </a:xfrm>
        </p:grpSpPr>
        <p:sp>
          <p:nvSpPr>
            <p:cNvPr id="1370" name="Google Shape;1370;p4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44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1376" name="Google Shape;1376;p44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44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1378" name="Google Shape;1378;p44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4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4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4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4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4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4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4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4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4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4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4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4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4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4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4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4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4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4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4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4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4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4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4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4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4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4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4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4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4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4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4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4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4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4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4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4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4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4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4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4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4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4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4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4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4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4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4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4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4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4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4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4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4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4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4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4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4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4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4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4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4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4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4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4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4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4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4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4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4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4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4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4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4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4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4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4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4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4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4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4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4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4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range() function</a:t>
            </a:r>
            <a:endParaRPr dirty="0"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2" name="Google Shape;372;p32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373" name="Google Shape;373;p32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77688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Python built-in range() function generates the </a:t>
            </a:r>
            <a:r>
              <a:rPr lang="en" b="1" dirty="0"/>
              <a:t>integer numbers between the given start integer to the stop integer</a:t>
            </a:r>
            <a:endParaRPr b="1" dirty="0"/>
          </a:p>
        </p:txBody>
      </p:sp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680525" y="46167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range() ?</a:t>
            </a:r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3809700" y="2384800"/>
            <a:ext cx="1524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Code Light"/>
                <a:ea typeface="Fira Code Light"/>
                <a:cs typeface="Fira Code Light"/>
                <a:sym typeface="Fira Code Light"/>
              </a:rPr>
              <a:t>range(6)</a:t>
            </a:r>
            <a:endParaRPr sz="1600" dirty="0"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graphicFrame>
        <p:nvGraphicFramePr>
          <p:cNvPr id="410" name="Google Shape;410;p33"/>
          <p:cNvGraphicFramePr/>
          <p:nvPr/>
        </p:nvGraphicFramePr>
        <p:xfrm>
          <a:off x="1829150" y="2940350"/>
          <a:ext cx="5471550" cy="396210"/>
        </p:xfrm>
        <a:graphic>
          <a:graphicData uri="http://schemas.openxmlformats.org/drawingml/2006/table">
            <a:tbl>
              <a:tblPr>
                <a:noFill/>
                <a:tableStyleId>{1874E0C8-64E6-43BB-8E58-173EB32894E6}</a:tableStyleId>
              </a:tblPr>
              <a:tblGrid>
                <a:gridCol w="9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33"/>
          <p:cNvSpPr txBox="1"/>
          <p:nvPr/>
        </p:nvSpPr>
        <p:spPr>
          <a:xfrm>
            <a:off x="7534325" y="2954050"/>
            <a:ext cx="549000" cy="396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1167418" y="3665544"/>
            <a:ext cx="2144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Start value (default is 0)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6688175" y="3401225"/>
            <a:ext cx="2241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Stop value (not included)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77688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range() function use the first argument as the starting point for the list, the second argument will be the stop value (exclusive)</a:t>
            </a:r>
            <a:endParaRPr b="1" dirty="0"/>
          </a:p>
        </p:txBody>
      </p:sp>
      <p:sp>
        <p:nvSpPr>
          <p:cNvPr id="419" name="Google Shape;419;p34"/>
          <p:cNvSpPr txBox="1">
            <a:spLocks noGrp="1"/>
          </p:cNvSpPr>
          <p:nvPr>
            <p:ph type="title"/>
          </p:nvPr>
        </p:nvSpPr>
        <p:spPr>
          <a:xfrm>
            <a:off x="680525" y="46167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range(start_value, stop_value)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3809700" y="2384800"/>
            <a:ext cx="16767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Code Light"/>
                <a:ea typeface="Fira Code Light"/>
                <a:cs typeface="Fira Code Light"/>
                <a:sym typeface="Fira Code Light"/>
              </a:rPr>
              <a:t>range(1, 8)</a:t>
            </a:r>
            <a:endParaRPr sz="1600" dirty="0"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graphicFrame>
        <p:nvGraphicFramePr>
          <p:cNvPr id="421" name="Google Shape;421;p34"/>
          <p:cNvGraphicFramePr/>
          <p:nvPr/>
        </p:nvGraphicFramePr>
        <p:xfrm>
          <a:off x="1430075" y="2872600"/>
          <a:ext cx="5471550" cy="396210"/>
        </p:xfrm>
        <a:graphic>
          <a:graphicData uri="http://schemas.openxmlformats.org/drawingml/2006/table">
            <a:tbl>
              <a:tblPr>
                <a:noFill/>
                <a:tableStyleId>{1874E0C8-64E6-43BB-8E58-173EB32894E6}</a:tableStyleId>
              </a:tblPr>
              <a:tblGrid>
                <a:gridCol w="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2" name="Google Shape;422;p34"/>
          <p:cNvSpPr txBox="1"/>
          <p:nvPr/>
        </p:nvSpPr>
        <p:spPr>
          <a:xfrm>
            <a:off x="7534325" y="2872550"/>
            <a:ext cx="549000" cy="396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848675" y="3401225"/>
            <a:ext cx="2144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6688175" y="3401225"/>
            <a:ext cx="2241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 value (not included)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77688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third argument specify the step the next number will be generated, if not provided, the default will be 1</a:t>
            </a:r>
            <a:endParaRPr b="1"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title"/>
          </p:nvPr>
        </p:nvSpPr>
        <p:spPr>
          <a:xfrm>
            <a:off x="680525" y="46167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range(start_value, stop_value, step)</a:t>
            </a:r>
            <a:endParaRPr dirty="0"/>
          </a:p>
        </p:txBody>
      </p:sp>
      <p:sp>
        <p:nvSpPr>
          <p:cNvPr id="431" name="Google Shape;431;p35"/>
          <p:cNvSpPr txBox="1"/>
          <p:nvPr/>
        </p:nvSpPr>
        <p:spPr>
          <a:xfrm>
            <a:off x="3609300" y="2384750"/>
            <a:ext cx="19254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Code Light"/>
                <a:ea typeface="Fira Code Light"/>
                <a:cs typeface="Fira Code Light"/>
                <a:sym typeface="Fira Code Light"/>
              </a:rPr>
              <a:t>range(1, 9, 2)</a:t>
            </a:r>
            <a:endParaRPr sz="1600" dirty="0"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graphicFrame>
        <p:nvGraphicFramePr>
          <p:cNvPr id="432" name="Google Shape;432;p35"/>
          <p:cNvGraphicFramePr/>
          <p:nvPr/>
        </p:nvGraphicFramePr>
        <p:xfrm>
          <a:off x="2650475" y="2872600"/>
          <a:ext cx="3126600" cy="396210"/>
        </p:xfrm>
        <a:graphic>
          <a:graphicData uri="http://schemas.openxmlformats.org/drawingml/2006/table">
            <a:tbl>
              <a:tblPr>
                <a:noFill/>
                <a:tableStyleId>{1874E0C8-64E6-43BB-8E58-173EB32894E6}</a:tableStyleId>
              </a:tblPr>
              <a:tblGrid>
                <a:gridCol w="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>
                        <a:highlight>
                          <a:srgbClr val="00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3" name="Google Shape;433;p35"/>
          <p:cNvSpPr txBox="1"/>
          <p:nvPr/>
        </p:nvSpPr>
        <p:spPr>
          <a:xfrm>
            <a:off x="6139175" y="2872550"/>
            <a:ext cx="549000" cy="396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1686725" y="3401225"/>
            <a:ext cx="1745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6139175" y="3401225"/>
            <a:ext cx="2241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 value (not included)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title"/>
          </p:nvPr>
        </p:nvSpPr>
        <p:spPr>
          <a:xfrm>
            <a:off x="680525" y="46167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Accessing range() with index value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2067C-3E76-419D-812A-50C84D0D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27" y="1034375"/>
            <a:ext cx="7006543" cy="228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5045C-07CF-4704-9D0A-7B0F6788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49" y="3463866"/>
            <a:ext cx="7008421" cy="1565333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B625DA44-0A4F-41BE-B9C8-15D594B49277}"/>
              </a:ext>
            </a:extLst>
          </p:cNvPr>
          <p:cNvSpPr/>
          <p:nvPr/>
        </p:nvSpPr>
        <p:spPr>
          <a:xfrm>
            <a:off x="354269" y="2457450"/>
            <a:ext cx="652511" cy="15653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  <p:sp>
        <p:nvSpPr>
          <p:cNvPr id="1283" name="Google Shape;1283;p43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84" name="Google Shape;1284;p43"/>
          <p:cNvGrpSpPr/>
          <p:nvPr/>
        </p:nvGrpSpPr>
        <p:grpSpPr>
          <a:xfrm>
            <a:off x="5885344" y="1308286"/>
            <a:ext cx="2891233" cy="3346284"/>
            <a:chOff x="-3194600" y="-1375400"/>
            <a:chExt cx="2145150" cy="2482775"/>
          </a:xfrm>
        </p:grpSpPr>
        <p:sp>
          <p:nvSpPr>
            <p:cNvPr id="1285" name="Google Shape;1285;p43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771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25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programming, we can see there are a lot actions that need to be repeated, typing them all will be a waste of time and resources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By utilizing loop, we can repeat the action many time with little code</a:t>
            </a:r>
            <a:endParaRPr dirty="0"/>
          </a:p>
        </p:txBody>
      </p:sp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using loop?</a:t>
            </a:r>
            <a:endParaRPr dirty="0"/>
          </a:p>
        </p:txBody>
      </p:sp>
      <p:grpSp>
        <p:nvGrpSpPr>
          <p:cNvPr id="460" name="Google Shape;460;p37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461" name="Google Shape;461;p37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1212</Words>
  <Application>Microsoft Office PowerPoint</Application>
  <PresentationFormat>On-screen Show (16:9)</PresentationFormat>
  <Paragraphs>183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Righteous</vt:lpstr>
      <vt:lpstr>Arial</vt:lpstr>
      <vt:lpstr>Open Sans</vt:lpstr>
      <vt:lpstr>Fira Code Light</vt:lpstr>
      <vt:lpstr>Wingdings</vt:lpstr>
      <vt:lpstr>TOWN HALL BUSINESS PLAN</vt:lpstr>
      <vt:lpstr>Loop and Debug</vt:lpstr>
      <vt:lpstr>TABLE OF CONTENTS</vt:lpstr>
      <vt:lpstr>range() function</vt:lpstr>
      <vt:lpstr>What is a range() ?</vt:lpstr>
      <vt:lpstr>range(start_value, stop_value)</vt:lpstr>
      <vt:lpstr>range(start_value, stop_value, step)</vt:lpstr>
      <vt:lpstr>Accessing range() with index value</vt:lpstr>
      <vt:lpstr>Loops</vt:lpstr>
      <vt:lpstr>Why using loop?</vt:lpstr>
      <vt:lpstr>Definite iteration</vt:lpstr>
      <vt:lpstr>For loop</vt:lpstr>
      <vt:lpstr>The for loop</vt:lpstr>
      <vt:lpstr>While loop</vt:lpstr>
      <vt:lpstr>The while loop</vt:lpstr>
      <vt:lpstr>continue</vt:lpstr>
      <vt:lpstr>For loops vs While loops</vt:lpstr>
      <vt:lpstr>Debugging techniques</vt:lpstr>
      <vt:lpstr>Aspect of  Language</vt:lpstr>
      <vt:lpstr>English</vt:lpstr>
      <vt:lpstr>Errors</vt:lpstr>
      <vt:lpstr>Debug story</vt:lpstr>
      <vt:lpstr>Debug</vt:lpstr>
      <vt:lpstr>Debug steps</vt:lpstr>
      <vt:lpstr>When the Going Gets Tough</vt:lpstr>
      <vt:lpstr>When the Going Gets Tough</vt:lpstr>
      <vt:lpstr>Visual Studio Code debugger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and Debug</dc:title>
  <cp:lastModifiedBy>Việt Ngô Quang</cp:lastModifiedBy>
  <cp:revision>12</cp:revision>
  <dcterms:modified xsi:type="dcterms:W3CDTF">2021-12-05T09:05:26Z</dcterms:modified>
</cp:coreProperties>
</file>