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315" r:id="rId2"/>
    <p:sldId id="256" r:id="rId3"/>
    <p:sldId id="258" r:id="rId4"/>
    <p:sldId id="259" r:id="rId5"/>
    <p:sldId id="261" r:id="rId6"/>
    <p:sldId id="262" r:id="rId7"/>
    <p:sldId id="305" r:id="rId8"/>
    <p:sldId id="309" r:id="rId9"/>
    <p:sldId id="307" r:id="rId10"/>
    <p:sldId id="306" r:id="rId11"/>
    <p:sldId id="310" r:id="rId12"/>
    <p:sldId id="260" r:id="rId13"/>
    <p:sldId id="311" r:id="rId14"/>
    <p:sldId id="278" r:id="rId15"/>
    <p:sldId id="316" r:id="rId16"/>
    <p:sldId id="284" r:id="rId17"/>
    <p:sldId id="312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Alternates" panose="020B0604020202020204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  <p:embeddedFont>
      <p:font typeface="Montserrat Light" panose="00000400000000000000" pitchFamily="2" charset="0"/>
      <p:regular r:id="rId30"/>
      <p:bold r:id="rId31"/>
      <p:italic r:id="rId32"/>
      <p:boldItalic r:id="rId33"/>
    </p:embeddedFont>
    <p:embeddedFont>
      <p:font typeface="Rajdhani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C660EE-155A-4E31-A1BB-4611D4BDCFDC}">
  <a:tblStyle styleId="{42C660EE-155A-4E31-A1BB-4611D4BDCF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440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078010e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078010e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36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6f078010ed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6f078010ed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6f078010e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6f078010e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9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60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52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59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01375" y="1417650"/>
            <a:ext cx="6541200" cy="23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2_2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2"/>
          </p:nvPr>
        </p:nvSpPr>
        <p:spPr>
          <a:xfrm>
            <a:off x="1671086" y="1231700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3"/>
          </p:nvPr>
        </p:nvSpPr>
        <p:spPr>
          <a:xfrm>
            <a:off x="4667036" y="2547925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4"/>
          </p:nvPr>
        </p:nvSpPr>
        <p:spPr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8" r:id="rId8"/>
    <p:sldLayoutId id="2147483671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A0D8-1E33-452F-81B8-80AF38B1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0ED85D-C3BB-4CF8-A7A3-7E20CD7E198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05A821-755D-4B16-8152-DD4299415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Part III </a:t>
            </a:r>
            <a:r>
              <a:rPr lang="en" dirty="0">
                <a:latin typeface="Montserrat" panose="00000500000000000000" pitchFamily="2" charset="0"/>
              </a:rPr>
              <a:t>(10 mins)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0"/>
            </a:endParaRPr>
          </a:p>
        </p:txBody>
      </p:sp>
      <p:grpSp>
        <p:nvGrpSpPr>
          <p:cNvPr id="316" name="Google Shape;316;p39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17" name="Google Shape;317;p39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19" name="Google Shape;319;p39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</a:t>
            </a:r>
            <a:endParaRPr sz="1600" b="1">
              <a:latin typeface="Montserrat" panose="00000500000000000000" pitchFamily="2" charset="0"/>
            </a:endParaRPr>
          </a:p>
        </p:txBody>
      </p:sp>
      <p:sp>
        <p:nvSpPr>
          <p:cNvPr id="320" name="Google Shape;320;p39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1</a:t>
            </a:r>
            <a:endParaRPr sz="1000">
              <a:latin typeface="Montserrat" panose="00000500000000000000" pitchFamily="2" charset="0"/>
            </a:endParaRPr>
          </a:p>
        </p:txBody>
      </p:sp>
      <p:sp>
        <p:nvSpPr>
          <p:cNvPr id="321" name="Google Shape;321;p39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9">
            <a:hlinkClick r:id="" action="ppaction://hlinkshowjump?jump=nextslide"/>
          </p:cNvPr>
          <p:cNvSpPr/>
          <p:nvPr/>
        </p:nvSpPr>
        <p:spPr>
          <a:xfrm>
            <a:off x="431192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610" name="Google Shape;407;p32">
            <a:extLst>
              <a:ext uri="{FF2B5EF4-FFF2-40B4-BE49-F238E27FC236}">
                <a16:creationId xmlns:a16="http://schemas.microsoft.com/office/drawing/2014/main" id="{6046F4B5-D421-4B47-BE4D-AA81F6AB29DD}"/>
              </a:ext>
            </a:extLst>
          </p:cNvPr>
          <p:cNvGrpSpPr/>
          <p:nvPr/>
        </p:nvGrpSpPr>
        <p:grpSpPr>
          <a:xfrm>
            <a:off x="3466895" y="1903046"/>
            <a:ext cx="2210395" cy="2090466"/>
            <a:chOff x="1040275" y="238125"/>
            <a:chExt cx="5538450" cy="5237950"/>
          </a:xfrm>
        </p:grpSpPr>
        <p:sp>
          <p:nvSpPr>
            <p:cNvPr id="611" name="Google Shape;408;p32">
              <a:extLst>
                <a:ext uri="{FF2B5EF4-FFF2-40B4-BE49-F238E27FC236}">
                  <a16:creationId xmlns:a16="http://schemas.microsoft.com/office/drawing/2014/main" id="{2D0B93BA-9F7D-44FC-BB23-F134A77D5CCB}"/>
                </a:ext>
              </a:extLst>
            </p:cNvPr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09;p32">
              <a:extLst>
                <a:ext uri="{FF2B5EF4-FFF2-40B4-BE49-F238E27FC236}">
                  <a16:creationId xmlns:a16="http://schemas.microsoft.com/office/drawing/2014/main" id="{E0540AB7-5CAD-45DB-8353-70438EC6E7F8}"/>
                </a:ext>
              </a:extLst>
            </p:cNvPr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10;p32">
              <a:extLst>
                <a:ext uri="{FF2B5EF4-FFF2-40B4-BE49-F238E27FC236}">
                  <a16:creationId xmlns:a16="http://schemas.microsoft.com/office/drawing/2014/main" id="{05F2D344-B671-4A6E-82C4-B7B3B55C47FE}"/>
                </a:ext>
              </a:extLst>
            </p:cNvPr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11;p32">
              <a:extLst>
                <a:ext uri="{FF2B5EF4-FFF2-40B4-BE49-F238E27FC236}">
                  <a16:creationId xmlns:a16="http://schemas.microsoft.com/office/drawing/2014/main" id="{52EE4FEC-520F-4D96-A91E-0B1E1F904090}"/>
                </a:ext>
              </a:extLst>
            </p:cNvPr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12;p32">
              <a:extLst>
                <a:ext uri="{FF2B5EF4-FFF2-40B4-BE49-F238E27FC236}">
                  <a16:creationId xmlns:a16="http://schemas.microsoft.com/office/drawing/2014/main" id="{B754594D-5962-4EFB-9B46-CF03C45647C6}"/>
                </a:ext>
              </a:extLst>
            </p:cNvPr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13;p32">
              <a:extLst>
                <a:ext uri="{FF2B5EF4-FFF2-40B4-BE49-F238E27FC236}">
                  <a16:creationId xmlns:a16="http://schemas.microsoft.com/office/drawing/2014/main" id="{D1CC5381-35C6-43A5-BAD0-F004842820A1}"/>
                </a:ext>
              </a:extLst>
            </p:cNvPr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14;p32">
              <a:extLst>
                <a:ext uri="{FF2B5EF4-FFF2-40B4-BE49-F238E27FC236}">
                  <a16:creationId xmlns:a16="http://schemas.microsoft.com/office/drawing/2014/main" id="{DE262940-996C-4FB8-AEE3-F371C054DFF3}"/>
                </a:ext>
              </a:extLst>
            </p:cNvPr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15;p32">
              <a:extLst>
                <a:ext uri="{FF2B5EF4-FFF2-40B4-BE49-F238E27FC236}">
                  <a16:creationId xmlns:a16="http://schemas.microsoft.com/office/drawing/2014/main" id="{EE4B7464-C00B-4C0E-B4D1-CE9CA5E3AC4C}"/>
                </a:ext>
              </a:extLst>
            </p:cNvPr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16;p32">
              <a:extLst>
                <a:ext uri="{FF2B5EF4-FFF2-40B4-BE49-F238E27FC236}">
                  <a16:creationId xmlns:a16="http://schemas.microsoft.com/office/drawing/2014/main" id="{2BBBA9E7-EBDF-470B-A03D-C96677EE11EA}"/>
                </a:ext>
              </a:extLst>
            </p:cNvPr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17;p32">
              <a:extLst>
                <a:ext uri="{FF2B5EF4-FFF2-40B4-BE49-F238E27FC236}">
                  <a16:creationId xmlns:a16="http://schemas.microsoft.com/office/drawing/2014/main" id="{85E0C29C-C6D6-4790-972C-836BAAA1AF27}"/>
                </a:ext>
              </a:extLst>
            </p:cNvPr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18;p32">
              <a:extLst>
                <a:ext uri="{FF2B5EF4-FFF2-40B4-BE49-F238E27FC236}">
                  <a16:creationId xmlns:a16="http://schemas.microsoft.com/office/drawing/2014/main" id="{2826E45E-9187-4CDF-A4C9-4223077EF69E}"/>
                </a:ext>
              </a:extLst>
            </p:cNvPr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19;p32">
              <a:extLst>
                <a:ext uri="{FF2B5EF4-FFF2-40B4-BE49-F238E27FC236}">
                  <a16:creationId xmlns:a16="http://schemas.microsoft.com/office/drawing/2014/main" id="{5170AA56-EFE2-4D57-A42B-A4D2CF87FA4D}"/>
                </a:ext>
              </a:extLst>
            </p:cNvPr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20;p32">
              <a:extLst>
                <a:ext uri="{FF2B5EF4-FFF2-40B4-BE49-F238E27FC236}">
                  <a16:creationId xmlns:a16="http://schemas.microsoft.com/office/drawing/2014/main" id="{15C23FE2-4639-462C-AEAA-9FAD8D4BA266}"/>
                </a:ext>
              </a:extLst>
            </p:cNvPr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21;p32">
              <a:extLst>
                <a:ext uri="{FF2B5EF4-FFF2-40B4-BE49-F238E27FC236}">
                  <a16:creationId xmlns:a16="http://schemas.microsoft.com/office/drawing/2014/main" id="{4D2343B0-E7D6-4B64-8668-4A5F6B5FE87F}"/>
                </a:ext>
              </a:extLst>
            </p:cNvPr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22;p32">
              <a:extLst>
                <a:ext uri="{FF2B5EF4-FFF2-40B4-BE49-F238E27FC236}">
                  <a16:creationId xmlns:a16="http://schemas.microsoft.com/office/drawing/2014/main" id="{A2691972-2A32-4072-86CE-67D7A9C8E2E5}"/>
                </a:ext>
              </a:extLst>
            </p:cNvPr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23;p32">
              <a:extLst>
                <a:ext uri="{FF2B5EF4-FFF2-40B4-BE49-F238E27FC236}">
                  <a16:creationId xmlns:a16="http://schemas.microsoft.com/office/drawing/2014/main" id="{6B17A5B8-FEB8-4428-85AC-E0170BCD3EE6}"/>
                </a:ext>
              </a:extLst>
            </p:cNvPr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24;p32">
              <a:extLst>
                <a:ext uri="{FF2B5EF4-FFF2-40B4-BE49-F238E27FC236}">
                  <a16:creationId xmlns:a16="http://schemas.microsoft.com/office/drawing/2014/main" id="{F5C3090C-044B-4B6A-B82E-47B5D2CF3658}"/>
                </a:ext>
              </a:extLst>
            </p:cNvPr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25;p32">
              <a:extLst>
                <a:ext uri="{FF2B5EF4-FFF2-40B4-BE49-F238E27FC236}">
                  <a16:creationId xmlns:a16="http://schemas.microsoft.com/office/drawing/2014/main" id="{D82FEE65-9939-4600-8621-273591BB9BC1}"/>
                </a:ext>
              </a:extLst>
            </p:cNvPr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26;p32">
              <a:extLst>
                <a:ext uri="{FF2B5EF4-FFF2-40B4-BE49-F238E27FC236}">
                  <a16:creationId xmlns:a16="http://schemas.microsoft.com/office/drawing/2014/main" id="{BA065BCC-2D47-457D-8C9B-E866B866A78E}"/>
                </a:ext>
              </a:extLst>
            </p:cNvPr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27;p32">
              <a:extLst>
                <a:ext uri="{FF2B5EF4-FFF2-40B4-BE49-F238E27FC236}">
                  <a16:creationId xmlns:a16="http://schemas.microsoft.com/office/drawing/2014/main" id="{3D9CCD1E-30B6-4FC8-B882-34BE48F2F362}"/>
                </a:ext>
              </a:extLst>
            </p:cNvPr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28;p32">
              <a:extLst>
                <a:ext uri="{FF2B5EF4-FFF2-40B4-BE49-F238E27FC236}">
                  <a16:creationId xmlns:a16="http://schemas.microsoft.com/office/drawing/2014/main" id="{30167D9F-FA92-4281-BA79-545211FD7D1C}"/>
                </a:ext>
              </a:extLst>
            </p:cNvPr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29;p32">
              <a:extLst>
                <a:ext uri="{FF2B5EF4-FFF2-40B4-BE49-F238E27FC236}">
                  <a16:creationId xmlns:a16="http://schemas.microsoft.com/office/drawing/2014/main" id="{6E4DD095-6C34-4DE0-8758-FE1885898F29}"/>
                </a:ext>
              </a:extLst>
            </p:cNvPr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30;p32">
              <a:extLst>
                <a:ext uri="{FF2B5EF4-FFF2-40B4-BE49-F238E27FC236}">
                  <a16:creationId xmlns:a16="http://schemas.microsoft.com/office/drawing/2014/main" id="{75727831-57AF-45D4-B472-B94AD4F54397}"/>
                </a:ext>
              </a:extLst>
            </p:cNvPr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31;p32">
              <a:extLst>
                <a:ext uri="{FF2B5EF4-FFF2-40B4-BE49-F238E27FC236}">
                  <a16:creationId xmlns:a16="http://schemas.microsoft.com/office/drawing/2014/main" id="{2BF4282D-9AE3-406B-A95A-57BD254AA4B4}"/>
                </a:ext>
              </a:extLst>
            </p:cNvPr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32;p32">
              <a:extLst>
                <a:ext uri="{FF2B5EF4-FFF2-40B4-BE49-F238E27FC236}">
                  <a16:creationId xmlns:a16="http://schemas.microsoft.com/office/drawing/2014/main" id="{A0051351-276E-4686-A902-14E2CEA97AF6}"/>
                </a:ext>
              </a:extLst>
            </p:cNvPr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33;p32">
              <a:extLst>
                <a:ext uri="{FF2B5EF4-FFF2-40B4-BE49-F238E27FC236}">
                  <a16:creationId xmlns:a16="http://schemas.microsoft.com/office/drawing/2014/main" id="{8ACAD954-09CC-4AAA-8DB9-35F75E75631F}"/>
                </a:ext>
              </a:extLst>
            </p:cNvPr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34;p32">
              <a:extLst>
                <a:ext uri="{FF2B5EF4-FFF2-40B4-BE49-F238E27FC236}">
                  <a16:creationId xmlns:a16="http://schemas.microsoft.com/office/drawing/2014/main" id="{3D6CCF87-2C1A-4ADF-A64F-4EFCFC230C6F}"/>
                </a:ext>
              </a:extLst>
            </p:cNvPr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35;p32">
              <a:extLst>
                <a:ext uri="{FF2B5EF4-FFF2-40B4-BE49-F238E27FC236}">
                  <a16:creationId xmlns:a16="http://schemas.microsoft.com/office/drawing/2014/main" id="{B997D5E6-5FA7-4A47-B161-8B2D090BF724}"/>
                </a:ext>
              </a:extLst>
            </p:cNvPr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36;p32">
              <a:extLst>
                <a:ext uri="{FF2B5EF4-FFF2-40B4-BE49-F238E27FC236}">
                  <a16:creationId xmlns:a16="http://schemas.microsoft.com/office/drawing/2014/main" id="{273C0F77-56DD-4D5C-A9D1-0B371EBFC4D0}"/>
                </a:ext>
              </a:extLst>
            </p:cNvPr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37;p32">
              <a:extLst>
                <a:ext uri="{FF2B5EF4-FFF2-40B4-BE49-F238E27FC236}">
                  <a16:creationId xmlns:a16="http://schemas.microsoft.com/office/drawing/2014/main" id="{5F26F945-7CC8-4EA1-8890-C523C9342DFD}"/>
                </a:ext>
              </a:extLst>
            </p:cNvPr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38;p32">
              <a:extLst>
                <a:ext uri="{FF2B5EF4-FFF2-40B4-BE49-F238E27FC236}">
                  <a16:creationId xmlns:a16="http://schemas.microsoft.com/office/drawing/2014/main" id="{6EDA404A-0959-445B-8B6B-771CB2B4A483}"/>
                </a:ext>
              </a:extLst>
            </p:cNvPr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39;p32">
              <a:extLst>
                <a:ext uri="{FF2B5EF4-FFF2-40B4-BE49-F238E27FC236}">
                  <a16:creationId xmlns:a16="http://schemas.microsoft.com/office/drawing/2014/main" id="{EF199458-D21D-456B-AD93-F2440C7364C4}"/>
                </a:ext>
              </a:extLst>
            </p:cNvPr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40;p32">
              <a:extLst>
                <a:ext uri="{FF2B5EF4-FFF2-40B4-BE49-F238E27FC236}">
                  <a16:creationId xmlns:a16="http://schemas.microsoft.com/office/drawing/2014/main" id="{551A991C-A36F-4B98-B9EE-8A18EAF50891}"/>
                </a:ext>
              </a:extLst>
            </p:cNvPr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41;p32">
              <a:extLst>
                <a:ext uri="{FF2B5EF4-FFF2-40B4-BE49-F238E27FC236}">
                  <a16:creationId xmlns:a16="http://schemas.microsoft.com/office/drawing/2014/main" id="{A73AD171-2BBD-4640-A16F-ACC0B629A886}"/>
                </a:ext>
              </a:extLst>
            </p:cNvPr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42;p32">
              <a:extLst>
                <a:ext uri="{FF2B5EF4-FFF2-40B4-BE49-F238E27FC236}">
                  <a16:creationId xmlns:a16="http://schemas.microsoft.com/office/drawing/2014/main" id="{308AAD67-8319-4C0F-A179-2610577B720F}"/>
                </a:ext>
              </a:extLst>
            </p:cNvPr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43;p32">
              <a:extLst>
                <a:ext uri="{FF2B5EF4-FFF2-40B4-BE49-F238E27FC236}">
                  <a16:creationId xmlns:a16="http://schemas.microsoft.com/office/drawing/2014/main" id="{8278F086-BBA0-4127-983D-3FF9B6F445D4}"/>
                </a:ext>
              </a:extLst>
            </p:cNvPr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44;p32">
              <a:extLst>
                <a:ext uri="{FF2B5EF4-FFF2-40B4-BE49-F238E27FC236}">
                  <a16:creationId xmlns:a16="http://schemas.microsoft.com/office/drawing/2014/main" id="{C807820A-4B62-4C82-BEA7-935000FBDD44}"/>
                </a:ext>
              </a:extLst>
            </p:cNvPr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45;p32">
              <a:extLst>
                <a:ext uri="{FF2B5EF4-FFF2-40B4-BE49-F238E27FC236}">
                  <a16:creationId xmlns:a16="http://schemas.microsoft.com/office/drawing/2014/main" id="{D972E055-0885-47DF-8246-97063BDA7E8D}"/>
                </a:ext>
              </a:extLst>
            </p:cNvPr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46;p32">
              <a:extLst>
                <a:ext uri="{FF2B5EF4-FFF2-40B4-BE49-F238E27FC236}">
                  <a16:creationId xmlns:a16="http://schemas.microsoft.com/office/drawing/2014/main" id="{BA900BC3-292B-4D26-A3C2-D683A12F49C0}"/>
                </a:ext>
              </a:extLst>
            </p:cNvPr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47;p32">
              <a:extLst>
                <a:ext uri="{FF2B5EF4-FFF2-40B4-BE49-F238E27FC236}">
                  <a16:creationId xmlns:a16="http://schemas.microsoft.com/office/drawing/2014/main" id="{3DFFABBF-8909-424C-802B-57E65AABA726}"/>
                </a:ext>
              </a:extLst>
            </p:cNvPr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48;p32">
              <a:extLst>
                <a:ext uri="{FF2B5EF4-FFF2-40B4-BE49-F238E27FC236}">
                  <a16:creationId xmlns:a16="http://schemas.microsoft.com/office/drawing/2014/main" id="{5D8A3CBD-D67E-4CEC-9390-BD49DDDBFAA9}"/>
                </a:ext>
              </a:extLst>
            </p:cNvPr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49;p32">
              <a:extLst>
                <a:ext uri="{FF2B5EF4-FFF2-40B4-BE49-F238E27FC236}">
                  <a16:creationId xmlns:a16="http://schemas.microsoft.com/office/drawing/2014/main" id="{959B8D40-7703-498A-8DC2-6BBE4960DD66}"/>
                </a:ext>
              </a:extLst>
            </p:cNvPr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50;p32">
              <a:extLst>
                <a:ext uri="{FF2B5EF4-FFF2-40B4-BE49-F238E27FC236}">
                  <a16:creationId xmlns:a16="http://schemas.microsoft.com/office/drawing/2014/main" id="{5D03503D-0925-4E52-AF91-949F98DEB827}"/>
                </a:ext>
              </a:extLst>
            </p:cNvPr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51;p32">
              <a:extLst>
                <a:ext uri="{FF2B5EF4-FFF2-40B4-BE49-F238E27FC236}">
                  <a16:creationId xmlns:a16="http://schemas.microsoft.com/office/drawing/2014/main" id="{A2FFB4CF-EB08-4EE0-BBDD-DE88B160010F}"/>
                </a:ext>
              </a:extLst>
            </p:cNvPr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52;p32">
              <a:extLst>
                <a:ext uri="{FF2B5EF4-FFF2-40B4-BE49-F238E27FC236}">
                  <a16:creationId xmlns:a16="http://schemas.microsoft.com/office/drawing/2014/main" id="{A33B24A7-F9FA-4A3F-9724-7A563B6F6E0B}"/>
                </a:ext>
              </a:extLst>
            </p:cNvPr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53;p32">
              <a:extLst>
                <a:ext uri="{FF2B5EF4-FFF2-40B4-BE49-F238E27FC236}">
                  <a16:creationId xmlns:a16="http://schemas.microsoft.com/office/drawing/2014/main" id="{FC6697A8-6AD4-41A4-AD7F-BD1206216748}"/>
                </a:ext>
              </a:extLst>
            </p:cNvPr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54;p32">
              <a:extLst>
                <a:ext uri="{FF2B5EF4-FFF2-40B4-BE49-F238E27FC236}">
                  <a16:creationId xmlns:a16="http://schemas.microsoft.com/office/drawing/2014/main" id="{7BB47587-945B-49EF-ADEA-69E3A64C5736}"/>
                </a:ext>
              </a:extLst>
            </p:cNvPr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55;p32">
              <a:extLst>
                <a:ext uri="{FF2B5EF4-FFF2-40B4-BE49-F238E27FC236}">
                  <a16:creationId xmlns:a16="http://schemas.microsoft.com/office/drawing/2014/main" id="{DF414B60-286A-4E38-B280-058D9D683CC2}"/>
                </a:ext>
              </a:extLst>
            </p:cNvPr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56;p32">
              <a:extLst>
                <a:ext uri="{FF2B5EF4-FFF2-40B4-BE49-F238E27FC236}">
                  <a16:creationId xmlns:a16="http://schemas.microsoft.com/office/drawing/2014/main" id="{2B851001-F7F6-47D6-810D-68B665F0609D}"/>
                </a:ext>
              </a:extLst>
            </p:cNvPr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57;p32">
              <a:extLst>
                <a:ext uri="{FF2B5EF4-FFF2-40B4-BE49-F238E27FC236}">
                  <a16:creationId xmlns:a16="http://schemas.microsoft.com/office/drawing/2014/main" id="{8AC75969-56C6-4BB4-9C5D-D73C7AEE433A}"/>
                </a:ext>
              </a:extLst>
            </p:cNvPr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58;p32">
              <a:extLst>
                <a:ext uri="{FF2B5EF4-FFF2-40B4-BE49-F238E27FC236}">
                  <a16:creationId xmlns:a16="http://schemas.microsoft.com/office/drawing/2014/main" id="{1231C299-3F29-4E77-9F6C-B925956A2162}"/>
                </a:ext>
              </a:extLst>
            </p:cNvPr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59;p32">
              <a:extLst>
                <a:ext uri="{FF2B5EF4-FFF2-40B4-BE49-F238E27FC236}">
                  <a16:creationId xmlns:a16="http://schemas.microsoft.com/office/drawing/2014/main" id="{0DCC4BFC-8254-40A4-8323-2F8B8F1DB581}"/>
                </a:ext>
              </a:extLst>
            </p:cNvPr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60;p32">
              <a:extLst>
                <a:ext uri="{FF2B5EF4-FFF2-40B4-BE49-F238E27FC236}">
                  <a16:creationId xmlns:a16="http://schemas.microsoft.com/office/drawing/2014/main" id="{8D3E6CF9-B928-4656-BC35-587C75CF1C01}"/>
                </a:ext>
              </a:extLst>
            </p:cNvPr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61;p32">
              <a:extLst>
                <a:ext uri="{FF2B5EF4-FFF2-40B4-BE49-F238E27FC236}">
                  <a16:creationId xmlns:a16="http://schemas.microsoft.com/office/drawing/2014/main" id="{F0A8EE9B-56B3-4EE4-A743-0DB1AA7CCF71}"/>
                </a:ext>
              </a:extLst>
            </p:cNvPr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62;p32">
              <a:extLst>
                <a:ext uri="{FF2B5EF4-FFF2-40B4-BE49-F238E27FC236}">
                  <a16:creationId xmlns:a16="http://schemas.microsoft.com/office/drawing/2014/main" id="{935EEE0B-387A-4BD7-A6EB-952C648CE8E8}"/>
                </a:ext>
              </a:extLst>
            </p:cNvPr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63;p32">
              <a:extLst>
                <a:ext uri="{FF2B5EF4-FFF2-40B4-BE49-F238E27FC236}">
                  <a16:creationId xmlns:a16="http://schemas.microsoft.com/office/drawing/2014/main" id="{22059A19-7D7B-4F27-8843-911FC03E997B}"/>
                </a:ext>
              </a:extLst>
            </p:cNvPr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64;p32">
              <a:extLst>
                <a:ext uri="{FF2B5EF4-FFF2-40B4-BE49-F238E27FC236}">
                  <a16:creationId xmlns:a16="http://schemas.microsoft.com/office/drawing/2014/main" id="{4B475A1C-D5DF-45B4-91A3-86D9EEE34457}"/>
                </a:ext>
              </a:extLst>
            </p:cNvPr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65;p32">
              <a:extLst>
                <a:ext uri="{FF2B5EF4-FFF2-40B4-BE49-F238E27FC236}">
                  <a16:creationId xmlns:a16="http://schemas.microsoft.com/office/drawing/2014/main" id="{36CA987A-A5AB-468A-9059-AF2F95985E93}"/>
                </a:ext>
              </a:extLst>
            </p:cNvPr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66;p32">
              <a:extLst>
                <a:ext uri="{FF2B5EF4-FFF2-40B4-BE49-F238E27FC236}">
                  <a16:creationId xmlns:a16="http://schemas.microsoft.com/office/drawing/2014/main" id="{C2DBEAC4-7F06-4F02-9B83-ACE1F80CB78D}"/>
                </a:ext>
              </a:extLst>
            </p:cNvPr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67;p32">
              <a:extLst>
                <a:ext uri="{FF2B5EF4-FFF2-40B4-BE49-F238E27FC236}">
                  <a16:creationId xmlns:a16="http://schemas.microsoft.com/office/drawing/2014/main" id="{ED4DD647-BB57-48B2-8F11-C3C6B7CD21E5}"/>
                </a:ext>
              </a:extLst>
            </p:cNvPr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68;p32">
              <a:extLst>
                <a:ext uri="{FF2B5EF4-FFF2-40B4-BE49-F238E27FC236}">
                  <a16:creationId xmlns:a16="http://schemas.microsoft.com/office/drawing/2014/main" id="{A514A43B-FBB6-435E-B17D-DEF38A431B73}"/>
                </a:ext>
              </a:extLst>
            </p:cNvPr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69;p32">
              <a:extLst>
                <a:ext uri="{FF2B5EF4-FFF2-40B4-BE49-F238E27FC236}">
                  <a16:creationId xmlns:a16="http://schemas.microsoft.com/office/drawing/2014/main" id="{F5D4C951-2D12-48A2-A7A8-CB6C57E1B666}"/>
                </a:ext>
              </a:extLst>
            </p:cNvPr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70;p32">
              <a:extLst>
                <a:ext uri="{FF2B5EF4-FFF2-40B4-BE49-F238E27FC236}">
                  <a16:creationId xmlns:a16="http://schemas.microsoft.com/office/drawing/2014/main" id="{68D90AF9-678E-445F-988C-477459A24EF0}"/>
                </a:ext>
              </a:extLst>
            </p:cNvPr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71;p32">
              <a:extLst>
                <a:ext uri="{FF2B5EF4-FFF2-40B4-BE49-F238E27FC236}">
                  <a16:creationId xmlns:a16="http://schemas.microsoft.com/office/drawing/2014/main" id="{E349D04A-8755-461E-A39E-874CC9DF9C38}"/>
                </a:ext>
              </a:extLst>
            </p:cNvPr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72;p32">
              <a:extLst>
                <a:ext uri="{FF2B5EF4-FFF2-40B4-BE49-F238E27FC236}">
                  <a16:creationId xmlns:a16="http://schemas.microsoft.com/office/drawing/2014/main" id="{38DAF12E-480E-42AD-8A1E-1D8517B8E92B}"/>
                </a:ext>
              </a:extLst>
            </p:cNvPr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73;p32">
              <a:extLst>
                <a:ext uri="{FF2B5EF4-FFF2-40B4-BE49-F238E27FC236}">
                  <a16:creationId xmlns:a16="http://schemas.microsoft.com/office/drawing/2014/main" id="{A5F3D64F-9B69-4655-811C-140FB10E5BFF}"/>
                </a:ext>
              </a:extLst>
            </p:cNvPr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74;p32">
              <a:extLst>
                <a:ext uri="{FF2B5EF4-FFF2-40B4-BE49-F238E27FC236}">
                  <a16:creationId xmlns:a16="http://schemas.microsoft.com/office/drawing/2014/main" id="{65E2CC31-381C-4DDD-BBE3-E7EB235C82DC}"/>
                </a:ext>
              </a:extLst>
            </p:cNvPr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75;p32">
              <a:extLst>
                <a:ext uri="{FF2B5EF4-FFF2-40B4-BE49-F238E27FC236}">
                  <a16:creationId xmlns:a16="http://schemas.microsoft.com/office/drawing/2014/main" id="{4DB92E5F-8461-48D7-B0F5-4323BF2C2646}"/>
                </a:ext>
              </a:extLst>
            </p:cNvPr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76;p32">
              <a:extLst>
                <a:ext uri="{FF2B5EF4-FFF2-40B4-BE49-F238E27FC236}">
                  <a16:creationId xmlns:a16="http://schemas.microsoft.com/office/drawing/2014/main" id="{B83DDFC3-6956-4C3B-9F0A-A1D99DCA09E3}"/>
                </a:ext>
              </a:extLst>
            </p:cNvPr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77;p32">
              <a:extLst>
                <a:ext uri="{FF2B5EF4-FFF2-40B4-BE49-F238E27FC236}">
                  <a16:creationId xmlns:a16="http://schemas.microsoft.com/office/drawing/2014/main" id="{BBA8ABFF-1DE8-42B3-90C0-7B68BD9A3A6A}"/>
                </a:ext>
              </a:extLst>
            </p:cNvPr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78;p32">
              <a:extLst>
                <a:ext uri="{FF2B5EF4-FFF2-40B4-BE49-F238E27FC236}">
                  <a16:creationId xmlns:a16="http://schemas.microsoft.com/office/drawing/2014/main" id="{73B4FB49-FB1E-486B-84AE-9030BFEA0657}"/>
                </a:ext>
              </a:extLst>
            </p:cNvPr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79;p32">
              <a:extLst>
                <a:ext uri="{FF2B5EF4-FFF2-40B4-BE49-F238E27FC236}">
                  <a16:creationId xmlns:a16="http://schemas.microsoft.com/office/drawing/2014/main" id="{B1952CC8-7C9A-4F9E-B2E4-9EA4AFD38ABB}"/>
                </a:ext>
              </a:extLst>
            </p:cNvPr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80;p32">
              <a:extLst>
                <a:ext uri="{FF2B5EF4-FFF2-40B4-BE49-F238E27FC236}">
                  <a16:creationId xmlns:a16="http://schemas.microsoft.com/office/drawing/2014/main" id="{F015BAA9-12D6-46BA-8850-1869E3538ECB}"/>
                </a:ext>
              </a:extLst>
            </p:cNvPr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81;p32">
              <a:extLst>
                <a:ext uri="{FF2B5EF4-FFF2-40B4-BE49-F238E27FC236}">
                  <a16:creationId xmlns:a16="http://schemas.microsoft.com/office/drawing/2014/main" id="{4A3E889A-91C1-4057-944B-191E9617075A}"/>
                </a:ext>
              </a:extLst>
            </p:cNvPr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82;p32">
              <a:extLst>
                <a:ext uri="{FF2B5EF4-FFF2-40B4-BE49-F238E27FC236}">
                  <a16:creationId xmlns:a16="http://schemas.microsoft.com/office/drawing/2014/main" id="{271B978A-1690-431A-BBAE-F0366728B8AE}"/>
                </a:ext>
              </a:extLst>
            </p:cNvPr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83;p32">
              <a:extLst>
                <a:ext uri="{FF2B5EF4-FFF2-40B4-BE49-F238E27FC236}">
                  <a16:creationId xmlns:a16="http://schemas.microsoft.com/office/drawing/2014/main" id="{3030D719-31C1-43D7-BA75-643BAD3DD6E0}"/>
                </a:ext>
              </a:extLst>
            </p:cNvPr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84;p32">
              <a:extLst>
                <a:ext uri="{FF2B5EF4-FFF2-40B4-BE49-F238E27FC236}">
                  <a16:creationId xmlns:a16="http://schemas.microsoft.com/office/drawing/2014/main" id="{C720CEF7-3800-4D31-B287-7102EB367C7C}"/>
                </a:ext>
              </a:extLst>
            </p:cNvPr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85;p32">
              <a:extLst>
                <a:ext uri="{FF2B5EF4-FFF2-40B4-BE49-F238E27FC236}">
                  <a16:creationId xmlns:a16="http://schemas.microsoft.com/office/drawing/2014/main" id="{B6B54B09-A480-4FFF-BA29-919E333C099A}"/>
                </a:ext>
              </a:extLst>
            </p:cNvPr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86;p32">
              <a:extLst>
                <a:ext uri="{FF2B5EF4-FFF2-40B4-BE49-F238E27FC236}">
                  <a16:creationId xmlns:a16="http://schemas.microsoft.com/office/drawing/2014/main" id="{322D30EE-BE1D-4F14-8D6A-DBD96E603CF9}"/>
                </a:ext>
              </a:extLst>
            </p:cNvPr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87;p32">
              <a:extLst>
                <a:ext uri="{FF2B5EF4-FFF2-40B4-BE49-F238E27FC236}">
                  <a16:creationId xmlns:a16="http://schemas.microsoft.com/office/drawing/2014/main" id="{3D1365B1-71D4-4DC0-9D97-AF3EB1CC04F8}"/>
                </a:ext>
              </a:extLst>
            </p:cNvPr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88;p32">
              <a:extLst>
                <a:ext uri="{FF2B5EF4-FFF2-40B4-BE49-F238E27FC236}">
                  <a16:creationId xmlns:a16="http://schemas.microsoft.com/office/drawing/2014/main" id="{FD94B6BE-743A-46AB-A2EC-B5EF18C98C68}"/>
                </a:ext>
              </a:extLst>
            </p:cNvPr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89;p32">
              <a:extLst>
                <a:ext uri="{FF2B5EF4-FFF2-40B4-BE49-F238E27FC236}">
                  <a16:creationId xmlns:a16="http://schemas.microsoft.com/office/drawing/2014/main" id="{B10DD05C-1CB0-4A37-AFD9-293EDA1216FA}"/>
                </a:ext>
              </a:extLst>
            </p:cNvPr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90;p32">
              <a:extLst>
                <a:ext uri="{FF2B5EF4-FFF2-40B4-BE49-F238E27FC236}">
                  <a16:creationId xmlns:a16="http://schemas.microsoft.com/office/drawing/2014/main" id="{3FCE6AFC-EA5B-4BC0-BA91-39C7F4F32FFC}"/>
                </a:ext>
              </a:extLst>
            </p:cNvPr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91;p32">
              <a:extLst>
                <a:ext uri="{FF2B5EF4-FFF2-40B4-BE49-F238E27FC236}">
                  <a16:creationId xmlns:a16="http://schemas.microsoft.com/office/drawing/2014/main" id="{D857FE3A-BBCD-48BC-90BE-BCFC48F8DEBA}"/>
                </a:ext>
              </a:extLst>
            </p:cNvPr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92;p32">
              <a:extLst>
                <a:ext uri="{FF2B5EF4-FFF2-40B4-BE49-F238E27FC236}">
                  <a16:creationId xmlns:a16="http://schemas.microsoft.com/office/drawing/2014/main" id="{14419F53-23B4-44C1-B3EB-6562993F5996}"/>
                </a:ext>
              </a:extLst>
            </p:cNvPr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93;p32">
              <a:extLst>
                <a:ext uri="{FF2B5EF4-FFF2-40B4-BE49-F238E27FC236}">
                  <a16:creationId xmlns:a16="http://schemas.microsoft.com/office/drawing/2014/main" id="{3A9C5CE0-2F52-4A28-A8EE-D1232405A9BA}"/>
                </a:ext>
              </a:extLst>
            </p:cNvPr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94;p32">
              <a:extLst>
                <a:ext uri="{FF2B5EF4-FFF2-40B4-BE49-F238E27FC236}">
                  <a16:creationId xmlns:a16="http://schemas.microsoft.com/office/drawing/2014/main" id="{DFFF1A34-B5C0-40B7-B4FA-C786B9DABCAA}"/>
                </a:ext>
              </a:extLst>
            </p:cNvPr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95;p32">
              <a:extLst>
                <a:ext uri="{FF2B5EF4-FFF2-40B4-BE49-F238E27FC236}">
                  <a16:creationId xmlns:a16="http://schemas.microsoft.com/office/drawing/2014/main" id="{F13CCE72-35D6-4088-807D-ACFB5AC98C64}"/>
                </a:ext>
              </a:extLst>
            </p:cNvPr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96;p32">
              <a:extLst>
                <a:ext uri="{FF2B5EF4-FFF2-40B4-BE49-F238E27FC236}">
                  <a16:creationId xmlns:a16="http://schemas.microsoft.com/office/drawing/2014/main" id="{DF22F34F-6152-48D3-BB41-C9F832FA279D}"/>
                </a:ext>
              </a:extLst>
            </p:cNvPr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97;p32">
              <a:extLst>
                <a:ext uri="{FF2B5EF4-FFF2-40B4-BE49-F238E27FC236}">
                  <a16:creationId xmlns:a16="http://schemas.microsoft.com/office/drawing/2014/main" id="{C53A3BF7-05FE-45E0-8F17-6580E9347E39}"/>
                </a:ext>
              </a:extLst>
            </p:cNvPr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98;p32">
              <a:extLst>
                <a:ext uri="{FF2B5EF4-FFF2-40B4-BE49-F238E27FC236}">
                  <a16:creationId xmlns:a16="http://schemas.microsoft.com/office/drawing/2014/main" id="{F0A91300-9A6C-4695-91D6-D73A5F1329AD}"/>
                </a:ext>
              </a:extLst>
            </p:cNvPr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99;p32">
              <a:extLst>
                <a:ext uri="{FF2B5EF4-FFF2-40B4-BE49-F238E27FC236}">
                  <a16:creationId xmlns:a16="http://schemas.microsoft.com/office/drawing/2014/main" id="{C8591493-2259-4178-82FC-E909CB42B212}"/>
                </a:ext>
              </a:extLst>
            </p:cNvPr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00;p32">
              <a:extLst>
                <a:ext uri="{FF2B5EF4-FFF2-40B4-BE49-F238E27FC236}">
                  <a16:creationId xmlns:a16="http://schemas.microsoft.com/office/drawing/2014/main" id="{EE52683C-5F60-4D94-8208-C7FC6E11179B}"/>
                </a:ext>
              </a:extLst>
            </p:cNvPr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01;p32">
              <a:extLst>
                <a:ext uri="{FF2B5EF4-FFF2-40B4-BE49-F238E27FC236}">
                  <a16:creationId xmlns:a16="http://schemas.microsoft.com/office/drawing/2014/main" id="{15BA7760-822E-404F-B522-260E896D45AB}"/>
                </a:ext>
              </a:extLst>
            </p:cNvPr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02;p32">
              <a:extLst>
                <a:ext uri="{FF2B5EF4-FFF2-40B4-BE49-F238E27FC236}">
                  <a16:creationId xmlns:a16="http://schemas.microsoft.com/office/drawing/2014/main" id="{C92EAC96-6BF0-4AA8-BB1D-7E8ED0EDD313}"/>
                </a:ext>
              </a:extLst>
            </p:cNvPr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03;p32">
              <a:extLst>
                <a:ext uri="{FF2B5EF4-FFF2-40B4-BE49-F238E27FC236}">
                  <a16:creationId xmlns:a16="http://schemas.microsoft.com/office/drawing/2014/main" id="{427580A3-63A5-4250-B904-0700940DABF5}"/>
                </a:ext>
              </a:extLst>
            </p:cNvPr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04;p32">
              <a:extLst>
                <a:ext uri="{FF2B5EF4-FFF2-40B4-BE49-F238E27FC236}">
                  <a16:creationId xmlns:a16="http://schemas.microsoft.com/office/drawing/2014/main" id="{3B595EA1-22DF-4BD8-A428-3EBA1BAD99BC}"/>
                </a:ext>
              </a:extLst>
            </p:cNvPr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05;p32">
              <a:extLst>
                <a:ext uri="{FF2B5EF4-FFF2-40B4-BE49-F238E27FC236}">
                  <a16:creationId xmlns:a16="http://schemas.microsoft.com/office/drawing/2014/main" id="{B92B4EE2-8029-461A-BED5-383C5C25ABD3}"/>
                </a:ext>
              </a:extLst>
            </p:cNvPr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06;p32">
              <a:extLst>
                <a:ext uri="{FF2B5EF4-FFF2-40B4-BE49-F238E27FC236}">
                  <a16:creationId xmlns:a16="http://schemas.microsoft.com/office/drawing/2014/main" id="{DF9C1363-682B-4E6A-B4C6-3010F5DD60D7}"/>
                </a:ext>
              </a:extLst>
            </p:cNvPr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07;p32">
              <a:extLst>
                <a:ext uri="{FF2B5EF4-FFF2-40B4-BE49-F238E27FC236}">
                  <a16:creationId xmlns:a16="http://schemas.microsoft.com/office/drawing/2014/main" id="{5D2C71AE-9EE4-4C4A-BC41-817D6657A59B}"/>
                </a:ext>
              </a:extLst>
            </p:cNvPr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08;p32">
              <a:extLst>
                <a:ext uri="{FF2B5EF4-FFF2-40B4-BE49-F238E27FC236}">
                  <a16:creationId xmlns:a16="http://schemas.microsoft.com/office/drawing/2014/main" id="{BB9154C1-0053-4847-9401-95C3567984E4}"/>
                </a:ext>
              </a:extLst>
            </p:cNvPr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09;p32">
              <a:extLst>
                <a:ext uri="{FF2B5EF4-FFF2-40B4-BE49-F238E27FC236}">
                  <a16:creationId xmlns:a16="http://schemas.microsoft.com/office/drawing/2014/main" id="{64B42AAC-0761-4DBE-B10A-EF90270E22D5}"/>
                </a:ext>
              </a:extLst>
            </p:cNvPr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10;p32">
              <a:extLst>
                <a:ext uri="{FF2B5EF4-FFF2-40B4-BE49-F238E27FC236}">
                  <a16:creationId xmlns:a16="http://schemas.microsoft.com/office/drawing/2014/main" id="{74BFB276-D874-4A4A-A38F-019DFA3B49BE}"/>
                </a:ext>
              </a:extLst>
            </p:cNvPr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11;p32">
              <a:extLst>
                <a:ext uri="{FF2B5EF4-FFF2-40B4-BE49-F238E27FC236}">
                  <a16:creationId xmlns:a16="http://schemas.microsoft.com/office/drawing/2014/main" id="{111165F9-2F27-46CF-8DDC-41B5DD12C545}"/>
                </a:ext>
              </a:extLst>
            </p:cNvPr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12;p32">
              <a:extLst>
                <a:ext uri="{FF2B5EF4-FFF2-40B4-BE49-F238E27FC236}">
                  <a16:creationId xmlns:a16="http://schemas.microsoft.com/office/drawing/2014/main" id="{CC456540-E59E-488C-9B75-8405F484E5DC}"/>
                </a:ext>
              </a:extLst>
            </p:cNvPr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513;p32">
              <a:extLst>
                <a:ext uri="{FF2B5EF4-FFF2-40B4-BE49-F238E27FC236}">
                  <a16:creationId xmlns:a16="http://schemas.microsoft.com/office/drawing/2014/main" id="{29CC97AC-2058-4AA6-94CC-068296438800}"/>
                </a:ext>
              </a:extLst>
            </p:cNvPr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514;p32">
              <a:extLst>
                <a:ext uri="{FF2B5EF4-FFF2-40B4-BE49-F238E27FC236}">
                  <a16:creationId xmlns:a16="http://schemas.microsoft.com/office/drawing/2014/main" id="{14ACA0C1-73D6-4314-81E6-EAF49FC2B398}"/>
                </a:ext>
              </a:extLst>
            </p:cNvPr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15;p32">
              <a:extLst>
                <a:ext uri="{FF2B5EF4-FFF2-40B4-BE49-F238E27FC236}">
                  <a16:creationId xmlns:a16="http://schemas.microsoft.com/office/drawing/2014/main" id="{764E2CEA-C491-4EEB-9CDF-BD563ED5EA46}"/>
                </a:ext>
              </a:extLst>
            </p:cNvPr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516;p32">
              <a:extLst>
                <a:ext uri="{FF2B5EF4-FFF2-40B4-BE49-F238E27FC236}">
                  <a16:creationId xmlns:a16="http://schemas.microsoft.com/office/drawing/2014/main" id="{AE119D5D-C63C-4466-9F9F-2DE6DF81A254}"/>
                </a:ext>
              </a:extLst>
            </p:cNvPr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517;p32">
              <a:extLst>
                <a:ext uri="{FF2B5EF4-FFF2-40B4-BE49-F238E27FC236}">
                  <a16:creationId xmlns:a16="http://schemas.microsoft.com/office/drawing/2014/main" id="{A2A6AD82-781D-4430-B34A-69D6C7CF9F04}"/>
                </a:ext>
              </a:extLst>
            </p:cNvPr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518;p32">
              <a:extLst>
                <a:ext uri="{FF2B5EF4-FFF2-40B4-BE49-F238E27FC236}">
                  <a16:creationId xmlns:a16="http://schemas.microsoft.com/office/drawing/2014/main" id="{CCDC7909-21A8-4E7E-B168-5CFBBCF9939D}"/>
                </a:ext>
              </a:extLst>
            </p:cNvPr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19;p32">
              <a:extLst>
                <a:ext uri="{FF2B5EF4-FFF2-40B4-BE49-F238E27FC236}">
                  <a16:creationId xmlns:a16="http://schemas.microsoft.com/office/drawing/2014/main" id="{A3034A97-110B-41DC-B5A6-DB01BF2ECE1E}"/>
                </a:ext>
              </a:extLst>
            </p:cNvPr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520;p32">
              <a:extLst>
                <a:ext uri="{FF2B5EF4-FFF2-40B4-BE49-F238E27FC236}">
                  <a16:creationId xmlns:a16="http://schemas.microsoft.com/office/drawing/2014/main" id="{BA730D58-4866-4C54-912E-99E92D2880B6}"/>
                </a:ext>
              </a:extLst>
            </p:cNvPr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521;p32">
              <a:extLst>
                <a:ext uri="{FF2B5EF4-FFF2-40B4-BE49-F238E27FC236}">
                  <a16:creationId xmlns:a16="http://schemas.microsoft.com/office/drawing/2014/main" id="{87C1D2EC-DAEA-44DB-990F-669ED7FD3AB1}"/>
                </a:ext>
              </a:extLst>
            </p:cNvPr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22;p32">
              <a:extLst>
                <a:ext uri="{FF2B5EF4-FFF2-40B4-BE49-F238E27FC236}">
                  <a16:creationId xmlns:a16="http://schemas.microsoft.com/office/drawing/2014/main" id="{79CF7259-FB59-4D3A-BD94-555AF9232BF9}"/>
                </a:ext>
              </a:extLst>
            </p:cNvPr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523;p32">
              <a:extLst>
                <a:ext uri="{FF2B5EF4-FFF2-40B4-BE49-F238E27FC236}">
                  <a16:creationId xmlns:a16="http://schemas.microsoft.com/office/drawing/2014/main" id="{C2AC1B14-4135-4405-9B93-DF9FE6E107CE}"/>
                </a:ext>
              </a:extLst>
            </p:cNvPr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24;p32">
              <a:extLst>
                <a:ext uri="{FF2B5EF4-FFF2-40B4-BE49-F238E27FC236}">
                  <a16:creationId xmlns:a16="http://schemas.microsoft.com/office/drawing/2014/main" id="{56C890DA-4432-4543-A7C9-2884CC857DF9}"/>
                </a:ext>
              </a:extLst>
            </p:cNvPr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525;p32">
              <a:extLst>
                <a:ext uri="{FF2B5EF4-FFF2-40B4-BE49-F238E27FC236}">
                  <a16:creationId xmlns:a16="http://schemas.microsoft.com/office/drawing/2014/main" id="{FDA8DB75-CBF0-4A89-BFE5-C3BD34C6294A}"/>
                </a:ext>
              </a:extLst>
            </p:cNvPr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526;p32">
              <a:extLst>
                <a:ext uri="{FF2B5EF4-FFF2-40B4-BE49-F238E27FC236}">
                  <a16:creationId xmlns:a16="http://schemas.microsoft.com/office/drawing/2014/main" id="{EA04358D-B134-472A-9FD8-7E4643B83395}"/>
                </a:ext>
              </a:extLst>
            </p:cNvPr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27;p32">
              <a:extLst>
                <a:ext uri="{FF2B5EF4-FFF2-40B4-BE49-F238E27FC236}">
                  <a16:creationId xmlns:a16="http://schemas.microsoft.com/office/drawing/2014/main" id="{440C17A4-BEB1-4C9B-94E7-342D0FFD54E9}"/>
                </a:ext>
              </a:extLst>
            </p:cNvPr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28;p32">
              <a:extLst>
                <a:ext uri="{FF2B5EF4-FFF2-40B4-BE49-F238E27FC236}">
                  <a16:creationId xmlns:a16="http://schemas.microsoft.com/office/drawing/2014/main" id="{7E519B2A-1A03-4CF6-9379-9C4EF85698B5}"/>
                </a:ext>
              </a:extLst>
            </p:cNvPr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529;p32">
              <a:extLst>
                <a:ext uri="{FF2B5EF4-FFF2-40B4-BE49-F238E27FC236}">
                  <a16:creationId xmlns:a16="http://schemas.microsoft.com/office/drawing/2014/main" id="{3B99063C-78CF-44F4-810E-5E3E5FD6E3B0}"/>
                </a:ext>
              </a:extLst>
            </p:cNvPr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530;p32">
              <a:extLst>
                <a:ext uri="{FF2B5EF4-FFF2-40B4-BE49-F238E27FC236}">
                  <a16:creationId xmlns:a16="http://schemas.microsoft.com/office/drawing/2014/main" id="{2AA24072-773D-474E-B744-0099F3832376}"/>
                </a:ext>
              </a:extLst>
            </p:cNvPr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531;p32">
              <a:extLst>
                <a:ext uri="{FF2B5EF4-FFF2-40B4-BE49-F238E27FC236}">
                  <a16:creationId xmlns:a16="http://schemas.microsoft.com/office/drawing/2014/main" id="{94926444-68B9-4929-A013-DD49D514D8BA}"/>
                </a:ext>
              </a:extLst>
            </p:cNvPr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532;p32">
              <a:extLst>
                <a:ext uri="{FF2B5EF4-FFF2-40B4-BE49-F238E27FC236}">
                  <a16:creationId xmlns:a16="http://schemas.microsoft.com/office/drawing/2014/main" id="{3805708C-EE23-44AC-88FF-BB533BE34954}"/>
                </a:ext>
              </a:extLst>
            </p:cNvPr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533;p32">
              <a:extLst>
                <a:ext uri="{FF2B5EF4-FFF2-40B4-BE49-F238E27FC236}">
                  <a16:creationId xmlns:a16="http://schemas.microsoft.com/office/drawing/2014/main" id="{5B563342-F8F3-4D9F-BFCB-140E14FA1270}"/>
                </a:ext>
              </a:extLst>
            </p:cNvPr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34;p32">
              <a:extLst>
                <a:ext uri="{FF2B5EF4-FFF2-40B4-BE49-F238E27FC236}">
                  <a16:creationId xmlns:a16="http://schemas.microsoft.com/office/drawing/2014/main" id="{001A3A73-A5CF-4E08-8625-236844219BE2}"/>
                </a:ext>
              </a:extLst>
            </p:cNvPr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535;p32">
              <a:extLst>
                <a:ext uri="{FF2B5EF4-FFF2-40B4-BE49-F238E27FC236}">
                  <a16:creationId xmlns:a16="http://schemas.microsoft.com/office/drawing/2014/main" id="{604B28A6-A578-4D09-8CD7-5471F6EF8243}"/>
                </a:ext>
              </a:extLst>
            </p:cNvPr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536;p32">
              <a:extLst>
                <a:ext uri="{FF2B5EF4-FFF2-40B4-BE49-F238E27FC236}">
                  <a16:creationId xmlns:a16="http://schemas.microsoft.com/office/drawing/2014/main" id="{0E9FDBAD-B65F-44D9-8E28-E664838E9245}"/>
                </a:ext>
              </a:extLst>
            </p:cNvPr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537;p32">
              <a:extLst>
                <a:ext uri="{FF2B5EF4-FFF2-40B4-BE49-F238E27FC236}">
                  <a16:creationId xmlns:a16="http://schemas.microsoft.com/office/drawing/2014/main" id="{10CBB195-3F7B-421F-937A-E1B9CB3F0B44}"/>
                </a:ext>
              </a:extLst>
            </p:cNvPr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538;p32">
              <a:extLst>
                <a:ext uri="{FF2B5EF4-FFF2-40B4-BE49-F238E27FC236}">
                  <a16:creationId xmlns:a16="http://schemas.microsoft.com/office/drawing/2014/main" id="{9481C99B-F885-4B42-B444-600947AF51EC}"/>
                </a:ext>
              </a:extLst>
            </p:cNvPr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539;p32">
              <a:extLst>
                <a:ext uri="{FF2B5EF4-FFF2-40B4-BE49-F238E27FC236}">
                  <a16:creationId xmlns:a16="http://schemas.microsoft.com/office/drawing/2014/main" id="{717F3DA4-BC17-4806-B8B9-4BB259ABDE12}"/>
                </a:ext>
              </a:extLst>
            </p:cNvPr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540;p32">
              <a:extLst>
                <a:ext uri="{FF2B5EF4-FFF2-40B4-BE49-F238E27FC236}">
                  <a16:creationId xmlns:a16="http://schemas.microsoft.com/office/drawing/2014/main" id="{FBC5C1F3-9A26-435F-B634-DE77576AB943}"/>
                </a:ext>
              </a:extLst>
            </p:cNvPr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541;p32">
              <a:extLst>
                <a:ext uri="{FF2B5EF4-FFF2-40B4-BE49-F238E27FC236}">
                  <a16:creationId xmlns:a16="http://schemas.microsoft.com/office/drawing/2014/main" id="{0696F3CD-BDAB-4EE0-BBAE-F17681EC3DE4}"/>
                </a:ext>
              </a:extLst>
            </p:cNvPr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542;p32">
              <a:extLst>
                <a:ext uri="{FF2B5EF4-FFF2-40B4-BE49-F238E27FC236}">
                  <a16:creationId xmlns:a16="http://schemas.microsoft.com/office/drawing/2014/main" id="{7E0A916B-3BFE-458E-805F-B9A6B08CCC3A}"/>
                </a:ext>
              </a:extLst>
            </p:cNvPr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543;p32">
              <a:extLst>
                <a:ext uri="{FF2B5EF4-FFF2-40B4-BE49-F238E27FC236}">
                  <a16:creationId xmlns:a16="http://schemas.microsoft.com/office/drawing/2014/main" id="{20BF49B5-5246-4410-82C7-A001C28AC534}"/>
                </a:ext>
              </a:extLst>
            </p:cNvPr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544;p32">
              <a:extLst>
                <a:ext uri="{FF2B5EF4-FFF2-40B4-BE49-F238E27FC236}">
                  <a16:creationId xmlns:a16="http://schemas.microsoft.com/office/drawing/2014/main" id="{C10F5F22-B192-453A-961E-D92F47B7BAA3}"/>
                </a:ext>
              </a:extLst>
            </p:cNvPr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545;p32">
              <a:extLst>
                <a:ext uri="{FF2B5EF4-FFF2-40B4-BE49-F238E27FC236}">
                  <a16:creationId xmlns:a16="http://schemas.microsoft.com/office/drawing/2014/main" id="{22489D93-24A7-43B2-AF9F-ED6970510AAE}"/>
                </a:ext>
              </a:extLst>
            </p:cNvPr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546;p32">
              <a:extLst>
                <a:ext uri="{FF2B5EF4-FFF2-40B4-BE49-F238E27FC236}">
                  <a16:creationId xmlns:a16="http://schemas.microsoft.com/office/drawing/2014/main" id="{72B409AD-AE92-4276-AEA3-6709AEDE3057}"/>
                </a:ext>
              </a:extLst>
            </p:cNvPr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47;p32">
              <a:extLst>
                <a:ext uri="{FF2B5EF4-FFF2-40B4-BE49-F238E27FC236}">
                  <a16:creationId xmlns:a16="http://schemas.microsoft.com/office/drawing/2014/main" id="{E023451A-B4D3-46AD-9228-B843FBB4C726}"/>
                </a:ext>
              </a:extLst>
            </p:cNvPr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48;p32">
              <a:extLst>
                <a:ext uri="{FF2B5EF4-FFF2-40B4-BE49-F238E27FC236}">
                  <a16:creationId xmlns:a16="http://schemas.microsoft.com/office/drawing/2014/main" id="{AE610F93-AE9E-43C2-AF8C-590CD8E00E0C}"/>
                </a:ext>
              </a:extLst>
            </p:cNvPr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49;p32">
              <a:extLst>
                <a:ext uri="{FF2B5EF4-FFF2-40B4-BE49-F238E27FC236}">
                  <a16:creationId xmlns:a16="http://schemas.microsoft.com/office/drawing/2014/main" id="{03756B16-DA13-4597-BEC5-C4C40A9DB81D}"/>
                </a:ext>
              </a:extLst>
            </p:cNvPr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50;p32">
              <a:extLst>
                <a:ext uri="{FF2B5EF4-FFF2-40B4-BE49-F238E27FC236}">
                  <a16:creationId xmlns:a16="http://schemas.microsoft.com/office/drawing/2014/main" id="{AC3655FC-A9C3-491F-9AB8-0B652D3F6854}"/>
                </a:ext>
              </a:extLst>
            </p:cNvPr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51;p32">
              <a:extLst>
                <a:ext uri="{FF2B5EF4-FFF2-40B4-BE49-F238E27FC236}">
                  <a16:creationId xmlns:a16="http://schemas.microsoft.com/office/drawing/2014/main" id="{1C2E9A6F-B938-4C40-A64A-5BD178FEA224}"/>
                </a:ext>
              </a:extLst>
            </p:cNvPr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52;p32">
              <a:extLst>
                <a:ext uri="{FF2B5EF4-FFF2-40B4-BE49-F238E27FC236}">
                  <a16:creationId xmlns:a16="http://schemas.microsoft.com/office/drawing/2014/main" id="{5B6AEDA6-086C-4B3F-B529-EA3E6E66688D}"/>
                </a:ext>
              </a:extLst>
            </p:cNvPr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53;p32">
              <a:extLst>
                <a:ext uri="{FF2B5EF4-FFF2-40B4-BE49-F238E27FC236}">
                  <a16:creationId xmlns:a16="http://schemas.microsoft.com/office/drawing/2014/main" id="{FEC87CB4-C6FA-4E81-8FFB-22E824EAD019}"/>
                </a:ext>
              </a:extLst>
            </p:cNvPr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54;p32">
              <a:extLst>
                <a:ext uri="{FF2B5EF4-FFF2-40B4-BE49-F238E27FC236}">
                  <a16:creationId xmlns:a16="http://schemas.microsoft.com/office/drawing/2014/main" id="{530F1F9B-2475-4654-9D98-ACA25C6A63BD}"/>
                </a:ext>
              </a:extLst>
            </p:cNvPr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55;p32">
              <a:extLst>
                <a:ext uri="{FF2B5EF4-FFF2-40B4-BE49-F238E27FC236}">
                  <a16:creationId xmlns:a16="http://schemas.microsoft.com/office/drawing/2014/main" id="{341C346D-3C47-4AD3-8105-88FC72B2061D}"/>
                </a:ext>
              </a:extLst>
            </p:cNvPr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556;p32">
              <a:extLst>
                <a:ext uri="{FF2B5EF4-FFF2-40B4-BE49-F238E27FC236}">
                  <a16:creationId xmlns:a16="http://schemas.microsoft.com/office/drawing/2014/main" id="{F4E93431-8C36-4AFC-80F2-621D8A9C0789}"/>
                </a:ext>
              </a:extLst>
            </p:cNvPr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57;p32">
              <a:extLst>
                <a:ext uri="{FF2B5EF4-FFF2-40B4-BE49-F238E27FC236}">
                  <a16:creationId xmlns:a16="http://schemas.microsoft.com/office/drawing/2014/main" id="{74ACD675-4A5C-4FBA-9876-79A4A5068026}"/>
                </a:ext>
              </a:extLst>
            </p:cNvPr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58;p32">
              <a:extLst>
                <a:ext uri="{FF2B5EF4-FFF2-40B4-BE49-F238E27FC236}">
                  <a16:creationId xmlns:a16="http://schemas.microsoft.com/office/drawing/2014/main" id="{FACCCC2E-A6F1-4C65-A3D9-929517CBB08E}"/>
                </a:ext>
              </a:extLst>
            </p:cNvPr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559;p32">
              <a:extLst>
                <a:ext uri="{FF2B5EF4-FFF2-40B4-BE49-F238E27FC236}">
                  <a16:creationId xmlns:a16="http://schemas.microsoft.com/office/drawing/2014/main" id="{3C38EDC7-BACB-4E5F-9CF9-11382791A77D}"/>
                </a:ext>
              </a:extLst>
            </p:cNvPr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60;p32">
              <a:extLst>
                <a:ext uri="{FF2B5EF4-FFF2-40B4-BE49-F238E27FC236}">
                  <a16:creationId xmlns:a16="http://schemas.microsoft.com/office/drawing/2014/main" id="{6BA1A32C-1922-426A-8F1A-F10F47A5321C}"/>
                </a:ext>
              </a:extLst>
            </p:cNvPr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61;p32">
              <a:extLst>
                <a:ext uri="{FF2B5EF4-FFF2-40B4-BE49-F238E27FC236}">
                  <a16:creationId xmlns:a16="http://schemas.microsoft.com/office/drawing/2014/main" id="{146571EF-2B14-4552-B226-C83AB902B571}"/>
                </a:ext>
              </a:extLst>
            </p:cNvPr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562;p32">
              <a:extLst>
                <a:ext uri="{FF2B5EF4-FFF2-40B4-BE49-F238E27FC236}">
                  <a16:creationId xmlns:a16="http://schemas.microsoft.com/office/drawing/2014/main" id="{076A0E77-3591-4478-A2D9-EA0988EA1FAD}"/>
                </a:ext>
              </a:extLst>
            </p:cNvPr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563;p32">
              <a:extLst>
                <a:ext uri="{FF2B5EF4-FFF2-40B4-BE49-F238E27FC236}">
                  <a16:creationId xmlns:a16="http://schemas.microsoft.com/office/drawing/2014/main" id="{CA253DDD-8C44-4509-B140-942D0DED617A}"/>
                </a:ext>
              </a:extLst>
            </p:cNvPr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564;p32">
              <a:extLst>
                <a:ext uri="{FF2B5EF4-FFF2-40B4-BE49-F238E27FC236}">
                  <a16:creationId xmlns:a16="http://schemas.microsoft.com/office/drawing/2014/main" id="{F87047B5-60EB-4B76-AB37-AF7F4D1C5C9E}"/>
                </a:ext>
              </a:extLst>
            </p:cNvPr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565;p32">
              <a:extLst>
                <a:ext uri="{FF2B5EF4-FFF2-40B4-BE49-F238E27FC236}">
                  <a16:creationId xmlns:a16="http://schemas.microsoft.com/office/drawing/2014/main" id="{6A844807-8DD5-4474-BA75-B3E402EDE430}"/>
                </a:ext>
              </a:extLst>
            </p:cNvPr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566;p32">
              <a:extLst>
                <a:ext uri="{FF2B5EF4-FFF2-40B4-BE49-F238E27FC236}">
                  <a16:creationId xmlns:a16="http://schemas.microsoft.com/office/drawing/2014/main" id="{ACCB7F29-E55A-4E80-BDC7-F9936E83FADC}"/>
                </a:ext>
              </a:extLst>
            </p:cNvPr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567;p32">
              <a:extLst>
                <a:ext uri="{FF2B5EF4-FFF2-40B4-BE49-F238E27FC236}">
                  <a16:creationId xmlns:a16="http://schemas.microsoft.com/office/drawing/2014/main" id="{BFFFF940-8DE8-4729-BFFD-DADAABA4A728}"/>
                </a:ext>
              </a:extLst>
            </p:cNvPr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568;p32">
              <a:extLst>
                <a:ext uri="{FF2B5EF4-FFF2-40B4-BE49-F238E27FC236}">
                  <a16:creationId xmlns:a16="http://schemas.microsoft.com/office/drawing/2014/main" id="{FE60B625-BD4C-4188-B83F-4550C10CCA47}"/>
                </a:ext>
              </a:extLst>
            </p:cNvPr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569;p32">
              <a:extLst>
                <a:ext uri="{FF2B5EF4-FFF2-40B4-BE49-F238E27FC236}">
                  <a16:creationId xmlns:a16="http://schemas.microsoft.com/office/drawing/2014/main" id="{DC53A432-78E0-4E75-B3B4-01CD8E89CEAB}"/>
                </a:ext>
              </a:extLst>
            </p:cNvPr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570;p32">
              <a:extLst>
                <a:ext uri="{FF2B5EF4-FFF2-40B4-BE49-F238E27FC236}">
                  <a16:creationId xmlns:a16="http://schemas.microsoft.com/office/drawing/2014/main" id="{94E558D5-F0E4-485A-A9B4-3C28A271E1A6}"/>
                </a:ext>
              </a:extLst>
            </p:cNvPr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71;p32">
              <a:extLst>
                <a:ext uri="{FF2B5EF4-FFF2-40B4-BE49-F238E27FC236}">
                  <a16:creationId xmlns:a16="http://schemas.microsoft.com/office/drawing/2014/main" id="{D7F35D8D-7F4B-4C38-A2B3-EF64CD269F7B}"/>
                </a:ext>
              </a:extLst>
            </p:cNvPr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572;p32">
              <a:extLst>
                <a:ext uri="{FF2B5EF4-FFF2-40B4-BE49-F238E27FC236}">
                  <a16:creationId xmlns:a16="http://schemas.microsoft.com/office/drawing/2014/main" id="{4E01D428-E84F-4D8B-97AE-B27E79AA79DC}"/>
                </a:ext>
              </a:extLst>
            </p:cNvPr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573;p32">
              <a:extLst>
                <a:ext uri="{FF2B5EF4-FFF2-40B4-BE49-F238E27FC236}">
                  <a16:creationId xmlns:a16="http://schemas.microsoft.com/office/drawing/2014/main" id="{BC94EC3E-C94E-4878-8368-AC488D904E66}"/>
                </a:ext>
              </a:extLst>
            </p:cNvPr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574;p32">
              <a:extLst>
                <a:ext uri="{FF2B5EF4-FFF2-40B4-BE49-F238E27FC236}">
                  <a16:creationId xmlns:a16="http://schemas.microsoft.com/office/drawing/2014/main" id="{EE3EBF45-8C2D-4CBB-8C40-FE2199B044E9}"/>
                </a:ext>
              </a:extLst>
            </p:cNvPr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575;p32">
              <a:extLst>
                <a:ext uri="{FF2B5EF4-FFF2-40B4-BE49-F238E27FC236}">
                  <a16:creationId xmlns:a16="http://schemas.microsoft.com/office/drawing/2014/main" id="{85785F94-03A2-4B63-BDEC-AA0421069DA7}"/>
                </a:ext>
              </a:extLst>
            </p:cNvPr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576;p32">
              <a:extLst>
                <a:ext uri="{FF2B5EF4-FFF2-40B4-BE49-F238E27FC236}">
                  <a16:creationId xmlns:a16="http://schemas.microsoft.com/office/drawing/2014/main" id="{9C9BE14D-83F2-46AB-BD78-625751F49B41}"/>
                </a:ext>
              </a:extLst>
            </p:cNvPr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77;p32">
              <a:extLst>
                <a:ext uri="{FF2B5EF4-FFF2-40B4-BE49-F238E27FC236}">
                  <a16:creationId xmlns:a16="http://schemas.microsoft.com/office/drawing/2014/main" id="{23534EBC-94BF-4944-A968-65F8AD86D350}"/>
                </a:ext>
              </a:extLst>
            </p:cNvPr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578;p32">
              <a:extLst>
                <a:ext uri="{FF2B5EF4-FFF2-40B4-BE49-F238E27FC236}">
                  <a16:creationId xmlns:a16="http://schemas.microsoft.com/office/drawing/2014/main" id="{AE82AA06-F465-4B65-99B3-4D936BF9CBF6}"/>
                </a:ext>
              </a:extLst>
            </p:cNvPr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579;p32">
              <a:extLst>
                <a:ext uri="{FF2B5EF4-FFF2-40B4-BE49-F238E27FC236}">
                  <a16:creationId xmlns:a16="http://schemas.microsoft.com/office/drawing/2014/main" id="{70FBB148-8B2F-4404-8D94-E07C3169649C}"/>
                </a:ext>
              </a:extLst>
            </p:cNvPr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580;p32">
              <a:extLst>
                <a:ext uri="{FF2B5EF4-FFF2-40B4-BE49-F238E27FC236}">
                  <a16:creationId xmlns:a16="http://schemas.microsoft.com/office/drawing/2014/main" id="{F99666EC-416E-4AF1-8FBC-337C0B32AD54}"/>
                </a:ext>
              </a:extLst>
            </p:cNvPr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581;p32">
              <a:extLst>
                <a:ext uri="{FF2B5EF4-FFF2-40B4-BE49-F238E27FC236}">
                  <a16:creationId xmlns:a16="http://schemas.microsoft.com/office/drawing/2014/main" id="{E312E2C3-F1FC-49BC-85D7-00F2EF3F02FC}"/>
                </a:ext>
              </a:extLst>
            </p:cNvPr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582;p32">
              <a:extLst>
                <a:ext uri="{FF2B5EF4-FFF2-40B4-BE49-F238E27FC236}">
                  <a16:creationId xmlns:a16="http://schemas.microsoft.com/office/drawing/2014/main" id="{8BE27BDC-4545-4531-A157-C0CA732CB1FA}"/>
                </a:ext>
              </a:extLst>
            </p:cNvPr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583;p32">
              <a:extLst>
                <a:ext uri="{FF2B5EF4-FFF2-40B4-BE49-F238E27FC236}">
                  <a16:creationId xmlns:a16="http://schemas.microsoft.com/office/drawing/2014/main" id="{70EFF580-BAEA-4A03-9146-B9DE74CD1C39}"/>
                </a:ext>
              </a:extLst>
            </p:cNvPr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584;p32">
              <a:extLst>
                <a:ext uri="{FF2B5EF4-FFF2-40B4-BE49-F238E27FC236}">
                  <a16:creationId xmlns:a16="http://schemas.microsoft.com/office/drawing/2014/main" id="{633D77AC-6BBF-4402-B0F9-A40C06D43C18}"/>
                </a:ext>
              </a:extLst>
            </p:cNvPr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585;p32">
              <a:extLst>
                <a:ext uri="{FF2B5EF4-FFF2-40B4-BE49-F238E27FC236}">
                  <a16:creationId xmlns:a16="http://schemas.microsoft.com/office/drawing/2014/main" id="{3BCEFC01-77AF-4D2F-8E78-E93CD7727C69}"/>
                </a:ext>
              </a:extLst>
            </p:cNvPr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586;p32">
              <a:extLst>
                <a:ext uri="{FF2B5EF4-FFF2-40B4-BE49-F238E27FC236}">
                  <a16:creationId xmlns:a16="http://schemas.microsoft.com/office/drawing/2014/main" id="{371C9336-4967-4F75-A98E-17215DBEAE7F}"/>
                </a:ext>
              </a:extLst>
            </p:cNvPr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87;p32">
              <a:extLst>
                <a:ext uri="{FF2B5EF4-FFF2-40B4-BE49-F238E27FC236}">
                  <a16:creationId xmlns:a16="http://schemas.microsoft.com/office/drawing/2014/main" id="{CCDE549D-7B4E-4C7E-9ED9-B9B03D426566}"/>
                </a:ext>
              </a:extLst>
            </p:cNvPr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588;p32">
              <a:extLst>
                <a:ext uri="{FF2B5EF4-FFF2-40B4-BE49-F238E27FC236}">
                  <a16:creationId xmlns:a16="http://schemas.microsoft.com/office/drawing/2014/main" id="{41D45EBF-F8D2-486E-8839-13756E1B0D9A}"/>
                </a:ext>
              </a:extLst>
            </p:cNvPr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589;p32">
              <a:extLst>
                <a:ext uri="{FF2B5EF4-FFF2-40B4-BE49-F238E27FC236}">
                  <a16:creationId xmlns:a16="http://schemas.microsoft.com/office/drawing/2014/main" id="{CD772E24-7FC2-4C0B-A08B-06C3DB1CAD0A}"/>
                </a:ext>
              </a:extLst>
            </p:cNvPr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590;p32">
              <a:extLst>
                <a:ext uri="{FF2B5EF4-FFF2-40B4-BE49-F238E27FC236}">
                  <a16:creationId xmlns:a16="http://schemas.microsoft.com/office/drawing/2014/main" id="{78DEDDC6-2891-48D1-B42A-64BBB3A254A7}"/>
                </a:ext>
              </a:extLst>
            </p:cNvPr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591;p32">
              <a:extLst>
                <a:ext uri="{FF2B5EF4-FFF2-40B4-BE49-F238E27FC236}">
                  <a16:creationId xmlns:a16="http://schemas.microsoft.com/office/drawing/2014/main" id="{A19E03CF-F0B0-47F3-B2B4-A17F81DA03F2}"/>
                </a:ext>
              </a:extLst>
            </p:cNvPr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592;p32">
              <a:extLst>
                <a:ext uri="{FF2B5EF4-FFF2-40B4-BE49-F238E27FC236}">
                  <a16:creationId xmlns:a16="http://schemas.microsoft.com/office/drawing/2014/main" id="{0387B39D-5960-4B22-80A7-701BB30E44FF}"/>
                </a:ext>
              </a:extLst>
            </p:cNvPr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93;p32">
              <a:extLst>
                <a:ext uri="{FF2B5EF4-FFF2-40B4-BE49-F238E27FC236}">
                  <a16:creationId xmlns:a16="http://schemas.microsoft.com/office/drawing/2014/main" id="{B6D439FD-AFA0-423F-85F8-C2F231B8FEA8}"/>
                </a:ext>
              </a:extLst>
            </p:cNvPr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594;p32">
              <a:extLst>
                <a:ext uri="{FF2B5EF4-FFF2-40B4-BE49-F238E27FC236}">
                  <a16:creationId xmlns:a16="http://schemas.microsoft.com/office/drawing/2014/main" id="{638F9D1B-526C-4C40-81F8-2DFEF5A5322B}"/>
                </a:ext>
              </a:extLst>
            </p:cNvPr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595;p32">
              <a:extLst>
                <a:ext uri="{FF2B5EF4-FFF2-40B4-BE49-F238E27FC236}">
                  <a16:creationId xmlns:a16="http://schemas.microsoft.com/office/drawing/2014/main" id="{1BF4CD8B-A177-4471-B649-5898BAF8048F}"/>
                </a:ext>
              </a:extLst>
            </p:cNvPr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596;p32">
              <a:extLst>
                <a:ext uri="{FF2B5EF4-FFF2-40B4-BE49-F238E27FC236}">
                  <a16:creationId xmlns:a16="http://schemas.microsoft.com/office/drawing/2014/main" id="{26B0F559-9EFF-4DF7-AEDA-3434B62B3314}"/>
                </a:ext>
              </a:extLst>
            </p:cNvPr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597;p32">
              <a:extLst>
                <a:ext uri="{FF2B5EF4-FFF2-40B4-BE49-F238E27FC236}">
                  <a16:creationId xmlns:a16="http://schemas.microsoft.com/office/drawing/2014/main" id="{B5AA880B-82A7-4843-8B03-C94358A37035}"/>
                </a:ext>
              </a:extLst>
            </p:cNvPr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598;p32">
              <a:extLst>
                <a:ext uri="{FF2B5EF4-FFF2-40B4-BE49-F238E27FC236}">
                  <a16:creationId xmlns:a16="http://schemas.microsoft.com/office/drawing/2014/main" id="{2CF2FAF8-893A-4AFF-81CB-7B11A60D8F82}"/>
                </a:ext>
              </a:extLst>
            </p:cNvPr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599;p32">
              <a:extLst>
                <a:ext uri="{FF2B5EF4-FFF2-40B4-BE49-F238E27FC236}">
                  <a16:creationId xmlns:a16="http://schemas.microsoft.com/office/drawing/2014/main" id="{6D03F2AB-B876-49C8-B271-D50B4B3D3BD2}"/>
                </a:ext>
              </a:extLst>
            </p:cNvPr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600;p32">
              <a:extLst>
                <a:ext uri="{FF2B5EF4-FFF2-40B4-BE49-F238E27FC236}">
                  <a16:creationId xmlns:a16="http://schemas.microsoft.com/office/drawing/2014/main" id="{D3ED6D2E-5E21-4A7E-864E-F11F4278D058}"/>
                </a:ext>
              </a:extLst>
            </p:cNvPr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601;p32">
              <a:extLst>
                <a:ext uri="{FF2B5EF4-FFF2-40B4-BE49-F238E27FC236}">
                  <a16:creationId xmlns:a16="http://schemas.microsoft.com/office/drawing/2014/main" id="{96DAB373-0610-456F-8944-A1E1ED5CACBA}"/>
                </a:ext>
              </a:extLst>
            </p:cNvPr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602;p32">
              <a:extLst>
                <a:ext uri="{FF2B5EF4-FFF2-40B4-BE49-F238E27FC236}">
                  <a16:creationId xmlns:a16="http://schemas.microsoft.com/office/drawing/2014/main" id="{FE36049C-F526-48F3-9C91-67A9DB1B04ED}"/>
                </a:ext>
              </a:extLst>
            </p:cNvPr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603;p32">
              <a:extLst>
                <a:ext uri="{FF2B5EF4-FFF2-40B4-BE49-F238E27FC236}">
                  <a16:creationId xmlns:a16="http://schemas.microsoft.com/office/drawing/2014/main" id="{68D0F308-13FF-4E5D-AC49-D29C00695475}"/>
                </a:ext>
              </a:extLst>
            </p:cNvPr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604;p32">
              <a:extLst>
                <a:ext uri="{FF2B5EF4-FFF2-40B4-BE49-F238E27FC236}">
                  <a16:creationId xmlns:a16="http://schemas.microsoft.com/office/drawing/2014/main" id="{A25FE7C9-9A73-4FF3-919F-13F3264E016D}"/>
                </a:ext>
              </a:extLst>
            </p:cNvPr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605;p32">
              <a:extLst>
                <a:ext uri="{FF2B5EF4-FFF2-40B4-BE49-F238E27FC236}">
                  <a16:creationId xmlns:a16="http://schemas.microsoft.com/office/drawing/2014/main" id="{9EC6576C-DA88-418C-AB2E-411BCCF41B8E}"/>
                </a:ext>
              </a:extLst>
            </p:cNvPr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606;p32">
              <a:extLst>
                <a:ext uri="{FF2B5EF4-FFF2-40B4-BE49-F238E27FC236}">
                  <a16:creationId xmlns:a16="http://schemas.microsoft.com/office/drawing/2014/main" id="{5EEC4DD4-459D-49F2-B686-DA64906B948A}"/>
                </a:ext>
              </a:extLst>
            </p:cNvPr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607;p32">
              <a:extLst>
                <a:ext uri="{FF2B5EF4-FFF2-40B4-BE49-F238E27FC236}">
                  <a16:creationId xmlns:a16="http://schemas.microsoft.com/office/drawing/2014/main" id="{8577747E-5046-4E7A-A351-635E237C5AE6}"/>
                </a:ext>
              </a:extLst>
            </p:cNvPr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608;p32">
              <a:extLst>
                <a:ext uri="{FF2B5EF4-FFF2-40B4-BE49-F238E27FC236}">
                  <a16:creationId xmlns:a16="http://schemas.microsoft.com/office/drawing/2014/main" id="{8D44E1C0-99E9-42F1-AE32-3D574A6B3E78}"/>
                </a:ext>
              </a:extLst>
            </p:cNvPr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609;p32">
              <a:extLst>
                <a:ext uri="{FF2B5EF4-FFF2-40B4-BE49-F238E27FC236}">
                  <a16:creationId xmlns:a16="http://schemas.microsoft.com/office/drawing/2014/main" id="{DECC05A2-30E7-419C-8720-6B96D4C59F7C}"/>
                </a:ext>
              </a:extLst>
            </p:cNvPr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610;p32">
              <a:extLst>
                <a:ext uri="{FF2B5EF4-FFF2-40B4-BE49-F238E27FC236}">
                  <a16:creationId xmlns:a16="http://schemas.microsoft.com/office/drawing/2014/main" id="{0E957642-F76D-480B-B3FF-83957121B7D2}"/>
                </a:ext>
              </a:extLst>
            </p:cNvPr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611;p32">
              <a:extLst>
                <a:ext uri="{FF2B5EF4-FFF2-40B4-BE49-F238E27FC236}">
                  <a16:creationId xmlns:a16="http://schemas.microsoft.com/office/drawing/2014/main" id="{3E1A0467-97F3-493C-8FC2-0A222CA83782}"/>
                </a:ext>
              </a:extLst>
            </p:cNvPr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612;p32">
              <a:extLst>
                <a:ext uri="{FF2B5EF4-FFF2-40B4-BE49-F238E27FC236}">
                  <a16:creationId xmlns:a16="http://schemas.microsoft.com/office/drawing/2014/main" id="{4F97BE35-CC3E-449D-A196-0E879E2EB63B}"/>
                </a:ext>
              </a:extLst>
            </p:cNvPr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613;p32">
              <a:extLst>
                <a:ext uri="{FF2B5EF4-FFF2-40B4-BE49-F238E27FC236}">
                  <a16:creationId xmlns:a16="http://schemas.microsoft.com/office/drawing/2014/main" id="{9F915986-8B56-44F7-B584-6CB00BA7FD4E}"/>
                </a:ext>
              </a:extLst>
            </p:cNvPr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614;p32">
              <a:extLst>
                <a:ext uri="{FF2B5EF4-FFF2-40B4-BE49-F238E27FC236}">
                  <a16:creationId xmlns:a16="http://schemas.microsoft.com/office/drawing/2014/main" id="{0191CC7D-80E6-437F-8DFB-B2500EBAA937}"/>
                </a:ext>
              </a:extLst>
            </p:cNvPr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615;p32">
              <a:extLst>
                <a:ext uri="{FF2B5EF4-FFF2-40B4-BE49-F238E27FC236}">
                  <a16:creationId xmlns:a16="http://schemas.microsoft.com/office/drawing/2014/main" id="{0448BFE2-F6D0-4C42-877C-F8DED31B14E1}"/>
                </a:ext>
              </a:extLst>
            </p:cNvPr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616;p32">
              <a:extLst>
                <a:ext uri="{FF2B5EF4-FFF2-40B4-BE49-F238E27FC236}">
                  <a16:creationId xmlns:a16="http://schemas.microsoft.com/office/drawing/2014/main" id="{A2D8C606-FD04-42E0-93C6-A81394EE43CF}"/>
                </a:ext>
              </a:extLst>
            </p:cNvPr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617;p32">
              <a:extLst>
                <a:ext uri="{FF2B5EF4-FFF2-40B4-BE49-F238E27FC236}">
                  <a16:creationId xmlns:a16="http://schemas.microsoft.com/office/drawing/2014/main" id="{6B34297E-F7D2-474C-B9D8-CD37C1C647FA}"/>
                </a:ext>
              </a:extLst>
            </p:cNvPr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618;p32">
              <a:extLst>
                <a:ext uri="{FF2B5EF4-FFF2-40B4-BE49-F238E27FC236}">
                  <a16:creationId xmlns:a16="http://schemas.microsoft.com/office/drawing/2014/main" id="{A83DC429-FC28-4D12-96F7-18E0266E9A31}"/>
                </a:ext>
              </a:extLst>
            </p:cNvPr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619;p32">
              <a:extLst>
                <a:ext uri="{FF2B5EF4-FFF2-40B4-BE49-F238E27FC236}">
                  <a16:creationId xmlns:a16="http://schemas.microsoft.com/office/drawing/2014/main" id="{32198B18-9297-4BF1-813B-B4FE8425FBC2}"/>
                </a:ext>
              </a:extLst>
            </p:cNvPr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620;p32">
              <a:extLst>
                <a:ext uri="{FF2B5EF4-FFF2-40B4-BE49-F238E27FC236}">
                  <a16:creationId xmlns:a16="http://schemas.microsoft.com/office/drawing/2014/main" id="{F1EAA8FF-5EDE-407C-8924-F2EE66E49BA8}"/>
                </a:ext>
              </a:extLst>
            </p:cNvPr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621;p32">
              <a:extLst>
                <a:ext uri="{FF2B5EF4-FFF2-40B4-BE49-F238E27FC236}">
                  <a16:creationId xmlns:a16="http://schemas.microsoft.com/office/drawing/2014/main" id="{05BB7271-3E39-4694-9EA2-6BB1E5DFC805}"/>
                </a:ext>
              </a:extLst>
            </p:cNvPr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622;p32">
              <a:extLst>
                <a:ext uri="{FF2B5EF4-FFF2-40B4-BE49-F238E27FC236}">
                  <a16:creationId xmlns:a16="http://schemas.microsoft.com/office/drawing/2014/main" id="{28C009A8-49DB-49F2-A588-70BBF8004BAF}"/>
                </a:ext>
              </a:extLst>
            </p:cNvPr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623;p32">
              <a:extLst>
                <a:ext uri="{FF2B5EF4-FFF2-40B4-BE49-F238E27FC236}">
                  <a16:creationId xmlns:a16="http://schemas.microsoft.com/office/drawing/2014/main" id="{4BB223F4-191C-4EA3-A593-2B0FDFAA928A}"/>
                </a:ext>
              </a:extLst>
            </p:cNvPr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624;p32">
              <a:extLst>
                <a:ext uri="{FF2B5EF4-FFF2-40B4-BE49-F238E27FC236}">
                  <a16:creationId xmlns:a16="http://schemas.microsoft.com/office/drawing/2014/main" id="{2FC90346-B52F-4C2D-9E88-E2D06391DF2D}"/>
                </a:ext>
              </a:extLst>
            </p:cNvPr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625;p32">
              <a:extLst>
                <a:ext uri="{FF2B5EF4-FFF2-40B4-BE49-F238E27FC236}">
                  <a16:creationId xmlns:a16="http://schemas.microsoft.com/office/drawing/2014/main" id="{A01CECB7-FFE2-46D1-A865-0DAE2560FB9C}"/>
                </a:ext>
              </a:extLst>
            </p:cNvPr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626;p32">
              <a:extLst>
                <a:ext uri="{FF2B5EF4-FFF2-40B4-BE49-F238E27FC236}">
                  <a16:creationId xmlns:a16="http://schemas.microsoft.com/office/drawing/2014/main" id="{BFDB9AD7-6214-47BE-ADF6-253A13E783B5}"/>
                </a:ext>
              </a:extLst>
            </p:cNvPr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627;p32">
              <a:extLst>
                <a:ext uri="{FF2B5EF4-FFF2-40B4-BE49-F238E27FC236}">
                  <a16:creationId xmlns:a16="http://schemas.microsoft.com/office/drawing/2014/main" id="{CBDB6A38-535A-461A-8B10-E82ADF57D013}"/>
                </a:ext>
              </a:extLst>
            </p:cNvPr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628;p32">
              <a:extLst>
                <a:ext uri="{FF2B5EF4-FFF2-40B4-BE49-F238E27FC236}">
                  <a16:creationId xmlns:a16="http://schemas.microsoft.com/office/drawing/2014/main" id="{4A991917-197E-4E42-8567-1C68D2BDDA8C}"/>
                </a:ext>
              </a:extLst>
            </p:cNvPr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629;p32">
              <a:extLst>
                <a:ext uri="{FF2B5EF4-FFF2-40B4-BE49-F238E27FC236}">
                  <a16:creationId xmlns:a16="http://schemas.microsoft.com/office/drawing/2014/main" id="{5C85DBF7-3058-4A38-A993-80EFED8E9E91}"/>
                </a:ext>
              </a:extLst>
            </p:cNvPr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630;p32">
              <a:extLst>
                <a:ext uri="{FF2B5EF4-FFF2-40B4-BE49-F238E27FC236}">
                  <a16:creationId xmlns:a16="http://schemas.microsoft.com/office/drawing/2014/main" id="{E53EBCF9-923B-497A-B2EA-3D0869BDF633}"/>
                </a:ext>
              </a:extLst>
            </p:cNvPr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631;p32">
              <a:extLst>
                <a:ext uri="{FF2B5EF4-FFF2-40B4-BE49-F238E27FC236}">
                  <a16:creationId xmlns:a16="http://schemas.microsoft.com/office/drawing/2014/main" id="{D6201691-FB5A-444D-9716-FB585EC6BEC1}"/>
                </a:ext>
              </a:extLst>
            </p:cNvPr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632;p32">
              <a:extLst>
                <a:ext uri="{FF2B5EF4-FFF2-40B4-BE49-F238E27FC236}">
                  <a16:creationId xmlns:a16="http://schemas.microsoft.com/office/drawing/2014/main" id="{5E17E762-A8AB-4138-8407-C226AF3C76EC}"/>
                </a:ext>
              </a:extLst>
            </p:cNvPr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633;p32">
            <a:extLst>
              <a:ext uri="{FF2B5EF4-FFF2-40B4-BE49-F238E27FC236}">
                <a16:creationId xmlns:a16="http://schemas.microsoft.com/office/drawing/2014/main" id="{876EA084-3033-4205-8A2D-3BE6FE771FE5}"/>
              </a:ext>
            </a:extLst>
          </p:cNvPr>
          <p:cNvSpPr txBox="1">
            <a:spLocks/>
          </p:cNvSpPr>
          <p:nvPr/>
        </p:nvSpPr>
        <p:spPr>
          <a:xfrm>
            <a:off x="429394" y="2337500"/>
            <a:ext cx="2639831" cy="111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spcAft>
                <a:spcPts val="1600"/>
              </a:spcAft>
              <a:buFont typeface="Montserrat"/>
              <a:buNone/>
            </a:pP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rồi</a:t>
            </a:r>
            <a:r>
              <a:rPr lang="en-US" sz="1400" dirty="0"/>
              <a:t> in ra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biết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10 hay </a:t>
            </a:r>
            <a:r>
              <a:rPr lang="en-US" sz="1400" dirty="0" err="1"/>
              <a:t>không</a:t>
            </a:r>
            <a:endParaRPr lang="en-US" sz="1400" dirty="0"/>
          </a:p>
        </p:txBody>
      </p:sp>
      <p:sp>
        <p:nvSpPr>
          <p:cNvPr id="837" name="Google Shape;634;p32">
            <a:extLst>
              <a:ext uri="{FF2B5EF4-FFF2-40B4-BE49-F238E27FC236}">
                <a16:creationId xmlns:a16="http://schemas.microsoft.com/office/drawing/2014/main" id="{0F58D1C6-2549-4D9D-BBD7-3114F7BE8DB0}"/>
              </a:ext>
            </a:extLst>
          </p:cNvPr>
          <p:cNvSpPr txBox="1">
            <a:spLocks/>
          </p:cNvSpPr>
          <p:nvPr/>
        </p:nvSpPr>
        <p:spPr>
          <a:xfrm>
            <a:off x="6074973" y="1697138"/>
            <a:ext cx="2829245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rồi</a:t>
            </a:r>
            <a:r>
              <a:rPr lang="en-US" sz="1400" dirty="0"/>
              <a:t> in ra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biết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chẵn</a:t>
            </a:r>
            <a:r>
              <a:rPr lang="en-US" sz="1400" dirty="0"/>
              <a:t> hay </a:t>
            </a:r>
            <a:r>
              <a:rPr lang="en-US" sz="1400" dirty="0" err="1"/>
              <a:t>không</a:t>
            </a:r>
            <a:endParaRPr lang="en-US" sz="1400" dirty="0"/>
          </a:p>
        </p:txBody>
      </p:sp>
      <p:sp>
        <p:nvSpPr>
          <p:cNvPr id="838" name="Google Shape;635;p32">
            <a:extLst>
              <a:ext uri="{FF2B5EF4-FFF2-40B4-BE49-F238E27FC236}">
                <a16:creationId xmlns:a16="http://schemas.microsoft.com/office/drawing/2014/main" id="{40340EB7-D539-46F7-B0CF-514786E192C0}"/>
              </a:ext>
            </a:extLst>
          </p:cNvPr>
          <p:cNvSpPr txBox="1">
            <a:spLocks/>
          </p:cNvSpPr>
          <p:nvPr/>
        </p:nvSpPr>
        <p:spPr>
          <a:xfrm>
            <a:off x="6074973" y="3294263"/>
            <a:ext cx="2639633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năm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in ra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endParaRPr lang="en-US" sz="1400" dirty="0"/>
          </a:p>
        </p:txBody>
      </p:sp>
      <p:cxnSp>
        <p:nvCxnSpPr>
          <p:cNvPr id="839" name="Google Shape;636;p32">
            <a:extLst>
              <a:ext uri="{FF2B5EF4-FFF2-40B4-BE49-F238E27FC236}">
                <a16:creationId xmlns:a16="http://schemas.microsoft.com/office/drawing/2014/main" id="{76D6EE0D-FF8D-4C84-9D3B-47585A0A9A7A}"/>
              </a:ext>
            </a:extLst>
          </p:cNvPr>
          <p:cNvCxnSpPr>
            <a:cxnSpLocks/>
            <a:stCxn id="837" idx="1"/>
          </p:cNvCxnSpPr>
          <p:nvPr/>
        </p:nvCxnSpPr>
        <p:spPr>
          <a:xfrm rot="10800000" flipV="1">
            <a:off x="5172577" y="2047838"/>
            <a:ext cx="902397" cy="19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0" name="Google Shape;637;p32">
            <a:extLst>
              <a:ext uri="{FF2B5EF4-FFF2-40B4-BE49-F238E27FC236}">
                <a16:creationId xmlns:a16="http://schemas.microsoft.com/office/drawing/2014/main" id="{5CEB4F2E-7BAE-4F1A-8ECC-8B0DB5FF6682}"/>
              </a:ext>
            </a:extLst>
          </p:cNvPr>
          <p:cNvCxnSpPr>
            <a:cxnSpLocks/>
            <a:stCxn id="838" idx="1"/>
          </p:cNvCxnSpPr>
          <p:nvPr/>
        </p:nvCxnSpPr>
        <p:spPr>
          <a:xfrm rot="10800000">
            <a:off x="4590281" y="3202463"/>
            <a:ext cx="1484693" cy="44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1" name="Google Shape;638;p32">
            <a:extLst>
              <a:ext uri="{FF2B5EF4-FFF2-40B4-BE49-F238E27FC236}">
                <a16:creationId xmlns:a16="http://schemas.microsoft.com/office/drawing/2014/main" id="{1963CEEE-71F9-4833-A913-16D774218350}"/>
              </a:ext>
            </a:extLst>
          </p:cNvPr>
          <p:cNvCxnSpPr>
            <a:cxnSpLocks/>
            <a:stCxn id="836" idx="3"/>
          </p:cNvCxnSpPr>
          <p:nvPr/>
        </p:nvCxnSpPr>
        <p:spPr>
          <a:xfrm flipV="1">
            <a:off x="3069225" y="2688201"/>
            <a:ext cx="841800" cy="20893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42" name="Google Shape;639;p32">
            <a:extLst>
              <a:ext uri="{FF2B5EF4-FFF2-40B4-BE49-F238E27FC236}">
                <a16:creationId xmlns:a16="http://schemas.microsoft.com/office/drawing/2014/main" id="{EBD070B6-3545-4B58-AD5C-BA8F49B8B522}"/>
              </a:ext>
            </a:extLst>
          </p:cNvPr>
          <p:cNvSpPr txBox="1">
            <a:spLocks/>
          </p:cNvSpPr>
          <p:nvPr/>
        </p:nvSpPr>
        <p:spPr>
          <a:xfrm>
            <a:off x="860625" y="1968536"/>
            <a:ext cx="22086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spcAft>
                <a:spcPts val="1600"/>
              </a:spcAft>
              <a:buFont typeface="Montserrat"/>
              <a:buNone/>
            </a:pPr>
            <a:r>
              <a:rPr lang="en-US" sz="1600" b="1" dirty="0">
                <a:latin typeface="Rajdhani"/>
                <a:ea typeface="Rajdhani"/>
                <a:cs typeface="Rajdhani"/>
                <a:sym typeface="Rajdhani"/>
              </a:rPr>
              <a:t>(1) Larger than 10</a:t>
            </a:r>
          </a:p>
        </p:txBody>
      </p:sp>
      <p:sp>
        <p:nvSpPr>
          <p:cNvPr id="843" name="Google Shape;640;p32">
            <a:extLst>
              <a:ext uri="{FF2B5EF4-FFF2-40B4-BE49-F238E27FC236}">
                <a16:creationId xmlns:a16="http://schemas.microsoft.com/office/drawing/2014/main" id="{D4BE89EC-35DA-4A83-8643-E6BAA59E6B93}"/>
              </a:ext>
            </a:extLst>
          </p:cNvPr>
          <p:cNvSpPr txBox="1">
            <a:spLocks/>
          </p:cNvSpPr>
          <p:nvPr/>
        </p:nvSpPr>
        <p:spPr>
          <a:xfrm>
            <a:off x="6074975" y="1328160"/>
            <a:ext cx="22086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600" b="1" dirty="0">
                <a:latin typeface="Rajdhani"/>
                <a:ea typeface="Rajdhani"/>
                <a:cs typeface="Rajdhani"/>
                <a:sym typeface="Rajdhani"/>
              </a:rPr>
              <a:t>(2) Even check</a:t>
            </a:r>
          </a:p>
        </p:txBody>
      </p:sp>
      <p:sp>
        <p:nvSpPr>
          <p:cNvPr id="844" name="Google Shape;641;p32">
            <a:extLst>
              <a:ext uri="{FF2B5EF4-FFF2-40B4-BE49-F238E27FC236}">
                <a16:creationId xmlns:a16="http://schemas.microsoft.com/office/drawing/2014/main" id="{4D0E3953-C39B-4176-B4E3-B1D6ECEC7D00}"/>
              </a:ext>
            </a:extLst>
          </p:cNvPr>
          <p:cNvSpPr txBox="1">
            <a:spLocks/>
          </p:cNvSpPr>
          <p:nvPr/>
        </p:nvSpPr>
        <p:spPr>
          <a:xfrm>
            <a:off x="6074975" y="2925285"/>
            <a:ext cx="22086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600" b="1" dirty="0">
                <a:latin typeface="Rajdhani"/>
                <a:ea typeface="Rajdhani"/>
                <a:cs typeface="Rajdhani"/>
                <a:sym typeface="Rajdhani"/>
              </a:rPr>
              <a:t>(3) Days of month</a:t>
            </a:r>
          </a:p>
        </p:txBody>
      </p:sp>
      <p:pic>
        <p:nvPicPr>
          <p:cNvPr id="849" name="Google Shape;398;p42">
            <a:extLst>
              <a:ext uri="{FF2B5EF4-FFF2-40B4-BE49-F238E27FC236}">
                <a16:creationId xmlns:a16="http://schemas.microsoft.com/office/drawing/2014/main" id="{5D9BB9C3-ED35-4FFC-AE08-3BA4E38B0E4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00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Strings</a:t>
            </a:r>
            <a:endParaRPr dirty="0"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2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5" name="Google Shape;285;p38"/>
          <p:cNvSpPr txBox="1">
            <a:spLocks noGrp="1"/>
          </p:cNvSpPr>
          <p:nvPr>
            <p:ph type="subTitle" idx="1"/>
          </p:nvPr>
        </p:nvSpPr>
        <p:spPr>
          <a:xfrm>
            <a:off x="5112425" y="3194924"/>
            <a:ext cx="3156600" cy="11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Registration simulation</a:t>
            </a:r>
          </a:p>
        </p:txBody>
      </p:sp>
      <p:sp>
        <p:nvSpPr>
          <p:cNvPr id="286" name="Google Shape;286;p38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8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88" name="Google Shape;288;p38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8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91" name="Google Shape;291;p38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292" name="Google Shape;292;p38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4" name="Google Shape;294;p38"/>
          <p:cNvGrpSpPr/>
          <p:nvPr/>
        </p:nvGrpSpPr>
        <p:grpSpPr>
          <a:xfrm>
            <a:off x="5017125" y="796150"/>
            <a:ext cx="4246000" cy="1230900"/>
            <a:chOff x="5017125" y="796150"/>
            <a:chExt cx="4246000" cy="1230900"/>
          </a:xfrm>
        </p:grpSpPr>
        <p:sp>
          <p:nvSpPr>
            <p:cNvPr id="295" name="Google Shape;295;p38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oogle Shape;398;p42">
            <a:extLst>
              <a:ext uri="{FF2B5EF4-FFF2-40B4-BE49-F238E27FC236}">
                <a16:creationId xmlns:a16="http://schemas.microsoft.com/office/drawing/2014/main" id="{764605BC-859C-4F60-8037-7D98E48E3B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59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 idx="4294967295"/>
          </p:nvPr>
        </p:nvSpPr>
        <p:spPr>
          <a:xfrm>
            <a:off x="418013" y="2273550"/>
            <a:ext cx="1819332" cy="564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Registration simulation v1.0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32" name="Google Shape;232;p37"/>
          <p:cNvSpPr txBox="1">
            <a:spLocks noGrp="1"/>
          </p:cNvSpPr>
          <p:nvPr>
            <p:ph type="subTitle" idx="4294967295"/>
          </p:nvPr>
        </p:nvSpPr>
        <p:spPr>
          <a:xfrm>
            <a:off x="139229" y="2940673"/>
            <a:ext cx="3125308" cy="1484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400" dirty="0" err="1"/>
              <a:t>Viết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phép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bằng</a:t>
            </a:r>
            <a:r>
              <a:rPr lang="en-US" sz="1400" dirty="0"/>
              <a:t> </a:t>
            </a:r>
            <a:r>
              <a:rPr lang="en-US" sz="1400" dirty="0" err="1"/>
              <a:t>cách</a:t>
            </a:r>
            <a:r>
              <a:rPr lang="en-US" sz="1400" dirty="0"/>
              <a:t> </a:t>
            </a:r>
            <a:r>
              <a:rPr lang="en-US" sz="1400" dirty="0" err="1"/>
              <a:t>hỏi</a:t>
            </a:r>
            <a:r>
              <a:rPr lang="en-US" sz="1400" dirty="0"/>
              <a:t> 3 </a:t>
            </a:r>
            <a:r>
              <a:rPr lang="en-US" sz="1400" dirty="0" err="1"/>
              <a:t>thông</a:t>
            </a:r>
            <a:r>
              <a:rPr lang="en-US" sz="1400" dirty="0"/>
              <a:t> tin: 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endParaRPr lang="en-US" sz="14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endParaRPr lang="en-US" sz="14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  <a:endParaRPr sz="1400" dirty="0"/>
          </a:p>
        </p:txBody>
      </p:sp>
      <p:sp>
        <p:nvSpPr>
          <p:cNvPr id="233" name="Google Shape;233;p37"/>
          <p:cNvSpPr txBox="1">
            <a:spLocks noGrp="1"/>
          </p:cNvSpPr>
          <p:nvPr>
            <p:ph type="title" idx="4294967295"/>
          </p:nvPr>
        </p:nvSpPr>
        <p:spPr>
          <a:xfrm>
            <a:off x="3376786" y="598320"/>
            <a:ext cx="1940535" cy="624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</a:rPr>
              <a:t>Registration simulation v2.0</a:t>
            </a:r>
          </a:p>
        </p:txBody>
      </p:sp>
      <p:sp>
        <p:nvSpPr>
          <p:cNvPr id="234" name="Google Shape;234;p37"/>
          <p:cNvSpPr txBox="1">
            <a:spLocks noGrp="1"/>
          </p:cNvSpPr>
          <p:nvPr>
            <p:ph type="title" idx="4294967295"/>
          </p:nvPr>
        </p:nvSpPr>
        <p:spPr>
          <a:xfrm>
            <a:off x="6558101" y="2249027"/>
            <a:ext cx="1940534" cy="624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</a:rPr>
              <a:t>Registration simulation v3.0</a:t>
            </a:r>
          </a:p>
        </p:txBody>
      </p:sp>
      <p:sp>
        <p:nvSpPr>
          <p:cNvPr id="236" name="Google Shape;236;p37"/>
          <p:cNvSpPr/>
          <p:nvPr/>
        </p:nvSpPr>
        <p:spPr>
          <a:xfrm>
            <a:off x="906147" y="1474061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7"/>
          <p:cNvSpPr/>
          <p:nvPr/>
        </p:nvSpPr>
        <p:spPr>
          <a:xfrm>
            <a:off x="4015821" y="3224025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7"/>
          <p:cNvSpPr/>
          <p:nvPr/>
        </p:nvSpPr>
        <p:spPr>
          <a:xfrm>
            <a:off x="7120421" y="1417021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37"/>
          <p:cNvCxnSpPr>
            <a:stCxn id="236" idx="5"/>
            <a:endCxn id="237" idx="1"/>
          </p:cNvCxnSpPr>
          <p:nvPr/>
        </p:nvCxnSpPr>
        <p:spPr>
          <a:xfrm>
            <a:off x="1524290" y="2092204"/>
            <a:ext cx="2597588" cy="1237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7"/>
          <p:cNvCxnSpPr>
            <a:stCxn id="237" idx="7"/>
            <a:endCxn id="238" idx="3"/>
          </p:cNvCxnSpPr>
          <p:nvPr/>
        </p:nvCxnSpPr>
        <p:spPr>
          <a:xfrm flipV="1">
            <a:off x="4633964" y="2035164"/>
            <a:ext cx="2592514" cy="12949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3" name="Google Shape;253;p37"/>
          <p:cNvGrpSpPr/>
          <p:nvPr/>
        </p:nvGrpSpPr>
        <p:grpSpPr>
          <a:xfrm>
            <a:off x="4212614" y="3406617"/>
            <a:ext cx="330613" cy="359015"/>
            <a:chOff x="2219466" y="1500293"/>
            <a:chExt cx="330613" cy="359015"/>
          </a:xfrm>
        </p:grpSpPr>
        <p:sp>
          <p:nvSpPr>
            <p:cNvPr id="254" name="Google Shape;254;p37"/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37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37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73" name="Google Shape;273;p37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7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76" name="Google Shape;276;p37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77" name="Google Shape;277;p37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7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232;p37">
            <a:extLst>
              <a:ext uri="{FF2B5EF4-FFF2-40B4-BE49-F238E27FC236}">
                <a16:creationId xmlns:a16="http://schemas.microsoft.com/office/drawing/2014/main" id="{7A8095C4-FBAD-43BC-A76A-21BD882F4F56}"/>
              </a:ext>
            </a:extLst>
          </p:cNvPr>
          <p:cNvSpPr txBox="1">
            <a:spLocks/>
          </p:cNvSpPr>
          <p:nvPr/>
        </p:nvSpPr>
        <p:spPr>
          <a:xfrm>
            <a:off x="5261318" y="3051707"/>
            <a:ext cx="3858497" cy="197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tục</a:t>
            </a:r>
            <a:r>
              <a:rPr lang="en-US" sz="1400" dirty="0"/>
              <a:t> </a:t>
            </a:r>
            <a:r>
              <a:rPr lang="en-US" sz="1400" dirty="0" err="1"/>
              <a:t>làm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ở </a:t>
            </a:r>
            <a:r>
              <a:rPr lang="en-US" sz="1400" dirty="0" err="1"/>
              <a:t>bài</a:t>
            </a:r>
            <a:r>
              <a:rPr lang="en-US" sz="1400" dirty="0"/>
              <a:t> 1,2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lệ</a:t>
            </a:r>
            <a:r>
              <a:rPr lang="en-US" sz="1400" dirty="0"/>
              <a:t>: </a:t>
            </a:r>
            <a:r>
              <a:rPr lang="en-US" sz="1400" dirty="0" err="1"/>
              <a:t>có</a:t>
            </a:r>
            <a:r>
              <a:rPr lang="en-US" sz="1400" dirty="0"/>
              <a:t> @,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dấu</a:t>
            </a:r>
            <a:r>
              <a:rPr lang="en-US" sz="1400" dirty="0"/>
              <a:t> </a:t>
            </a:r>
            <a:r>
              <a:rPr lang="en-US" sz="1400" dirty="0" err="1"/>
              <a:t>chấm</a:t>
            </a:r>
            <a:r>
              <a:rPr lang="en-US" sz="1400" dirty="0"/>
              <a:t>,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khoảng</a:t>
            </a:r>
            <a:r>
              <a:rPr lang="en-US" sz="1400" dirty="0"/>
              <a:t> </a:t>
            </a:r>
            <a:r>
              <a:rPr lang="en-US" sz="1400" dirty="0" err="1"/>
              <a:t>cách</a:t>
            </a:r>
            <a:r>
              <a:rPr lang="en-US" sz="1400" dirty="0"/>
              <a:t> </a:t>
            </a:r>
            <a:r>
              <a:rPr lang="en-US" sz="1400" dirty="0" err="1"/>
              <a:t>giữa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r>
              <a:rPr lang="en-US" sz="1400" dirty="0"/>
              <a:t>: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dài</a:t>
            </a:r>
            <a:r>
              <a:rPr lang="en-US" sz="1400" dirty="0"/>
              <a:t>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thiểu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8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, bao </a:t>
            </a:r>
            <a:r>
              <a:rPr lang="en-US" sz="1400" dirty="0" err="1"/>
              <a:t>gồm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chữ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đúng</a:t>
            </a:r>
            <a:r>
              <a:rPr lang="en-US" sz="1400" dirty="0"/>
              <a:t>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endParaRPr lang="en-US" sz="1400" dirty="0"/>
          </a:p>
        </p:txBody>
      </p:sp>
      <p:sp>
        <p:nvSpPr>
          <p:cNvPr id="56" name="Google Shape;232;p37">
            <a:extLst>
              <a:ext uri="{FF2B5EF4-FFF2-40B4-BE49-F238E27FC236}">
                <a16:creationId xmlns:a16="http://schemas.microsoft.com/office/drawing/2014/main" id="{A2821FC8-FD4A-4747-86A5-284BB8D84115}"/>
              </a:ext>
            </a:extLst>
          </p:cNvPr>
          <p:cNvSpPr txBox="1">
            <a:spLocks/>
          </p:cNvSpPr>
          <p:nvPr/>
        </p:nvSpPr>
        <p:spPr>
          <a:xfrm>
            <a:off x="2518237" y="1260363"/>
            <a:ext cx="4335002" cy="146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ở </a:t>
            </a:r>
            <a:r>
              <a:rPr lang="en-US" sz="1400" dirty="0" err="1"/>
              <a:t>bài</a:t>
            </a:r>
            <a:r>
              <a:rPr lang="en-US" sz="1400" dirty="0"/>
              <a:t>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“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r>
              <a:rPr lang="en-US" sz="1400" dirty="0"/>
              <a:t>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Ô “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r>
              <a:rPr lang="en-US" sz="1400" dirty="0"/>
              <a:t>” </a:t>
            </a:r>
            <a:r>
              <a:rPr lang="en-US" sz="1400" dirty="0" err="1"/>
              <a:t>và</a:t>
            </a:r>
            <a:r>
              <a:rPr lang="en-US" sz="1400" dirty="0"/>
              <a:t> ô “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r>
              <a:rPr lang="en-US" sz="1400" dirty="0"/>
              <a:t>”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điền</a:t>
            </a:r>
            <a:r>
              <a:rPr lang="en-US" sz="1400" dirty="0"/>
              <a:t> </a:t>
            </a:r>
            <a:r>
              <a:rPr lang="en-US" sz="1400" dirty="0" err="1"/>
              <a:t>giống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, 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lỗi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endParaRPr lang="en-US" sz="1400" dirty="0"/>
          </a:p>
        </p:txBody>
      </p:sp>
      <p:grpSp>
        <p:nvGrpSpPr>
          <p:cNvPr id="65" name="Google Shape;13006;p80">
            <a:extLst>
              <a:ext uri="{FF2B5EF4-FFF2-40B4-BE49-F238E27FC236}">
                <a16:creationId xmlns:a16="http://schemas.microsoft.com/office/drawing/2014/main" id="{AD3EFD60-28AE-41C7-BDFE-DB326D48E190}"/>
              </a:ext>
            </a:extLst>
          </p:cNvPr>
          <p:cNvGrpSpPr/>
          <p:nvPr/>
        </p:nvGrpSpPr>
        <p:grpSpPr>
          <a:xfrm>
            <a:off x="1123277" y="1668830"/>
            <a:ext cx="289939" cy="334661"/>
            <a:chOff x="4193490" y="3350084"/>
            <a:chExt cx="289939" cy="334661"/>
          </a:xfrm>
          <a:solidFill>
            <a:schemeClr val="accent1"/>
          </a:solidFill>
        </p:grpSpPr>
        <p:sp>
          <p:nvSpPr>
            <p:cNvPr id="66" name="Google Shape;13007;p80">
              <a:extLst>
                <a:ext uri="{FF2B5EF4-FFF2-40B4-BE49-F238E27FC236}">
                  <a16:creationId xmlns:a16="http://schemas.microsoft.com/office/drawing/2014/main" id="{2ACA843D-80A0-4708-8F92-575DD529FA1A}"/>
                </a:ext>
              </a:extLst>
            </p:cNvPr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7" name="Google Shape;13008;p80">
              <a:extLst>
                <a:ext uri="{FF2B5EF4-FFF2-40B4-BE49-F238E27FC236}">
                  <a16:creationId xmlns:a16="http://schemas.microsoft.com/office/drawing/2014/main" id="{7B94ED67-4D0D-4EBF-8584-DD70F780A6FB}"/>
                </a:ext>
              </a:extLst>
            </p:cNvPr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" name="Google Shape;13009;p80">
              <a:extLst>
                <a:ext uri="{FF2B5EF4-FFF2-40B4-BE49-F238E27FC236}">
                  <a16:creationId xmlns:a16="http://schemas.microsoft.com/office/drawing/2014/main" id="{10AA368B-DC5C-44A2-AF02-283C6D39A800}"/>
                </a:ext>
              </a:extLst>
            </p:cNvPr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9" name="Google Shape;13010;p80">
              <a:extLst>
                <a:ext uri="{FF2B5EF4-FFF2-40B4-BE49-F238E27FC236}">
                  <a16:creationId xmlns:a16="http://schemas.microsoft.com/office/drawing/2014/main" id="{5D175578-6F2B-4D18-B26E-4F14F1B597D3}"/>
                </a:ext>
              </a:extLst>
            </p:cNvPr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" name="Google Shape;13011;p80">
              <a:extLst>
                <a:ext uri="{FF2B5EF4-FFF2-40B4-BE49-F238E27FC236}">
                  <a16:creationId xmlns:a16="http://schemas.microsoft.com/office/drawing/2014/main" id="{34C343A4-BE0C-4B7C-8FE7-A550ED0DA5D6}"/>
                </a:ext>
              </a:extLst>
            </p:cNvPr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" name="Google Shape;13012;p80">
              <a:extLst>
                <a:ext uri="{FF2B5EF4-FFF2-40B4-BE49-F238E27FC236}">
                  <a16:creationId xmlns:a16="http://schemas.microsoft.com/office/drawing/2014/main" id="{534B0CFA-29A6-4181-8DBD-01FC51705122}"/>
                </a:ext>
              </a:extLst>
            </p:cNvPr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" name="Google Shape;13013;p80">
              <a:extLst>
                <a:ext uri="{FF2B5EF4-FFF2-40B4-BE49-F238E27FC236}">
                  <a16:creationId xmlns:a16="http://schemas.microsoft.com/office/drawing/2014/main" id="{2415A095-1723-44B6-AF0B-05AA0DEF9FA4}"/>
                </a:ext>
              </a:extLst>
            </p:cNvPr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3" name="Google Shape;13014;p80">
              <a:extLst>
                <a:ext uri="{FF2B5EF4-FFF2-40B4-BE49-F238E27FC236}">
                  <a16:creationId xmlns:a16="http://schemas.microsoft.com/office/drawing/2014/main" id="{6FEE4C77-33CE-471C-B6CF-51A4C246D42A}"/>
                </a:ext>
              </a:extLst>
            </p:cNvPr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13015;p80">
              <a:extLst>
                <a:ext uri="{FF2B5EF4-FFF2-40B4-BE49-F238E27FC236}">
                  <a16:creationId xmlns:a16="http://schemas.microsoft.com/office/drawing/2014/main" id="{34317C0D-09C8-45B5-9660-5278AAEE0ECE}"/>
                </a:ext>
              </a:extLst>
            </p:cNvPr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13016;p80">
              <a:extLst>
                <a:ext uri="{FF2B5EF4-FFF2-40B4-BE49-F238E27FC236}">
                  <a16:creationId xmlns:a16="http://schemas.microsoft.com/office/drawing/2014/main" id="{54EF66B6-A004-4A8B-BC24-F0EBABA5CE0C}"/>
                </a:ext>
              </a:extLst>
            </p:cNvPr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oogle Shape;12980;p80">
            <a:extLst>
              <a:ext uri="{FF2B5EF4-FFF2-40B4-BE49-F238E27FC236}">
                <a16:creationId xmlns:a16="http://schemas.microsoft.com/office/drawing/2014/main" id="{A7774514-5877-4400-928A-C7F50FB9C7CC}"/>
              </a:ext>
            </a:extLst>
          </p:cNvPr>
          <p:cNvGrpSpPr/>
          <p:nvPr/>
        </p:nvGrpSpPr>
        <p:grpSpPr>
          <a:xfrm>
            <a:off x="7309318" y="1600732"/>
            <a:ext cx="346406" cy="347552"/>
            <a:chOff x="3214972" y="3359188"/>
            <a:chExt cx="346406" cy="347552"/>
          </a:xfrm>
          <a:solidFill>
            <a:schemeClr val="accent1"/>
          </a:solidFill>
        </p:grpSpPr>
        <p:sp>
          <p:nvSpPr>
            <p:cNvPr id="77" name="Google Shape;12981;p80">
              <a:extLst>
                <a:ext uri="{FF2B5EF4-FFF2-40B4-BE49-F238E27FC236}">
                  <a16:creationId xmlns:a16="http://schemas.microsoft.com/office/drawing/2014/main" id="{2365C6A7-E94C-4543-8828-DDE87BCF008A}"/>
                </a:ext>
              </a:extLst>
            </p:cNvPr>
            <p:cNvSpPr/>
            <p:nvPr/>
          </p:nvSpPr>
          <p:spPr>
            <a:xfrm>
              <a:off x="3301772" y="3386084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982;p80">
              <a:extLst>
                <a:ext uri="{FF2B5EF4-FFF2-40B4-BE49-F238E27FC236}">
                  <a16:creationId xmlns:a16="http://schemas.microsoft.com/office/drawing/2014/main" id="{5C6F7ED4-9DE8-4176-863B-294A2E1A3753}"/>
                </a:ext>
              </a:extLst>
            </p:cNvPr>
            <p:cNvSpPr/>
            <p:nvPr/>
          </p:nvSpPr>
          <p:spPr>
            <a:xfrm>
              <a:off x="3301772" y="3410339"/>
              <a:ext cx="131904" cy="11395"/>
            </a:xfrm>
            <a:custGeom>
              <a:avLst/>
              <a:gdLst/>
              <a:ahLst/>
              <a:cxnLst/>
              <a:rect l="l" t="t" r="r" b="b"/>
              <a:pathLst>
                <a:path w="414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86"/>
                    <a:pt x="95" y="358"/>
                    <a:pt x="179" y="358"/>
                  </a:cubicBezTo>
                  <a:lnTo>
                    <a:pt x="3965" y="358"/>
                  </a:lnTo>
                  <a:cubicBezTo>
                    <a:pt x="4048" y="358"/>
                    <a:pt x="4144" y="286"/>
                    <a:pt x="4144" y="179"/>
                  </a:cubicBezTo>
                  <a:cubicBezTo>
                    <a:pt x="4144" y="72"/>
                    <a:pt x="4072" y="0"/>
                    <a:pt x="3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983;p80">
              <a:extLst>
                <a:ext uri="{FF2B5EF4-FFF2-40B4-BE49-F238E27FC236}">
                  <a16:creationId xmlns:a16="http://schemas.microsoft.com/office/drawing/2014/main" id="{8F99596A-1912-41B6-AFA6-42CAA1646C44}"/>
                </a:ext>
              </a:extLst>
            </p:cNvPr>
            <p:cNvSpPr/>
            <p:nvPr/>
          </p:nvSpPr>
          <p:spPr>
            <a:xfrm>
              <a:off x="3301772" y="3484980"/>
              <a:ext cx="71649" cy="11427"/>
            </a:xfrm>
            <a:custGeom>
              <a:avLst/>
              <a:gdLst/>
              <a:ahLst/>
              <a:cxnLst/>
              <a:rect l="l" t="t" r="r" b="b"/>
              <a:pathLst>
                <a:path w="2251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7"/>
                    <a:pt x="2250" y="180"/>
                  </a:cubicBezTo>
                  <a:cubicBezTo>
                    <a:pt x="2250" y="96"/>
                    <a:pt x="2179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984;p80">
              <a:extLst>
                <a:ext uri="{FF2B5EF4-FFF2-40B4-BE49-F238E27FC236}">
                  <a16:creationId xmlns:a16="http://schemas.microsoft.com/office/drawing/2014/main" id="{4493D3B1-0A98-4D4F-8A5A-A6D2947D8B7F}"/>
                </a:ext>
              </a:extLst>
            </p:cNvPr>
            <p:cNvSpPr/>
            <p:nvPr/>
          </p:nvSpPr>
          <p:spPr>
            <a:xfrm>
              <a:off x="3301772" y="3509234"/>
              <a:ext cx="130758" cy="11427"/>
            </a:xfrm>
            <a:custGeom>
              <a:avLst/>
              <a:gdLst/>
              <a:ahLst/>
              <a:cxnLst/>
              <a:rect l="l" t="t" r="r" b="b"/>
              <a:pathLst>
                <a:path w="4108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3929" y="358"/>
                  </a:lnTo>
                  <a:cubicBezTo>
                    <a:pt x="4024" y="358"/>
                    <a:pt x="4108" y="287"/>
                    <a:pt x="4108" y="180"/>
                  </a:cubicBezTo>
                  <a:cubicBezTo>
                    <a:pt x="4108" y="84"/>
                    <a:pt x="4036" y="1"/>
                    <a:pt x="3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985;p80">
              <a:extLst>
                <a:ext uri="{FF2B5EF4-FFF2-40B4-BE49-F238E27FC236}">
                  <a16:creationId xmlns:a16="http://schemas.microsoft.com/office/drawing/2014/main" id="{847226F9-DB98-411C-A66C-74C730F57D25}"/>
                </a:ext>
              </a:extLst>
            </p:cNvPr>
            <p:cNvSpPr/>
            <p:nvPr/>
          </p:nvSpPr>
          <p:spPr>
            <a:xfrm>
              <a:off x="3301772" y="3584671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986;p80">
              <a:extLst>
                <a:ext uri="{FF2B5EF4-FFF2-40B4-BE49-F238E27FC236}">
                  <a16:creationId xmlns:a16="http://schemas.microsoft.com/office/drawing/2014/main" id="{87B885A6-4CA3-40A0-AEDB-DBFC10F748D6}"/>
                </a:ext>
              </a:extLst>
            </p:cNvPr>
            <p:cNvSpPr/>
            <p:nvPr/>
          </p:nvSpPr>
          <p:spPr>
            <a:xfrm>
              <a:off x="3301772" y="3609308"/>
              <a:ext cx="129994" cy="11395"/>
            </a:xfrm>
            <a:custGeom>
              <a:avLst/>
              <a:gdLst/>
              <a:ahLst/>
              <a:cxnLst/>
              <a:rect l="l" t="t" r="r" b="b"/>
              <a:pathLst>
                <a:path w="408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62"/>
                    <a:pt x="83" y="357"/>
                    <a:pt x="179" y="357"/>
                  </a:cubicBezTo>
                  <a:lnTo>
                    <a:pt x="3905" y="357"/>
                  </a:lnTo>
                  <a:cubicBezTo>
                    <a:pt x="3989" y="357"/>
                    <a:pt x="4084" y="286"/>
                    <a:pt x="4084" y="179"/>
                  </a:cubicBezTo>
                  <a:cubicBezTo>
                    <a:pt x="4084" y="72"/>
                    <a:pt x="3989" y="0"/>
                    <a:pt x="3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987;p80">
              <a:extLst>
                <a:ext uri="{FF2B5EF4-FFF2-40B4-BE49-F238E27FC236}">
                  <a16:creationId xmlns:a16="http://schemas.microsoft.com/office/drawing/2014/main" id="{2DB976C9-DDB3-4B08-A9D9-DE9F7A20C8AD}"/>
                </a:ext>
              </a:extLst>
            </p:cNvPr>
            <p:cNvSpPr/>
            <p:nvPr/>
          </p:nvSpPr>
          <p:spPr>
            <a:xfrm>
              <a:off x="3214972" y="3458466"/>
              <a:ext cx="346406" cy="248274"/>
            </a:xfrm>
            <a:custGeom>
              <a:avLst/>
              <a:gdLst/>
              <a:ahLst/>
              <a:cxnLst/>
              <a:rect l="l" t="t" r="r" b="b"/>
              <a:pathLst>
                <a:path w="10883" h="7800" extrusionOk="0">
                  <a:moveTo>
                    <a:pt x="8466" y="1417"/>
                  </a:moveTo>
                  <a:cubicBezTo>
                    <a:pt x="9109" y="1417"/>
                    <a:pt x="9657" y="1953"/>
                    <a:pt x="9657" y="2608"/>
                  </a:cubicBezTo>
                  <a:lnTo>
                    <a:pt x="9657" y="2894"/>
                  </a:lnTo>
                  <a:lnTo>
                    <a:pt x="9585" y="2894"/>
                  </a:lnTo>
                  <a:cubicBezTo>
                    <a:pt x="9216" y="2799"/>
                    <a:pt x="9097" y="2322"/>
                    <a:pt x="9097" y="2322"/>
                  </a:cubicBezTo>
                  <a:cubicBezTo>
                    <a:pt x="9085" y="2263"/>
                    <a:pt x="9037" y="2203"/>
                    <a:pt x="8966" y="2191"/>
                  </a:cubicBezTo>
                  <a:cubicBezTo>
                    <a:pt x="8956" y="2189"/>
                    <a:pt x="8946" y="2188"/>
                    <a:pt x="8935" y="2188"/>
                  </a:cubicBezTo>
                  <a:cubicBezTo>
                    <a:pt x="8883" y="2188"/>
                    <a:pt x="8827" y="2213"/>
                    <a:pt x="8787" y="2263"/>
                  </a:cubicBezTo>
                  <a:cubicBezTo>
                    <a:pt x="8335" y="2894"/>
                    <a:pt x="7347" y="2894"/>
                    <a:pt x="7323" y="2894"/>
                  </a:cubicBezTo>
                  <a:lnTo>
                    <a:pt x="7204" y="2894"/>
                  </a:lnTo>
                  <a:lnTo>
                    <a:pt x="7156" y="2608"/>
                  </a:lnTo>
                  <a:cubicBezTo>
                    <a:pt x="7156" y="1953"/>
                    <a:pt x="7692" y="1417"/>
                    <a:pt x="8347" y="1417"/>
                  </a:cubicBezTo>
                  <a:close/>
                  <a:moveTo>
                    <a:pt x="9692" y="3299"/>
                  </a:moveTo>
                  <a:cubicBezTo>
                    <a:pt x="9811" y="3322"/>
                    <a:pt x="9919" y="3430"/>
                    <a:pt x="9919" y="3549"/>
                  </a:cubicBezTo>
                  <a:cubicBezTo>
                    <a:pt x="9919" y="3680"/>
                    <a:pt x="9835" y="3787"/>
                    <a:pt x="9692" y="3799"/>
                  </a:cubicBezTo>
                  <a:lnTo>
                    <a:pt x="9692" y="3299"/>
                  </a:lnTo>
                  <a:close/>
                  <a:moveTo>
                    <a:pt x="7132" y="3299"/>
                  </a:moveTo>
                  <a:lnTo>
                    <a:pt x="7132" y="3811"/>
                  </a:lnTo>
                  <a:cubicBezTo>
                    <a:pt x="7001" y="3799"/>
                    <a:pt x="6918" y="3680"/>
                    <a:pt x="6918" y="3561"/>
                  </a:cubicBezTo>
                  <a:cubicBezTo>
                    <a:pt x="6894" y="3418"/>
                    <a:pt x="7001" y="3310"/>
                    <a:pt x="7132" y="3299"/>
                  </a:cubicBezTo>
                  <a:close/>
                  <a:moveTo>
                    <a:pt x="8835" y="2608"/>
                  </a:moveTo>
                  <a:cubicBezTo>
                    <a:pt x="8918" y="2787"/>
                    <a:pt x="9085" y="3013"/>
                    <a:pt x="9335" y="3120"/>
                  </a:cubicBezTo>
                  <a:lnTo>
                    <a:pt x="9335" y="3846"/>
                  </a:lnTo>
                  <a:cubicBezTo>
                    <a:pt x="9359" y="4287"/>
                    <a:pt x="8978" y="4668"/>
                    <a:pt x="8525" y="4668"/>
                  </a:cubicBezTo>
                  <a:lnTo>
                    <a:pt x="8299" y="4668"/>
                  </a:lnTo>
                  <a:cubicBezTo>
                    <a:pt x="7835" y="4668"/>
                    <a:pt x="7466" y="4287"/>
                    <a:pt x="7466" y="3834"/>
                  </a:cubicBezTo>
                  <a:lnTo>
                    <a:pt x="7466" y="3144"/>
                  </a:lnTo>
                  <a:cubicBezTo>
                    <a:pt x="7763" y="3120"/>
                    <a:pt x="8383" y="3013"/>
                    <a:pt x="8835" y="2608"/>
                  </a:cubicBezTo>
                  <a:close/>
                  <a:moveTo>
                    <a:pt x="8728" y="4989"/>
                  </a:moveTo>
                  <a:lnTo>
                    <a:pt x="8728" y="5215"/>
                  </a:lnTo>
                  <a:lnTo>
                    <a:pt x="8728" y="5227"/>
                  </a:lnTo>
                  <a:lnTo>
                    <a:pt x="8406" y="5573"/>
                  </a:lnTo>
                  <a:lnTo>
                    <a:pt x="8085" y="5251"/>
                  </a:lnTo>
                  <a:lnTo>
                    <a:pt x="8085" y="4989"/>
                  </a:lnTo>
                  <a:cubicBezTo>
                    <a:pt x="8168" y="5001"/>
                    <a:pt x="8240" y="5001"/>
                    <a:pt x="8299" y="5001"/>
                  </a:cubicBezTo>
                  <a:lnTo>
                    <a:pt x="8514" y="5001"/>
                  </a:lnTo>
                  <a:cubicBezTo>
                    <a:pt x="8597" y="5001"/>
                    <a:pt x="8668" y="5001"/>
                    <a:pt x="8728" y="4989"/>
                  </a:cubicBezTo>
                  <a:close/>
                  <a:moveTo>
                    <a:pt x="6573" y="3477"/>
                  </a:moveTo>
                  <a:lnTo>
                    <a:pt x="6573" y="3549"/>
                  </a:lnTo>
                  <a:cubicBezTo>
                    <a:pt x="6573" y="3870"/>
                    <a:pt x="6835" y="4156"/>
                    <a:pt x="7180" y="4156"/>
                  </a:cubicBezTo>
                  <a:cubicBezTo>
                    <a:pt x="7275" y="4465"/>
                    <a:pt x="7478" y="4727"/>
                    <a:pt x="7752" y="4870"/>
                  </a:cubicBezTo>
                  <a:lnTo>
                    <a:pt x="7752" y="5096"/>
                  </a:lnTo>
                  <a:lnTo>
                    <a:pt x="6716" y="5501"/>
                  </a:lnTo>
                  <a:cubicBezTo>
                    <a:pt x="6656" y="5513"/>
                    <a:pt x="6597" y="5537"/>
                    <a:pt x="6525" y="5585"/>
                  </a:cubicBezTo>
                  <a:lnTo>
                    <a:pt x="370" y="5585"/>
                  </a:lnTo>
                  <a:lnTo>
                    <a:pt x="370" y="3477"/>
                  </a:lnTo>
                  <a:close/>
                  <a:moveTo>
                    <a:pt x="179" y="1"/>
                  </a:moveTo>
                  <a:cubicBezTo>
                    <a:pt x="96" y="1"/>
                    <a:pt x="1" y="84"/>
                    <a:pt x="1" y="179"/>
                  </a:cubicBezTo>
                  <a:lnTo>
                    <a:pt x="1" y="2644"/>
                  </a:lnTo>
                  <a:cubicBezTo>
                    <a:pt x="1" y="2727"/>
                    <a:pt x="84" y="2822"/>
                    <a:pt x="179" y="2822"/>
                  </a:cubicBezTo>
                  <a:lnTo>
                    <a:pt x="6811" y="2822"/>
                  </a:lnTo>
                  <a:lnTo>
                    <a:pt x="6811" y="3072"/>
                  </a:lnTo>
                  <a:cubicBezTo>
                    <a:pt x="6775" y="3084"/>
                    <a:pt x="6751" y="3120"/>
                    <a:pt x="6728" y="3144"/>
                  </a:cubicBezTo>
                  <a:lnTo>
                    <a:pt x="179" y="3144"/>
                  </a:lnTo>
                  <a:cubicBezTo>
                    <a:pt x="96" y="3144"/>
                    <a:pt x="1" y="3215"/>
                    <a:pt x="1" y="3322"/>
                  </a:cubicBezTo>
                  <a:lnTo>
                    <a:pt x="1" y="5775"/>
                  </a:lnTo>
                  <a:cubicBezTo>
                    <a:pt x="1" y="5870"/>
                    <a:pt x="84" y="5954"/>
                    <a:pt x="179" y="5954"/>
                  </a:cubicBezTo>
                  <a:lnTo>
                    <a:pt x="6156" y="5954"/>
                  </a:lnTo>
                  <a:cubicBezTo>
                    <a:pt x="6001" y="6156"/>
                    <a:pt x="5894" y="6418"/>
                    <a:pt x="5894" y="6775"/>
                  </a:cubicBezTo>
                  <a:lnTo>
                    <a:pt x="5894" y="7621"/>
                  </a:lnTo>
                  <a:cubicBezTo>
                    <a:pt x="5894" y="7716"/>
                    <a:pt x="5978" y="7799"/>
                    <a:pt x="6085" y="7799"/>
                  </a:cubicBezTo>
                  <a:lnTo>
                    <a:pt x="6728" y="7799"/>
                  </a:lnTo>
                  <a:cubicBezTo>
                    <a:pt x="6823" y="7799"/>
                    <a:pt x="6918" y="7728"/>
                    <a:pt x="6918" y="7621"/>
                  </a:cubicBezTo>
                  <a:cubicBezTo>
                    <a:pt x="6918" y="7537"/>
                    <a:pt x="6835" y="7442"/>
                    <a:pt x="6728" y="7442"/>
                  </a:cubicBezTo>
                  <a:lnTo>
                    <a:pt x="6251" y="7442"/>
                  </a:lnTo>
                  <a:lnTo>
                    <a:pt x="6251" y="6763"/>
                  </a:lnTo>
                  <a:cubicBezTo>
                    <a:pt x="6251" y="6049"/>
                    <a:pt x="6823" y="5835"/>
                    <a:pt x="6835" y="5835"/>
                  </a:cubicBezTo>
                  <a:lnTo>
                    <a:pt x="6847" y="5835"/>
                  </a:lnTo>
                  <a:lnTo>
                    <a:pt x="7787" y="5466"/>
                  </a:lnTo>
                  <a:lnTo>
                    <a:pt x="7799" y="5477"/>
                  </a:lnTo>
                  <a:lnTo>
                    <a:pt x="8299" y="5954"/>
                  </a:lnTo>
                  <a:cubicBezTo>
                    <a:pt x="8323" y="5989"/>
                    <a:pt x="8371" y="6001"/>
                    <a:pt x="8418" y="6001"/>
                  </a:cubicBezTo>
                  <a:cubicBezTo>
                    <a:pt x="8454" y="6001"/>
                    <a:pt x="8502" y="5989"/>
                    <a:pt x="8537" y="5942"/>
                  </a:cubicBezTo>
                  <a:lnTo>
                    <a:pt x="9014" y="5442"/>
                  </a:lnTo>
                  <a:lnTo>
                    <a:pt x="9942" y="5811"/>
                  </a:lnTo>
                  <a:lnTo>
                    <a:pt x="9966" y="5811"/>
                  </a:lnTo>
                  <a:cubicBezTo>
                    <a:pt x="9990" y="5823"/>
                    <a:pt x="10538" y="6013"/>
                    <a:pt x="10538" y="6728"/>
                  </a:cubicBezTo>
                  <a:lnTo>
                    <a:pt x="10538" y="7418"/>
                  </a:lnTo>
                  <a:lnTo>
                    <a:pt x="7263" y="7418"/>
                  </a:lnTo>
                  <a:cubicBezTo>
                    <a:pt x="7180" y="7418"/>
                    <a:pt x="7085" y="7490"/>
                    <a:pt x="7085" y="7597"/>
                  </a:cubicBezTo>
                  <a:cubicBezTo>
                    <a:pt x="7085" y="7680"/>
                    <a:pt x="7168" y="7775"/>
                    <a:pt x="7263" y="7775"/>
                  </a:cubicBezTo>
                  <a:lnTo>
                    <a:pt x="10704" y="7775"/>
                  </a:lnTo>
                  <a:cubicBezTo>
                    <a:pt x="10800" y="7775"/>
                    <a:pt x="10883" y="7704"/>
                    <a:pt x="10883" y="7597"/>
                  </a:cubicBezTo>
                  <a:lnTo>
                    <a:pt x="10883" y="6751"/>
                  </a:lnTo>
                  <a:cubicBezTo>
                    <a:pt x="10883" y="5977"/>
                    <a:pt x="10371" y="5585"/>
                    <a:pt x="10073" y="5477"/>
                  </a:cubicBezTo>
                  <a:lnTo>
                    <a:pt x="9073" y="5085"/>
                  </a:lnTo>
                  <a:lnTo>
                    <a:pt x="9073" y="4870"/>
                  </a:lnTo>
                  <a:cubicBezTo>
                    <a:pt x="9335" y="4727"/>
                    <a:pt x="9549" y="4465"/>
                    <a:pt x="9633" y="4156"/>
                  </a:cubicBezTo>
                  <a:cubicBezTo>
                    <a:pt x="9966" y="4156"/>
                    <a:pt x="10252" y="3894"/>
                    <a:pt x="10252" y="3549"/>
                  </a:cubicBezTo>
                  <a:cubicBezTo>
                    <a:pt x="10252" y="3358"/>
                    <a:pt x="10145" y="3180"/>
                    <a:pt x="9990" y="3060"/>
                  </a:cubicBezTo>
                  <a:lnTo>
                    <a:pt x="9990" y="2596"/>
                  </a:lnTo>
                  <a:cubicBezTo>
                    <a:pt x="9990" y="1751"/>
                    <a:pt x="9311" y="1060"/>
                    <a:pt x="8466" y="1060"/>
                  </a:cubicBezTo>
                  <a:lnTo>
                    <a:pt x="8347" y="1060"/>
                  </a:lnTo>
                  <a:cubicBezTo>
                    <a:pt x="8204" y="1060"/>
                    <a:pt x="8085" y="1072"/>
                    <a:pt x="7966" y="1108"/>
                  </a:cubicBezTo>
                  <a:lnTo>
                    <a:pt x="7966" y="179"/>
                  </a:lnTo>
                  <a:cubicBezTo>
                    <a:pt x="7966" y="96"/>
                    <a:pt x="7894" y="1"/>
                    <a:pt x="7787" y="1"/>
                  </a:cubicBezTo>
                  <a:lnTo>
                    <a:pt x="7287" y="1"/>
                  </a:lnTo>
                  <a:cubicBezTo>
                    <a:pt x="7192" y="1"/>
                    <a:pt x="7109" y="84"/>
                    <a:pt x="7109" y="179"/>
                  </a:cubicBezTo>
                  <a:cubicBezTo>
                    <a:pt x="7109" y="286"/>
                    <a:pt x="7180" y="358"/>
                    <a:pt x="7287" y="358"/>
                  </a:cubicBezTo>
                  <a:lnTo>
                    <a:pt x="7621" y="358"/>
                  </a:lnTo>
                  <a:lnTo>
                    <a:pt x="7621" y="1251"/>
                  </a:lnTo>
                  <a:cubicBezTo>
                    <a:pt x="7180" y="1489"/>
                    <a:pt x="6847" y="1941"/>
                    <a:pt x="6811" y="2477"/>
                  </a:cubicBezTo>
                  <a:lnTo>
                    <a:pt x="346" y="2477"/>
                  </a:lnTo>
                  <a:lnTo>
                    <a:pt x="346" y="358"/>
                  </a:lnTo>
                  <a:lnTo>
                    <a:pt x="6716" y="358"/>
                  </a:lnTo>
                  <a:cubicBezTo>
                    <a:pt x="6811" y="358"/>
                    <a:pt x="6894" y="286"/>
                    <a:pt x="6894" y="179"/>
                  </a:cubicBezTo>
                  <a:cubicBezTo>
                    <a:pt x="6894" y="96"/>
                    <a:pt x="6823" y="1"/>
                    <a:pt x="67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988;p80">
              <a:extLst>
                <a:ext uri="{FF2B5EF4-FFF2-40B4-BE49-F238E27FC236}">
                  <a16:creationId xmlns:a16="http://schemas.microsoft.com/office/drawing/2014/main" id="{696EAD1A-1BAD-4557-B5ED-FC38195BADC6}"/>
                </a:ext>
              </a:extLst>
            </p:cNvPr>
            <p:cNvSpPr/>
            <p:nvPr/>
          </p:nvSpPr>
          <p:spPr>
            <a:xfrm>
              <a:off x="3238462" y="3380005"/>
              <a:ext cx="49305" cy="47427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311"/>
                  </a:lnTo>
                  <a:cubicBezTo>
                    <a:pt x="1" y="1394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8"/>
                    <a:pt x="1549" y="1311"/>
                  </a:cubicBezTo>
                  <a:lnTo>
                    <a:pt x="1549" y="1001"/>
                  </a:lnTo>
                  <a:cubicBezTo>
                    <a:pt x="1549" y="906"/>
                    <a:pt x="1477" y="811"/>
                    <a:pt x="1370" y="811"/>
                  </a:cubicBezTo>
                  <a:cubicBezTo>
                    <a:pt x="1275" y="811"/>
                    <a:pt x="1191" y="894"/>
                    <a:pt x="1191" y="1001"/>
                  </a:cubicBezTo>
                  <a:lnTo>
                    <a:pt x="1191" y="1132"/>
                  </a:lnTo>
                  <a:lnTo>
                    <a:pt x="334" y="1132"/>
                  </a:lnTo>
                  <a:lnTo>
                    <a:pt x="334" y="346"/>
                  </a:lnTo>
                  <a:lnTo>
                    <a:pt x="1037" y="346"/>
                  </a:lnTo>
                  <a:lnTo>
                    <a:pt x="1037" y="358"/>
                  </a:lnTo>
                  <a:cubicBezTo>
                    <a:pt x="1132" y="358"/>
                    <a:pt x="1215" y="287"/>
                    <a:pt x="1215" y="180"/>
                  </a:cubicBezTo>
                  <a:cubicBezTo>
                    <a:pt x="1215" y="84"/>
                    <a:pt x="1144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989;p80">
              <a:extLst>
                <a:ext uri="{FF2B5EF4-FFF2-40B4-BE49-F238E27FC236}">
                  <a16:creationId xmlns:a16="http://schemas.microsoft.com/office/drawing/2014/main" id="{67DE14B0-D7C1-4360-B303-4B5FB695EEC1}"/>
                </a:ext>
              </a:extLst>
            </p:cNvPr>
            <p:cNvSpPr/>
            <p:nvPr/>
          </p:nvSpPr>
          <p:spPr>
            <a:xfrm>
              <a:off x="3251353" y="3380482"/>
              <a:ext cx="43607" cy="34058"/>
            </a:xfrm>
            <a:custGeom>
              <a:avLst/>
              <a:gdLst/>
              <a:ahLst/>
              <a:cxnLst/>
              <a:rect l="l" t="t" r="r" b="b"/>
              <a:pathLst>
                <a:path w="1370" h="1070" extrusionOk="0">
                  <a:moveTo>
                    <a:pt x="1163" y="1"/>
                  </a:moveTo>
                  <a:cubicBezTo>
                    <a:pt x="1120" y="1"/>
                    <a:pt x="1078" y="16"/>
                    <a:pt x="1048" y="45"/>
                  </a:cubicBezTo>
                  <a:lnTo>
                    <a:pt x="489" y="653"/>
                  </a:lnTo>
                  <a:lnTo>
                    <a:pt x="310" y="462"/>
                  </a:lnTo>
                  <a:cubicBezTo>
                    <a:pt x="279" y="425"/>
                    <a:pt x="232" y="407"/>
                    <a:pt x="185" y="407"/>
                  </a:cubicBezTo>
                  <a:cubicBezTo>
                    <a:pt x="142" y="407"/>
                    <a:pt x="100" y="422"/>
                    <a:pt x="72" y="450"/>
                  </a:cubicBezTo>
                  <a:cubicBezTo>
                    <a:pt x="1" y="510"/>
                    <a:pt x="1" y="629"/>
                    <a:pt x="60" y="688"/>
                  </a:cubicBezTo>
                  <a:lnTo>
                    <a:pt x="358" y="1010"/>
                  </a:lnTo>
                  <a:cubicBezTo>
                    <a:pt x="382" y="1046"/>
                    <a:pt x="429" y="1069"/>
                    <a:pt x="477" y="1069"/>
                  </a:cubicBezTo>
                  <a:cubicBezTo>
                    <a:pt x="513" y="1069"/>
                    <a:pt x="560" y="1058"/>
                    <a:pt x="584" y="1010"/>
                  </a:cubicBezTo>
                  <a:lnTo>
                    <a:pt x="1286" y="272"/>
                  </a:lnTo>
                  <a:cubicBezTo>
                    <a:pt x="1370" y="224"/>
                    <a:pt x="1370" y="117"/>
                    <a:pt x="1286" y="45"/>
                  </a:cubicBezTo>
                  <a:cubicBezTo>
                    <a:pt x="1251" y="16"/>
                    <a:pt x="1206" y="1"/>
                    <a:pt x="1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990;p80">
              <a:extLst>
                <a:ext uri="{FF2B5EF4-FFF2-40B4-BE49-F238E27FC236}">
                  <a16:creationId xmlns:a16="http://schemas.microsoft.com/office/drawing/2014/main" id="{4742BC2C-6494-48F0-81A5-5E71C6AE114D}"/>
                </a:ext>
              </a:extLst>
            </p:cNvPr>
            <p:cNvSpPr/>
            <p:nvPr/>
          </p:nvSpPr>
          <p:spPr>
            <a:xfrm>
              <a:off x="3238462" y="3479314"/>
              <a:ext cx="49305" cy="47395"/>
            </a:xfrm>
            <a:custGeom>
              <a:avLst/>
              <a:gdLst/>
              <a:ahLst/>
              <a:cxnLst/>
              <a:rect l="l" t="t" r="r" b="b"/>
              <a:pathLst>
                <a:path w="1549" h="1489" extrusionOk="0">
                  <a:moveTo>
                    <a:pt x="179" y="0"/>
                  </a:moveTo>
                  <a:cubicBezTo>
                    <a:pt x="84" y="0"/>
                    <a:pt x="1" y="84"/>
                    <a:pt x="1" y="179"/>
                  </a:cubicBezTo>
                  <a:lnTo>
                    <a:pt x="1" y="1310"/>
                  </a:lnTo>
                  <a:cubicBezTo>
                    <a:pt x="1" y="1405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7"/>
                    <a:pt x="1549" y="1310"/>
                  </a:cubicBezTo>
                  <a:lnTo>
                    <a:pt x="1549" y="1001"/>
                  </a:lnTo>
                  <a:cubicBezTo>
                    <a:pt x="1549" y="917"/>
                    <a:pt x="1477" y="822"/>
                    <a:pt x="1370" y="822"/>
                  </a:cubicBezTo>
                  <a:cubicBezTo>
                    <a:pt x="1275" y="822"/>
                    <a:pt x="1191" y="893"/>
                    <a:pt x="1191" y="1001"/>
                  </a:cubicBezTo>
                  <a:lnTo>
                    <a:pt x="1191" y="1131"/>
                  </a:lnTo>
                  <a:lnTo>
                    <a:pt x="334" y="1131"/>
                  </a:lnTo>
                  <a:lnTo>
                    <a:pt x="334" y="346"/>
                  </a:lnTo>
                  <a:lnTo>
                    <a:pt x="1037" y="358"/>
                  </a:lnTo>
                  <a:cubicBezTo>
                    <a:pt x="1132" y="358"/>
                    <a:pt x="1215" y="286"/>
                    <a:pt x="1215" y="179"/>
                  </a:cubicBezTo>
                  <a:cubicBezTo>
                    <a:pt x="1215" y="96"/>
                    <a:pt x="1144" y="0"/>
                    <a:pt x="1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991;p80">
              <a:extLst>
                <a:ext uri="{FF2B5EF4-FFF2-40B4-BE49-F238E27FC236}">
                  <a16:creationId xmlns:a16="http://schemas.microsoft.com/office/drawing/2014/main" id="{82EA76CE-E51B-408B-91E5-B8938375801F}"/>
                </a:ext>
              </a:extLst>
            </p:cNvPr>
            <p:cNvSpPr/>
            <p:nvPr/>
          </p:nvSpPr>
          <p:spPr>
            <a:xfrm>
              <a:off x="3251353" y="3479792"/>
              <a:ext cx="43607" cy="34408"/>
            </a:xfrm>
            <a:custGeom>
              <a:avLst/>
              <a:gdLst/>
              <a:ahLst/>
              <a:cxnLst/>
              <a:rect l="l" t="t" r="r" b="b"/>
              <a:pathLst>
                <a:path w="1370" h="1081" extrusionOk="0">
                  <a:moveTo>
                    <a:pt x="1163" y="0"/>
                  </a:moveTo>
                  <a:cubicBezTo>
                    <a:pt x="1120" y="0"/>
                    <a:pt x="1078" y="15"/>
                    <a:pt x="1048" y="45"/>
                  </a:cubicBezTo>
                  <a:lnTo>
                    <a:pt x="489" y="664"/>
                  </a:lnTo>
                  <a:lnTo>
                    <a:pt x="310" y="462"/>
                  </a:lnTo>
                  <a:cubicBezTo>
                    <a:pt x="279" y="424"/>
                    <a:pt x="232" y="406"/>
                    <a:pt x="185" y="406"/>
                  </a:cubicBezTo>
                  <a:cubicBezTo>
                    <a:pt x="142" y="406"/>
                    <a:pt x="100" y="421"/>
                    <a:pt x="72" y="450"/>
                  </a:cubicBezTo>
                  <a:cubicBezTo>
                    <a:pt x="1" y="509"/>
                    <a:pt x="1" y="628"/>
                    <a:pt x="60" y="688"/>
                  </a:cubicBezTo>
                  <a:lnTo>
                    <a:pt x="358" y="1021"/>
                  </a:lnTo>
                  <a:cubicBezTo>
                    <a:pt x="382" y="1045"/>
                    <a:pt x="429" y="1081"/>
                    <a:pt x="477" y="1081"/>
                  </a:cubicBezTo>
                  <a:cubicBezTo>
                    <a:pt x="513" y="1081"/>
                    <a:pt x="560" y="1057"/>
                    <a:pt x="584" y="1021"/>
                  </a:cubicBezTo>
                  <a:lnTo>
                    <a:pt x="1286" y="271"/>
                  </a:lnTo>
                  <a:cubicBezTo>
                    <a:pt x="1370" y="212"/>
                    <a:pt x="1370" y="104"/>
                    <a:pt x="1286" y="45"/>
                  </a:cubicBezTo>
                  <a:cubicBezTo>
                    <a:pt x="1251" y="15"/>
                    <a:pt x="1206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92;p80">
              <a:extLst>
                <a:ext uri="{FF2B5EF4-FFF2-40B4-BE49-F238E27FC236}">
                  <a16:creationId xmlns:a16="http://schemas.microsoft.com/office/drawing/2014/main" id="{D26B54F0-314E-4126-95B5-94DE4804BC2E}"/>
                </a:ext>
              </a:extLst>
            </p:cNvPr>
            <p:cNvSpPr/>
            <p:nvPr/>
          </p:nvSpPr>
          <p:spPr>
            <a:xfrm>
              <a:off x="3238462" y="3578210"/>
              <a:ext cx="49305" cy="47809"/>
            </a:xfrm>
            <a:custGeom>
              <a:avLst/>
              <a:gdLst/>
              <a:ahLst/>
              <a:cxnLst/>
              <a:rect l="l" t="t" r="r" b="b"/>
              <a:pathLst>
                <a:path w="1549" h="1502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1323"/>
                  </a:lnTo>
                  <a:cubicBezTo>
                    <a:pt x="1" y="1406"/>
                    <a:pt x="72" y="1501"/>
                    <a:pt x="179" y="1501"/>
                  </a:cubicBezTo>
                  <a:lnTo>
                    <a:pt x="1370" y="1501"/>
                  </a:lnTo>
                  <a:cubicBezTo>
                    <a:pt x="1453" y="1501"/>
                    <a:pt x="1549" y="1418"/>
                    <a:pt x="1549" y="1323"/>
                  </a:cubicBezTo>
                  <a:lnTo>
                    <a:pt x="1549" y="1001"/>
                  </a:lnTo>
                  <a:cubicBezTo>
                    <a:pt x="1537" y="930"/>
                    <a:pt x="1453" y="858"/>
                    <a:pt x="1370" y="858"/>
                  </a:cubicBezTo>
                  <a:cubicBezTo>
                    <a:pt x="1275" y="858"/>
                    <a:pt x="1191" y="930"/>
                    <a:pt x="1191" y="1037"/>
                  </a:cubicBezTo>
                  <a:lnTo>
                    <a:pt x="1191" y="1168"/>
                  </a:lnTo>
                  <a:lnTo>
                    <a:pt x="334" y="1168"/>
                  </a:lnTo>
                  <a:lnTo>
                    <a:pt x="334" y="370"/>
                  </a:lnTo>
                  <a:lnTo>
                    <a:pt x="1037" y="370"/>
                  </a:lnTo>
                  <a:cubicBezTo>
                    <a:pt x="1132" y="370"/>
                    <a:pt x="1215" y="287"/>
                    <a:pt x="1215" y="191"/>
                  </a:cubicBezTo>
                  <a:cubicBezTo>
                    <a:pt x="1215" y="96"/>
                    <a:pt x="1144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993;p80">
              <a:extLst>
                <a:ext uri="{FF2B5EF4-FFF2-40B4-BE49-F238E27FC236}">
                  <a16:creationId xmlns:a16="http://schemas.microsoft.com/office/drawing/2014/main" id="{0071544B-4CD8-457D-B01E-A48E6F2405DF}"/>
                </a:ext>
              </a:extLst>
            </p:cNvPr>
            <p:cNvSpPr/>
            <p:nvPr/>
          </p:nvSpPr>
          <p:spPr>
            <a:xfrm>
              <a:off x="3251353" y="3579133"/>
              <a:ext cx="42843" cy="34376"/>
            </a:xfrm>
            <a:custGeom>
              <a:avLst/>
              <a:gdLst/>
              <a:ahLst/>
              <a:cxnLst/>
              <a:rect l="l" t="t" r="r" b="b"/>
              <a:pathLst>
                <a:path w="1346" h="1080" extrusionOk="0">
                  <a:moveTo>
                    <a:pt x="1169" y="0"/>
                  </a:moveTo>
                  <a:cubicBezTo>
                    <a:pt x="1124" y="0"/>
                    <a:pt x="1079" y="18"/>
                    <a:pt x="1048" y="55"/>
                  </a:cubicBezTo>
                  <a:lnTo>
                    <a:pt x="489" y="662"/>
                  </a:lnTo>
                  <a:lnTo>
                    <a:pt x="310" y="472"/>
                  </a:lnTo>
                  <a:cubicBezTo>
                    <a:pt x="279" y="435"/>
                    <a:pt x="232" y="417"/>
                    <a:pt x="185" y="417"/>
                  </a:cubicBezTo>
                  <a:cubicBezTo>
                    <a:pt x="142" y="417"/>
                    <a:pt x="100" y="432"/>
                    <a:pt x="72" y="460"/>
                  </a:cubicBezTo>
                  <a:cubicBezTo>
                    <a:pt x="1" y="520"/>
                    <a:pt x="1" y="639"/>
                    <a:pt x="60" y="698"/>
                  </a:cubicBezTo>
                  <a:lnTo>
                    <a:pt x="358" y="1020"/>
                  </a:lnTo>
                  <a:cubicBezTo>
                    <a:pt x="382" y="1055"/>
                    <a:pt x="429" y="1079"/>
                    <a:pt x="477" y="1079"/>
                  </a:cubicBezTo>
                  <a:cubicBezTo>
                    <a:pt x="513" y="1079"/>
                    <a:pt x="560" y="1067"/>
                    <a:pt x="584" y="1020"/>
                  </a:cubicBezTo>
                  <a:lnTo>
                    <a:pt x="1286" y="281"/>
                  </a:lnTo>
                  <a:cubicBezTo>
                    <a:pt x="1346" y="198"/>
                    <a:pt x="1346" y="103"/>
                    <a:pt x="1286" y="43"/>
                  </a:cubicBezTo>
                  <a:cubicBezTo>
                    <a:pt x="1252" y="15"/>
                    <a:pt x="1210" y="0"/>
                    <a:pt x="1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994;p80">
              <a:extLst>
                <a:ext uri="{FF2B5EF4-FFF2-40B4-BE49-F238E27FC236}">
                  <a16:creationId xmlns:a16="http://schemas.microsoft.com/office/drawing/2014/main" id="{F57726C5-541D-4F28-BB4E-024766B8B0D4}"/>
                </a:ext>
              </a:extLst>
            </p:cNvPr>
            <p:cNvSpPr/>
            <p:nvPr/>
          </p:nvSpPr>
          <p:spPr>
            <a:xfrm>
              <a:off x="3215736" y="3359188"/>
              <a:ext cx="253558" cy="89442"/>
            </a:xfrm>
            <a:custGeom>
              <a:avLst/>
              <a:gdLst/>
              <a:ahLst/>
              <a:cxnLst/>
              <a:rect l="l" t="t" r="r" b="b"/>
              <a:pathLst>
                <a:path w="7966" h="2810" extrusionOk="0">
                  <a:moveTo>
                    <a:pt x="179" y="0"/>
                  </a:moveTo>
                  <a:cubicBezTo>
                    <a:pt x="84" y="0"/>
                    <a:pt x="0" y="72"/>
                    <a:pt x="0" y="179"/>
                  </a:cubicBezTo>
                  <a:lnTo>
                    <a:pt x="0" y="2631"/>
                  </a:lnTo>
                  <a:cubicBezTo>
                    <a:pt x="0" y="2739"/>
                    <a:pt x="72" y="2810"/>
                    <a:pt x="167" y="2810"/>
                  </a:cubicBezTo>
                  <a:lnTo>
                    <a:pt x="7787" y="2810"/>
                  </a:lnTo>
                  <a:cubicBezTo>
                    <a:pt x="7870" y="2810"/>
                    <a:pt x="7966" y="2739"/>
                    <a:pt x="7966" y="2631"/>
                  </a:cubicBezTo>
                  <a:lnTo>
                    <a:pt x="7966" y="179"/>
                  </a:lnTo>
                  <a:cubicBezTo>
                    <a:pt x="7966" y="83"/>
                    <a:pt x="7882" y="0"/>
                    <a:pt x="7787" y="0"/>
                  </a:cubicBezTo>
                  <a:lnTo>
                    <a:pt x="7275" y="0"/>
                  </a:lnTo>
                  <a:cubicBezTo>
                    <a:pt x="7192" y="0"/>
                    <a:pt x="7097" y="72"/>
                    <a:pt x="7097" y="179"/>
                  </a:cubicBezTo>
                  <a:cubicBezTo>
                    <a:pt x="7097" y="262"/>
                    <a:pt x="7168" y="357"/>
                    <a:pt x="7275" y="357"/>
                  </a:cubicBezTo>
                  <a:lnTo>
                    <a:pt x="7620" y="357"/>
                  </a:lnTo>
                  <a:lnTo>
                    <a:pt x="7620" y="2465"/>
                  </a:lnTo>
                  <a:lnTo>
                    <a:pt x="346" y="2465"/>
                  </a:lnTo>
                  <a:lnTo>
                    <a:pt x="346" y="357"/>
                  </a:lnTo>
                  <a:lnTo>
                    <a:pt x="6716" y="357"/>
                  </a:lnTo>
                  <a:cubicBezTo>
                    <a:pt x="6799" y="357"/>
                    <a:pt x="6894" y="286"/>
                    <a:pt x="6894" y="179"/>
                  </a:cubicBezTo>
                  <a:cubicBezTo>
                    <a:pt x="6894" y="83"/>
                    <a:pt x="6811" y="0"/>
                    <a:pt x="67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301;p39">
            <a:extLst>
              <a:ext uri="{FF2B5EF4-FFF2-40B4-BE49-F238E27FC236}">
                <a16:creationId xmlns:a16="http://schemas.microsoft.com/office/drawing/2014/main" id="{4D0E04F1-9EB3-4292-BD5D-E5B27CFD1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Part IV </a:t>
            </a:r>
            <a:r>
              <a:rPr lang="en" dirty="0">
                <a:latin typeface="Montserrat" panose="00000500000000000000" pitchFamily="2" charset="0"/>
              </a:rPr>
              <a:t>(20 mins)</a:t>
            </a:r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98" name="Google Shape;398;p42">
            <a:extLst>
              <a:ext uri="{FF2B5EF4-FFF2-40B4-BE49-F238E27FC236}">
                <a16:creationId xmlns:a16="http://schemas.microsoft.com/office/drawing/2014/main" id="{8CA99EAF-C5BC-4266-9067-70FC9D1A0E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4552888" y="2099900"/>
            <a:ext cx="459111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your first game</a:t>
            </a:r>
            <a:endParaRPr dirty="0"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2"/>
          </p:nvPr>
        </p:nvSpPr>
        <p:spPr>
          <a:xfrm>
            <a:off x="4780460" y="1029774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85" name="Google Shape;285;p38"/>
          <p:cNvSpPr txBox="1">
            <a:spLocks noGrp="1"/>
          </p:cNvSpPr>
          <p:nvPr>
            <p:ph type="subTitle" idx="1"/>
          </p:nvPr>
        </p:nvSpPr>
        <p:spPr>
          <a:xfrm>
            <a:off x="5017125" y="3172675"/>
            <a:ext cx="3156600" cy="11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Freaking Math game</a:t>
            </a:r>
          </a:p>
        </p:txBody>
      </p:sp>
      <p:sp>
        <p:nvSpPr>
          <p:cNvPr id="286" name="Google Shape;286;p38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8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88" name="Google Shape;288;p38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8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91" name="Google Shape;291;p38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292" name="Google Shape;292;p38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4" name="Google Shape;294;p38"/>
          <p:cNvGrpSpPr/>
          <p:nvPr/>
        </p:nvGrpSpPr>
        <p:grpSpPr>
          <a:xfrm>
            <a:off x="4672013" y="796150"/>
            <a:ext cx="4591112" cy="1230900"/>
            <a:chOff x="5017125" y="796150"/>
            <a:chExt cx="4246000" cy="1230900"/>
          </a:xfrm>
        </p:grpSpPr>
        <p:sp>
          <p:nvSpPr>
            <p:cNvPr id="295" name="Google Shape;295;p38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oogle Shape;398;p42">
            <a:extLst>
              <a:ext uri="{FF2B5EF4-FFF2-40B4-BE49-F238E27FC236}">
                <a16:creationId xmlns:a16="http://schemas.microsoft.com/office/drawing/2014/main" id="{5E3F0A7F-6DCA-4977-B86F-6FF509819E7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5"/>
          <p:cNvSpPr txBox="1">
            <a:spLocks noGrp="1"/>
          </p:cNvSpPr>
          <p:nvPr>
            <p:ph type="title" idx="2"/>
          </p:nvPr>
        </p:nvSpPr>
        <p:spPr>
          <a:xfrm>
            <a:off x="1371045" y="1231700"/>
            <a:ext cx="2805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Freaking Math test</a:t>
            </a:r>
            <a:endParaRPr dirty="0"/>
          </a:p>
        </p:txBody>
      </p:sp>
      <p:sp>
        <p:nvSpPr>
          <p:cNvPr id="1064" name="Google Shape;1064;p55"/>
          <p:cNvSpPr txBox="1">
            <a:spLocks noGrp="1"/>
          </p:cNvSpPr>
          <p:nvPr>
            <p:ph type="subTitle" idx="1"/>
          </p:nvPr>
        </p:nvSpPr>
        <p:spPr>
          <a:xfrm>
            <a:off x="1371023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Chơi thử game ở trang này: </a:t>
            </a:r>
            <a:r>
              <a:rPr lang="en-US" dirty="0"/>
              <a:t>https://bit.ly/3a8B8AP</a:t>
            </a:r>
            <a:endParaRPr dirty="0"/>
          </a:p>
        </p:txBody>
      </p:sp>
      <p:sp>
        <p:nvSpPr>
          <p:cNvPr id="1065" name="Google Shape;1065;p55"/>
          <p:cNvSpPr txBox="1">
            <a:spLocks noGrp="1"/>
          </p:cNvSpPr>
          <p:nvPr>
            <p:ph type="title" idx="3"/>
          </p:nvPr>
        </p:nvSpPr>
        <p:spPr>
          <a:xfrm>
            <a:off x="4366994" y="2547925"/>
            <a:ext cx="3755445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Freaking Math Implementation</a:t>
            </a:r>
            <a:endParaRPr dirty="0"/>
          </a:p>
        </p:txBody>
      </p:sp>
      <p:sp>
        <p:nvSpPr>
          <p:cNvPr id="1066" name="Google Shape;1066;p55"/>
          <p:cNvSpPr txBox="1">
            <a:spLocks noGrp="1"/>
          </p:cNvSpPr>
          <p:nvPr>
            <p:ph type="subTitle" idx="4"/>
          </p:nvPr>
        </p:nvSpPr>
        <p:spPr>
          <a:xfrm>
            <a:off x="4366972" y="2921074"/>
            <a:ext cx="3755445" cy="1663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Tạo một game tương tự với giao diện console (không bao gồm tính năng đếm thời gian):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Cộng/trừ các số ngẫu nhiên trong phạm vi [0, 50]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Có chức năng tính điểm (+1 điểm sau mỗi câu đúng)</a:t>
            </a:r>
            <a:endParaRPr dirty="0"/>
          </a:p>
        </p:txBody>
      </p:sp>
      <p:sp>
        <p:nvSpPr>
          <p:cNvPr id="1079" name="Google Shape;1079;p55"/>
          <p:cNvSpPr/>
          <p:nvPr/>
        </p:nvSpPr>
        <p:spPr>
          <a:xfrm>
            <a:off x="4366984" y="1351650"/>
            <a:ext cx="952800" cy="952800"/>
          </a:xfrm>
          <a:prstGeom prst="donut">
            <a:avLst>
              <a:gd name="adj" fmla="val 821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55"/>
          <p:cNvSpPr/>
          <p:nvPr/>
        </p:nvSpPr>
        <p:spPr>
          <a:xfrm>
            <a:off x="3224134" y="2656413"/>
            <a:ext cx="952800" cy="952800"/>
          </a:xfrm>
          <a:prstGeom prst="donut">
            <a:avLst>
              <a:gd name="adj" fmla="val 821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55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2" name="Google Shape;1082;p55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1083" name="Google Shape;1083;p55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5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5" name="Google Shape;1085;p55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1086" name="Google Shape;1086;p55">
            <a:hlinkClick r:id="" action="ppaction://noaction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000"/>
          </a:p>
        </p:txBody>
      </p:sp>
      <p:sp>
        <p:nvSpPr>
          <p:cNvPr id="1087" name="Google Shape;1087;p55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55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01;p39">
            <a:extLst>
              <a:ext uri="{FF2B5EF4-FFF2-40B4-BE49-F238E27FC236}">
                <a16:creationId xmlns:a16="http://schemas.microsoft.com/office/drawing/2014/main" id="{ABE06F4C-1E99-45B1-B439-40F389C2C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Part V </a:t>
            </a:r>
            <a:r>
              <a:rPr lang="en" dirty="0">
                <a:latin typeface="Montserrat" panose="00000500000000000000" pitchFamily="2" charset="0"/>
              </a:rPr>
              <a:t>(20 mins)</a:t>
            </a:r>
            <a:endParaRPr dirty="0">
              <a:latin typeface="Montserrat" panose="00000500000000000000" pitchFamily="2" charset="0"/>
            </a:endParaRPr>
          </a:p>
        </p:txBody>
      </p:sp>
      <p:grpSp>
        <p:nvGrpSpPr>
          <p:cNvPr id="33" name="Google Shape;12389;p78">
            <a:extLst>
              <a:ext uri="{FF2B5EF4-FFF2-40B4-BE49-F238E27FC236}">
                <a16:creationId xmlns:a16="http://schemas.microsoft.com/office/drawing/2014/main" id="{13A5D983-9FAB-453A-BA3D-A3AE715C0470}"/>
              </a:ext>
            </a:extLst>
          </p:cNvPr>
          <p:cNvGrpSpPr/>
          <p:nvPr/>
        </p:nvGrpSpPr>
        <p:grpSpPr>
          <a:xfrm>
            <a:off x="4559879" y="1619732"/>
            <a:ext cx="567010" cy="416635"/>
            <a:chOff x="3441065" y="4302505"/>
            <a:chExt cx="337069" cy="302593"/>
          </a:xfrm>
          <a:solidFill>
            <a:schemeClr val="accent3">
              <a:lumMod val="50000"/>
            </a:schemeClr>
          </a:solidFill>
        </p:grpSpPr>
        <p:sp>
          <p:nvSpPr>
            <p:cNvPr id="34" name="Google Shape;12390;p78">
              <a:extLst>
                <a:ext uri="{FF2B5EF4-FFF2-40B4-BE49-F238E27FC236}">
                  <a16:creationId xmlns:a16="http://schemas.microsoft.com/office/drawing/2014/main" id="{C442A660-6FD5-4C8E-81E1-0462C7108FFA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91;p78">
              <a:extLst>
                <a:ext uri="{FF2B5EF4-FFF2-40B4-BE49-F238E27FC236}">
                  <a16:creationId xmlns:a16="http://schemas.microsoft.com/office/drawing/2014/main" id="{1A5F4463-E846-4795-94B1-7D9CFE2CEBA4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92;p78">
              <a:extLst>
                <a:ext uri="{FF2B5EF4-FFF2-40B4-BE49-F238E27FC236}">
                  <a16:creationId xmlns:a16="http://schemas.microsoft.com/office/drawing/2014/main" id="{55DEF01E-3D57-4589-A808-6C2F9ADB3232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3;p78">
              <a:extLst>
                <a:ext uri="{FF2B5EF4-FFF2-40B4-BE49-F238E27FC236}">
                  <a16:creationId xmlns:a16="http://schemas.microsoft.com/office/drawing/2014/main" id="{69CC25FC-D531-4D9E-910D-4126E0BC68BA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94;p78">
              <a:extLst>
                <a:ext uri="{FF2B5EF4-FFF2-40B4-BE49-F238E27FC236}">
                  <a16:creationId xmlns:a16="http://schemas.microsoft.com/office/drawing/2014/main" id="{C6BB1E81-C0EB-49BC-8460-88CDCA71FA89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395;p78">
              <a:extLst>
                <a:ext uri="{FF2B5EF4-FFF2-40B4-BE49-F238E27FC236}">
                  <a16:creationId xmlns:a16="http://schemas.microsoft.com/office/drawing/2014/main" id="{6D345538-FEF0-433B-BE21-C9D1E0A3FD18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396;p78">
              <a:extLst>
                <a:ext uri="{FF2B5EF4-FFF2-40B4-BE49-F238E27FC236}">
                  <a16:creationId xmlns:a16="http://schemas.microsoft.com/office/drawing/2014/main" id="{AE0AF503-E3F3-417A-93F2-24D96CC0DA2E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97;p78">
              <a:extLst>
                <a:ext uri="{FF2B5EF4-FFF2-40B4-BE49-F238E27FC236}">
                  <a16:creationId xmlns:a16="http://schemas.microsoft.com/office/drawing/2014/main" id="{5E21AD25-2811-4AD3-AEC2-9C4125F0D713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398;p78">
              <a:extLst>
                <a:ext uri="{FF2B5EF4-FFF2-40B4-BE49-F238E27FC236}">
                  <a16:creationId xmlns:a16="http://schemas.microsoft.com/office/drawing/2014/main" id="{11AA6E1F-4B5F-4A80-BD99-3E7DECB809D1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399;p78">
              <a:extLst>
                <a:ext uri="{FF2B5EF4-FFF2-40B4-BE49-F238E27FC236}">
                  <a16:creationId xmlns:a16="http://schemas.microsoft.com/office/drawing/2014/main" id="{824221AA-0D31-42A6-B5B0-2E079FF82288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00;p78">
              <a:extLst>
                <a:ext uri="{FF2B5EF4-FFF2-40B4-BE49-F238E27FC236}">
                  <a16:creationId xmlns:a16="http://schemas.microsoft.com/office/drawing/2014/main" id="{8CB8CBBA-2E82-4610-8963-069891E0FE5B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01;p78">
              <a:extLst>
                <a:ext uri="{FF2B5EF4-FFF2-40B4-BE49-F238E27FC236}">
                  <a16:creationId xmlns:a16="http://schemas.microsoft.com/office/drawing/2014/main" id="{905F68E8-B941-4C86-A1C8-78D02D2C40D6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02;p78">
              <a:extLst>
                <a:ext uri="{FF2B5EF4-FFF2-40B4-BE49-F238E27FC236}">
                  <a16:creationId xmlns:a16="http://schemas.microsoft.com/office/drawing/2014/main" id="{890C3ECD-6DBD-41F0-A782-75B37C11D330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13053;p80">
            <a:extLst>
              <a:ext uri="{FF2B5EF4-FFF2-40B4-BE49-F238E27FC236}">
                <a16:creationId xmlns:a16="http://schemas.microsoft.com/office/drawing/2014/main" id="{3AD2935F-E79E-4E94-8E77-E3ABE0D965D2}"/>
              </a:ext>
            </a:extLst>
          </p:cNvPr>
          <p:cNvSpPr/>
          <p:nvPr/>
        </p:nvSpPr>
        <p:spPr>
          <a:xfrm>
            <a:off x="3463949" y="2772849"/>
            <a:ext cx="573186" cy="577569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398;p42">
            <a:extLst>
              <a:ext uri="{FF2B5EF4-FFF2-40B4-BE49-F238E27FC236}">
                <a16:creationId xmlns:a16="http://schemas.microsoft.com/office/drawing/2014/main" id="{49F00BE2-E878-43B7-81DE-965F51DFB3D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E3627A-70F5-44F1-A305-283CBE0612B9}"/>
              </a:ext>
            </a:extLst>
          </p:cNvPr>
          <p:cNvSpPr/>
          <p:nvPr/>
        </p:nvSpPr>
        <p:spPr>
          <a:xfrm>
            <a:off x="1752959" y="1971585"/>
            <a:ext cx="563808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rPr>
              <a:t>Important!!</a:t>
            </a:r>
          </a:p>
        </p:txBody>
      </p:sp>
    </p:spTree>
    <p:extLst>
      <p:ext uri="{BB962C8B-B14F-4D97-AF65-F5344CB8AC3E}">
        <p14:creationId xmlns:p14="http://schemas.microsoft.com/office/powerpoint/2010/main" val="261912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1"/>
          <p:cNvSpPr txBox="1">
            <a:spLocks noGrp="1"/>
          </p:cNvSpPr>
          <p:nvPr>
            <p:ph type="subTitle" idx="1"/>
          </p:nvPr>
        </p:nvSpPr>
        <p:spPr>
          <a:xfrm>
            <a:off x="4714532" y="1099495"/>
            <a:ext cx="4083970" cy="3817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Bài làm mỗi part được lưu vào trong các folder tên tương ứng (vd: “Part 1”)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Nén toàn bộ các file thành một file .rar và đặt tên là họ tên đầy đủ, không dấu, không cách (vd: “ngo_quang_viet.rar”)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Nộp bài làm lên phần Task (Classin)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F0000"/>
                </a:solidFill>
              </a:rPr>
              <a:t>Lớp chỉ được nghỉ khi 100% học viên đã nộp đủ bài</a:t>
            </a:r>
          </a:p>
        </p:txBody>
      </p:sp>
      <p:sp>
        <p:nvSpPr>
          <p:cNvPr id="1264" name="Google Shape;1264;p61"/>
          <p:cNvSpPr txBox="1">
            <a:spLocks noGrp="1"/>
          </p:cNvSpPr>
          <p:nvPr>
            <p:ph type="title"/>
          </p:nvPr>
        </p:nvSpPr>
        <p:spPr>
          <a:xfrm>
            <a:off x="5047848" y="570964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Save your project</a:t>
            </a:r>
            <a:endParaRPr dirty="0"/>
          </a:p>
        </p:txBody>
      </p:sp>
      <p:grpSp>
        <p:nvGrpSpPr>
          <p:cNvPr id="1265" name="Google Shape;1265;p61"/>
          <p:cNvGrpSpPr/>
          <p:nvPr/>
        </p:nvGrpSpPr>
        <p:grpSpPr>
          <a:xfrm>
            <a:off x="1149905" y="1283546"/>
            <a:ext cx="3377583" cy="2576409"/>
            <a:chOff x="238125" y="1973675"/>
            <a:chExt cx="2558775" cy="1951825"/>
          </a:xfrm>
        </p:grpSpPr>
        <p:sp>
          <p:nvSpPr>
            <p:cNvPr id="1266" name="Google Shape;1266;p61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1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1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1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1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1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61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61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1274" name="Google Shape;1274;p61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1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61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1277" name="Google Shape;1277;p61">
            <a:hlinkClick r:id="" action="ppaction://noaction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000"/>
          </a:p>
        </p:txBody>
      </p:sp>
      <p:sp>
        <p:nvSpPr>
          <p:cNvPr id="1278" name="Google Shape;1278;p61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61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2" name="Picture 4" descr="How often do I have to save my work - Sandra Network">
            <a:extLst>
              <a:ext uri="{FF2B5EF4-FFF2-40B4-BE49-F238E27FC236}">
                <a16:creationId xmlns:a16="http://schemas.microsoft.com/office/drawing/2014/main" id="{00C45AC4-0173-4538-AC25-A2E2CE19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06" y="1409477"/>
            <a:ext cx="3149619" cy="19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oogle Shape;398;p42">
            <a:extLst>
              <a:ext uri="{FF2B5EF4-FFF2-40B4-BE49-F238E27FC236}">
                <a16:creationId xmlns:a16="http://schemas.microsoft.com/office/drawing/2014/main" id="{5AD38730-BFA1-4EC2-9E87-5318D0CDEAB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284;p62">
            <a:extLst>
              <a:ext uri="{FF2B5EF4-FFF2-40B4-BE49-F238E27FC236}">
                <a16:creationId xmlns:a16="http://schemas.microsoft.com/office/drawing/2014/main" id="{87BC0A39-7320-4352-916C-9A9F9D6A5A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620" y="1874750"/>
            <a:ext cx="7546760" cy="1234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Congratulations</a:t>
            </a:r>
            <a:endParaRPr sz="6000" dirty="0"/>
          </a:p>
        </p:txBody>
      </p:sp>
      <p:sp>
        <p:nvSpPr>
          <p:cNvPr id="40" name="Google Shape;1298;p62">
            <a:extLst>
              <a:ext uri="{FF2B5EF4-FFF2-40B4-BE49-F238E27FC236}">
                <a16:creationId xmlns:a16="http://schemas.microsoft.com/office/drawing/2014/main" id="{A8FA326B-FDBE-4804-8FDA-46E5266B33CF}"/>
              </a:ext>
            </a:extLst>
          </p:cNvPr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1299;p62">
            <a:extLst>
              <a:ext uri="{FF2B5EF4-FFF2-40B4-BE49-F238E27FC236}">
                <a16:creationId xmlns:a16="http://schemas.microsoft.com/office/drawing/2014/main" id="{484D88B3-4913-4C23-B13E-2854F36E9B90}"/>
              </a:ext>
            </a:extLst>
          </p:cNvPr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42" name="Google Shape;1300;p62">
              <a:extLst>
                <a:ext uri="{FF2B5EF4-FFF2-40B4-BE49-F238E27FC236}">
                  <a16:creationId xmlns:a16="http://schemas.microsoft.com/office/drawing/2014/main" id="{02F0BDCB-150F-4804-AA84-C4936A593E99}"/>
                </a:ext>
              </a:extLst>
            </p:cNvPr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01;p62">
              <a:extLst>
                <a:ext uri="{FF2B5EF4-FFF2-40B4-BE49-F238E27FC236}">
                  <a16:creationId xmlns:a16="http://schemas.microsoft.com/office/drawing/2014/main" id="{1C6894BF-0F78-4B5B-BF10-E2DB025EFC2F}"/>
                </a:ext>
              </a:extLst>
            </p:cNvPr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302;p62">
            <a:hlinkClick r:id="rId2" action="ppaction://hlinksldjump"/>
            <a:extLst>
              <a:ext uri="{FF2B5EF4-FFF2-40B4-BE49-F238E27FC236}">
                <a16:creationId xmlns:a16="http://schemas.microsoft.com/office/drawing/2014/main" id="{24A3B74A-5DA0-4C95-A001-4E98281FAC1C}"/>
              </a:ext>
            </a:extLst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45" name="Google Shape;1303;p62">
            <a:hlinkClick r:id="" action="ppaction://noaction"/>
            <a:extLst>
              <a:ext uri="{FF2B5EF4-FFF2-40B4-BE49-F238E27FC236}">
                <a16:creationId xmlns:a16="http://schemas.microsoft.com/office/drawing/2014/main" id="{887F89FE-E9D4-49A8-84B4-005459361FF7}"/>
              </a:ext>
            </a:extLst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6" name="Google Shape;1304;p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F0C9E4-A822-419F-9FEF-0E0AD5E9193A}"/>
              </a:ext>
            </a:extLst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1305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F0BA55-4F71-4680-938B-F118B7017651}"/>
              </a:ext>
            </a:extLst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398;p42">
            <a:extLst>
              <a:ext uri="{FF2B5EF4-FFF2-40B4-BE49-F238E27FC236}">
                <a16:creationId xmlns:a16="http://schemas.microsoft.com/office/drawing/2014/main" id="{180F851B-0CB7-490C-AA67-5D8E49533A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0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9511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Mini Hackathon</a:t>
            </a:r>
            <a:endParaRPr sz="48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6" name="Google Shape;166;p33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HDT – CSB08</a:t>
            </a:r>
            <a:endParaRPr sz="2400" dirty="0">
              <a:solidFill>
                <a:schemeClr val="lt2"/>
              </a:solidFill>
            </a:endParaRPr>
          </a:p>
        </p:txBody>
      </p:sp>
      <p:pic>
        <p:nvPicPr>
          <p:cNvPr id="7" name="Google Shape;398;p42">
            <a:extLst>
              <a:ext uri="{FF2B5EF4-FFF2-40B4-BE49-F238E27FC236}">
                <a16:creationId xmlns:a16="http://schemas.microsoft.com/office/drawing/2014/main" id="{B51AECFA-BC7C-44B5-86AF-397E9F275E4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>
            <a:hlinkClick r:id="rId3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</a:t>
            </a:r>
            <a:endParaRPr dirty="0"/>
          </a:p>
        </p:txBody>
      </p:sp>
      <p:sp>
        <p:nvSpPr>
          <p:cNvPr id="192" name="Google Shape;192;p3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3904129" y="1283325"/>
            <a:ext cx="1364614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III</a:t>
            </a:r>
            <a:endParaRPr dirty="0"/>
          </a:p>
        </p:txBody>
      </p:sp>
      <p:sp>
        <p:nvSpPr>
          <p:cNvPr id="193" name="Google Shape;193;p35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6748854" y="1283325"/>
            <a:ext cx="1495034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V</a:t>
            </a:r>
            <a:endParaRPr dirty="0"/>
          </a:p>
        </p:txBody>
      </p:sp>
      <p:sp>
        <p:nvSpPr>
          <p:cNvPr id="194" name="Google Shape;194;p35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5350670" y="3007778"/>
            <a:ext cx="1335879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IV</a:t>
            </a:r>
            <a:endParaRPr dirty="0"/>
          </a:p>
        </p:txBody>
      </p:sp>
      <p:sp>
        <p:nvSpPr>
          <p:cNvPr id="195" name="Google Shape;195;p35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2486026" y="3015515"/>
            <a:ext cx="1307306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II</a:t>
            </a:r>
            <a:endParaRPr dirty="0"/>
          </a:p>
        </p:txBody>
      </p:sp>
      <p:cxnSp>
        <p:nvCxnSpPr>
          <p:cNvPr id="196" name="Google Shape;196;p35"/>
          <p:cNvCxnSpPr/>
          <p:nvPr/>
        </p:nvCxnSpPr>
        <p:spPr>
          <a:xfrm rot="10800000">
            <a:off x="1675800" y="-64575"/>
            <a:ext cx="0" cy="1347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7" name="Google Shape;197;p35"/>
          <p:cNvCxnSpPr>
            <a:cxnSpLocks/>
            <a:stCxn id="192" idx="0"/>
          </p:cNvCxnSpPr>
          <p:nvPr/>
        </p:nvCxnSpPr>
        <p:spPr>
          <a:xfrm flipV="1">
            <a:off x="4586436" y="-28822"/>
            <a:ext cx="0" cy="1312147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8" name="Google Shape;198;p35"/>
          <p:cNvCxnSpPr>
            <a:cxnSpLocks/>
            <a:stCxn id="193" idx="0"/>
          </p:cNvCxnSpPr>
          <p:nvPr/>
        </p:nvCxnSpPr>
        <p:spPr>
          <a:xfrm flipV="1">
            <a:off x="7496371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9" name="Google Shape;199;p35"/>
          <p:cNvCxnSpPr>
            <a:cxnSpLocks/>
            <a:stCxn id="195" idx="0"/>
          </p:cNvCxnSpPr>
          <p:nvPr/>
        </p:nvCxnSpPr>
        <p:spPr>
          <a:xfrm flipH="1" flipV="1">
            <a:off x="3130777" y="-71785"/>
            <a:ext cx="8902" cy="3087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0" name="Google Shape;200;p35"/>
          <p:cNvCxnSpPr>
            <a:cxnSpLocks/>
            <a:stCxn id="194" idx="0"/>
          </p:cNvCxnSpPr>
          <p:nvPr/>
        </p:nvCxnSpPr>
        <p:spPr>
          <a:xfrm flipH="1" flipV="1">
            <a:off x="6013250" y="-28822"/>
            <a:ext cx="5360" cy="303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1" name="Google Shape;201;p35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35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03" name="Google Shape;203;p35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35">
            <a:hlinkClick r:id="rId4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06" name="Google Shape;206;p35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7" name="Google Shape;207;p35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5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232;p37">
            <a:extLst>
              <a:ext uri="{FF2B5EF4-FFF2-40B4-BE49-F238E27FC236}">
                <a16:creationId xmlns:a16="http://schemas.microsoft.com/office/drawing/2014/main" id="{B55A151D-474B-4A1F-B02E-93D1A5B43017}"/>
              </a:ext>
            </a:extLst>
          </p:cNvPr>
          <p:cNvSpPr txBox="1">
            <a:spLocks/>
          </p:cNvSpPr>
          <p:nvPr/>
        </p:nvSpPr>
        <p:spPr>
          <a:xfrm>
            <a:off x="916826" y="1663257"/>
            <a:ext cx="2109274" cy="120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String &amp; number data type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Turtle module</a:t>
            </a:r>
          </a:p>
        </p:txBody>
      </p:sp>
      <p:sp>
        <p:nvSpPr>
          <p:cNvPr id="35" name="Google Shape;232;p37">
            <a:extLst>
              <a:ext uri="{FF2B5EF4-FFF2-40B4-BE49-F238E27FC236}">
                <a16:creationId xmlns:a16="http://schemas.microsoft.com/office/drawing/2014/main" id="{4663E024-2D88-4448-81C1-60CA786CB470}"/>
              </a:ext>
            </a:extLst>
          </p:cNvPr>
          <p:cNvSpPr txBox="1">
            <a:spLocks/>
          </p:cNvSpPr>
          <p:nvPr/>
        </p:nvSpPr>
        <p:spPr>
          <a:xfrm>
            <a:off x="2323907" y="3395447"/>
            <a:ext cx="2262529" cy="97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Range( 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Turtle module</a:t>
            </a:r>
          </a:p>
        </p:txBody>
      </p:sp>
      <p:sp>
        <p:nvSpPr>
          <p:cNvPr id="36" name="Google Shape;232;p37">
            <a:extLst>
              <a:ext uri="{FF2B5EF4-FFF2-40B4-BE49-F238E27FC236}">
                <a16:creationId xmlns:a16="http://schemas.microsoft.com/office/drawing/2014/main" id="{91D80AEB-67F6-458B-986C-EA6A4C390DDB}"/>
              </a:ext>
            </a:extLst>
          </p:cNvPr>
          <p:cNvSpPr txBox="1">
            <a:spLocks/>
          </p:cNvSpPr>
          <p:nvPr/>
        </p:nvSpPr>
        <p:spPr>
          <a:xfrm>
            <a:off x="5175722" y="3393396"/>
            <a:ext cx="2109274" cy="64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String operations</a:t>
            </a:r>
          </a:p>
        </p:txBody>
      </p:sp>
      <p:sp>
        <p:nvSpPr>
          <p:cNvPr id="37" name="Google Shape;232;p37">
            <a:extLst>
              <a:ext uri="{FF2B5EF4-FFF2-40B4-BE49-F238E27FC236}">
                <a16:creationId xmlns:a16="http://schemas.microsoft.com/office/drawing/2014/main" id="{2BD29077-7AF1-43FF-92D8-3DDDE7F62A31}"/>
              </a:ext>
            </a:extLst>
          </p:cNvPr>
          <p:cNvSpPr txBox="1">
            <a:spLocks/>
          </p:cNvSpPr>
          <p:nvPr/>
        </p:nvSpPr>
        <p:spPr>
          <a:xfrm>
            <a:off x="3784430" y="1668943"/>
            <a:ext cx="2109274" cy="77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Conditional statement</a:t>
            </a:r>
          </a:p>
        </p:txBody>
      </p:sp>
      <p:sp>
        <p:nvSpPr>
          <p:cNvPr id="44" name="Google Shape;232;p37">
            <a:extLst>
              <a:ext uri="{FF2B5EF4-FFF2-40B4-BE49-F238E27FC236}">
                <a16:creationId xmlns:a16="http://schemas.microsoft.com/office/drawing/2014/main" id="{C2F3AA2F-0FC1-4C85-8BF5-1BC042D7CB70}"/>
              </a:ext>
            </a:extLst>
          </p:cNvPr>
          <p:cNvSpPr txBox="1">
            <a:spLocks/>
          </p:cNvSpPr>
          <p:nvPr/>
        </p:nvSpPr>
        <p:spPr>
          <a:xfrm>
            <a:off x="6700875" y="1663257"/>
            <a:ext cx="2395137" cy="64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 simple program</a:t>
            </a:r>
          </a:p>
        </p:txBody>
      </p:sp>
      <p:pic>
        <p:nvPicPr>
          <p:cNvPr id="70" name="Google Shape;398;p42">
            <a:extLst>
              <a:ext uri="{FF2B5EF4-FFF2-40B4-BE49-F238E27FC236}">
                <a16:creationId xmlns:a16="http://schemas.microsoft.com/office/drawing/2014/main" id="{88142482-C352-49A6-AF89-5277686BDB4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92" grpId="0"/>
      <p:bldP spid="193" grpId="0"/>
      <p:bldP spid="194" grpId="0"/>
      <p:bldP spid="195" grpId="0"/>
      <p:bldP spid="32" grpId="0"/>
      <p:bldP spid="35" grpId="0"/>
      <p:bldP spid="36" grpId="0"/>
      <p:bldP spid="37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5296755" y="796152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subTitle" idx="1"/>
          </p:nvPr>
        </p:nvSpPr>
        <p:spPr>
          <a:xfrm>
            <a:off x="4869980" y="1630152"/>
            <a:ext cx="3781975" cy="2565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Mỗi</a:t>
            </a:r>
            <a:r>
              <a:rPr lang="en-US" dirty="0"/>
              <a:t> part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(10’-20’)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Khi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part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part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part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part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100%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file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folder </a:t>
            </a:r>
            <a:r>
              <a:rPr lang="en-US" dirty="0" err="1"/>
              <a:t>của</a:t>
            </a:r>
            <a:r>
              <a:rPr lang="en-US" dirty="0"/>
              <a:t> part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" name="Google Shape;1718;p69">
            <a:extLst>
              <a:ext uri="{FF2B5EF4-FFF2-40B4-BE49-F238E27FC236}">
                <a16:creationId xmlns:a16="http://schemas.microsoft.com/office/drawing/2014/main" id="{3FAA3449-4C36-4EF1-A58D-4286E25491FB}"/>
              </a:ext>
            </a:extLst>
          </p:cNvPr>
          <p:cNvGrpSpPr/>
          <p:nvPr/>
        </p:nvGrpSpPr>
        <p:grpSpPr>
          <a:xfrm>
            <a:off x="579600" y="1574000"/>
            <a:ext cx="3933406" cy="2717781"/>
            <a:chOff x="238125" y="1038125"/>
            <a:chExt cx="7146800" cy="3633625"/>
          </a:xfrm>
        </p:grpSpPr>
        <p:sp>
          <p:nvSpPr>
            <p:cNvPr id="14" name="Google Shape;1719;p69">
              <a:extLst>
                <a:ext uri="{FF2B5EF4-FFF2-40B4-BE49-F238E27FC236}">
                  <a16:creationId xmlns:a16="http://schemas.microsoft.com/office/drawing/2014/main" id="{F7BCB644-135B-4A4E-ABFE-D59B1C294C01}"/>
                </a:ext>
              </a:extLst>
            </p:cNvPr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20;p69">
              <a:extLst>
                <a:ext uri="{FF2B5EF4-FFF2-40B4-BE49-F238E27FC236}">
                  <a16:creationId xmlns:a16="http://schemas.microsoft.com/office/drawing/2014/main" id="{B779E72F-DC7D-4D62-A56B-06F455C58B0C}"/>
                </a:ext>
              </a:extLst>
            </p:cNvPr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21;p69">
              <a:extLst>
                <a:ext uri="{FF2B5EF4-FFF2-40B4-BE49-F238E27FC236}">
                  <a16:creationId xmlns:a16="http://schemas.microsoft.com/office/drawing/2014/main" id="{24B931A2-216F-48FB-9AA5-17C97D0D73D6}"/>
                </a:ext>
              </a:extLst>
            </p:cNvPr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22;p69">
              <a:extLst>
                <a:ext uri="{FF2B5EF4-FFF2-40B4-BE49-F238E27FC236}">
                  <a16:creationId xmlns:a16="http://schemas.microsoft.com/office/drawing/2014/main" id="{25CDED20-45BE-48EF-B26F-4830F889A0E0}"/>
                </a:ext>
              </a:extLst>
            </p:cNvPr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23;p69">
              <a:extLst>
                <a:ext uri="{FF2B5EF4-FFF2-40B4-BE49-F238E27FC236}">
                  <a16:creationId xmlns:a16="http://schemas.microsoft.com/office/drawing/2014/main" id="{F4734D3A-0B05-4F73-9990-DC102CDAAF0F}"/>
                </a:ext>
              </a:extLst>
            </p:cNvPr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24;p69">
              <a:extLst>
                <a:ext uri="{FF2B5EF4-FFF2-40B4-BE49-F238E27FC236}">
                  <a16:creationId xmlns:a16="http://schemas.microsoft.com/office/drawing/2014/main" id="{0530CF5C-CAFE-4D09-A1B1-AD605A9AEA24}"/>
                </a:ext>
              </a:extLst>
            </p:cNvPr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25;p69">
              <a:extLst>
                <a:ext uri="{FF2B5EF4-FFF2-40B4-BE49-F238E27FC236}">
                  <a16:creationId xmlns:a16="http://schemas.microsoft.com/office/drawing/2014/main" id="{DEA96115-2FCA-4322-826C-7449DDA8C46B}"/>
                </a:ext>
              </a:extLst>
            </p:cNvPr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26;p69">
              <a:extLst>
                <a:ext uri="{FF2B5EF4-FFF2-40B4-BE49-F238E27FC236}">
                  <a16:creationId xmlns:a16="http://schemas.microsoft.com/office/drawing/2014/main" id="{FF1411C3-BCD9-4BD5-91D7-B2552CA320E8}"/>
                </a:ext>
              </a:extLst>
            </p:cNvPr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7;p69">
              <a:extLst>
                <a:ext uri="{FF2B5EF4-FFF2-40B4-BE49-F238E27FC236}">
                  <a16:creationId xmlns:a16="http://schemas.microsoft.com/office/drawing/2014/main" id="{4F60F149-0412-453D-8CE6-D0A102B2CD8D}"/>
                </a:ext>
              </a:extLst>
            </p:cNvPr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28;p69">
              <a:extLst>
                <a:ext uri="{FF2B5EF4-FFF2-40B4-BE49-F238E27FC236}">
                  <a16:creationId xmlns:a16="http://schemas.microsoft.com/office/drawing/2014/main" id="{4A4A9CE9-99A4-4B83-8B44-D9ED20EE78F1}"/>
                </a:ext>
              </a:extLst>
            </p:cNvPr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29;p69">
              <a:extLst>
                <a:ext uri="{FF2B5EF4-FFF2-40B4-BE49-F238E27FC236}">
                  <a16:creationId xmlns:a16="http://schemas.microsoft.com/office/drawing/2014/main" id="{830C315B-71DE-421B-99F6-8A54CEA22D98}"/>
                </a:ext>
              </a:extLst>
            </p:cNvPr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30;p69">
              <a:extLst>
                <a:ext uri="{FF2B5EF4-FFF2-40B4-BE49-F238E27FC236}">
                  <a16:creationId xmlns:a16="http://schemas.microsoft.com/office/drawing/2014/main" id="{17402F91-8225-4AA3-BECC-BDCEC7A99CDD}"/>
                </a:ext>
              </a:extLst>
            </p:cNvPr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31;p69">
              <a:extLst>
                <a:ext uri="{FF2B5EF4-FFF2-40B4-BE49-F238E27FC236}">
                  <a16:creationId xmlns:a16="http://schemas.microsoft.com/office/drawing/2014/main" id="{BD56F9DC-13A1-4EA0-A29D-9C2DE6913F97}"/>
                </a:ext>
              </a:extLst>
            </p:cNvPr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32;p69">
              <a:extLst>
                <a:ext uri="{FF2B5EF4-FFF2-40B4-BE49-F238E27FC236}">
                  <a16:creationId xmlns:a16="http://schemas.microsoft.com/office/drawing/2014/main" id="{63ABEC26-952A-4343-95A8-E235C4DB337B}"/>
                </a:ext>
              </a:extLst>
            </p:cNvPr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33;p69">
              <a:extLst>
                <a:ext uri="{FF2B5EF4-FFF2-40B4-BE49-F238E27FC236}">
                  <a16:creationId xmlns:a16="http://schemas.microsoft.com/office/drawing/2014/main" id="{BD79A833-ECBF-472B-B084-D863DB306515}"/>
                </a:ext>
              </a:extLst>
            </p:cNvPr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34;p69">
              <a:extLst>
                <a:ext uri="{FF2B5EF4-FFF2-40B4-BE49-F238E27FC236}">
                  <a16:creationId xmlns:a16="http://schemas.microsoft.com/office/drawing/2014/main" id="{36398131-135D-4967-AA5F-AE0C78EAD841}"/>
                </a:ext>
              </a:extLst>
            </p:cNvPr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35;p69">
              <a:extLst>
                <a:ext uri="{FF2B5EF4-FFF2-40B4-BE49-F238E27FC236}">
                  <a16:creationId xmlns:a16="http://schemas.microsoft.com/office/drawing/2014/main" id="{04A57D25-635F-43C3-BB7D-79A967183851}"/>
                </a:ext>
              </a:extLst>
            </p:cNvPr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36;p69">
              <a:extLst>
                <a:ext uri="{FF2B5EF4-FFF2-40B4-BE49-F238E27FC236}">
                  <a16:creationId xmlns:a16="http://schemas.microsoft.com/office/drawing/2014/main" id="{98738662-4C84-420D-A0B3-37DAF77D0EAF}"/>
                </a:ext>
              </a:extLst>
            </p:cNvPr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37;p69">
              <a:extLst>
                <a:ext uri="{FF2B5EF4-FFF2-40B4-BE49-F238E27FC236}">
                  <a16:creationId xmlns:a16="http://schemas.microsoft.com/office/drawing/2014/main" id="{D0D55C81-F65F-447A-893F-9CB9EA183948}"/>
                </a:ext>
              </a:extLst>
            </p:cNvPr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38;p69">
              <a:extLst>
                <a:ext uri="{FF2B5EF4-FFF2-40B4-BE49-F238E27FC236}">
                  <a16:creationId xmlns:a16="http://schemas.microsoft.com/office/drawing/2014/main" id="{D46E3DD2-82AD-4A49-AD44-803202DDF340}"/>
                </a:ext>
              </a:extLst>
            </p:cNvPr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39;p69">
              <a:extLst>
                <a:ext uri="{FF2B5EF4-FFF2-40B4-BE49-F238E27FC236}">
                  <a16:creationId xmlns:a16="http://schemas.microsoft.com/office/drawing/2014/main" id="{CC0F4EBB-928D-41C8-9061-B4B677315DEB}"/>
                </a:ext>
              </a:extLst>
            </p:cNvPr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40;p69">
              <a:extLst>
                <a:ext uri="{FF2B5EF4-FFF2-40B4-BE49-F238E27FC236}">
                  <a16:creationId xmlns:a16="http://schemas.microsoft.com/office/drawing/2014/main" id="{2E0D79DA-EB38-43C9-B240-94723B353193}"/>
                </a:ext>
              </a:extLst>
            </p:cNvPr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1;p69">
              <a:extLst>
                <a:ext uri="{FF2B5EF4-FFF2-40B4-BE49-F238E27FC236}">
                  <a16:creationId xmlns:a16="http://schemas.microsoft.com/office/drawing/2014/main" id="{23892D37-2286-44E8-A3E5-7CF922EE16A5}"/>
                </a:ext>
              </a:extLst>
            </p:cNvPr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2;p69">
              <a:extLst>
                <a:ext uri="{FF2B5EF4-FFF2-40B4-BE49-F238E27FC236}">
                  <a16:creationId xmlns:a16="http://schemas.microsoft.com/office/drawing/2014/main" id="{ABF8325E-F9C4-4F47-B86F-33DEE3BD16A0}"/>
                </a:ext>
              </a:extLst>
            </p:cNvPr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3;p69">
              <a:extLst>
                <a:ext uri="{FF2B5EF4-FFF2-40B4-BE49-F238E27FC236}">
                  <a16:creationId xmlns:a16="http://schemas.microsoft.com/office/drawing/2014/main" id="{38C084BF-80FF-4231-A9B6-FB45FDA5752C}"/>
                </a:ext>
              </a:extLst>
            </p:cNvPr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4;p69">
              <a:extLst>
                <a:ext uri="{FF2B5EF4-FFF2-40B4-BE49-F238E27FC236}">
                  <a16:creationId xmlns:a16="http://schemas.microsoft.com/office/drawing/2014/main" id="{AC464E69-4A36-4319-9924-1BD38D9ECC5B}"/>
                </a:ext>
              </a:extLst>
            </p:cNvPr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5;p69">
              <a:extLst>
                <a:ext uri="{FF2B5EF4-FFF2-40B4-BE49-F238E27FC236}">
                  <a16:creationId xmlns:a16="http://schemas.microsoft.com/office/drawing/2014/main" id="{98A4D376-E5EB-4FC2-9B4E-ED3BBB14ACF5}"/>
                </a:ext>
              </a:extLst>
            </p:cNvPr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6;p69">
              <a:extLst>
                <a:ext uri="{FF2B5EF4-FFF2-40B4-BE49-F238E27FC236}">
                  <a16:creationId xmlns:a16="http://schemas.microsoft.com/office/drawing/2014/main" id="{3B04D664-ADA7-4AB4-85E1-AEE63ECCB133}"/>
                </a:ext>
              </a:extLst>
            </p:cNvPr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7;p69">
              <a:extLst>
                <a:ext uri="{FF2B5EF4-FFF2-40B4-BE49-F238E27FC236}">
                  <a16:creationId xmlns:a16="http://schemas.microsoft.com/office/drawing/2014/main" id="{C30898FC-568B-4EE1-B95E-B21D824BC566}"/>
                </a:ext>
              </a:extLst>
            </p:cNvPr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8;p69">
              <a:extLst>
                <a:ext uri="{FF2B5EF4-FFF2-40B4-BE49-F238E27FC236}">
                  <a16:creationId xmlns:a16="http://schemas.microsoft.com/office/drawing/2014/main" id="{D4C7FD4D-4E30-4D2D-B140-5BF0C1441107}"/>
                </a:ext>
              </a:extLst>
            </p:cNvPr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9;p69">
              <a:extLst>
                <a:ext uri="{FF2B5EF4-FFF2-40B4-BE49-F238E27FC236}">
                  <a16:creationId xmlns:a16="http://schemas.microsoft.com/office/drawing/2014/main" id="{708E1907-18C2-44AD-8D6A-BE1BEE7A6C1C}"/>
                </a:ext>
              </a:extLst>
            </p:cNvPr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0;p69">
              <a:extLst>
                <a:ext uri="{FF2B5EF4-FFF2-40B4-BE49-F238E27FC236}">
                  <a16:creationId xmlns:a16="http://schemas.microsoft.com/office/drawing/2014/main" id="{CC809B31-B288-4B01-AA03-E56B43127F49}"/>
                </a:ext>
              </a:extLst>
            </p:cNvPr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1;p69">
              <a:extLst>
                <a:ext uri="{FF2B5EF4-FFF2-40B4-BE49-F238E27FC236}">
                  <a16:creationId xmlns:a16="http://schemas.microsoft.com/office/drawing/2014/main" id="{C0C84830-2F00-4059-B001-4B13993AFD49}"/>
                </a:ext>
              </a:extLst>
            </p:cNvPr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2;p69">
              <a:extLst>
                <a:ext uri="{FF2B5EF4-FFF2-40B4-BE49-F238E27FC236}">
                  <a16:creationId xmlns:a16="http://schemas.microsoft.com/office/drawing/2014/main" id="{83F95059-2874-48E7-AECF-F2CBE6DE8AE4}"/>
                </a:ext>
              </a:extLst>
            </p:cNvPr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3;p69">
              <a:extLst>
                <a:ext uri="{FF2B5EF4-FFF2-40B4-BE49-F238E27FC236}">
                  <a16:creationId xmlns:a16="http://schemas.microsoft.com/office/drawing/2014/main" id="{CC59510D-8183-4F32-A8B3-DE3F04102A0B}"/>
                </a:ext>
              </a:extLst>
            </p:cNvPr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4;p69">
              <a:extLst>
                <a:ext uri="{FF2B5EF4-FFF2-40B4-BE49-F238E27FC236}">
                  <a16:creationId xmlns:a16="http://schemas.microsoft.com/office/drawing/2014/main" id="{8475147C-1B32-4807-9EFB-0732589C1C89}"/>
                </a:ext>
              </a:extLst>
            </p:cNvPr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5;p69">
              <a:extLst>
                <a:ext uri="{FF2B5EF4-FFF2-40B4-BE49-F238E27FC236}">
                  <a16:creationId xmlns:a16="http://schemas.microsoft.com/office/drawing/2014/main" id="{8EEF5E55-22DA-4FFF-97C7-C055FCEF1E85}"/>
                </a:ext>
              </a:extLst>
            </p:cNvPr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6;p69">
              <a:extLst>
                <a:ext uri="{FF2B5EF4-FFF2-40B4-BE49-F238E27FC236}">
                  <a16:creationId xmlns:a16="http://schemas.microsoft.com/office/drawing/2014/main" id="{5403852E-B7C2-40F2-BA7F-1E736E5C7778}"/>
                </a:ext>
              </a:extLst>
            </p:cNvPr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7;p69">
              <a:extLst>
                <a:ext uri="{FF2B5EF4-FFF2-40B4-BE49-F238E27FC236}">
                  <a16:creationId xmlns:a16="http://schemas.microsoft.com/office/drawing/2014/main" id="{35352A39-0F2E-4297-9B1F-3716E2A759C3}"/>
                </a:ext>
              </a:extLst>
            </p:cNvPr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8;p69">
              <a:extLst>
                <a:ext uri="{FF2B5EF4-FFF2-40B4-BE49-F238E27FC236}">
                  <a16:creationId xmlns:a16="http://schemas.microsoft.com/office/drawing/2014/main" id="{BD960ECD-1F0F-41E8-90E1-912EEB69A9EF}"/>
                </a:ext>
              </a:extLst>
            </p:cNvPr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9;p69">
              <a:extLst>
                <a:ext uri="{FF2B5EF4-FFF2-40B4-BE49-F238E27FC236}">
                  <a16:creationId xmlns:a16="http://schemas.microsoft.com/office/drawing/2014/main" id="{E9115454-50E4-4684-9E06-1987306C6236}"/>
                </a:ext>
              </a:extLst>
            </p:cNvPr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0;p69">
              <a:extLst>
                <a:ext uri="{FF2B5EF4-FFF2-40B4-BE49-F238E27FC236}">
                  <a16:creationId xmlns:a16="http://schemas.microsoft.com/office/drawing/2014/main" id="{E121BA45-667B-4C48-8630-E72B88C6148E}"/>
                </a:ext>
              </a:extLst>
            </p:cNvPr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1;p69">
              <a:extLst>
                <a:ext uri="{FF2B5EF4-FFF2-40B4-BE49-F238E27FC236}">
                  <a16:creationId xmlns:a16="http://schemas.microsoft.com/office/drawing/2014/main" id="{ACA46026-91A0-4EC5-B73A-B3430178CFFC}"/>
                </a:ext>
              </a:extLst>
            </p:cNvPr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2;p69">
              <a:extLst>
                <a:ext uri="{FF2B5EF4-FFF2-40B4-BE49-F238E27FC236}">
                  <a16:creationId xmlns:a16="http://schemas.microsoft.com/office/drawing/2014/main" id="{B34050D9-32A4-4319-9EE2-D1B2F71445AE}"/>
                </a:ext>
              </a:extLst>
            </p:cNvPr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3;p69">
              <a:extLst>
                <a:ext uri="{FF2B5EF4-FFF2-40B4-BE49-F238E27FC236}">
                  <a16:creationId xmlns:a16="http://schemas.microsoft.com/office/drawing/2014/main" id="{FE0768E6-3118-42AD-B952-2B5CED43BEF2}"/>
                </a:ext>
              </a:extLst>
            </p:cNvPr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4;p69">
              <a:extLst>
                <a:ext uri="{FF2B5EF4-FFF2-40B4-BE49-F238E27FC236}">
                  <a16:creationId xmlns:a16="http://schemas.microsoft.com/office/drawing/2014/main" id="{00DA7FF4-F504-4928-8CA4-E824F67659A4}"/>
                </a:ext>
              </a:extLst>
            </p:cNvPr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5;p69">
              <a:extLst>
                <a:ext uri="{FF2B5EF4-FFF2-40B4-BE49-F238E27FC236}">
                  <a16:creationId xmlns:a16="http://schemas.microsoft.com/office/drawing/2014/main" id="{F82B1817-212B-47DE-8D45-4C8F3F6CE933}"/>
                </a:ext>
              </a:extLst>
            </p:cNvPr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6;p69">
              <a:extLst>
                <a:ext uri="{FF2B5EF4-FFF2-40B4-BE49-F238E27FC236}">
                  <a16:creationId xmlns:a16="http://schemas.microsoft.com/office/drawing/2014/main" id="{A4529D89-AA7E-4B3E-9807-D12D23321E6E}"/>
                </a:ext>
              </a:extLst>
            </p:cNvPr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67;p69">
              <a:extLst>
                <a:ext uri="{FF2B5EF4-FFF2-40B4-BE49-F238E27FC236}">
                  <a16:creationId xmlns:a16="http://schemas.microsoft.com/office/drawing/2014/main" id="{0CAD0102-08EC-4BF1-9AD5-598688B16B0C}"/>
                </a:ext>
              </a:extLst>
            </p:cNvPr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68;p69">
              <a:extLst>
                <a:ext uri="{FF2B5EF4-FFF2-40B4-BE49-F238E27FC236}">
                  <a16:creationId xmlns:a16="http://schemas.microsoft.com/office/drawing/2014/main" id="{8E23C1D6-4756-41D5-8427-7F23E8EBB688}"/>
                </a:ext>
              </a:extLst>
            </p:cNvPr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69;p69">
              <a:extLst>
                <a:ext uri="{FF2B5EF4-FFF2-40B4-BE49-F238E27FC236}">
                  <a16:creationId xmlns:a16="http://schemas.microsoft.com/office/drawing/2014/main" id="{EF314F0B-AD60-4047-816B-4846F4CAE0AD}"/>
                </a:ext>
              </a:extLst>
            </p:cNvPr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70;p69">
              <a:extLst>
                <a:ext uri="{FF2B5EF4-FFF2-40B4-BE49-F238E27FC236}">
                  <a16:creationId xmlns:a16="http://schemas.microsoft.com/office/drawing/2014/main" id="{6DF84535-A41A-4827-8EAE-F53ECDF77C18}"/>
                </a:ext>
              </a:extLst>
            </p:cNvPr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71;p69">
              <a:extLst>
                <a:ext uri="{FF2B5EF4-FFF2-40B4-BE49-F238E27FC236}">
                  <a16:creationId xmlns:a16="http://schemas.microsoft.com/office/drawing/2014/main" id="{C019F25A-8579-4C45-A0FF-A99C0ABF142E}"/>
                </a:ext>
              </a:extLst>
            </p:cNvPr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72;p69">
              <a:extLst>
                <a:ext uri="{FF2B5EF4-FFF2-40B4-BE49-F238E27FC236}">
                  <a16:creationId xmlns:a16="http://schemas.microsoft.com/office/drawing/2014/main" id="{83F3D4BF-FFCD-4033-A00E-5C227DCDD45B}"/>
                </a:ext>
              </a:extLst>
            </p:cNvPr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73;p69">
              <a:extLst>
                <a:ext uri="{FF2B5EF4-FFF2-40B4-BE49-F238E27FC236}">
                  <a16:creationId xmlns:a16="http://schemas.microsoft.com/office/drawing/2014/main" id="{D6C4B516-4174-4481-9D1C-F868D1265EDE}"/>
                </a:ext>
              </a:extLst>
            </p:cNvPr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74;p69">
              <a:extLst>
                <a:ext uri="{FF2B5EF4-FFF2-40B4-BE49-F238E27FC236}">
                  <a16:creationId xmlns:a16="http://schemas.microsoft.com/office/drawing/2014/main" id="{9FF9BA96-E7FB-4473-9B2A-B3F4A0B163C6}"/>
                </a:ext>
              </a:extLst>
            </p:cNvPr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75;p69">
              <a:extLst>
                <a:ext uri="{FF2B5EF4-FFF2-40B4-BE49-F238E27FC236}">
                  <a16:creationId xmlns:a16="http://schemas.microsoft.com/office/drawing/2014/main" id="{BBDD5442-8B83-4909-9663-6E23E481DBE7}"/>
                </a:ext>
              </a:extLst>
            </p:cNvPr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76;p69">
              <a:extLst>
                <a:ext uri="{FF2B5EF4-FFF2-40B4-BE49-F238E27FC236}">
                  <a16:creationId xmlns:a16="http://schemas.microsoft.com/office/drawing/2014/main" id="{AE0D0101-7926-45AA-BF94-7603016B781A}"/>
                </a:ext>
              </a:extLst>
            </p:cNvPr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77;p69">
              <a:extLst>
                <a:ext uri="{FF2B5EF4-FFF2-40B4-BE49-F238E27FC236}">
                  <a16:creationId xmlns:a16="http://schemas.microsoft.com/office/drawing/2014/main" id="{9CD40738-8E5D-4BA7-B935-4284CDACE240}"/>
                </a:ext>
              </a:extLst>
            </p:cNvPr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8;p69">
              <a:extLst>
                <a:ext uri="{FF2B5EF4-FFF2-40B4-BE49-F238E27FC236}">
                  <a16:creationId xmlns:a16="http://schemas.microsoft.com/office/drawing/2014/main" id="{D1424053-E9BD-41AC-9DBC-94BE09FA6D75}"/>
                </a:ext>
              </a:extLst>
            </p:cNvPr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79;p69">
              <a:extLst>
                <a:ext uri="{FF2B5EF4-FFF2-40B4-BE49-F238E27FC236}">
                  <a16:creationId xmlns:a16="http://schemas.microsoft.com/office/drawing/2014/main" id="{132E8684-8F17-40D0-A8CD-925D8B4E36F2}"/>
                </a:ext>
              </a:extLst>
            </p:cNvPr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80;p69">
              <a:extLst>
                <a:ext uri="{FF2B5EF4-FFF2-40B4-BE49-F238E27FC236}">
                  <a16:creationId xmlns:a16="http://schemas.microsoft.com/office/drawing/2014/main" id="{DAE1B323-C411-4EB7-B433-9B2265D8407F}"/>
                </a:ext>
              </a:extLst>
            </p:cNvPr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81;p69">
              <a:extLst>
                <a:ext uri="{FF2B5EF4-FFF2-40B4-BE49-F238E27FC236}">
                  <a16:creationId xmlns:a16="http://schemas.microsoft.com/office/drawing/2014/main" id="{F8CA97C6-BEE7-49B7-A527-07C5E7633E64}"/>
                </a:ext>
              </a:extLst>
            </p:cNvPr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82;p69">
              <a:extLst>
                <a:ext uri="{FF2B5EF4-FFF2-40B4-BE49-F238E27FC236}">
                  <a16:creationId xmlns:a16="http://schemas.microsoft.com/office/drawing/2014/main" id="{6DBB5C0F-9F53-4E34-9A1F-FD13D5CDAC2C}"/>
                </a:ext>
              </a:extLst>
            </p:cNvPr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83;p69">
              <a:extLst>
                <a:ext uri="{FF2B5EF4-FFF2-40B4-BE49-F238E27FC236}">
                  <a16:creationId xmlns:a16="http://schemas.microsoft.com/office/drawing/2014/main" id="{C012B1EF-D793-44E7-9113-B937F2F7218F}"/>
                </a:ext>
              </a:extLst>
            </p:cNvPr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84;p69">
              <a:extLst>
                <a:ext uri="{FF2B5EF4-FFF2-40B4-BE49-F238E27FC236}">
                  <a16:creationId xmlns:a16="http://schemas.microsoft.com/office/drawing/2014/main" id="{2BA683AC-8817-4D95-962F-1F8D803DD14F}"/>
                </a:ext>
              </a:extLst>
            </p:cNvPr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85;p69">
              <a:extLst>
                <a:ext uri="{FF2B5EF4-FFF2-40B4-BE49-F238E27FC236}">
                  <a16:creationId xmlns:a16="http://schemas.microsoft.com/office/drawing/2014/main" id="{0C75569F-18EF-4C1A-BA1F-A6EEA4B3781A}"/>
                </a:ext>
              </a:extLst>
            </p:cNvPr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86;p69">
              <a:extLst>
                <a:ext uri="{FF2B5EF4-FFF2-40B4-BE49-F238E27FC236}">
                  <a16:creationId xmlns:a16="http://schemas.microsoft.com/office/drawing/2014/main" id="{FE2146BB-1107-4D2B-89BF-089BB17F5DD0}"/>
                </a:ext>
              </a:extLst>
            </p:cNvPr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87;p69">
              <a:extLst>
                <a:ext uri="{FF2B5EF4-FFF2-40B4-BE49-F238E27FC236}">
                  <a16:creationId xmlns:a16="http://schemas.microsoft.com/office/drawing/2014/main" id="{96BDD96B-7F42-4BB4-B730-E1BC6055F85E}"/>
                </a:ext>
              </a:extLst>
            </p:cNvPr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88;p69">
              <a:extLst>
                <a:ext uri="{FF2B5EF4-FFF2-40B4-BE49-F238E27FC236}">
                  <a16:creationId xmlns:a16="http://schemas.microsoft.com/office/drawing/2014/main" id="{0894168F-8FD6-4EBB-8A33-4E8091974FB5}"/>
                </a:ext>
              </a:extLst>
            </p:cNvPr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89;p69">
              <a:extLst>
                <a:ext uri="{FF2B5EF4-FFF2-40B4-BE49-F238E27FC236}">
                  <a16:creationId xmlns:a16="http://schemas.microsoft.com/office/drawing/2014/main" id="{EC680A79-43B3-4647-8BFF-862B92839469}"/>
                </a:ext>
              </a:extLst>
            </p:cNvPr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90;p69">
              <a:extLst>
                <a:ext uri="{FF2B5EF4-FFF2-40B4-BE49-F238E27FC236}">
                  <a16:creationId xmlns:a16="http://schemas.microsoft.com/office/drawing/2014/main" id="{42A5FAD8-8538-4C9F-BE96-9257002563EC}"/>
                </a:ext>
              </a:extLst>
            </p:cNvPr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91;p69">
              <a:extLst>
                <a:ext uri="{FF2B5EF4-FFF2-40B4-BE49-F238E27FC236}">
                  <a16:creationId xmlns:a16="http://schemas.microsoft.com/office/drawing/2014/main" id="{EC680792-2293-4FB9-A580-4013431D32DC}"/>
                </a:ext>
              </a:extLst>
            </p:cNvPr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92;p69">
              <a:extLst>
                <a:ext uri="{FF2B5EF4-FFF2-40B4-BE49-F238E27FC236}">
                  <a16:creationId xmlns:a16="http://schemas.microsoft.com/office/drawing/2014/main" id="{3919C317-AF74-4EDE-B0AE-973813D75B9E}"/>
                </a:ext>
              </a:extLst>
            </p:cNvPr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93;p69">
              <a:extLst>
                <a:ext uri="{FF2B5EF4-FFF2-40B4-BE49-F238E27FC236}">
                  <a16:creationId xmlns:a16="http://schemas.microsoft.com/office/drawing/2014/main" id="{56B5F6A4-E0CF-4E31-8790-68943C370A83}"/>
                </a:ext>
              </a:extLst>
            </p:cNvPr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94;p69">
              <a:extLst>
                <a:ext uri="{FF2B5EF4-FFF2-40B4-BE49-F238E27FC236}">
                  <a16:creationId xmlns:a16="http://schemas.microsoft.com/office/drawing/2014/main" id="{863B41F6-83CC-4451-97B4-DABB258431F3}"/>
                </a:ext>
              </a:extLst>
            </p:cNvPr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95;p69">
              <a:extLst>
                <a:ext uri="{FF2B5EF4-FFF2-40B4-BE49-F238E27FC236}">
                  <a16:creationId xmlns:a16="http://schemas.microsoft.com/office/drawing/2014/main" id="{BEA059C2-C64A-4AC8-8319-93306D04A394}"/>
                </a:ext>
              </a:extLst>
            </p:cNvPr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96;p69">
              <a:extLst>
                <a:ext uri="{FF2B5EF4-FFF2-40B4-BE49-F238E27FC236}">
                  <a16:creationId xmlns:a16="http://schemas.microsoft.com/office/drawing/2014/main" id="{35C6B4C3-EEFA-4194-8C40-39A92522ED53}"/>
                </a:ext>
              </a:extLst>
            </p:cNvPr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97;p69">
              <a:extLst>
                <a:ext uri="{FF2B5EF4-FFF2-40B4-BE49-F238E27FC236}">
                  <a16:creationId xmlns:a16="http://schemas.microsoft.com/office/drawing/2014/main" id="{693BEB3A-9D0D-41B5-B82C-FC6C91AB082B}"/>
                </a:ext>
              </a:extLst>
            </p:cNvPr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98;p69">
              <a:extLst>
                <a:ext uri="{FF2B5EF4-FFF2-40B4-BE49-F238E27FC236}">
                  <a16:creationId xmlns:a16="http://schemas.microsoft.com/office/drawing/2014/main" id="{187CFDBA-9F00-47CD-B14E-4C2CC047FC0E}"/>
                </a:ext>
              </a:extLst>
            </p:cNvPr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99;p69">
              <a:extLst>
                <a:ext uri="{FF2B5EF4-FFF2-40B4-BE49-F238E27FC236}">
                  <a16:creationId xmlns:a16="http://schemas.microsoft.com/office/drawing/2014/main" id="{E4441D35-7FE7-48DF-BD18-7C6E7F7F23AF}"/>
                </a:ext>
              </a:extLst>
            </p:cNvPr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00;p69">
              <a:extLst>
                <a:ext uri="{FF2B5EF4-FFF2-40B4-BE49-F238E27FC236}">
                  <a16:creationId xmlns:a16="http://schemas.microsoft.com/office/drawing/2014/main" id="{30A03F42-0391-4D2A-8334-9B4514761BA3}"/>
                </a:ext>
              </a:extLst>
            </p:cNvPr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01;p69">
              <a:extLst>
                <a:ext uri="{FF2B5EF4-FFF2-40B4-BE49-F238E27FC236}">
                  <a16:creationId xmlns:a16="http://schemas.microsoft.com/office/drawing/2014/main" id="{D86A554E-1820-49C7-955C-8E886B80BAC0}"/>
                </a:ext>
              </a:extLst>
            </p:cNvPr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02;p69">
              <a:extLst>
                <a:ext uri="{FF2B5EF4-FFF2-40B4-BE49-F238E27FC236}">
                  <a16:creationId xmlns:a16="http://schemas.microsoft.com/office/drawing/2014/main" id="{BAE478D6-45DC-44DC-9C21-247CA4E6BAF3}"/>
                </a:ext>
              </a:extLst>
            </p:cNvPr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03;p69">
              <a:extLst>
                <a:ext uri="{FF2B5EF4-FFF2-40B4-BE49-F238E27FC236}">
                  <a16:creationId xmlns:a16="http://schemas.microsoft.com/office/drawing/2014/main" id="{20CCED2E-D66D-45D0-869F-0F6FD5FA5196}"/>
                </a:ext>
              </a:extLst>
            </p:cNvPr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04;p69">
              <a:extLst>
                <a:ext uri="{FF2B5EF4-FFF2-40B4-BE49-F238E27FC236}">
                  <a16:creationId xmlns:a16="http://schemas.microsoft.com/office/drawing/2014/main" id="{91D9C9AF-31EA-488F-A703-F04F9ED059B0}"/>
                </a:ext>
              </a:extLst>
            </p:cNvPr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05;p69">
              <a:extLst>
                <a:ext uri="{FF2B5EF4-FFF2-40B4-BE49-F238E27FC236}">
                  <a16:creationId xmlns:a16="http://schemas.microsoft.com/office/drawing/2014/main" id="{FFE8D2D9-E34E-4E67-A343-973862E77BF2}"/>
                </a:ext>
              </a:extLst>
            </p:cNvPr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06;p69">
              <a:extLst>
                <a:ext uri="{FF2B5EF4-FFF2-40B4-BE49-F238E27FC236}">
                  <a16:creationId xmlns:a16="http://schemas.microsoft.com/office/drawing/2014/main" id="{C7705445-2881-4309-A89A-AA15165E75A2}"/>
                </a:ext>
              </a:extLst>
            </p:cNvPr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07;p69">
              <a:extLst>
                <a:ext uri="{FF2B5EF4-FFF2-40B4-BE49-F238E27FC236}">
                  <a16:creationId xmlns:a16="http://schemas.microsoft.com/office/drawing/2014/main" id="{5259042F-11AD-42EA-8B80-8989B3354097}"/>
                </a:ext>
              </a:extLst>
            </p:cNvPr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08;p69">
              <a:extLst>
                <a:ext uri="{FF2B5EF4-FFF2-40B4-BE49-F238E27FC236}">
                  <a16:creationId xmlns:a16="http://schemas.microsoft.com/office/drawing/2014/main" id="{5F9CA719-5EFB-4F2A-AD8A-2CBCE75B9BE2}"/>
                </a:ext>
              </a:extLst>
            </p:cNvPr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09;p69">
              <a:extLst>
                <a:ext uri="{FF2B5EF4-FFF2-40B4-BE49-F238E27FC236}">
                  <a16:creationId xmlns:a16="http://schemas.microsoft.com/office/drawing/2014/main" id="{436DCBA9-D796-45EA-9F11-63629CCD667F}"/>
                </a:ext>
              </a:extLst>
            </p:cNvPr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10;p69">
              <a:extLst>
                <a:ext uri="{FF2B5EF4-FFF2-40B4-BE49-F238E27FC236}">
                  <a16:creationId xmlns:a16="http://schemas.microsoft.com/office/drawing/2014/main" id="{0104B3B9-F708-4F9F-98D9-9C05198DD638}"/>
                </a:ext>
              </a:extLst>
            </p:cNvPr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11;p69">
              <a:extLst>
                <a:ext uri="{FF2B5EF4-FFF2-40B4-BE49-F238E27FC236}">
                  <a16:creationId xmlns:a16="http://schemas.microsoft.com/office/drawing/2014/main" id="{FB8EA366-9D15-45F4-81BE-0C14DA70CD21}"/>
                </a:ext>
              </a:extLst>
            </p:cNvPr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12;p69">
              <a:extLst>
                <a:ext uri="{FF2B5EF4-FFF2-40B4-BE49-F238E27FC236}">
                  <a16:creationId xmlns:a16="http://schemas.microsoft.com/office/drawing/2014/main" id="{0516E94D-32F3-44AC-AD5C-3AED02D3B317}"/>
                </a:ext>
              </a:extLst>
            </p:cNvPr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13;p69">
              <a:extLst>
                <a:ext uri="{FF2B5EF4-FFF2-40B4-BE49-F238E27FC236}">
                  <a16:creationId xmlns:a16="http://schemas.microsoft.com/office/drawing/2014/main" id="{72744AB0-2ACC-4407-A93D-D9D42C56867D}"/>
                </a:ext>
              </a:extLst>
            </p:cNvPr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14;p69">
              <a:extLst>
                <a:ext uri="{FF2B5EF4-FFF2-40B4-BE49-F238E27FC236}">
                  <a16:creationId xmlns:a16="http://schemas.microsoft.com/office/drawing/2014/main" id="{8B282F75-77AF-4520-A5A4-C8654F62BBF0}"/>
                </a:ext>
              </a:extLst>
            </p:cNvPr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15;p69">
              <a:extLst>
                <a:ext uri="{FF2B5EF4-FFF2-40B4-BE49-F238E27FC236}">
                  <a16:creationId xmlns:a16="http://schemas.microsoft.com/office/drawing/2014/main" id="{56AC2373-7691-4CFE-BA39-6879E0E4730A}"/>
                </a:ext>
              </a:extLst>
            </p:cNvPr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16;p69">
              <a:extLst>
                <a:ext uri="{FF2B5EF4-FFF2-40B4-BE49-F238E27FC236}">
                  <a16:creationId xmlns:a16="http://schemas.microsoft.com/office/drawing/2014/main" id="{6791869F-6AC3-421D-93C0-48624415156B}"/>
                </a:ext>
              </a:extLst>
            </p:cNvPr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17;p69">
              <a:extLst>
                <a:ext uri="{FF2B5EF4-FFF2-40B4-BE49-F238E27FC236}">
                  <a16:creationId xmlns:a16="http://schemas.microsoft.com/office/drawing/2014/main" id="{BA02FA2E-C7C6-4AB2-B2E6-8EA555561E5F}"/>
                </a:ext>
              </a:extLst>
            </p:cNvPr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18;p69">
              <a:extLst>
                <a:ext uri="{FF2B5EF4-FFF2-40B4-BE49-F238E27FC236}">
                  <a16:creationId xmlns:a16="http://schemas.microsoft.com/office/drawing/2014/main" id="{1077313E-BAD4-4390-A2B6-C1471A44F42A}"/>
                </a:ext>
              </a:extLst>
            </p:cNvPr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19;p69">
              <a:extLst>
                <a:ext uri="{FF2B5EF4-FFF2-40B4-BE49-F238E27FC236}">
                  <a16:creationId xmlns:a16="http://schemas.microsoft.com/office/drawing/2014/main" id="{93E1FFCB-FB60-481E-BB27-D1B4694F133A}"/>
                </a:ext>
              </a:extLst>
            </p:cNvPr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20;p69">
              <a:extLst>
                <a:ext uri="{FF2B5EF4-FFF2-40B4-BE49-F238E27FC236}">
                  <a16:creationId xmlns:a16="http://schemas.microsoft.com/office/drawing/2014/main" id="{E2EB2F98-8450-47D8-9613-E4C9764A2D1D}"/>
                </a:ext>
              </a:extLst>
            </p:cNvPr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21;p69">
              <a:extLst>
                <a:ext uri="{FF2B5EF4-FFF2-40B4-BE49-F238E27FC236}">
                  <a16:creationId xmlns:a16="http://schemas.microsoft.com/office/drawing/2014/main" id="{EE818E24-C57F-4F3B-810F-85FA1764737F}"/>
                </a:ext>
              </a:extLst>
            </p:cNvPr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22;p69">
              <a:extLst>
                <a:ext uri="{FF2B5EF4-FFF2-40B4-BE49-F238E27FC236}">
                  <a16:creationId xmlns:a16="http://schemas.microsoft.com/office/drawing/2014/main" id="{9DFE87F7-A48F-48E7-9014-0CBC9D039005}"/>
                </a:ext>
              </a:extLst>
            </p:cNvPr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23;p69">
              <a:extLst>
                <a:ext uri="{FF2B5EF4-FFF2-40B4-BE49-F238E27FC236}">
                  <a16:creationId xmlns:a16="http://schemas.microsoft.com/office/drawing/2014/main" id="{680AC9BC-664E-4A0B-AC4D-A4AC53F7FF60}"/>
                </a:ext>
              </a:extLst>
            </p:cNvPr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24;p69">
              <a:extLst>
                <a:ext uri="{FF2B5EF4-FFF2-40B4-BE49-F238E27FC236}">
                  <a16:creationId xmlns:a16="http://schemas.microsoft.com/office/drawing/2014/main" id="{1B971857-1069-4932-85FF-C18256A6BEC0}"/>
                </a:ext>
              </a:extLst>
            </p:cNvPr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25;p69">
              <a:extLst>
                <a:ext uri="{FF2B5EF4-FFF2-40B4-BE49-F238E27FC236}">
                  <a16:creationId xmlns:a16="http://schemas.microsoft.com/office/drawing/2014/main" id="{F3F53648-0A3C-4491-939C-2B06440D02D3}"/>
                </a:ext>
              </a:extLst>
            </p:cNvPr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26;p69">
              <a:extLst>
                <a:ext uri="{FF2B5EF4-FFF2-40B4-BE49-F238E27FC236}">
                  <a16:creationId xmlns:a16="http://schemas.microsoft.com/office/drawing/2014/main" id="{BB2376B8-F205-4B00-91BE-AEEEE1284BA5}"/>
                </a:ext>
              </a:extLst>
            </p:cNvPr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27;p69">
              <a:extLst>
                <a:ext uri="{FF2B5EF4-FFF2-40B4-BE49-F238E27FC236}">
                  <a16:creationId xmlns:a16="http://schemas.microsoft.com/office/drawing/2014/main" id="{ED48CBC4-19F0-470D-9D77-6A485B97C33D}"/>
                </a:ext>
              </a:extLst>
            </p:cNvPr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28;p69">
              <a:extLst>
                <a:ext uri="{FF2B5EF4-FFF2-40B4-BE49-F238E27FC236}">
                  <a16:creationId xmlns:a16="http://schemas.microsoft.com/office/drawing/2014/main" id="{FF500494-0D30-4CD1-8CF6-ACB2284BD61F}"/>
                </a:ext>
              </a:extLst>
            </p:cNvPr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29;p69">
              <a:extLst>
                <a:ext uri="{FF2B5EF4-FFF2-40B4-BE49-F238E27FC236}">
                  <a16:creationId xmlns:a16="http://schemas.microsoft.com/office/drawing/2014/main" id="{EFBE3019-7D66-42F6-988C-05D1B9BEFBC3}"/>
                </a:ext>
              </a:extLst>
            </p:cNvPr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30;p69">
              <a:extLst>
                <a:ext uri="{FF2B5EF4-FFF2-40B4-BE49-F238E27FC236}">
                  <a16:creationId xmlns:a16="http://schemas.microsoft.com/office/drawing/2014/main" id="{10C8474A-D621-41E8-9A61-5F589D275767}"/>
                </a:ext>
              </a:extLst>
            </p:cNvPr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31;p69">
              <a:extLst>
                <a:ext uri="{FF2B5EF4-FFF2-40B4-BE49-F238E27FC236}">
                  <a16:creationId xmlns:a16="http://schemas.microsoft.com/office/drawing/2014/main" id="{2758ADCF-7476-453E-85F9-A624B0AAE4A2}"/>
                </a:ext>
              </a:extLst>
            </p:cNvPr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32;p69">
              <a:extLst>
                <a:ext uri="{FF2B5EF4-FFF2-40B4-BE49-F238E27FC236}">
                  <a16:creationId xmlns:a16="http://schemas.microsoft.com/office/drawing/2014/main" id="{6AD5C466-B1AD-480C-82A9-E581DCAEE094}"/>
                </a:ext>
              </a:extLst>
            </p:cNvPr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33;p69">
              <a:extLst>
                <a:ext uri="{FF2B5EF4-FFF2-40B4-BE49-F238E27FC236}">
                  <a16:creationId xmlns:a16="http://schemas.microsoft.com/office/drawing/2014/main" id="{765FA3F2-E008-4F11-94DC-1376C996398F}"/>
                </a:ext>
              </a:extLst>
            </p:cNvPr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34;p69">
              <a:extLst>
                <a:ext uri="{FF2B5EF4-FFF2-40B4-BE49-F238E27FC236}">
                  <a16:creationId xmlns:a16="http://schemas.microsoft.com/office/drawing/2014/main" id="{29B53009-05B0-4B30-86A2-D8B3578F0F72}"/>
                </a:ext>
              </a:extLst>
            </p:cNvPr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35;p69">
              <a:extLst>
                <a:ext uri="{FF2B5EF4-FFF2-40B4-BE49-F238E27FC236}">
                  <a16:creationId xmlns:a16="http://schemas.microsoft.com/office/drawing/2014/main" id="{E2D9FE74-08B0-4DDE-BFE6-F34FDA280849}"/>
                </a:ext>
              </a:extLst>
            </p:cNvPr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36;p69">
              <a:extLst>
                <a:ext uri="{FF2B5EF4-FFF2-40B4-BE49-F238E27FC236}">
                  <a16:creationId xmlns:a16="http://schemas.microsoft.com/office/drawing/2014/main" id="{F7319130-09AA-44A9-AFFD-45CB8C5D1D95}"/>
                </a:ext>
              </a:extLst>
            </p:cNvPr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37;p69">
              <a:extLst>
                <a:ext uri="{FF2B5EF4-FFF2-40B4-BE49-F238E27FC236}">
                  <a16:creationId xmlns:a16="http://schemas.microsoft.com/office/drawing/2014/main" id="{B598417F-9B29-469F-9C48-1C6982840643}"/>
                </a:ext>
              </a:extLst>
            </p:cNvPr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38;p69">
              <a:extLst>
                <a:ext uri="{FF2B5EF4-FFF2-40B4-BE49-F238E27FC236}">
                  <a16:creationId xmlns:a16="http://schemas.microsoft.com/office/drawing/2014/main" id="{F210FF18-5987-4D13-B2E8-4B05A8A4E146}"/>
                </a:ext>
              </a:extLst>
            </p:cNvPr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39;p69">
              <a:extLst>
                <a:ext uri="{FF2B5EF4-FFF2-40B4-BE49-F238E27FC236}">
                  <a16:creationId xmlns:a16="http://schemas.microsoft.com/office/drawing/2014/main" id="{AB5A8C0E-8B7D-4F9E-A913-F5B01398BDFA}"/>
                </a:ext>
              </a:extLst>
            </p:cNvPr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40;p69">
              <a:extLst>
                <a:ext uri="{FF2B5EF4-FFF2-40B4-BE49-F238E27FC236}">
                  <a16:creationId xmlns:a16="http://schemas.microsoft.com/office/drawing/2014/main" id="{6D14CA81-2552-4CCA-B1A5-8ADA047BC629}"/>
                </a:ext>
              </a:extLst>
            </p:cNvPr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41;p69">
              <a:extLst>
                <a:ext uri="{FF2B5EF4-FFF2-40B4-BE49-F238E27FC236}">
                  <a16:creationId xmlns:a16="http://schemas.microsoft.com/office/drawing/2014/main" id="{74A7988B-5ECD-4239-96DC-789E51500F5B}"/>
                </a:ext>
              </a:extLst>
            </p:cNvPr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42;p69">
              <a:extLst>
                <a:ext uri="{FF2B5EF4-FFF2-40B4-BE49-F238E27FC236}">
                  <a16:creationId xmlns:a16="http://schemas.microsoft.com/office/drawing/2014/main" id="{A6D63853-8394-4FD6-893D-2D14CB4634C9}"/>
                </a:ext>
              </a:extLst>
            </p:cNvPr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43;p69">
              <a:extLst>
                <a:ext uri="{FF2B5EF4-FFF2-40B4-BE49-F238E27FC236}">
                  <a16:creationId xmlns:a16="http://schemas.microsoft.com/office/drawing/2014/main" id="{4018EFFB-F73D-4389-BA17-D21761064BB5}"/>
                </a:ext>
              </a:extLst>
            </p:cNvPr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44;p69">
              <a:extLst>
                <a:ext uri="{FF2B5EF4-FFF2-40B4-BE49-F238E27FC236}">
                  <a16:creationId xmlns:a16="http://schemas.microsoft.com/office/drawing/2014/main" id="{C23A312D-8699-4671-A742-5625D004475E}"/>
                </a:ext>
              </a:extLst>
            </p:cNvPr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45;p69">
              <a:extLst>
                <a:ext uri="{FF2B5EF4-FFF2-40B4-BE49-F238E27FC236}">
                  <a16:creationId xmlns:a16="http://schemas.microsoft.com/office/drawing/2014/main" id="{224EF346-E232-4308-9E0C-0AA0439E08BD}"/>
                </a:ext>
              </a:extLst>
            </p:cNvPr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46;p69">
              <a:extLst>
                <a:ext uri="{FF2B5EF4-FFF2-40B4-BE49-F238E27FC236}">
                  <a16:creationId xmlns:a16="http://schemas.microsoft.com/office/drawing/2014/main" id="{6071F0EA-6C04-431F-A27D-227E1005F7B9}"/>
                </a:ext>
              </a:extLst>
            </p:cNvPr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47;p69">
              <a:extLst>
                <a:ext uri="{FF2B5EF4-FFF2-40B4-BE49-F238E27FC236}">
                  <a16:creationId xmlns:a16="http://schemas.microsoft.com/office/drawing/2014/main" id="{09560D5B-50BD-4E22-B662-8D01788B9735}"/>
                </a:ext>
              </a:extLst>
            </p:cNvPr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48;p69">
              <a:extLst>
                <a:ext uri="{FF2B5EF4-FFF2-40B4-BE49-F238E27FC236}">
                  <a16:creationId xmlns:a16="http://schemas.microsoft.com/office/drawing/2014/main" id="{EB685158-015F-4C94-B5CA-88C8B494CA0A}"/>
                </a:ext>
              </a:extLst>
            </p:cNvPr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49;p69">
              <a:extLst>
                <a:ext uri="{FF2B5EF4-FFF2-40B4-BE49-F238E27FC236}">
                  <a16:creationId xmlns:a16="http://schemas.microsoft.com/office/drawing/2014/main" id="{87B5697A-1358-46C3-952A-B2D13A7F9B41}"/>
                </a:ext>
              </a:extLst>
            </p:cNvPr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50;p69">
              <a:extLst>
                <a:ext uri="{FF2B5EF4-FFF2-40B4-BE49-F238E27FC236}">
                  <a16:creationId xmlns:a16="http://schemas.microsoft.com/office/drawing/2014/main" id="{9A519F02-D180-4D94-BF1D-3CE5D98DF90E}"/>
                </a:ext>
              </a:extLst>
            </p:cNvPr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51;p69">
              <a:extLst>
                <a:ext uri="{FF2B5EF4-FFF2-40B4-BE49-F238E27FC236}">
                  <a16:creationId xmlns:a16="http://schemas.microsoft.com/office/drawing/2014/main" id="{2F279C6C-5152-4CB4-AA04-7BC214E3E8A4}"/>
                </a:ext>
              </a:extLst>
            </p:cNvPr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52;p69">
              <a:extLst>
                <a:ext uri="{FF2B5EF4-FFF2-40B4-BE49-F238E27FC236}">
                  <a16:creationId xmlns:a16="http://schemas.microsoft.com/office/drawing/2014/main" id="{5C8218B9-CBDD-427A-B49E-62B65FC4FD08}"/>
                </a:ext>
              </a:extLst>
            </p:cNvPr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53;p69">
              <a:extLst>
                <a:ext uri="{FF2B5EF4-FFF2-40B4-BE49-F238E27FC236}">
                  <a16:creationId xmlns:a16="http://schemas.microsoft.com/office/drawing/2014/main" id="{A342CA32-55E3-4F2A-AA55-779D6AFEAF10}"/>
                </a:ext>
              </a:extLst>
            </p:cNvPr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54;p69">
              <a:extLst>
                <a:ext uri="{FF2B5EF4-FFF2-40B4-BE49-F238E27FC236}">
                  <a16:creationId xmlns:a16="http://schemas.microsoft.com/office/drawing/2014/main" id="{C542E265-ADB9-49A3-9514-59640EEABDB4}"/>
                </a:ext>
              </a:extLst>
            </p:cNvPr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55;p69">
              <a:extLst>
                <a:ext uri="{FF2B5EF4-FFF2-40B4-BE49-F238E27FC236}">
                  <a16:creationId xmlns:a16="http://schemas.microsoft.com/office/drawing/2014/main" id="{D32CF496-AFCE-40A7-8826-7D55F90F9279}"/>
                </a:ext>
              </a:extLst>
            </p:cNvPr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56;p69">
              <a:extLst>
                <a:ext uri="{FF2B5EF4-FFF2-40B4-BE49-F238E27FC236}">
                  <a16:creationId xmlns:a16="http://schemas.microsoft.com/office/drawing/2014/main" id="{3B020DCD-AD21-44D2-9060-CC4B5216C464}"/>
                </a:ext>
              </a:extLst>
            </p:cNvPr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57;p69">
              <a:extLst>
                <a:ext uri="{FF2B5EF4-FFF2-40B4-BE49-F238E27FC236}">
                  <a16:creationId xmlns:a16="http://schemas.microsoft.com/office/drawing/2014/main" id="{EE5D8B08-2731-41C5-8B94-C92C2AD4960C}"/>
                </a:ext>
              </a:extLst>
            </p:cNvPr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58;p69">
              <a:extLst>
                <a:ext uri="{FF2B5EF4-FFF2-40B4-BE49-F238E27FC236}">
                  <a16:creationId xmlns:a16="http://schemas.microsoft.com/office/drawing/2014/main" id="{25D3D2E4-F97A-45AF-8D82-E4F031F696D7}"/>
                </a:ext>
              </a:extLst>
            </p:cNvPr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59;p69">
              <a:extLst>
                <a:ext uri="{FF2B5EF4-FFF2-40B4-BE49-F238E27FC236}">
                  <a16:creationId xmlns:a16="http://schemas.microsoft.com/office/drawing/2014/main" id="{B2F8B644-890E-47CB-AB25-9F4742F044A4}"/>
                </a:ext>
              </a:extLst>
            </p:cNvPr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60;p69">
              <a:extLst>
                <a:ext uri="{FF2B5EF4-FFF2-40B4-BE49-F238E27FC236}">
                  <a16:creationId xmlns:a16="http://schemas.microsoft.com/office/drawing/2014/main" id="{70B0DC28-C172-40A4-B997-B5AB79E3CDC6}"/>
                </a:ext>
              </a:extLst>
            </p:cNvPr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61;p69">
              <a:extLst>
                <a:ext uri="{FF2B5EF4-FFF2-40B4-BE49-F238E27FC236}">
                  <a16:creationId xmlns:a16="http://schemas.microsoft.com/office/drawing/2014/main" id="{DF5F010C-9457-443B-B945-05244C471C40}"/>
                </a:ext>
              </a:extLst>
            </p:cNvPr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62;p69">
              <a:extLst>
                <a:ext uri="{FF2B5EF4-FFF2-40B4-BE49-F238E27FC236}">
                  <a16:creationId xmlns:a16="http://schemas.microsoft.com/office/drawing/2014/main" id="{20C5ACA7-7C55-4335-8FF7-75465122D9B2}"/>
                </a:ext>
              </a:extLst>
            </p:cNvPr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63;p69">
              <a:extLst>
                <a:ext uri="{FF2B5EF4-FFF2-40B4-BE49-F238E27FC236}">
                  <a16:creationId xmlns:a16="http://schemas.microsoft.com/office/drawing/2014/main" id="{70FD29A2-27DE-414E-A7A3-B6B2D3BA1C4A}"/>
                </a:ext>
              </a:extLst>
            </p:cNvPr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64;p69">
              <a:extLst>
                <a:ext uri="{FF2B5EF4-FFF2-40B4-BE49-F238E27FC236}">
                  <a16:creationId xmlns:a16="http://schemas.microsoft.com/office/drawing/2014/main" id="{B0DA52B2-36A2-444C-A461-4145E91F300F}"/>
                </a:ext>
              </a:extLst>
            </p:cNvPr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65;p69">
              <a:extLst>
                <a:ext uri="{FF2B5EF4-FFF2-40B4-BE49-F238E27FC236}">
                  <a16:creationId xmlns:a16="http://schemas.microsoft.com/office/drawing/2014/main" id="{D64C7FE7-7C32-465A-9ED8-ED72E9DB1769}"/>
                </a:ext>
              </a:extLst>
            </p:cNvPr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66;p69">
              <a:extLst>
                <a:ext uri="{FF2B5EF4-FFF2-40B4-BE49-F238E27FC236}">
                  <a16:creationId xmlns:a16="http://schemas.microsoft.com/office/drawing/2014/main" id="{5B00984D-85A7-4294-AFF0-3414127EC7FC}"/>
                </a:ext>
              </a:extLst>
            </p:cNvPr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67;p69">
              <a:extLst>
                <a:ext uri="{FF2B5EF4-FFF2-40B4-BE49-F238E27FC236}">
                  <a16:creationId xmlns:a16="http://schemas.microsoft.com/office/drawing/2014/main" id="{822F0378-719A-40C4-953A-44B425FAFDF7}"/>
                </a:ext>
              </a:extLst>
            </p:cNvPr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68;p69">
              <a:extLst>
                <a:ext uri="{FF2B5EF4-FFF2-40B4-BE49-F238E27FC236}">
                  <a16:creationId xmlns:a16="http://schemas.microsoft.com/office/drawing/2014/main" id="{B6A5A9A6-9853-4CD6-B516-B6A0C3554591}"/>
                </a:ext>
              </a:extLst>
            </p:cNvPr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69;p69">
              <a:extLst>
                <a:ext uri="{FF2B5EF4-FFF2-40B4-BE49-F238E27FC236}">
                  <a16:creationId xmlns:a16="http://schemas.microsoft.com/office/drawing/2014/main" id="{4AD2FD65-8C1C-48B5-BD79-3E9223851E47}"/>
                </a:ext>
              </a:extLst>
            </p:cNvPr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70;p69">
              <a:extLst>
                <a:ext uri="{FF2B5EF4-FFF2-40B4-BE49-F238E27FC236}">
                  <a16:creationId xmlns:a16="http://schemas.microsoft.com/office/drawing/2014/main" id="{12074A32-5C08-4AAD-8EBB-4C1AC096A967}"/>
                </a:ext>
              </a:extLst>
            </p:cNvPr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71;p69">
              <a:extLst>
                <a:ext uri="{FF2B5EF4-FFF2-40B4-BE49-F238E27FC236}">
                  <a16:creationId xmlns:a16="http://schemas.microsoft.com/office/drawing/2014/main" id="{FAB36B65-D7B3-416D-A084-583FB5F1DC43}"/>
                </a:ext>
              </a:extLst>
            </p:cNvPr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72;p69">
              <a:extLst>
                <a:ext uri="{FF2B5EF4-FFF2-40B4-BE49-F238E27FC236}">
                  <a16:creationId xmlns:a16="http://schemas.microsoft.com/office/drawing/2014/main" id="{52EDE61D-6D2E-4C6A-8652-0F90974E0FC7}"/>
                </a:ext>
              </a:extLst>
            </p:cNvPr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73;p69">
              <a:extLst>
                <a:ext uri="{FF2B5EF4-FFF2-40B4-BE49-F238E27FC236}">
                  <a16:creationId xmlns:a16="http://schemas.microsoft.com/office/drawing/2014/main" id="{F4C9F886-8414-4810-8FBF-28DD327C0BF4}"/>
                </a:ext>
              </a:extLst>
            </p:cNvPr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74;p69">
              <a:extLst>
                <a:ext uri="{FF2B5EF4-FFF2-40B4-BE49-F238E27FC236}">
                  <a16:creationId xmlns:a16="http://schemas.microsoft.com/office/drawing/2014/main" id="{11BA6128-9854-4407-80BE-4BAFF24F2710}"/>
                </a:ext>
              </a:extLst>
            </p:cNvPr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75;p69">
              <a:extLst>
                <a:ext uri="{FF2B5EF4-FFF2-40B4-BE49-F238E27FC236}">
                  <a16:creationId xmlns:a16="http://schemas.microsoft.com/office/drawing/2014/main" id="{49964737-08F4-40F0-8309-CA7BEF29D540}"/>
                </a:ext>
              </a:extLst>
            </p:cNvPr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76;p69">
              <a:extLst>
                <a:ext uri="{FF2B5EF4-FFF2-40B4-BE49-F238E27FC236}">
                  <a16:creationId xmlns:a16="http://schemas.microsoft.com/office/drawing/2014/main" id="{28E7B183-6C78-489C-A665-2EF9BB84AC31}"/>
                </a:ext>
              </a:extLst>
            </p:cNvPr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77;p69">
              <a:extLst>
                <a:ext uri="{FF2B5EF4-FFF2-40B4-BE49-F238E27FC236}">
                  <a16:creationId xmlns:a16="http://schemas.microsoft.com/office/drawing/2014/main" id="{54BA50AD-75D5-4719-97D3-274F55F47623}"/>
                </a:ext>
              </a:extLst>
            </p:cNvPr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78;p69">
              <a:extLst>
                <a:ext uri="{FF2B5EF4-FFF2-40B4-BE49-F238E27FC236}">
                  <a16:creationId xmlns:a16="http://schemas.microsoft.com/office/drawing/2014/main" id="{6B2BE8BA-3064-446D-9518-357B0BBE4F97}"/>
                </a:ext>
              </a:extLst>
            </p:cNvPr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79;p69">
              <a:extLst>
                <a:ext uri="{FF2B5EF4-FFF2-40B4-BE49-F238E27FC236}">
                  <a16:creationId xmlns:a16="http://schemas.microsoft.com/office/drawing/2014/main" id="{3E9B35D5-3A89-4AC3-A169-CB499E6B4454}"/>
                </a:ext>
              </a:extLst>
            </p:cNvPr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80;p69">
              <a:extLst>
                <a:ext uri="{FF2B5EF4-FFF2-40B4-BE49-F238E27FC236}">
                  <a16:creationId xmlns:a16="http://schemas.microsoft.com/office/drawing/2014/main" id="{278F79FE-38E1-498F-A232-4AAEA1407D95}"/>
                </a:ext>
              </a:extLst>
            </p:cNvPr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81;p69">
              <a:extLst>
                <a:ext uri="{FF2B5EF4-FFF2-40B4-BE49-F238E27FC236}">
                  <a16:creationId xmlns:a16="http://schemas.microsoft.com/office/drawing/2014/main" id="{76A672E9-F179-4D5B-B56C-7253A63DF0FD}"/>
                </a:ext>
              </a:extLst>
            </p:cNvPr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82;p69">
              <a:extLst>
                <a:ext uri="{FF2B5EF4-FFF2-40B4-BE49-F238E27FC236}">
                  <a16:creationId xmlns:a16="http://schemas.microsoft.com/office/drawing/2014/main" id="{B17B6C7F-92BE-4B3A-9A63-DFBAA2D17676}"/>
                </a:ext>
              </a:extLst>
            </p:cNvPr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83;p69">
              <a:extLst>
                <a:ext uri="{FF2B5EF4-FFF2-40B4-BE49-F238E27FC236}">
                  <a16:creationId xmlns:a16="http://schemas.microsoft.com/office/drawing/2014/main" id="{6E0B91D4-5487-42A4-8C4F-7A8522ACF8D5}"/>
                </a:ext>
              </a:extLst>
            </p:cNvPr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84;p69">
              <a:extLst>
                <a:ext uri="{FF2B5EF4-FFF2-40B4-BE49-F238E27FC236}">
                  <a16:creationId xmlns:a16="http://schemas.microsoft.com/office/drawing/2014/main" id="{75475DFA-6727-476B-AC47-BCFA9DE2EAEE}"/>
                </a:ext>
              </a:extLst>
            </p:cNvPr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85;p69">
              <a:extLst>
                <a:ext uri="{FF2B5EF4-FFF2-40B4-BE49-F238E27FC236}">
                  <a16:creationId xmlns:a16="http://schemas.microsoft.com/office/drawing/2014/main" id="{47124543-1305-4526-A58E-93ED43D679B9}"/>
                </a:ext>
              </a:extLst>
            </p:cNvPr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86;p69">
              <a:extLst>
                <a:ext uri="{FF2B5EF4-FFF2-40B4-BE49-F238E27FC236}">
                  <a16:creationId xmlns:a16="http://schemas.microsoft.com/office/drawing/2014/main" id="{F90BE9BC-E561-4DDF-98B1-48EAAB6BEB8C}"/>
                </a:ext>
              </a:extLst>
            </p:cNvPr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87;p69">
              <a:extLst>
                <a:ext uri="{FF2B5EF4-FFF2-40B4-BE49-F238E27FC236}">
                  <a16:creationId xmlns:a16="http://schemas.microsoft.com/office/drawing/2014/main" id="{339D8D78-1C7A-48F1-9505-C878E074D57B}"/>
                </a:ext>
              </a:extLst>
            </p:cNvPr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88;p69">
              <a:extLst>
                <a:ext uri="{FF2B5EF4-FFF2-40B4-BE49-F238E27FC236}">
                  <a16:creationId xmlns:a16="http://schemas.microsoft.com/office/drawing/2014/main" id="{AD437437-ADB8-492F-8C52-ABB38C8148FA}"/>
                </a:ext>
              </a:extLst>
            </p:cNvPr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89;p69">
              <a:extLst>
                <a:ext uri="{FF2B5EF4-FFF2-40B4-BE49-F238E27FC236}">
                  <a16:creationId xmlns:a16="http://schemas.microsoft.com/office/drawing/2014/main" id="{24A4030C-D69E-47DB-ABDC-173E0E5E54AA}"/>
                </a:ext>
              </a:extLst>
            </p:cNvPr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90;p69">
              <a:extLst>
                <a:ext uri="{FF2B5EF4-FFF2-40B4-BE49-F238E27FC236}">
                  <a16:creationId xmlns:a16="http://schemas.microsoft.com/office/drawing/2014/main" id="{8FDAF915-C5B6-470D-ACE0-C34B0CC9C0E3}"/>
                </a:ext>
              </a:extLst>
            </p:cNvPr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91;p69">
              <a:extLst>
                <a:ext uri="{FF2B5EF4-FFF2-40B4-BE49-F238E27FC236}">
                  <a16:creationId xmlns:a16="http://schemas.microsoft.com/office/drawing/2014/main" id="{4E3B0324-DFD7-44FF-9B78-F8E5F64AB367}"/>
                </a:ext>
              </a:extLst>
            </p:cNvPr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92;p69">
              <a:extLst>
                <a:ext uri="{FF2B5EF4-FFF2-40B4-BE49-F238E27FC236}">
                  <a16:creationId xmlns:a16="http://schemas.microsoft.com/office/drawing/2014/main" id="{8A725F43-55FF-48E0-B952-B056B12CA9C4}"/>
                </a:ext>
              </a:extLst>
            </p:cNvPr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93;p69">
              <a:extLst>
                <a:ext uri="{FF2B5EF4-FFF2-40B4-BE49-F238E27FC236}">
                  <a16:creationId xmlns:a16="http://schemas.microsoft.com/office/drawing/2014/main" id="{75619537-547A-47D7-B02C-F534A809A384}"/>
                </a:ext>
              </a:extLst>
            </p:cNvPr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4;p69">
              <a:extLst>
                <a:ext uri="{FF2B5EF4-FFF2-40B4-BE49-F238E27FC236}">
                  <a16:creationId xmlns:a16="http://schemas.microsoft.com/office/drawing/2014/main" id="{348D6EC4-E300-4B5E-A784-5C6EA28D6513}"/>
                </a:ext>
              </a:extLst>
            </p:cNvPr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95;p69">
              <a:extLst>
                <a:ext uri="{FF2B5EF4-FFF2-40B4-BE49-F238E27FC236}">
                  <a16:creationId xmlns:a16="http://schemas.microsoft.com/office/drawing/2014/main" id="{6E60D000-E742-46FA-884E-DC2DF087E011}"/>
                </a:ext>
              </a:extLst>
            </p:cNvPr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96;p69">
              <a:extLst>
                <a:ext uri="{FF2B5EF4-FFF2-40B4-BE49-F238E27FC236}">
                  <a16:creationId xmlns:a16="http://schemas.microsoft.com/office/drawing/2014/main" id="{96CA6337-40DC-434D-9E3C-590EE157BE98}"/>
                </a:ext>
              </a:extLst>
            </p:cNvPr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97;p69">
              <a:extLst>
                <a:ext uri="{FF2B5EF4-FFF2-40B4-BE49-F238E27FC236}">
                  <a16:creationId xmlns:a16="http://schemas.microsoft.com/office/drawing/2014/main" id="{2AE48BBC-B4A6-4699-8CE5-29C1C826FFB5}"/>
                </a:ext>
              </a:extLst>
            </p:cNvPr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98;p69">
              <a:extLst>
                <a:ext uri="{FF2B5EF4-FFF2-40B4-BE49-F238E27FC236}">
                  <a16:creationId xmlns:a16="http://schemas.microsoft.com/office/drawing/2014/main" id="{B1ED83CA-2F54-41BC-9FE5-0EEF1361C662}"/>
                </a:ext>
              </a:extLst>
            </p:cNvPr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99;p69">
              <a:extLst>
                <a:ext uri="{FF2B5EF4-FFF2-40B4-BE49-F238E27FC236}">
                  <a16:creationId xmlns:a16="http://schemas.microsoft.com/office/drawing/2014/main" id="{9C9C4371-35DB-40EF-A79D-15BAA18608EE}"/>
                </a:ext>
              </a:extLst>
            </p:cNvPr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00;p69">
              <a:extLst>
                <a:ext uri="{FF2B5EF4-FFF2-40B4-BE49-F238E27FC236}">
                  <a16:creationId xmlns:a16="http://schemas.microsoft.com/office/drawing/2014/main" id="{DA037F63-7426-4A3D-B5B4-F65B959AAF85}"/>
                </a:ext>
              </a:extLst>
            </p:cNvPr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01;p69">
              <a:extLst>
                <a:ext uri="{FF2B5EF4-FFF2-40B4-BE49-F238E27FC236}">
                  <a16:creationId xmlns:a16="http://schemas.microsoft.com/office/drawing/2014/main" id="{C1F45EC4-6035-4174-9497-E75F158CA5D6}"/>
                </a:ext>
              </a:extLst>
            </p:cNvPr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02;p69">
              <a:extLst>
                <a:ext uri="{FF2B5EF4-FFF2-40B4-BE49-F238E27FC236}">
                  <a16:creationId xmlns:a16="http://schemas.microsoft.com/office/drawing/2014/main" id="{0A5054CD-6336-4456-80BD-08080D853FE3}"/>
                </a:ext>
              </a:extLst>
            </p:cNvPr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03;p69">
              <a:extLst>
                <a:ext uri="{FF2B5EF4-FFF2-40B4-BE49-F238E27FC236}">
                  <a16:creationId xmlns:a16="http://schemas.microsoft.com/office/drawing/2014/main" id="{60D28100-551F-4210-810A-EA6A70B3B876}"/>
                </a:ext>
              </a:extLst>
            </p:cNvPr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04;p69">
              <a:extLst>
                <a:ext uri="{FF2B5EF4-FFF2-40B4-BE49-F238E27FC236}">
                  <a16:creationId xmlns:a16="http://schemas.microsoft.com/office/drawing/2014/main" id="{BE9003B7-5F06-4545-905D-5B7D42CD1C8B}"/>
                </a:ext>
              </a:extLst>
            </p:cNvPr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05;p69">
              <a:extLst>
                <a:ext uri="{FF2B5EF4-FFF2-40B4-BE49-F238E27FC236}">
                  <a16:creationId xmlns:a16="http://schemas.microsoft.com/office/drawing/2014/main" id="{BA4BB413-1832-4E66-9740-C61B6C03D3FF}"/>
                </a:ext>
              </a:extLst>
            </p:cNvPr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06;p69">
              <a:extLst>
                <a:ext uri="{FF2B5EF4-FFF2-40B4-BE49-F238E27FC236}">
                  <a16:creationId xmlns:a16="http://schemas.microsoft.com/office/drawing/2014/main" id="{0A0A35E8-A062-459A-BDE4-C5E12F93FFEF}"/>
                </a:ext>
              </a:extLst>
            </p:cNvPr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07;p69">
              <a:extLst>
                <a:ext uri="{FF2B5EF4-FFF2-40B4-BE49-F238E27FC236}">
                  <a16:creationId xmlns:a16="http://schemas.microsoft.com/office/drawing/2014/main" id="{AAF588D2-FDFA-4006-B65F-17DD41A327E3}"/>
                </a:ext>
              </a:extLst>
            </p:cNvPr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08;p69">
              <a:extLst>
                <a:ext uri="{FF2B5EF4-FFF2-40B4-BE49-F238E27FC236}">
                  <a16:creationId xmlns:a16="http://schemas.microsoft.com/office/drawing/2014/main" id="{F1AE2DA2-EB64-481A-B60F-4154D6EAE078}"/>
                </a:ext>
              </a:extLst>
            </p:cNvPr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09;p69">
              <a:extLst>
                <a:ext uri="{FF2B5EF4-FFF2-40B4-BE49-F238E27FC236}">
                  <a16:creationId xmlns:a16="http://schemas.microsoft.com/office/drawing/2014/main" id="{497F3191-94C5-4808-BECD-E9C4312965EB}"/>
                </a:ext>
              </a:extLst>
            </p:cNvPr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10;p69">
              <a:extLst>
                <a:ext uri="{FF2B5EF4-FFF2-40B4-BE49-F238E27FC236}">
                  <a16:creationId xmlns:a16="http://schemas.microsoft.com/office/drawing/2014/main" id="{91DF78DE-C408-4B97-963A-685C88A95F0B}"/>
                </a:ext>
              </a:extLst>
            </p:cNvPr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11;p69">
              <a:extLst>
                <a:ext uri="{FF2B5EF4-FFF2-40B4-BE49-F238E27FC236}">
                  <a16:creationId xmlns:a16="http://schemas.microsoft.com/office/drawing/2014/main" id="{72C2E9E0-6587-4A62-A8F1-83D4C91669EB}"/>
                </a:ext>
              </a:extLst>
            </p:cNvPr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12;p69">
              <a:extLst>
                <a:ext uri="{FF2B5EF4-FFF2-40B4-BE49-F238E27FC236}">
                  <a16:creationId xmlns:a16="http://schemas.microsoft.com/office/drawing/2014/main" id="{371E5F5C-AD87-4882-B242-F7FDE8280074}"/>
                </a:ext>
              </a:extLst>
            </p:cNvPr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13;p69">
              <a:extLst>
                <a:ext uri="{FF2B5EF4-FFF2-40B4-BE49-F238E27FC236}">
                  <a16:creationId xmlns:a16="http://schemas.microsoft.com/office/drawing/2014/main" id="{A8E87328-0CE2-4739-8061-F9F209B91DA3}"/>
                </a:ext>
              </a:extLst>
            </p:cNvPr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14;p69">
              <a:extLst>
                <a:ext uri="{FF2B5EF4-FFF2-40B4-BE49-F238E27FC236}">
                  <a16:creationId xmlns:a16="http://schemas.microsoft.com/office/drawing/2014/main" id="{8AF5BD02-1FBD-4A26-93D1-159CE9607796}"/>
                </a:ext>
              </a:extLst>
            </p:cNvPr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15;p69">
              <a:extLst>
                <a:ext uri="{FF2B5EF4-FFF2-40B4-BE49-F238E27FC236}">
                  <a16:creationId xmlns:a16="http://schemas.microsoft.com/office/drawing/2014/main" id="{4E09E261-1A56-406F-A33D-A31208EA468D}"/>
                </a:ext>
              </a:extLst>
            </p:cNvPr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916;p69">
              <a:extLst>
                <a:ext uri="{FF2B5EF4-FFF2-40B4-BE49-F238E27FC236}">
                  <a16:creationId xmlns:a16="http://schemas.microsoft.com/office/drawing/2014/main" id="{BC0EB1A8-C876-44E0-B5BA-4AB7DA1380FE}"/>
                </a:ext>
              </a:extLst>
            </p:cNvPr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917;p69">
              <a:extLst>
                <a:ext uri="{FF2B5EF4-FFF2-40B4-BE49-F238E27FC236}">
                  <a16:creationId xmlns:a16="http://schemas.microsoft.com/office/drawing/2014/main" id="{45EF226B-89D6-45E9-8F63-33E26817AAD8}"/>
                </a:ext>
              </a:extLst>
            </p:cNvPr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18;p69">
              <a:extLst>
                <a:ext uri="{FF2B5EF4-FFF2-40B4-BE49-F238E27FC236}">
                  <a16:creationId xmlns:a16="http://schemas.microsoft.com/office/drawing/2014/main" id="{1C34013C-D41D-47B3-BD27-4F968194ED7A}"/>
                </a:ext>
              </a:extLst>
            </p:cNvPr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19;p69">
              <a:extLst>
                <a:ext uri="{FF2B5EF4-FFF2-40B4-BE49-F238E27FC236}">
                  <a16:creationId xmlns:a16="http://schemas.microsoft.com/office/drawing/2014/main" id="{6185D353-5D4B-433E-91C7-3406A2A023B3}"/>
                </a:ext>
              </a:extLst>
            </p:cNvPr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20;p69">
              <a:extLst>
                <a:ext uri="{FF2B5EF4-FFF2-40B4-BE49-F238E27FC236}">
                  <a16:creationId xmlns:a16="http://schemas.microsoft.com/office/drawing/2014/main" id="{71A22494-25AE-4548-8265-15A5EDA8E090}"/>
                </a:ext>
              </a:extLst>
            </p:cNvPr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21;p69">
              <a:extLst>
                <a:ext uri="{FF2B5EF4-FFF2-40B4-BE49-F238E27FC236}">
                  <a16:creationId xmlns:a16="http://schemas.microsoft.com/office/drawing/2014/main" id="{3004AB7B-FF01-438D-B375-DE4260D09D4B}"/>
                </a:ext>
              </a:extLst>
            </p:cNvPr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22;p69">
              <a:extLst>
                <a:ext uri="{FF2B5EF4-FFF2-40B4-BE49-F238E27FC236}">
                  <a16:creationId xmlns:a16="http://schemas.microsoft.com/office/drawing/2014/main" id="{BF5D916B-F460-4B6B-8AD0-D7DD3D136ECA}"/>
                </a:ext>
              </a:extLst>
            </p:cNvPr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23;p69">
              <a:extLst>
                <a:ext uri="{FF2B5EF4-FFF2-40B4-BE49-F238E27FC236}">
                  <a16:creationId xmlns:a16="http://schemas.microsoft.com/office/drawing/2014/main" id="{6687B1F6-04D2-4035-B552-C73F304E065E}"/>
                </a:ext>
              </a:extLst>
            </p:cNvPr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24;p69">
              <a:extLst>
                <a:ext uri="{FF2B5EF4-FFF2-40B4-BE49-F238E27FC236}">
                  <a16:creationId xmlns:a16="http://schemas.microsoft.com/office/drawing/2014/main" id="{BE8CEAD5-78B2-4EEB-BABF-498BD554020E}"/>
                </a:ext>
              </a:extLst>
            </p:cNvPr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25;p69">
              <a:extLst>
                <a:ext uri="{FF2B5EF4-FFF2-40B4-BE49-F238E27FC236}">
                  <a16:creationId xmlns:a16="http://schemas.microsoft.com/office/drawing/2014/main" id="{8639D5C1-0A5B-4142-B1F4-481B1F6AE1A0}"/>
                </a:ext>
              </a:extLst>
            </p:cNvPr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26;p69">
              <a:extLst>
                <a:ext uri="{FF2B5EF4-FFF2-40B4-BE49-F238E27FC236}">
                  <a16:creationId xmlns:a16="http://schemas.microsoft.com/office/drawing/2014/main" id="{913C047B-C92C-4033-AD14-273194A5AD39}"/>
                </a:ext>
              </a:extLst>
            </p:cNvPr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27;p69">
              <a:extLst>
                <a:ext uri="{FF2B5EF4-FFF2-40B4-BE49-F238E27FC236}">
                  <a16:creationId xmlns:a16="http://schemas.microsoft.com/office/drawing/2014/main" id="{37D84308-24CE-42F7-A8BC-2010E8E9468C}"/>
                </a:ext>
              </a:extLst>
            </p:cNvPr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28;p69">
              <a:extLst>
                <a:ext uri="{FF2B5EF4-FFF2-40B4-BE49-F238E27FC236}">
                  <a16:creationId xmlns:a16="http://schemas.microsoft.com/office/drawing/2014/main" id="{7876D214-206E-40ED-A07D-1CB1BDB3EFAE}"/>
                </a:ext>
              </a:extLst>
            </p:cNvPr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29;p69">
              <a:extLst>
                <a:ext uri="{FF2B5EF4-FFF2-40B4-BE49-F238E27FC236}">
                  <a16:creationId xmlns:a16="http://schemas.microsoft.com/office/drawing/2014/main" id="{EC71C646-4C37-4411-BB3E-984E87ACF02E}"/>
                </a:ext>
              </a:extLst>
            </p:cNvPr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30;p69">
              <a:extLst>
                <a:ext uri="{FF2B5EF4-FFF2-40B4-BE49-F238E27FC236}">
                  <a16:creationId xmlns:a16="http://schemas.microsoft.com/office/drawing/2014/main" id="{8A70E41A-B999-45A0-B15D-A7AF3501275A}"/>
                </a:ext>
              </a:extLst>
            </p:cNvPr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31;p69">
              <a:extLst>
                <a:ext uri="{FF2B5EF4-FFF2-40B4-BE49-F238E27FC236}">
                  <a16:creationId xmlns:a16="http://schemas.microsoft.com/office/drawing/2014/main" id="{47DDB52E-3906-4A4E-9BE7-1820108FF2C9}"/>
                </a:ext>
              </a:extLst>
            </p:cNvPr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32;p69">
              <a:extLst>
                <a:ext uri="{FF2B5EF4-FFF2-40B4-BE49-F238E27FC236}">
                  <a16:creationId xmlns:a16="http://schemas.microsoft.com/office/drawing/2014/main" id="{FF5A8374-3FA6-4FB8-82BE-A63505AC5AC0}"/>
                </a:ext>
              </a:extLst>
            </p:cNvPr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933;p69">
              <a:extLst>
                <a:ext uri="{FF2B5EF4-FFF2-40B4-BE49-F238E27FC236}">
                  <a16:creationId xmlns:a16="http://schemas.microsoft.com/office/drawing/2014/main" id="{FCE75A58-02E1-484B-B844-79477BD6B937}"/>
                </a:ext>
              </a:extLst>
            </p:cNvPr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934;p69">
              <a:extLst>
                <a:ext uri="{FF2B5EF4-FFF2-40B4-BE49-F238E27FC236}">
                  <a16:creationId xmlns:a16="http://schemas.microsoft.com/office/drawing/2014/main" id="{07256BDF-9288-4801-BA2F-E1632C22C7DF}"/>
                </a:ext>
              </a:extLst>
            </p:cNvPr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935;p69">
              <a:extLst>
                <a:ext uri="{FF2B5EF4-FFF2-40B4-BE49-F238E27FC236}">
                  <a16:creationId xmlns:a16="http://schemas.microsoft.com/office/drawing/2014/main" id="{1894FDFC-CED7-4A4F-8351-740DFC90261D}"/>
                </a:ext>
              </a:extLst>
            </p:cNvPr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936;p69">
              <a:extLst>
                <a:ext uri="{FF2B5EF4-FFF2-40B4-BE49-F238E27FC236}">
                  <a16:creationId xmlns:a16="http://schemas.microsoft.com/office/drawing/2014/main" id="{E7547E09-5CD8-4C7D-A982-AD0682CEE334}"/>
                </a:ext>
              </a:extLst>
            </p:cNvPr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937;p69">
              <a:extLst>
                <a:ext uri="{FF2B5EF4-FFF2-40B4-BE49-F238E27FC236}">
                  <a16:creationId xmlns:a16="http://schemas.microsoft.com/office/drawing/2014/main" id="{A5CFA82E-F2D5-4830-848B-82D36AE760D5}"/>
                </a:ext>
              </a:extLst>
            </p:cNvPr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938;p69">
              <a:extLst>
                <a:ext uri="{FF2B5EF4-FFF2-40B4-BE49-F238E27FC236}">
                  <a16:creationId xmlns:a16="http://schemas.microsoft.com/office/drawing/2014/main" id="{AD1D02C1-5767-48AF-900D-46F45E1932B2}"/>
                </a:ext>
              </a:extLst>
            </p:cNvPr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939;p69">
              <a:extLst>
                <a:ext uri="{FF2B5EF4-FFF2-40B4-BE49-F238E27FC236}">
                  <a16:creationId xmlns:a16="http://schemas.microsoft.com/office/drawing/2014/main" id="{4E1E66D4-B239-4B70-94C2-0889603987FA}"/>
                </a:ext>
              </a:extLst>
            </p:cNvPr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940;p69">
              <a:extLst>
                <a:ext uri="{FF2B5EF4-FFF2-40B4-BE49-F238E27FC236}">
                  <a16:creationId xmlns:a16="http://schemas.microsoft.com/office/drawing/2014/main" id="{9BE10448-5839-4E0B-B97C-83049EEED432}"/>
                </a:ext>
              </a:extLst>
            </p:cNvPr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941;p69">
              <a:extLst>
                <a:ext uri="{FF2B5EF4-FFF2-40B4-BE49-F238E27FC236}">
                  <a16:creationId xmlns:a16="http://schemas.microsoft.com/office/drawing/2014/main" id="{A942DDF0-A880-4D67-BEC2-2B398F0AAA62}"/>
                </a:ext>
              </a:extLst>
            </p:cNvPr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942;p69">
              <a:extLst>
                <a:ext uri="{FF2B5EF4-FFF2-40B4-BE49-F238E27FC236}">
                  <a16:creationId xmlns:a16="http://schemas.microsoft.com/office/drawing/2014/main" id="{A04417E9-3846-49F5-BB97-0FF21641F93B}"/>
                </a:ext>
              </a:extLst>
            </p:cNvPr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943;p69">
              <a:extLst>
                <a:ext uri="{FF2B5EF4-FFF2-40B4-BE49-F238E27FC236}">
                  <a16:creationId xmlns:a16="http://schemas.microsoft.com/office/drawing/2014/main" id="{CD0CA2E1-B726-4FCC-B9B5-97CFE13FA3ED}"/>
                </a:ext>
              </a:extLst>
            </p:cNvPr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944;p69">
              <a:extLst>
                <a:ext uri="{FF2B5EF4-FFF2-40B4-BE49-F238E27FC236}">
                  <a16:creationId xmlns:a16="http://schemas.microsoft.com/office/drawing/2014/main" id="{33CE509E-2EA2-445B-9100-A06E38859D11}"/>
                </a:ext>
              </a:extLst>
            </p:cNvPr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945;p69">
              <a:extLst>
                <a:ext uri="{FF2B5EF4-FFF2-40B4-BE49-F238E27FC236}">
                  <a16:creationId xmlns:a16="http://schemas.microsoft.com/office/drawing/2014/main" id="{E8BC2E99-0BDE-48D2-9B69-7025E929387D}"/>
                </a:ext>
              </a:extLst>
            </p:cNvPr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946;p69">
              <a:extLst>
                <a:ext uri="{FF2B5EF4-FFF2-40B4-BE49-F238E27FC236}">
                  <a16:creationId xmlns:a16="http://schemas.microsoft.com/office/drawing/2014/main" id="{53FBFDD4-3C50-4E94-A7AD-620A6E8D6CDC}"/>
                </a:ext>
              </a:extLst>
            </p:cNvPr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947;p69">
              <a:extLst>
                <a:ext uri="{FF2B5EF4-FFF2-40B4-BE49-F238E27FC236}">
                  <a16:creationId xmlns:a16="http://schemas.microsoft.com/office/drawing/2014/main" id="{CF6FD720-8BBE-4758-8893-EDBB7DE586F8}"/>
                </a:ext>
              </a:extLst>
            </p:cNvPr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948;p69">
              <a:extLst>
                <a:ext uri="{FF2B5EF4-FFF2-40B4-BE49-F238E27FC236}">
                  <a16:creationId xmlns:a16="http://schemas.microsoft.com/office/drawing/2014/main" id="{3EB21364-7DDB-4974-B4CF-8CCACBA07D7B}"/>
                </a:ext>
              </a:extLst>
            </p:cNvPr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949;p69">
              <a:extLst>
                <a:ext uri="{FF2B5EF4-FFF2-40B4-BE49-F238E27FC236}">
                  <a16:creationId xmlns:a16="http://schemas.microsoft.com/office/drawing/2014/main" id="{10EAC461-6BD5-4CF7-B9EE-17CF1B16C484}"/>
                </a:ext>
              </a:extLst>
            </p:cNvPr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950;p69">
              <a:extLst>
                <a:ext uri="{FF2B5EF4-FFF2-40B4-BE49-F238E27FC236}">
                  <a16:creationId xmlns:a16="http://schemas.microsoft.com/office/drawing/2014/main" id="{76302589-F824-4077-B8D7-B1DF97067B3B}"/>
                </a:ext>
              </a:extLst>
            </p:cNvPr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951;p69">
              <a:extLst>
                <a:ext uri="{FF2B5EF4-FFF2-40B4-BE49-F238E27FC236}">
                  <a16:creationId xmlns:a16="http://schemas.microsoft.com/office/drawing/2014/main" id="{4DDCD665-73CF-4612-8494-CD28C79D3F28}"/>
                </a:ext>
              </a:extLst>
            </p:cNvPr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952;p69">
              <a:extLst>
                <a:ext uri="{FF2B5EF4-FFF2-40B4-BE49-F238E27FC236}">
                  <a16:creationId xmlns:a16="http://schemas.microsoft.com/office/drawing/2014/main" id="{F68BD1D0-0E5B-4339-9D35-F9F9A1806D89}"/>
                </a:ext>
              </a:extLst>
            </p:cNvPr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953;p69">
              <a:extLst>
                <a:ext uri="{FF2B5EF4-FFF2-40B4-BE49-F238E27FC236}">
                  <a16:creationId xmlns:a16="http://schemas.microsoft.com/office/drawing/2014/main" id="{047F8FFD-196E-4EA6-8918-1CC4017CA077}"/>
                </a:ext>
              </a:extLst>
            </p:cNvPr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954;p69">
              <a:extLst>
                <a:ext uri="{FF2B5EF4-FFF2-40B4-BE49-F238E27FC236}">
                  <a16:creationId xmlns:a16="http://schemas.microsoft.com/office/drawing/2014/main" id="{CB8BE6E5-0033-44E9-A94F-F8C601A5CB5C}"/>
                </a:ext>
              </a:extLst>
            </p:cNvPr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955;p69">
              <a:extLst>
                <a:ext uri="{FF2B5EF4-FFF2-40B4-BE49-F238E27FC236}">
                  <a16:creationId xmlns:a16="http://schemas.microsoft.com/office/drawing/2014/main" id="{DAF14E52-57BF-4F75-AA3D-19E81C2D6882}"/>
                </a:ext>
              </a:extLst>
            </p:cNvPr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956;p69">
              <a:extLst>
                <a:ext uri="{FF2B5EF4-FFF2-40B4-BE49-F238E27FC236}">
                  <a16:creationId xmlns:a16="http://schemas.microsoft.com/office/drawing/2014/main" id="{8AFAF9CD-48F4-4130-88C5-46402CCB9781}"/>
                </a:ext>
              </a:extLst>
            </p:cNvPr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957;p69">
              <a:extLst>
                <a:ext uri="{FF2B5EF4-FFF2-40B4-BE49-F238E27FC236}">
                  <a16:creationId xmlns:a16="http://schemas.microsoft.com/office/drawing/2014/main" id="{49F0838C-F286-4EB6-BBD1-3A15FD51CB98}"/>
                </a:ext>
              </a:extLst>
            </p:cNvPr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958;p69">
              <a:extLst>
                <a:ext uri="{FF2B5EF4-FFF2-40B4-BE49-F238E27FC236}">
                  <a16:creationId xmlns:a16="http://schemas.microsoft.com/office/drawing/2014/main" id="{8FBD33B0-7BAC-4E98-B729-C21941270843}"/>
                </a:ext>
              </a:extLst>
            </p:cNvPr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959;p69">
              <a:extLst>
                <a:ext uri="{FF2B5EF4-FFF2-40B4-BE49-F238E27FC236}">
                  <a16:creationId xmlns:a16="http://schemas.microsoft.com/office/drawing/2014/main" id="{FDBF4B2A-B848-43FB-AAE2-5BD7B30972BD}"/>
                </a:ext>
              </a:extLst>
            </p:cNvPr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960;p69">
              <a:extLst>
                <a:ext uri="{FF2B5EF4-FFF2-40B4-BE49-F238E27FC236}">
                  <a16:creationId xmlns:a16="http://schemas.microsoft.com/office/drawing/2014/main" id="{11A99FD1-C07B-4224-B62E-BC6B7AA3CE23}"/>
                </a:ext>
              </a:extLst>
            </p:cNvPr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961;p69">
              <a:extLst>
                <a:ext uri="{FF2B5EF4-FFF2-40B4-BE49-F238E27FC236}">
                  <a16:creationId xmlns:a16="http://schemas.microsoft.com/office/drawing/2014/main" id="{67BF1BAA-C3EA-46D8-B699-E4DF8F23C244}"/>
                </a:ext>
              </a:extLst>
            </p:cNvPr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962;p69">
              <a:extLst>
                <a:ext uri="{FF2B5EF4-FFF2-40B4-BE49-F238E27FC236}">
                  <a16:creationId xmlns:a16="http://schemas.microsoft.com/office/drawing/2014/main" id="{88472876-76A7-4776-9FAD-AABA96EBED4B}"/>
                </a:ext>
              </a:extLst>
            </p:cNvPr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963;p69">
              <a:extLst>
                <a:ext uri="{FF2B5EF4-FFF2-40B4-BE49-F238E27FC236}">
                  <a16:creationId xmlns:a16="http://schemas.microsoft.com/office/drawing/2014/main" id="{CE83A9AB-9126-4C2D-AD6E-6B65DEB3CDAB}"/>
                </a:ext>
              </a:extLst>
            </p:cNvPr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964;p69">
              <a:extLst>
                <a:ext uri="{FF2B5EF4-FFF2-40B4-BE49-F238E27FC236}">
                  <a16:creationId xmlns:a16="http://schemas.microsoft.com/office/drawing/2014/main" id="{B8C0F703-1EC1-4ED6-8067-97715238AC4E}"/>
                </a:ext>
              </a:extLst>
            </p:cNvPr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965;p69">
              <a:extLst>
                <a:ext uri="{FF2B5EF4-FFF2-40B4-BE49-F238E27FC236}">
                  <a16:creationId xmlns:a16="http://schemas.microsoft.com/office/drawing/2014/main" id="{E329EB60-3D3E-4273-819A-6CEB4B086565}"/>
                </a:ext>
              </a:extLst>
            </p:cNvPr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966;p69">
              <a:extLst>
                <a:ext uri="{FF2B5EF4-FFF2-40B4-BE49-F238E27FC236}">
                  <a16:creationId xmlns:a16="http://schemas.microsoft.com/office/drawing/2014/main" id="{76AD37C7-F861-47E1-9A8F-51910115C642}"/>
                </a:ext>
              </a:extLst>
            </p:cNvPr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967;p69">
              <a:extLst>
                <a:ext uri="{FF2B5EF4-FFF2-40B4-BE49-F238E27FC236}">
                  <a16:creationId xmlns:a16="http://schemas.microsoft.com/office/drawing/2014/main" id="{CA371755-22C5-4A6F-832E-D83ED5E9C0CB}"/>
                </a:ext>
              </a:extLst>
            </p:cNvPr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968;p69">
              <a:extLst>
                <a:ext uri="{FF2B5EF4-FFF2-40B4-BE49-F238E27FC236}">
                  <a16:creationId xmlns:a16="http://schemas.microsoft.com/office/drawing/2014/main" id="{93100888-22D0-4F83-A73A-C7734BF646D5}"/>
                </a:ext>
              </a:extLst>
            </p:cNvPr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969;p69">
              <a:extLst>
                <a:ext uri="{FF2B5EF4-FFF2-40B4-BE49-F238E27FC236}">
                  <a16:creationId xmlns:a16="http://schemas.microsoft.com/office/drawing/2014/main" id="{6E05ACDF-0146-4D24-B422-71E5163F94C3}"/>
                </a:ext>
              </a:extLst>
            </p:cNvPr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970;p69">
              <a:extLst>
                <a:ext uri="{FF2B5EF4-FFF2-40B4-BE49-F238E27FC236}">
                  <a16:creationId xmlns:a16="http://schemas.microsoft.com/office/drawing/2014/main" id="{A111B930-E0DD-47F1-A68B-947EF2FEEFA5}"/>
                </a:ext>
              </a:extLst>
            </p:cNvPr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971;p69">
              <a:extLst>
                <a:ext uri="{FF2B5EF4-FFF2-40B4-BE49-F238E27FC236}">
                  <a16:creationId xmlns:a16="http://schemas.microsoft.com/office/drawing/2014/main" id="{5FFC9410-C8E8-4D9D-AC5F-FDBA80D11268}"/>
                </a:ext>
              </a:extLst>
            </p:cNvPr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72;p69">
              <a:extLst>
                <a:ext uri="{FF2B5EF4-FFF2-40B4-BE49-F238E27FC236}">
                  <a16:creationId xmlns:a16="http://schemas.microsoft.com/office/drawing/2014/main" id="{159CC826-0D97-463E-9340-7FC07813E0B5}"/>
                </a:ext>
              </a:extLst>
            </p:cNvPr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973;p69">
              <a:extLst>
                <a:ext uri="{FF2B5EF4-FFF2-40B4-BE49-F238E27FC236}">
                  <a16:creationId xmlns:a16="http://schemas.microsoft.com/office/drawing/2014/main" id="{B3599D1B-D2CF-425D-8C08-711B1C60CE08}"/>
                </a:ext>
              </a:extLst>
            </p:cNvPr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974;p69">
              <a:extLst>
                <a:ext uri="{FF2B5EF4-FFF2-40B4-BE49-F238E27FC236}">
                  <a16:creationId xmlns:a16="http://schemas.microsoft.com/office/drawing/2014/main" id="{00427855-240F-42B6-9A39-47FFC676981E}"/>
                </a:ext>
              </a:extLst>
            </p:cNvPr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75;p69">
              <a:extLst>
                <a:ext uri="{FF2B5EF4-FFF2-40B4-BE49-F238E27FC236}">
                  <a16:creationId xmlns:a16="http://schemas.microsoft.com/office/drawing/2014/main" id="{E35DD3C0-A84B-4551-BAA3-2B5FB64B3C3D}"/>
                </a:ext>
              </a:extLst>
            </p:cNvPr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76;p69">
              <a:extLst>
                <a:ext uri="{FF2B5EF4-FFF2-40B4-BE49-F238E27FC236}">
                  <a16:creationId xmlns:a16="http://schemas.microsoft.com/office/drawing/2014/main" id="{631A8426-489A-44D1-AC87-25995F8476D1}"/>
                </a:ext>
              </a:extLst>
            </p:cNvPr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77;p69">
              <a:extLst>
                <a:ext uri="{FF2B5EF4-FFF2-40B4-BE49-F238E27FC236}">
                  <a16:creationId xmlns:a16="http://schemas.microsoft.com/office/drawing/2014/main" id="{71157C9D-868B-4CF1-AC76-004F5C9E2F57}"/>
                </a:ext>
              </a:extLst>
            </p:cNvPr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978;p69">
              <a:extLst>
                <a:ext uri="{FF2B5EF4-FFF2-40B4-BE49-F238E27FC236}">
                  <a16:creationId xmlns:a16="http://schemas.microsoft.com/office/drawing/2014/main" id="{0D92EBB1-575C-4474-AEDC-B533D3B9B44A}"/>
                </a:ext>
              </a:extLst>
            </p:cNvPr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979;p69">
              <a:extLst>
                <a:ext uri="{FF2B5EF4-FFF2-40B4-BE49-F238E27FC236}">
                  <a16:creationId xmlns:a16="http://schemas.microsoft.com/office/drawing/2014/main" id="{D6C3F32F-C921-4692-9E12-A0B23C422B6E}"/>
                </a:ext>
              </a:extLst>
            </p:cNvPr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980;p69">
              <a:extLst>
                <a:ext uri="{FF2B5EF4-FFF2-40B4-BE49-F238E27FC236}">
                  <a16:creationId xmlns:a16="http://schemas.microsoft.com/office/drawing/2014/main" id="{3370EF41-318A-473A-A8CE-015A9FC69DAF}"/>
                </a:ext>
              </a:extLst>
            </p:cNvPr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981;p69">
              <a:extLst>
                <a:ext uri="{FF2B5EF4-FFF2-40B4-BE49-F238E27FC236}">
                  <a16:creationId xmlns:a16="http://schemas.microsoft.com/office/drawing/2014/main" id="{ADE6235C-5E05-4121-A041-D1C92D66425C}"/>
                </a:ext>
              </a:extLst>
            </p:cNvPr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982;p69">
              <a:extLst>
                <a:ext uri="{FF2B5EF4-FFF2-40B4-BE49-F238E27FC236}">
                  <a16:creationId xmlns:a16="http://schemas.microsoft.com/office/drawing/2014/main" id="{A327CC2A-6345-4CB2-BD24-6F79AC8288D2}"/>
                </a:ext>
              </a:extLst>
            </p:cNvPr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83;p69">
              <a:extLst>
                <a:ext uri="{FF2B5EF4-FFF2-40B4-BE49-F238E27FC236}">
                  <a16:creationId xmlns:a16="http://schemas.microsoft.com/office/drawing/2014/main" id="{652F59C6-C773-48C0-8829-FC03C10ED5D2}"/>
                </a:ext>
              </a:extLst>
            </p:cNvPr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84;p69">
              <a:extLst>
                <a:ext uri="{FF2B5EF4-FFF2-40B4-BE49-F238E27FC236}">
                  <a16:creationId xmlns:a16="http://schemas.microsoft.com/office/drawing/2014/main" id="{7421BA3F-8D2E-4BC9-9DA3-F5F90691CDF8}"/>
                </a:ext>
              </a:extLst>
            </p:cNvPr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85;p69">
              <a:extLst>
                <a:ext uri="{FF2B5EF4-FFF2-40B4-BE49-F238E27FC236}">
                  <a16:creationId xmlns:a16="http://schemas.microsoft.com/office/drawing/2014/main" id="{274F7E6D-00A0-4B1E-8954-EE3E1FB21D32}"/>
                </a:ext>
              </a:extLst>
            </p:cNvPr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86;p69">
              <a:extLst>
                <a:ext uri="{FF2B5EF4-FFF2-40B4-BE49-F238E27FC236}">
                  <a16:creationId xmlns:a16="http://schemas.microsoft.com/office/drawing/2014/main" id="{E4E63A59-CFB8-4F0E-8086-A5031321B04D}"/>
                </a:ext>
              </a:extLst>
            </p:cNvPr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87;p69">
              <a:extLst>
                <a:ext uri="{FF2B5EF4-FFF2-40B4-BE49-F238E27FC236}">
                  <a16:creationId xmlns:a16="http://schemas.microsoft.com/office/drawing/2014/main" id="{F9C68707-E4DD-49E3-BCB5-70DBA90647D1}"/>
                </a:ext>
              </a:extLst>
            </p:cNvPr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88;p69">
              <a:extLst>
                <a:ext uri="{FF2B5EF4-FFF2-40B4-BE49-F238E27FC236}">
                  <a16:creationId xmlns:a16="http://schemas.microsoft.com/office/drawing/2014/main" id="{8301D508-881F-4281-8B9E-BF80B6BAB09C}"/>
                </a:ext>
              </a:extLst>
            </p:cNvPr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989;p69">
              <a:extLst>
                <a:ext uri="{FF2B5EF4-FFF2-40B4-BE49-F238E27FC236}">
                  <a16:creationId xmlns:a16="http://schemas.microsoft.com/office/drawing/2014/main" id="{106990A8-023E-4628-A0C6-7B89ADC3F934}"/>
                </a:ext>
              </a:extLst>
            </p:cNvPr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990;p69">
              <a:extLst>
                <a:ext uri="{FF2B5EF4-FFF2-40B4-BE49-F238E27FC236}">
                  <a16:creationId xmlns:a16="http://schemas.microsoft.com/office/drawing/2014/main" id="{1379FB57-D6F7-4F19-9B30-3E80CF68AFC5}"/>
                </a:ext>
              </a:extLst>
            </p:cNvPr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991;p69">
              <a:extLst>
                <a:ext uri="{FF2B5EF4-FFF2-40B4-BE49-F238E27FC236}">
                  <a16:creationId xmlns:a16="http://schemas.microsoft.com/office/drawing/2014/main" id="{36C9AC73-4DB9-4FE0-80DC-75C6D3E47607}"/>
                </a:ext>
              </a:extLst>
            </p:cNvPr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992;p69">
              <a:extLst>
                <a:ext uri="{FF2B5EF4-FFF2-40B4-BE49-F238E27FC236}">
                  <a16:creationId xmlns:a16="http://schemas.microsoft.com/office/drawing/2014/main" id="{D8396895-5D3F-4DB6-9EAB-267896F47F61}"/>
                </a:ext>
              </a:extLst>
            </p:cNvPr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993;p69">
              <a:extLst>
                <a:ext uri="{FF2B5EF4-FFF2-40B4-BE49-F238E27FC236}">
                  <a16:creationId xmlns:a16="http://schemas.microsoft.com/office/drawing/2014/main" id="{1F7B9B28-9798-4E3A-B08B-E5B19CCAA073}"/>
                </a:ext>
              </a:extLst>
            </p:cNvPr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994;p69">
              <a:extLst>
                <a:ext uri="{FF2B5EF4-FFF2-40B4-BE49-F238E27FC236}">
                  <a16:creationId xmlns:a16="http://schemas.microsoft.com/office/drawing/2014/main" id="{4D951EAA-FDA2-407C-9869-4ED710FCA107}"/>
                </a:ext>
              </a:extLst>
            </p:cNvPr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995;p69">
              <a:extLst>
                <a:ext uri="{FF2B5EF4-FFF2-40B4-BE49-F238E27FC236}">
                  <a16:creationId xmlns:a16="http://schemas.microsoft.com/office/drawing/2014/main" id="{DEBB5EF2-A589-4DCD-A552-6A9440350458}"/>
                </a:ext>
              </a:extLst>
            </p:cNvPr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996;p69">
              <a:extLst>
                <a:ext uri="{FF2B5EF4-FFF2-40B4-BE49-F238E27FC236}">
                  <a16:creationId xmlns:a16="http://schemas.microsoft.com/office/drawing/2014/main" id="{9B72531C-880F-40E2-A10A-18416327F66D}"/>
                </a:ext>
              </a:extLst>
            </p:cNvPr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997;p69">
              <a:extLst>
                <a:ext uri="{FF2B5EF4-FFF2-40B4-BE49-F238E27FC236}">
                  <a16:creationId xmlns:a16="http://schemas.microsoft.com/office/drawing/2014/main" id="{FCC2EF78-D688-4E01-B885-A8CA7F81E1E1}"/>
                </a:ext>
              </a:extLst>
            </p:cNvPr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998;p69">
              <a:extLst>
                <a:ext uri="{FF2B5EF4-FFF2-40B4-BE49-F238E27FC236}">
                  <a16:creationId xmlns:a16="http://schemas.microsoft.com/office/drawing/2014/main" id="{8DC64666-C1D7-4E1B-8064-FF0DCFF816DD}"/>
                </a:ext>
              </a:extLst>
            </p:cNvPr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999;p69">
              <a:extLst>
                <a:ext uri="{FF2B5EF4-FFF2-40B4-BE49-F238E27FC236}">
                  <a16:creationId xmlns:a16="http://schemas.microsoft.com/office/drawing/2014/main" id="{574C3082-DDF3-4322-AE6C-997504D9034D}"/>
                </a:ext>
              </a:extLst>
            </p:cNvPr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000;p69">
              <a:extLst>
                <a:ext uri="{FF2B5EF4-FFF2-40B4-BE49-F238E27FC236}">
                  <a16:creationId xmlns:a16="http://schemas.microsoft.com/office/drawing/2014/main" id="{F743895D-DB02-4EA1-A391-5CA27B7BC711}"/>
                </a:ext>
              </a:extLst>
            </p:cNvPr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001;p69">
              <a:extLst>
                <a:ext uri="{FF2B5EF4-FFF2-40B4-BE49-F238E27FC236}">
                  <a16:creationId xmlns:a16="http://schemas.microsoft.com/office/drawing/2014/main" id="{ECF5D0CC-2DE7-4162-96EC-4D90AEA68952}"/>
                </a:ext>
              </a:extLst>
            </p:cNvPr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002;p69">
              <a:extLst>
                <a:ext uri="{FF2B5EF4-FFF2-40B4-BE49-F238E27FC236}">
                  <a16:creationId xmlns:a16="http://schemas.microsoft.com/office/drawing/2014/main" id="{E5F7396A-6A64-46D3-B0DA-1EB520443289}"/>
                </a:ext>
              </a:extLst>
            </p:cNvPr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003;p69">
              <a:extLst>
                <a:ext uri="{FF2B5EF4-FFF2-40B4-BE49-F238E27FC236}">
                  <a16:creationId xmlns:a16="http://schemas.microsoft.com/office/drawing/2014/main" id="{9C23AEB6-E51A-48A8-9F60-2C87FF2D2BFD}"/>
                </a:ext>
              </a:extLst>
            </p:cNvPr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004;p69">
              <a:extLst>
                <a:ext uri="{FF2B5EF4-FFF2-40B4-BE49-F238E27FC236}">
                  <a16:creationId xmlns:a16="http://schemas.microsoft.com/office/drawing/2014/main" id="{B6740D32-20BA-4888-B4BF-412AC1F33DFE}"/>
                </a:ext>
              </a:extLst>
            </p:cNvPr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005;p69">
              <a:extLst>
                <a:ext uri="{FF2B5EF4-FFF2-40B4-BE49-F238E27FC236}">
                  <a16:creationId xmlns:a16="http://schemas.microsoft.com/office/drawing/2014/main" id="{26B69813-4D4B-440F-B7B1-B6B04AEAEC2C}"/>
                </a:ext>
              </a:extLst>
            </p:cNvPr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006;p69">
              <a:extLst>
                <a:ext uri="{FF2B5EF4-FFF2-40B4-BE49-F238E27FC236}">
                  <a16:creationId xmlns:a16="http://schemas.microsoft.com/office/drawing/2014/main" id="{88D520BC-2DCC-456D-9873-4404D5373389}"/>
                </a:ext>
              </a:extLst>
            </p:cNvPr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007;p69">
              <a:extLst>
                <a:ext uri="{FF2B5EF4-FFF2-40B4-BE49-F238E27FC236}">
                  <a16:creationId xmlns:a16="http://schemas.microsoft.com/office/drawing/2014/main" id="{FA56D641-5BF8-4497-844D-D33CD6C76CD9}"/>
                </a:ext>
              </a:extLst>
            </p:cNvPr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008;p69">
              <a:extLst>
                <a:ext uri="{FF2B5EF4-FFF2-40B4-BE49-F238E27FC236}">
                  <a16:creationId xmlns:a16="http://schemas.microsoft.com/office/drawing/2014/main" id="{414CFA60-A937-49A1-8C66-0990C96A6E98}"/>
                </a:ext>
              </a:extLst>
            </p:cNvPr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009;p69">
              <a:extLst>
                <a:ext uri="{FF2B5EF4-FFF2-40B4-BE49-F238E27FC236}">
                  <a16:creationId xmlns:a16="http://schemas.microsoft.com/office/drawing/2014/main" id="{FB009C9B-E94E-407E-899B-182407582C6B}"/>
                </a:ext>
              </a:extLst>
            </p:cNvPr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010;p69">
              <a:extLst>
                <a:ext uri="{FF2B5EF4-FFF2-40B4-BE49-F238E27FC236}">
                  <a16:creationId xmlns:a16="http://schemas.microsoft.com/office/drawing/2014/main" id="{267BAA23-C9C8-4B8D-A4B6-F06DD082CEFE}"/>
                </a:ext>
              </a:extLst>
            </p:cNvPr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011;p69">
              <a:extLst>
                <a:ext uri="{FF2B5EF4-FFF2-40B4-BE49-F238E27FC236}">
                  <a16:creationId xmlns:a16="http://schemas.microsoft.com/office/drawing/2014/main" id="{0B775F24-F75C-4C54-9AE5-53E7A207B82D}"/>
                </a:ext>
              </a:extLst>
            </p:cNvPr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012;p69">
              <a:extLst>
                <a:ext uri="{FF2B5EF4-FFF2-40B4-BE49-F238E27FC236}">
                  <a16:creationId xmlns:a16="http://schemas.microsoft.com/office/drawing/2014/main" id="{336E1E54-14A4-45C1-9030-7DB760BBB700}"/>
                </a:ext>
              </a:extLst>
            </p:cNvPr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013;p69">
              <a:extLst>
                <a:ext uri="{FF2B5EF4-FFF2-40B4-BE49-F238E27FC236}">
                  <a16:creationId xmlns:a16="http://schemas.microsoft.com/office/drawing/2014/main" id="{7D436407-A486-4E8F-A46C-1C0AE91FC8B6}"/>
                </a:ext>
              </a:extLst>
            </p:cNvPr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014;p69">
              <a:extLst>
                <a:ext uri="{FF2B5EF4-FFF2-40B4-BE49-F238E27FC236}">
                  <a16:creationId xmlns:a16="http://schemas.microsoft.com/office/drawing/2014/main" id="{79184009-238E-430D-8DC4-2CA99860E838}"/>
                </a:ext>
              </a:extLst>
            </p:cNvPr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015;p69">
              <a:extLst>
                <a:ext uri="{FF2B5EF4-FFF2-40B4-BE49-F238E27FC236}">
                  <a16:creationId xmlns:a16="http://schemas.microsoft.com/office/drawing/2014/main" id="{9C9B97CB-2791-450E-9992-3C8C2E178538}"/>
                </a:ext>
              </a:extLst>
            </p:cNvPr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016;p69">
              <a:extLst>
                <a:ext uri="{FF2B5EF4-FFF2-40B4-BE49-F238E27FC236}">
                  <a16:creationId xmlns:a16="http://schemas.microsoft.com/office/drawing/2014/main" id="{10450EB3-33F2-49C9-BFF9-033680311023}"/>
                </a:ext>
              </a:extLst>
            </p:cNvPr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017;p69">
              <a:extLst>
                <a:ext uri="{FF2B5EF4-FFF2-40B4-BE49-F238E27FC236}">
                  <a16:creationId xmlns:a16="http://schemas.microsoft.com/office/drawing/2014/main" id="{B38C35B3-2E53-4525-A002-60FDC3B77132}"/>
                </a:ext>
              </a:extLst>
            </p:cNvPr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018;p69">
              <a:extLst>
                <a:ext uri="{FF2B5EF4-FFF2-40B4-BE49-F238E27FC236}">
                  <a16:creationId xmlns:a16="http://schemas.microsoft.com/office/drawing/2014/main" id="{F5503FE9-C27A-4792-B679-A145E8D7A87C}"/>
                </a:ext>
              </a:extLst>
            </p:cNvPr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019;p69">
              <a:extLst>
                <a:ext uri="{FF2B5EF4-FFF2-40B4-BE49-F238E27FC236}">
                  <a16:creationId xmlns:a16="http://schemas.microsoft.com/office/drawing/2014/main" id="{BE32E299-E5BE-4EC4-9ED2-2791456AFD92}"/>
                </a:ext>
              </a:extLst>
            </p:cNvPr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020;p69">
              <a:extLst>
                <a:ext uri="{FF2B5EF4-FFF2-40B4-BE49-F238E27FC236}">
                  <a16:creationId xmlns:a16="http://schemas.microsoft.com/office/drawing/2014/main" id="{89555AA4-297E-48C7-A798-46E08BDAF6FD}"/>
                </a:ext>
              </a:extLst>
            </p:cNvPr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021;p69">
              <a:extLst>
                <a:ext uri="{FF2B5EF4-FFF2-40B4-BE49-F238E27FC236}">
                  <a16:creationId xmlns:a16="http://schemas.microsoft.com/office/drawing/2014/main" id="{0CB2CB47-0FE0-4378-AF37-44148B8ADADC}"/>
                </a:ext>
              </a:extLst>
            </p:cNvPr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022;p69">
              <a:extLst>
                <a:ext uri="{FF2B5EF4-FFF2-40B4-BE49-F238E27FC236}">
                  <a16:creationId xmlns:a16="http://schemas.microsoft.com/office/drawing/2014/main" id="{2F627B78-E428-4A61-B566-DAA6B20D6FEE}"/>
                </a:ext>
              </a:extLst>
            </p:cNvPr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023;p69">
              <a:extLst>
                <a:ext uri="{FF2B5EF4-FFF2-40B4-BE49-F238E27FC236}">
                  <a16:creationId xmlns:a16="http://schemas.microsoft.com/office/drawing/2014/main" id="{062EC0F3-4334-4D93-BAE8-9453A04A54ED}"/>
                </a:ext>
              </a:extLst>
            </p:cNvPr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024;p69">
              <a:extLst>
                <a:ext uri="{FF2B5EF4-FFF2-40B4-BE49-F238E27FC236}">
                  <a16:creationId xmlns:a16="http://schemas.microsoft.com/office/drawing/2014/main" id="{A95D6AE6-58D4-47B6-BE7E-110DFD432F6A}"/>
                </a:ext>
              </a:extLst>
            </p:cNvPr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025;p69">
              <a:extLst>
                <a:ext uri="{FF2B5EF4-FFF2-40B4-BE49-F238E27FC236}">
                  <a16:creationId xmlns:a16="http://schemas.microsoft.com/office/drawing/2014/main" id="{020221F2-0E5D-4CD4-8FB5-740C3B236D75}"/>
                </a:ext>
              </a:extLst>
            </p:cNvPr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026;p69">
              <a:extLst>
                <a:ext uri="{FF2B5EF4-FFF2-40B4-BE49-F238E27FC236}">
                  <a16:creationId xmlns:a16="http://schemas.microsoft.com/office/drawing/2014/main" id="{B3A9A252-A803-472A-98CC-2D92F60FD83D}"/>
                </a:ext>
              </a:extLst>
            </p:cNvPr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027;p69">
              <a:extLst>
                <a:ext uri="{FF2B5EF4-FFF2-40B4-BE49-F238E27FC236}">
                  <a16:creationId xmlns:a16="http://schemas.microsoft.com/office/drawing/2014/main" id="{5BCCF9C9-CD23-470F-A63B-5FC3B69F8811}"/>
                </a:ext>
              </a:extLst>
            </p:cNvPr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028;p69">
              <a:extLst>
                <a:ext uri="{FF2B5EF4-FFF2-40B4-BE49-F238E27FC236}">
                  <a16:creationId xmlns:a16="http://schemas.microsoft.com/office/drawing/2014/main" id="{8BF44B44-8BC4-49F3-8387-E5CC9941755F}"/>
                </a:ext>
              </a:extLst>
            </p:cNvPr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029;p69">
              <a:extLst>
                <a:ext uri="{FF2B5EF4-FFF2-40B4-BE49-F238E27FC236}">
                  <a16:creationId xmlns:a16="http://schemas.microsoft.com/office/drawing/2014/main" id="{44DCD709-5BFE-4E8D-B172-7E0E44520CBA}"/>
                </a:ext>
              </a:extLst>
            </p:cNvPr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030;p69">
              <a:extLst>
                <a:ext uri="{FF2B5EF4-FFF2-40B4-BE49-F238E27FC236}">
                  <a16:creationId xmlns:a16="http://schemas.microsoft.com/office/drawing/2014/main" id="{24DD139E-5826-454D-973D-DED0A6F15F18}"/>
                </a:ext>
              </a:extLst>
            </p:cNvPr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031;p69">
              <a:extLst>
                <a:ext uri="{FF2B5EF4-FFF2-40B4-BE49-F238E27FC236}">
                  <a16:creationId xmlns:a16="http://schemas.microsoft.com/office/drawing/2014/main" id="{47E2BBB7-CCBE-42DC-B537-0756CB256E50}"/>
                </a:ext>
              </a:extLst>
            </p:cNvPr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032;p69">
              <a:extLst>
                <a:ext uri="{FF2B5EF4-FFF2-40B4-BE49-F238E27FC236}">
                  <a16:creationId xmlns:a16="http://schemas.microsoft.com/office/drawing/2014/main" id="{458F0BA4-8E82-4F47-82B3-CF7971C1DABC}"/>
                </a:ext>
              </a:extLst>
            </p:cNvPr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033;p69">
              <a:extLst>
                <a:ext uri="{FF2B5EF4-FFF2-40B4-BE49-F238E27FC236}">
                  <a16:creationId xmlns:a16="http://schemas.microsoft.com/office/drawing/2014/main" id="{1D071B9F-D4B8-400F-BDE0-2EE5DB301D17}"/>
                </a:ext>
              </a:extLst>
            </p:cNvPr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034;p69">
              <a:extLst>
                <a:ext uri="{FF2B5EF4-FFF2-40B4-BE49-F238E27FC236}">
                  <a16:creationId xmlns:a16="http://schemas.microsoft.com/office/drawing/2014/main" id="{524EF7E8-6384-4B5F-9982-FDA3F8D4F874}"/>
                </a:ext>
              </a:extLst>
            </p:cNvPr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035;p69">
              <a:extLst>
                <a:ext uri="{FF2B5EF4-FFF2-40B4-BE49-F238E27FC236}">
                  <a16:creationId xmlns:a16="http://schemas.microsoft.com/office/drawing/2014/main" id="{341BF978-96E0-4BDB-84E1-C1D3C07B83A5}"/>
                </a:ext>
              </a:extLst>
            </p:cNvPr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036;p69">
              <a:extLst>
                <a:ext uri="{FF2B5EF4-FFF2-40B4-BE49-F238E27FC236}">
                  <a16:creationId xmlns:a16="http://schemas.microsoft.com/office/drawing/2014/main" id="{F2A23E9C-24E8-425F-B8D7-7900B51AB724}"/>
                </a:ext>
              </a:extLst>
            </p:cNvPr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037;p69">
              <a:extLst>
                <a:ext uri="{FF2B5EF4-FFF2-40B4-BE49-F238E27FC236}">
                  <a16:creationId xmlns:a16="http://schemas.microsoft.com/office/drawing/2014/main" id="{328FF558-0E77-433A-8862-EDC80F2EF01F}"/>
                </a:ext>
              </a:extLst>
            </p:cNvPr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038;p69">
              <a:extLst>
                <a:ext uri="{FF2B5EF4-FFF2-40B4-BE49-F238E27FC236}">
                  <a16:creationId xmlns:a16="http://schemas.microsoft.com/office/drawing/2014/main" id="{DBE6607E-86DC-490F-B5A4-53197EAFEFD1}"/>
                </a:ext>
              </a:extLst>
            </p:cNvPr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039;p69">
              <a:extLst>
                <a:ext uri="{FF2B5EF4-FFF2-40B4-BE49-F238E27FC236}">
                  <a16:creationId xmlns:a16="http://schemas.microsoft.com/office/drawing/2014/main" id="{D5C3AE04-648B-4405-9429-BA1600D02F0F}"/>
                </a:ext>
              </a:extLst>
            </p:cNvPr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040;p69">
              <a:extLst>
                <a:ext uri="{FF2B5EF4-FFF2-40B4-BE49-F238E27FC236}">
                  <a16:creationId xmlns:a16="http://schemas.microsoft.com/office/drawing/2014/main" id="{9A79F3EF-1461-4CD7-817E-9FE3D040DF4A}"/>
                </a:ext>
              </a:extLst>
            </p:cNvPr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041;p69">
              <a:extLst>
                <a:ext uri="{FF2B5EF4-FFF2-40B4-BE49-F238E27FC236}">
                  <a16:creationId xmlns:a16="http://schemas.microsoft.com/office/drawing/2014/main" id="{DAAF3EDE-FD59-4EF2-8843-2786212646F5}"/>
                </a:ext>
              </a:extLst>
            </p:cNvPr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042;p69">
              <a:extLst>
                <a:ext uri="{FF2B5EF4-FFF2-40B4-BE49-F238E27FC236}">
                  <a16:creationId xmlns:a16="http://schemas.microsoft.com/office/drawing/2014/main" id="{A7359ED9-DEFF-469C-815B-3B0923CBE653}"/>
                </a:ext>
              </a:extLst>
            </p:cNvPr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043;p69">
              <a:extLst>
                <a:ext uri="{FF2B5EF4-FFF2-40B4-BE49-F238E27FC236}">
                  <a16:creationId xmlns:a16="http://schemas.microsoft.com/office/drawing/2014/main" id="{DE6E1A2F-E0E5-467E-B582-13DE4EFA4128}"/>
                </a:ext>
              </a:extLst>
            </p:cNvPr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044;p69">
              <a:extLst>
                <a:ext uri="{FF2B5EF4-FFF2-40B4-BE49-F238E27FC236}">
                  <a16:creationId xmlns:a16="http://schemas.microsoft.com/office/drawing/2014/main" id="{113BFD55-C246-4929-B736-78BB8C30C448}"/>
                </a:ext>
              </a:extLst>
            </p:cNvPr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45;p69">
              <a:extLst>
                <a:ext uri="{FF2B5EF4-FFF2-40B4-BE49-F238E27FC236}">
                  <a16:creationId xmlns:a16="http://schemas.microsoft.com/office/drawing/2014/main" id="{78792D34-487E-4740-ABCB-D5203636D2FF}"/>
                </a:ext>
              </a:extLst>
            </p:cNvPr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046;p69">
              <a:extLst>
                <a:ext uri="{FF2B5EF4-FFF2-40B4-BE49-F238E27FC236}">
                  <a16:creationId xmlns:a16="http://schemas.microsoft.com/office/drawing/2014/main" id="{09C4EE3B-FAA8-44B7-AF72-C006E1379EBE}"/>
                </a:ext>
              </a:extLst>
            </p:cNvPr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047;p69">
              <a:extLst>
                <a:ext uri="{FF2B5EF4-FFF2-40B4-BE49-F238E27FC236}">
                  <a16:creationId xmlns:a16="http://schemas.microsoft.com/office/drawing/2014/main" id="{A6ECB8F9-2C47-4E2A-BAF3-4BF31023255A}"/>
                </a:ext>
              </a:extLst>
            </p:cNvPr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048;p69">
              <a:extLst>
                <a:ext uri="{FF2B5EF4-FFF2-40B4-BE49-F238E27FC236}">
                  <a16:creationId xmlns:a16="http://schemas.microsoft.com/office/drawing/2014/main" id="{0545B0C2-3F85-421F-A823-EA6E2B6C6732}"/>
                </a:ext>
              </a:extLst>
            </p:cNvPr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049;p69">
              <a:extLst>
                <a:ext uri="{FF2B5EF4-FFF2-40B4-BE49-F238E27FC236}">
                  <a16:creationId xmlns:a16="http://schemas.microsoft.com/office/drawing/2014/main" id="{F7F1B74D-A201-4B26-94FF-CE172A2E3F6C}"/>
                </a:ext>
              </a:extLst>
            </p:cNvPr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050;p69">
              <a:extLst>
                <a:ext uri="{FF2B5EF4-FFF2-40B4-BE49-F238E27FC236}">
                  <a16:creationId xmlns:a16="http://schemas.microsoft.com/office/drawing/2014/main" id="{EAC2F87F-0AF6-4425-A378-D219FE5A9085}"/>
                </a:ext>
              </a:extLst>
            </p:cNvPr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051;p69">
              <a:extLst>
                <a:ext uri="{FF2B5EF4-FFF2-40B4-BE49-F238E27FC236}">
                  <a16:creationId xmlns:a16="http://schemas.microsoft.com/office/drawing/2014/main" id="{419966DD-F6C9-45DD-910B-9FBC8B1B9E6A}"/>
                </a:ext>
              </a:extLst>
            </p:cNvPr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052;p69">
              <a:extLst>
                <a:ext uri="{FF2B5EF4-FFF2-40B4-BE49-F238E27FC236}">
                  <a16:creationId xmlns:a16="http://schemas.microsoft.com/office/drawing/2014/main" id="{1CF3C501-A687-4B9A-AFED-4272A3F2958D}"/>
                </a:ext>
              </a:extLst>
            </p:cNvPr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053;p69">
              <a:extLst>
                <a:ext uri="{FF2B5EF4-FFF2-40B4-BE49-F238E27FC236}">
                  <a16:creationId xmlns:a16="http://schemas.microsoft.com/office/drawing/2014/main" id="{53166EA9-ECCE-4424-8061-929656FAA656}"/>
                </a:ext>
              </a:extLst>
            </p:cNvPr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054;p69">
              <a:extLst>
                <a:ext uri="{FF2B5EF4-FFF2-40B4-BE49-F238E27FC236}">
                  <a16:creationId xmlns:a16="http://schemas.microsoft.com/office/drawing/2014/main" id="{B17DC559-6ECB-4CC2-9889-82EC7E00500E}"/>
                </a:ext>
              </a:extLst>
            </p:cNvPr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055;p69">
              <a:extLst>
                <a:ext uri="{FF2B5EF4-FFF2-40B4-BE49-F238E27FC236}">
                  <a16:creationId xmlns:a16="http://schemas.microsoft.com/office/drawing/2014/main" id="{D49E9DB3-B09C-4174-974A-747AE427CDFB}"/>
                </a:ext>
              </a:extLst>
            </p:cNvPr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056;p69">
              <a:extLst>
                <a:ext uri="{FF2B5EF4-FFF2-40B4-BE49-F238E27FC236}">
                  <a16:creationId xmlns:a16="http://schemas.microsoft.com/office/drawing/2014/main" id="{BB9B84D8-EFB3-494C-BC14-72DDDCE15AD1}"/>
                </a:ext>
              </a:extLst>
            </p:cNvPr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057;p69">
              <a:extLst>
                <a:ext uri="{FF2B5EF4-FFF2-40B4-BE49-F238E27FC236}">
                  <a16:creationId xmlns:a16="http://schemas.microsoft.com/office/drawing/2014/main" id="{FFF71607-F53E-4B74-9D08-C5528CE4A6C9}"/>
                </a:ext>
              </a:extLst>
            </p:cNvPr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58;p69">
              <a:extLst>
                <a:ext uri="{FF2B5EF4-FFF2-40B4-BE49-F238E27FC236}">
                  <a16:creationId xmlns:a16="http://schemas.microsoft.com/office/drawing/2014/main" id="{1D627AB8-EC07-49FE-AC66-31135D18A913}"/>
                </a:ext>
              </a:extLst>
            </p:cNvPr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59;p69">
              <a:extLst>
                <a:ext uri="{FF2B5EF4-FFF2-40B4-BE49-F238E27FC236}">
                  <a16:creationId xmlns:a16="http://schemas.microsoft.com/office/drawing/2014/main" id="{03F1E2EC-60B3-4410-A42F-3FC93C926733}"/>
                </a:ext>
              </a:extLst>
            </p:cNvPr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60;p69">
              <a:extLst>
                <a:ext uri="{FF2B5EF4-FFF2-40B4-BE49-F238E27FC236}">
                  <a16:creationId xmlns:a16="http://schemas.microsoft.com/office/drawing/2014/main" id="{E9170387-C6E7-4381-B3C4-40805BB1A1F8}"/>
                </a:ext>
              </a:extLst>
            </p:cNvPr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61;p69">
              <a:extLst>
                <a:ext uri="{FF2B5EF4-FFF2-40B4-BE49-F238E27FC236}">
                  <a16:creationId xmlns:a16="http://schemas.microsoft.com/office/drawing/2014/main" id="{BB63056C-FBA9-46AF-B506-AA9385D543EB}"/>
                </a:ext>
              </a:extLst>
            </p:cNvPr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62;p69">
              <a:extLst>
                <a:ext uri="{FF2B5EF4-FFF2-40B4-BE49-F238E27FC236}">
                  <a16:creationId xmlns:a16="http://schemas.microsoft.com/office/drawing/2014/main" id="{C31E7A19-88E9-4594-B653-932433E2A43E}"/>
                </a:ext>
              </a:extLst>
            </p:cNvPr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63;p69">
              <a:extLst>
                <a:ext uri="{FF2B5EF4-FFF2-40B4-BE49-F238E27FC236}">
                  <a16:creationId xmlns:a16="http://schemas.microsoft.com/office/drawing/2014/main" id="{69E55286-6F71-4DC8-9C48-E590D8CC8220}"/>
                </a:ext>
              </a:extLst>
            </p:cNvPr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64;p69">
              <a:extLst>
                <a:ext uri="{FF2B5EF4-FFF2-40B4-BE49-F238E27FC236}">
                  <a16:creationId xmlns:a16="http://schemas.microsoft.com/office/drawing/2014/main" id="{0494A4BF-FB4D-4285-937C-9B3FCEF0FA35}"/>
                </a:ext>
              </a:extLst>
            </p:cNvPr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65;p69">
              <a:extLst>
                <a:ext uri="{FF2B5EF4-FFF2-40B4-BE49-F238E27FC236}">
                  <a16:creationId xmlns:a16="http://schemas.microsoft.com/office/drawing/2014/main" id="{8C363FDC-2A82-45AA-9EF1-45784EFC92AC}"/>
                </a:ext>
              </a:extLst>
            </p:cNvPr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66;p69">
              <a:extLst>
                <a:ext uri="{FF2B5EF4-FFF2-40B4-BE49-F238E27FC236}">
                  <a16:creationId xmlns:a16="http://schemas.microsoft.com/office/drawing/2014/main" id="{96963A0F-EC5E-4051-AD93-0680044F58D4}"/>
                </a:ext>
              </a:extLst>
            </p:cNvPr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67;p69">
              <a:extLst>
                <a:ext uri="{FF2B5EF4-FFF2-40B4-BE49-F238E27FC236}">
                  <a16:creationId xmlns:a16="http://schemas.microsoft.com/office/drawing/2014/main" id="{EE52F27F-88D4-44B9-9198-F792112A8E54}"/>
                </a:ext>
              </a:extLst>
            </p:cNvPr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68;p69">
              <a:extLst>
                <a:ext uri="{FF2B5EF4-FFF2-40B4-BE49-F238E27FC236}">
                  <a16:creationId xmlns:a16="http://schemas.microsoft.com/office/drawing/2014/main" id="{FF81CBC7-E09B-40BE-9E46-2EB55B414D6A}"/>
                </a:ext>
              </a:extLst>
            </p:cNvPr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69;p69">
              <a:extLst>
                <a:ext uri="{FF2B5EF4-FFF2-40B4-BE49-F238E27FC236}">
                  <a16:creationId xmlns:a16="http://schemas.microsoft.com/office/drawing/2014/main" id="{BE126727-F8AA-4153-9E3E-A09BF269CB00}"/>
                </a:ext>
              </a:extLst>
            </p:cNvPr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70;p69">
              <a:extLst>
                <a:ext uri="{FF2B5EF4-FFF2-40B4-BE49-F238E27FC236}">
                  <a16:creationId xmlns:a16="http://schemas.microsoft.com/office/drawing/2014/main" id="{EE02614F-6E33-4324-A96A-0EF613F0A931}"/>
                </a:ext>
              </a:extLst>
            </p:cNvPr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71;p69">
              <a:extLst>
                <a:ext uri="{FF2B5EF4-FFF2-40B4-BE49-F238E27FC236}">
                  <a16:creationId xmlns:a16="http://schemas.microsoft.com/office/drawing/2014/main" id="{BD571268-81E0-448C-B26C-CF8C24BAA574}"/>
                </a:ext>
              </a:extLst>
            </p:cNvPr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72;p69">
              <a:extLst>
                <a:ext uri="{FF2B5EF4-FFF2-40B4-BE49-F238E27FC236}">
                  <a16:creationId xmlns:a16="http://schemas.microsoft.com/office/drawing/2014/main" id="{64F4BC86-52F8-454A-9B73-9105D2266E84}"/>
                </a:ext>
              </a:extLst>
            </p:cNvPr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73;p69">
              <a:extLst>
                <a:ext uri="{FF2B5EF4-FFF2-40B4-BE49-F238E27FC236}">
                  <a16:creationId xmlns:a16="http://schemas.microsoft.com/office/drawing/2014/main" id="{A9A76D4B-4FDA-4D92-8440-209A41D695AB}"/>
                </a:ext>
              </a:extLst>
            </p:cNvPr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74;p69">
              <a:extLst>
                <a:ext uri="{FF2B5EF4-FFF2-40B4-BE49-F238E27FC236}">
                  <a16:creationId xmlns:a16="http://schemas.microsoft.com/office/drawing/2014/main" id="{C28210FC-5636-4901-8E0E-BA0DE6AFE37D}"/>
                </a:ext>
              </a:extLst>
            </p:cNvPr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75;p69">
              <a:extLst>
                <a:ext uri="{FF2B5EF4-FFF2-40B4-BE49-F238E27FC236}">
                  <a16:creationId xmlns:a16="http://schemas.microsoft.com/office/drawing/2014/main" id="{5C8BE910-236A-4780-87B6-F9A55BDCE08C}"/>
                </a:ext>
              </a:extLst>
            </p:cNvPr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76;p69">
              <a:extLst>
                <a:ext uri="{FF2B5EF4-FFF2-40B4-BE49-F238E27FC236}">
                  <a16:creationId xmlns:a16="http://schemas.microsoft.com/office/drawing/2014/main" id="{1D4ADC7B-89B8-4940-A9F0-0B8819F3B772}"/>
                </a:ext>
              </a:extLst>
            </p:cNvPr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77;p69">
              <a:extLst>
                <a:ext uri="{FF2B5EF4-FFF2-40B4-BE49-F238E27FC236}">
                  <a16:creationId xmlns:a16="http://schemas.microsoft.com/office/drawing/2014/main" id="{62AA6874-5500-4D50-9A25-BAA39CD24703}"/>
                </a:ext>
              </a:extLst>
            </p:cNvPr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78;p69">
              <a:extLst>
                <a:ext uri="{FF2B5EF4-FFF2-40B4-BE49-F238E27FC236}">
                  <a16:creationId xmlns:a16="http://schemas.microsoft.com/office/drawing/2014/main" id="{5D6149E3-54F0-408E-93A8-E5D422D877A4}"/>
                </a:ext>
              </a:extLst>
            </p:cNvPr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79;p69">
              <a:extLst>
                <a:ext uri="{FF2B5EF4-FFF2-40B4-BE49-F238E27FC236}">
                  <a16:creationId xmlns:a16="http://schemas.microsoft.com/office/drawing/2014/main" id="{660D0BDF-5E45-409E-B5DC-AC703FB4D848}"/>
                </a:ext>
              </a:extLst>
            </p:cNvPr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80;p69">
              <a:extLst>
                <a:ext uri="{FF2B5EF4-FFF2-40B4-BE49-F238E27FC236}">
                  <a16:creationId xmlns:a16="http://schemas.microsoft.com/office/drawing/2014/main" id="{2B328CC6-7515-4280-8E57-77A386EE14C0}"/>
                </a:ext>
              </a:extLst>
            </p:cNvPr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81;p69">
              <a:extLst>
                <a:ext uri="{FF2B5EF4-FFF2-40B4-BE49-F238E27FC236}">
                  <a16:creationId xmlns:a16="http://schemas.microsoft.com/office/drawing/2014/main" id="{C3D9CB75-A798-42D2-A53E-E9EEE106AC48}"/>
                </a:ext>
              </a:extLst>
            </p:cNvPr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82;p69">
              <a:extLst>
                <a:ext uri="{FF2B5EF4-FFF2-40B4-BE49-F238E27FC236}">
                  <a16:creationId xmlns:a16="http://schemas.microsoft.com/office/drawing/2014/main" id="{43065773-9A9B-4264-A431-40FB397C69C3}"/>
                </a:ext>
              </a:extLst>
            </p:cNvPr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83;p69">
              <a:extLst>
                <a:ext uri="{FF2B5EF4-FFF2-40B4-BE49-F238E27FC236}">
                  <a16:creationId xmlns:a16="http://schemas.microsoft.com/office/drawing/2014/main" id="{8C6689CA-B003-487E-9455-E55B2521666A}"/>
                </a:ext>
              </a:extLst>
            </p:cNvPr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84;p69">
              <a:extLst>
                <a:ext uri="{FF2B5EF4-FFF2-40B4-BE49-F238E27FC236}">
                  <a16:creationId xmlns:a16="http://schemas.microsoft.com/office/drawing/2014/main" id="{ADFD7E26-BAE0-4FC6-8E83-67DEA2AF9FA6}"/>
                </a:ext>
              </a:extLst>
            </p:cNvPr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85;p69">
              <a:extLst>
                <a:ext uri="{FF2B5EF4-FFF2-40B4-BE49-F238E27FC236}">
                  <a16:creationId xmlns:a16="http://schemas.microsoft.com/office/drawing/2014/main" id="{B177FEB1-ACD1-4A50-B446-A8D2804F21FD}"/>
                </a:ext>
              </a:extLst>
            </p:cNvPr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86;p69">
              <a:extLst>
                <a:ext uri="{FF2B5EF4-FFF2-40B4-BE49-F238E27FC236}">
                  <a16:creationId xmlns:a16="http://schemas.microsoft.com/office/drawing/2014/main" id="{2BB64911-1AA5-488D-825A-F87CCF678151}"/>
                </a:ext>
              </a:extLst>
            </p:cNvPr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87;p69">
              <a:extLst>
                <a:ext uri="{FF2B5EF4-FFF2-40B4-BE49-F238E27FC236}">
                  <a16:creationId xmlns:a16="http://schemas.microsoft.com/office/drawing/2014/main" id="{C279701C-3C8B-4F51-9118-100AEF50B247}"/>
                </a:ext>
              </a:extLst>
            </p:cNvPr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88;p69">
              <a:extLst>
                <a:ext uri="{FF2B5EF4-FFF2-40B4-BE49-F238E27FC236}">
                  <a16:creationId xmlns:a16="http://schemas.microsoft.com/office/drawing/2014/main" id="{459447BB-DCC1-49EE-9FAE-49FE30F7AFBF}"/>
                </a:ext>
              </a:extLst>
            </p:cNvPr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89;p69">
              <a:extLst>
                <a:ext uri="{FF2B5EF4-FFF2-40B4-BE49-F238E27FC236}">
                  <a16:creationId xmlns:a16="http://schemas.microsoft.com/office/drawing/2014/main" id="{51023989-EDF4-42CC-A519-73BD14AF250C}"/>
                </a:ext>
              </a:extLst>
            </p:cNvPr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90;p69">
              <a:extLst>
                <a:ext uri="{FF2B5EF4-FFF2-40B4-BE49-F238E27FC236}">
                  <a16:creationId xmlns:a16="http://schemas.microsoft.com/office/drawing/2014/main" id="{3B54EC00-0DF7-477B-AA23-CD26AC05BE95}"/>
                </a:ext>
              </a:extLst>
            </p:cNvPr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91;p69">
              <a:extLst>
                <a:ext uri="{FF2B5EF4-FFF2-40B4-BE49-F238E27FC236}">
                  <a16:creationId xmlns:a16="http://schemas.microsoft.com/office/drawing/2014/main" id="{C98F5826-EF56-4F1E-9429-7CDB89832DD3}"/>
                </a:ext>
              </a:extLst>
            </p:cNvPr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92;p69">
              <a:extLst>
                <a:ext uri="{FF2B5EF4-FFF2-40B4-BE49-F238E27FC236}">
                  <a16:creationId xmlns:a16="http://schemas.microsoft.com/office/drawing/2014/main" id="{6B147CB8-47F9-4647-8182-D629E85D231B}"/>
                </a:ext>
              </a:extLst>
            </p:cNvPr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93;p69">
              <a:extLst>
                <a:ext uri="{FF2B5EF4-FFF2-40B4-BE49-F238E27FC236}">
                  <a16:creationId xmlns:a16="http://schemas.microsoft.com/office/drawing/2014/main" id="{F61E51DE-EFB1-464A-B0B9-B9171D811065}"/>
                </a:ext>
              </a:extLst>
            </p:cNvPr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94;p69">
              <a:extLst>
                <a:ext uri="{FF2B5EF4-FFF2-40B4-BE49-F238E27FC236}">
                  <a16:creationId xmlns:a16="http://schemas.microsoft.com/office/drawing/2014/main" id="{F6C3BFDD-95AD-490F-9E8F-8315B134D8FA}"/>
                </a:ext>
              </a:extLst>
            </p:cNvPr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95;p69">
              <a:extLst>
                <a:ext uri="{FF2B5EF4-FFF2-40B4-BE49-F238E27FC236}">
                  <a16:creationId xmlns:a16="http://schemas.microsoft.com/office/drawing/2014/main" id="{84FB634F-907C-4EC4-8CCF-C1F8E24EFD75}"/>
                </a:ext>
              </a:extLst>
            </p:cNvPr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96;p69">
              <a:extLst>
                <a:ext uri="{FF2B5EF4-FFF2-40B4-BE49-F238E27FC236}">
                  <a16:creationId xmlns:a16="http://schemas.microsoft.com/office/drawing/2014/main" id="{A6D1C5BE-2BAA-41B9-BEF2-7B950F4FD19C}"/>
                </a:ext>
              </a:extLst>
            </p:cNvPr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97;p69">
              <a:extLst>
                <a:ext uri="{FF2B5EF4-FFF2-40B4-BE49-F238E27FC236}">
                  <a16:creationId xmlns:a16="http://schemas.microsoft.com/office/drawing/2014/main" id="{20AE17DC-0FB7-4020-8320-D0ABAE21E2F2}"/>
                </a:ext>
              </a:extLst>
            </p:cNvPr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98;p69">
              <a:extLst>
                <a:ext uri="{FF2B5EF4-FFF2-40B4-BE49-F238E27FC236}">
                  <a16:creationId xmlns:a16="http://schemas.microsoft.com/office/drawing/2014/main" id="{822504CB-025C-421D-B175-67DCEEF46BF9}"/>
                </a:ext>
              </a:extLst>
            </p:cNvPr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99;p69">
              <a:extLst>
                <a:ext uri="{FF2B5EF4-FFF2-40B4-BE49-F238E27FC236}">
                  <a16:creationId xmlns:a16="http://schemas.microsoft.com/office/drawing/2014/main" id="{0A95CBFA-D732-4F5F-8957-52B42058ACA7}"/>
                </a:ext>
              </a:extLst>
            </p:cNvPr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100;p69">
              <a:extLst>
                <a:ext uri="{FF2B5EF4-FFF2-40B4-BE49-F238E27FC236}">
                  <a16:creationId xmlns:a16="http://schemas.microsoft.com/office/drawing/2014/main" id="{B435B013-5F95-4818-9B72-70EAE607A7D6}"/>
                </a:ext>
              </a:extLst>
            </p:cNvPr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101;p69">
              <a:extLst>
                <a:ext uri="{FF2B5EF4-FFF2-40B4-BE49-F238E27FC236}">
                  <a16:creationId xmlns:a16="http://schemas.microsoft.com/office/drawing/2014/main" id="{F39AFE08-94F8-4F42-8F8E-92804C9C3280}"/>
                </a:ext>
              </a:extLst>
            </p:cNvPr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102;p69">
              <a:extLst>
                <a:ext uri="{FF2B5EF4-FFF2-40B4-BE49-F238E27FC236}">
                  <a16:creationId xmlns:a16="http://schemas.microsoft.com/office/drawing/2014/main" id="{A49E0DEC-942E-43AA-8E73-CE945C950037}"/>
                </a:ext>
              </a:extLst>
            </p:cNvPr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103;p69">
              <a:extLst>
                <a:ext uri="{FF2B5EF4-FFF2-40B4-BE49-F238E27FC236}">
                  <a16:creationId xmlns:a16="http://schemas.microsoft.com/office/drawing/2014/main" id="{77309BA8-3582-4CC2-B7D6-B2F8F7096B56}"/>
                </a:ext>
              </a:extLst>
            </p:cNvPr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104;p69">
              <a:extLst>
                <a:ext uri="{FF2B5EF4-FFF2-40B4-BE49-F238E27FC236}">
                  <a16:creationId xmlns:a16="http://schemas.microsoft.com/office/drawing/2014/main" id="{FE8F9ADC-3E6E-49E7-8FB5-9D99CFBB33B0}"/>
                </a:ext>
              </a:extLst>
            </p:cNvPr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105;p69">
              <a:extLst>
                <a:ext uri="{FF2B5EF4-FFF2-40B4-BE49-F238E27FC236}">
                  <a16:creationId xmlns:a16="http://schemas.microsoft.com/office/drawing/2014/main" id="{1D4D62E4-103B-48A0-8645-3EBF65B7AA34}"/>
                </a:ext>
              </a:extLst>
            </p:cNvPr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106;p69">
              <a:extLst>
                <a:ext uri="{FF2B5EF4-FFF2-40B4-BE49-F238E27FC236}">
                  <a16:creationId xmlns:a16="http://schemas.microsoft.com/office/drawing/2014/main" id="{2852815F-A872-448C-9035-A41898F6C419}"/>
                </a:ext>
              </a:extLst>
            </p:cNvPr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107;p69">
              <a:extLst>
                <a:ext uri="{FF2B5EF4-FFF2-40B4-BE49-F238E27FC236}">
                  <a16:creationId xmlns:a16="http://schemas.microsoft.com/office/drawing/2014/main" id="{E85EB2FD-9A9D-4C50-B2B9-8917A64E124C}"/>
                </a:ext>
              </a:extLst>
            </p:cNvPr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108;p69">
              <a:extLst>
                <a:ext uri="{FF2B5EF4-FFF2-40B4-BE49-F238E27FC236}">
                  <a16:creationId xmlns:a16="http://schemas.microsoft.com/office/drawing/2014/main" id="{B3CE2842-6F46-4F78-96EA-FE6F03C5071E}"/>
                </a:ext>
              </a:extLst>
            </p:cNvPr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109;p69">
              <a:extLst>
                <a:ext uri="{FF2B5EF4-FFF2-40B4-BE49-F238E27FC236}">
                  <a16:creationId xmlns:a16="http://schemas.microsoft.com/office/drawing/2014/main" id="{DBE3022E-BB5C-4717-87B1-1460AE96A838}"/>
                </a:ext>
              </a:extLst>
            </p:cNvPr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110;p69">
              <a:extLst>
                <a:ext uri="{FF2B5EF4-FFF2-40B4-BE49-F238E27FC236}">
                  <a16:creationId xmlns:a16="http://schemas.microsoft.com/office/drawing/2014/main" id="{146D6F11-B06D-4CE7-8348-D88650164289}"/>
                </a:ext>
              </a:extLst>
            </p:cNvPr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111;p69">
              <a:extLst>
                <a:ext uri="{FF2B5EF4-FFF2-40B4-BE49-F238E27FC236}">
                  <a16:creationId xmlns:a16="http://schemas.microsoft.com/office/drawing/2014/main" id="{2A923443-72AC-4D36-9BB8-0D64ED9E8241}"/>
                </a:ext>
              </a:extLst>
            </p:cNvPr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112;p69">
              <a:extLst>
                <a:ext uri="{FF2B5EF4-FFF2-40B4-BE49-F238E27FC236}">
                  <a16:creationId xmlns:a16="http://schemas.microsoft.com/office/drawing/2014/main" id="{7CFDEC4F-05D4-46BE-99BD-20C5F59AB759}"/>
                </a:ext>
              </a:extLst>
            </p:cNvPr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113;p69">
              <a:extLst>
                <a:ext uri="{FF2B5EF4-FFF2-40B4-BE49-F238E27FC236}">
                  <a16:creationId xmlns:a16="http://schemas.microsoft.com/office/drawing/2014/main" id="{C719D1C1-97F9-4492-B1FB-95BFA0BE1014}"/>
                </a:ext>
              </a:extLst>
            </p:cNvPr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114;p69">
              <a:extLst>
                <a:ext uri="{FF2B5EF4-FFF2-40B4-BE49-F238E27FC236}">
                  <a16:creationId xmlns:a16="http://schemas.microsoft.com/office/drawing/2014/main" id="{1240A911-485F-4A79-B592-3E0387768AF4}"/>
                </a:ext>
              </a:extLst>
            </p:cNvPr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115;p69">
              <a:extLst>
                <a:ext uri="{FF2B5EF4-FFF2-40B4-BE49-F238E27FC236}">
                  <a16:creationId xmlns:a16="http://schemas.microsoft.com/office/drawing/2014/main" id="{294ACC1E-EEC9-4324-84F8-8D1D56EC1CF4}"/>
                </a:ext>
              </a:extLst>
            </p:cNvPr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116;p69">
              <a:extLst>
                <a:ext uri="{FF2B5EF4-FFF2-40B4-BE49-F238E27FC236}">
                  <a16:creationId xmlns:a16="http://schemas.microsoft.com/office/drawing/2014/main" id="{658FD603-A9A9-40CB-953A-BAB29FB00187}"/>
                </a:ext>
              </a:extLst>
            </p:cNvPr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117;p69">
              <a:extLst>
                <a:ext uri="{FF2B5EF4-FFF2-40B4-BE49-F238E27FC236}">
                  <a16:creationId xmlns:a16="http://schemas.microsoft.com/office/drawing/2014/main" id="{7AD927F8-3C1E-4594-84BC-49800766B51E}"/>
                </a:ext>
              </a:extLst>
            </p:cNvPr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118;p69">
              <a:extLst>
                <a:ext uri="{FF2B5EF4-FFF2-40B4-BE49-F238E27FC236}">
                  <a16:creationId xmlns:a16="http://schemas.microsoft.com/office/drawing/2014/main" id="{AB55CFC8-CCC3-4EEC-BA3B-7ADC4E70AF76}"/>
                </a:ext>
              </a:extLst>
            </p:cNvPr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119;p69">
              <a:extLst>
                <a:ext uri="{FF2B5EF4-FFF2-40B4-BE49-F238E27FC236}">
                  <a16:creationId xmlns:a16="http://schemas.microsoft.com/office/drawing/2014/main" id="{A830FFEE-898D-4435-B7A8-0293CF5BB3FF}"/>
                </a:ext>
              </a:extLst>
            </p:cNvPr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120;p69">
              <a:extLst>
                <a:ext uri="{FF2B5EF4-FFF2-40B4-BE49-F238E27FC236}">
                  <a16:creationId xmlns:a16="http://schemas.microsoft.com/office/drawing/2014/main" id="{030E5719-9D18-4BF1-A43A-50743D794340}"/>
                </a:ext>
              </a:extLst>
            </p:cNvPr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121;p69">
              <a:extLst>
                <a:ext uri="{FF2B5EF4-FFF2-40B4-BE49-F238E27FC236}">
                  <a16:creationId xmlns:a16="http://schemas.microsoft.com/office/drawing/2014/main" id="{2D1EB543-B930-423D-AA46-7F7EE510CA0B}"/>
                </a:ext>
              </a:extLst>
            </p:cNvPr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122;p69">
              <a:extLst>
                <a:ext uri="{FF2B5EF4-FFF2-40B4-BE49-F238E27FC236}">
                  <a16:creationId xmlns:a16="http://schemas.microsoft.com/office/drawing/2014/main" id="{94C5A0A3-3211-4F6A-A28A-EEF2D9ACBA46}"/>
                </a:ext>
              </a:extLst>
            </p:cNvPr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123;p69">
              <a:extLst>
                <a:ext uri="{FF2B5EF4-FFF2-40B4-BE49-F238E27FC236}">
                  <a16:creationId xmlns:a16="http://schemas.microsoft.com/office/drawing/2014/main" id="{4F797073-32CA-45A6-B9D1-7C2EC23FDCF9}"/>
                </a:ext>
              </a:extLst>
            </p:cNvPr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124;p69">
              <a:extLst>
                <a:ext uri="{FF2B5EF4-FFF2-40B4-BE49-F238E27FC236}">
                  <a16:creationId xmlns:a16="http://schemas.microsoft.com/office/drawing/2014/main" id="{51411514-2516-42D2-8FAF-89F9F3C9B960}"/>
                </a:ext>
              </a:extLst>
            </p:cNvPr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125;p69">
              <a:extLst>
                <a:ext uri="{FF2B5EF4-FFF2-40B4-BE49-F238E27FC236}">
                  <a16:creationId xmlns:a16="http://schemas.microsoft.com/office/drawing/2014/main" id="{65AD6013-CC82-4A02-BB4A-0852EE2A9AA5}"/>
                </a:ext>
              </a:extLst>
            </p:cNvPr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126;p69">
              <a:extLst>
                <a:ext uri="{FF2B5EF4-FFF2-40B4-BE49-F238E27FC236}">
                  <a16:creationId xmlns:a16="http://schemas.microsoft.com/office/drawing/2014/main" id="{F0AF700F-A5E4-4F9A-85CE-DFE9722E7033}"/>
                </a:ext>
              </a:extLst>
            </p:cNvPr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127;p69">
              <a:extLst>
                <a:ext uri="{FF2B5EF4-FFF2-40B4-BE49-F238E27FC236}">
                  <a16:creationId xmlns:a16="http://schemas.microsoft.com/office/drawing/2014/main" id="{F4673869-350A-4096-BC30-B0FA5892C102}"/>
                </a:ext>
              </a:extLst>
            </p:cNvPr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128;p69">
              <a:extLst>
                <a:ext uri="{FF2B5EF4-FFF2-40B4-BE49-F238E27FC236}">
                  <a16:creationId xmlns:a16="http://schemas.microsoft.com/office/drawing/2014/main" id="{0F5A9D40-CC3C-44AE-AB67-56D24E58D76A}"/>
                </a:ext>
              </a:extLst>
            </p:cNvPr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129;p69">
              <a:extLst>
                <a:ext uri="{FF2B5EF4-FFF2-40B4-BE49-F238E27FC236}">
                  <a16:creationId xmlns:a16="http://schemas.microsoft.com/office/drawing/2014/main" id="{73E71F9B-D53A-4976-94A0-855A86192C07}"/>
                </a:ext>
              </a:extLst>
            </p:cNvPr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130;p69">
              <a:extLst>
                <a:ext uri="{FF2B5EF4-FFF2-40B4-BE49-F238E27FC236}">
                  <a16:creationId xmlns:a16="http://schemas.microsoft.com/office/drawing/2014/main" id="{5C3C722E-D17D-4EE7-A7EA-95BCEC430612}"/>
                </a:ext>
              </a:extLst>
            </p:cNvPr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131;p69">
              <a:extLst>
                <a:ext uri="{FF2B5EF4-FFF2-40B4-BE49-F238E27FC236}">
                  <a16:creationId xmlns:a16="http://schemas.microsoft.com/office/drawing/2014/main" id="{E870A855-3A6E-40B6-971C-9B440322CE16}"/>
                </a:ext>
              </a:extLst>
            </p:cNvPr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132;p69">
              <a:extLst>
                <a:ext uri="{FF2B5EF4-FFF2-40B4-BE49-F238E27FC236}">
                  <a16:creationId xmlns:a16="http://schemas.microsoft.com/office/drawing/2014/main" id="{0489E687-C8DE-4C4A-BDA0-8DF99F8EE0B1}"/>
                </a:ext>
              </a:extLst>
            </p:cNvPr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133;p69">
              <a:extLst>
                <a:ext uri="{FF2B5EF4-FFF2-40B4-BE49-F238E27FC236}">
                  <a16:creationId xmlns:a16="http://schemas.microsoft.com/office/drawing/2014/main" id="{6825316E-7262-4C12-8996-8F989CB92926}"/>
                </a:ext>
              </a:extLst>
            </p:cNvPr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134;p69">
              <a:extLst>
                <a:ext uri="{FF2B5EF4-FFF2-40B4-BE49-F238E27FC236}">
                  <a16:creationId xmlns:a16="http://schemas.microsoft.com/office/drawing/2014/main" id="{27326061-C015-4691-89AD-DF6AAA30BA82}"/>
                </a:ext>
              </a:extLst>
            </p:cNvPr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135;p69">
              <a:extLst>
                <a:ext uri="{FF2B5EF4-FFF2-40B4-BE49-F238E27FC236}">
                  <a16:creationId xmlns:a16="http://schemas.microsoft.com/office/drawing/2014/main" id="{4AD9BF1E-ED3F-4C2E-A120-BB14180B76AF}"/>
                </a:ext>
              </a:extLst>
            </p:cNvPr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136;p69">
              <a:extLst>
                <a:ext uri="{FF2B5EF4-FFF2-40B4-BE49-F238E27FC236}">
                  <a16:creationId xmlns:a16="http://schemas.microsoft.com/office/drawing/2014/main" id="{305C84D6-0FC9-48CC-BA8C-D89371D43551}"/>
                </a:ext>
              </a:extLst>
            </p:cNvPr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137;p69">
              <a:extLst>
                <a:ext uri="{FF2B5EF4-FFF2-40B4-BE49-F238E27FC236}">
                  <a16:creationId xmlns:a16="http://schemas.microsoft.com/office/drawing/2014/main" id="{0440300F-1044-43E3-AD0E-8D077EDD7C51}"/>
                </a:ext>
              </a:extLst>
            </p:cNvPr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138;p69">
              <a:extLst>
                <a:ext uri="{FF2B5EF4-FFF2-40B4-BE49-F238E27FC236}">
                  <a16:creationId xmlns:a16="http://schemas.microsoft.com/office/drawing/2014/main" id="{32DC9B49-8B36-4B86-9CCB-32A10EFEDB72}"/>
                </a:ext>
              </a:extLst>
            </p:cNvPr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139;p69">
              <a:extLst>
                <a:ext uri="{FF2B5EF4-FFF2-40B4-BE49-F238E27FC236}">
                  <a16:creationId xmlns:a16="http://schemas.microsoft.com/office/drawing/2014/main" id="{AC8BC89B-25EE-443E-B631-3901845BC6D3}"/>
                </a:ext>
              </a:extLst>
            </p:cNvPr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140;p69">
              <a:extLst>
                <a:ext uri="{FF2B5EF4-FFF2-40B4-BE49-F238E27FC236}">
                  <a16:creationId xmlns:a16="http://schemas.microsoft.com/office/drawing/2014/main" id="{9D123C30-35D8-4C85-B3C1-27EF55F417D1}"/>
                </a:ext>
              </a:extLst>
            </p:cNvPr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141;p69">
              <a:extLst>
                <a:ext uri="{FF2B5EF4-FFF2-40B4-BE49-F238E27FC236}">
                  <a16:creationId xmlns:a16="http://schemas.microsoft.com/office/drawing/2014/main" id="{1FD07C29-55B6-4EE0-A1C1-3341DFBD1401}"/>
                </a:ext>
              </a:extLst>
            </p:cNvPr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142;p69">
              <a:extLst>
                <a:ext uri="{FF2B5EF4-FFF2-40B4-BE49-F238E27FC236}">
                  <a16:creationId xmlns:a16="http://schemas.microsoft.com/office/drawing/2014/main" id="{3204124C-13F2-4305-8CA4-BB2CFBCE8F92}"/>
                </a:ext>
              </a:extLst>
            </p:cNvPr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143;p69">
              <a:extLst>
                <a:ext uri="{FF2B5EF4-FFF2-40B4-BE49-F238E27FC236}">
                  <a16:creationId xmlns:a16="http://schemas.microsoft.com/office/drawing/2014/main" id="{0466F95D-E285-4867-8D05-E66BE97B1BBE}"/>
                </a:ext>
              </a:extLst>
            </p:cNvPr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144;p69">
              <a:extLst>
                <a:ext uri="{FF2B5EF4-FFF2-40B4-BE49-F238E27FC236}">
                  <a16:creationId xmlns:a16="http://schemas.microsoft.com/office/drawing/2014/main" id="{902D3575-4731-4232-B55B-D16199FC9F09}"/>
                </a:ext>
              </a:extLst>
            </p:cNvPr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145;p69">
              <a:extLst>
                <a:ext uri="{FF2B5EF4-FFF2-40B4-BE49-F238E27FC236}">
                  <a16:creationId xmlns:a16="http://schemas.microsoft.com/office/drawing/2014/main" id="{239923A0-789A-47B1-A45B-8E1B2839D76F}"/>
                </a:ext>
              </a:extLst>
            </p:cNvPr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146;p69">
              <a:extLst>
                <a:ext uri="{FF2B5EF4-FFF2-40B4-BE49-F238E27FC236}">
                  <a16:creationId xmlns:a16="http://schemas.microsoft.com/office/drawing/2014/main" id="{288AC73F-5217-45DE-BDAD-80F6360DAF33}"/>
                </a:ext>
              </a:extLst>
            </p:cNvPr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147;p69">
              <a:extLst>
                <a:ext uri="{FF2B5EF4-FFF2-40B4-BE49-F238E27FC236}">
                  <a16:creationId xmlns:a16="http://schemas.microsoft.com/office/drawing/2014/main" id="{5F9D4E6B-8AF0-4971-BAF1-5FB4AE6A5B56}"/>
                </a:ext>
              </a:extLst>
            </p:cNvPr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148;p69">
              <a:extLst>
                <a:ext uri="{FF2B5EF4-FFF2-40B4-BE49-F238E27FC236}">
                  <a16:creationId xmlns:a16="http://schemas.microsoft.com/office/drawing/2014/main" id="{2F071320-E8A1-4DB1-BADA-A18CBDE9E8A9}"/>
                </a:ext>
              </a:extLst>
            </p:cNvPr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149;p69">
              <a:extLst>
                <a:ext uri="{FF2B5EF4-FFF2-40B4-BE49-F238E27FC236}">
                  <a16:creationId xmlns:a16="http://schemas.microsoft.com/office/drawing/2014/main" id="{18EFBC31-4B27-4AA2-931E-CE094B802644}"/>
                </a:ext>
              </a:extLst>
            </p:cNvPr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150;p69">
              <a:extLst>
                <a:ext uri="{FF2B5EF4-FFF2-40B4-BE49-F238E27FC236}">
                  <a16:creationId xmlns:a16="http://schemas.microsoft.com/office/drawing/2014/main" id="{50D16478-67D7-43F1-BD6B-1B68D53EC31A}"/>
                </a:ext>
              </a:extLst>
            </p:cNvPr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151;p69">
              <a:extLst>
                <a:ext uri="{FF2B5EF4-FFF2-40B4-BE49-F238E27FC236}">
                  <a16:creationId xmlns:a16="http://schemas.microsoft.com/office/drawing/2014/main" id="{244E7420-D6FC-4417-969E-B295FA15BE13}"/>
                </a:ext>
              </a:extLst>
            </p:cNvPr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152;p69">
              <a:extLst>
                <a:ext uri="{FF2B5EF4-FFF2-40B4-BE49-F238E27FC236}">
                  <a16:creationId xmlns:a16="http://schemas.microsoft.com/office/drawing/2014/main" id="{AAA47719-BAA3-4B13-A05F-5E43E56597AB}"/>
                </a:ext>
              </a:extLst>
            </p:cNvPr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153;p69">
              <a:extLst>
                <a:ext uri="{FF2B5EF4-FFF2-40B4-BE49-F238E27FC236}">
                  <a16:creationId xmlns:a16="http://schemas.microsoft.com/office/drawing/2014/main" id="{FE33B0DA-5E7D-4127-BA78-022A001C421D}"/>
                </a:ext>
              </a:extLst>
            </p:cNvPr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154;p69">
              <a:extLst>
                <a:ext uri="{FF2B5EF4-FFF2-40B4-BE49-F238E27FC236}">
                  <a16:creationId xmlns:a16="http://schemas.microsoft.com/office/drawing/2014/main" id="{0EB62CB8-EE5B-4A0C-9197-408A83EB2D62}"/>
                </a:ext>
              </a:extLst>
            </p:cNvPr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155;p69">
              <a:extLst>
                <a:ext uri="{FF2B5EF4-FFF2-40B4-BE49-F238E27FC236}">
                  <a16:creationId xmlns:a16="http://schemas.microsoft.com/office/drawing/2014/main" id="{1A27A870-6064-424E-8A33-D2E32586A404}"/>
                </a:ext>
              </a:extLst>
            </p:cNvPr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156;p69">
              <a:extLst>
                <a:ext uri="{FF2B5EF4-FFF2-40B4-BE49-F238E27FC236}">
                  <a16:creationId xmlns:a16="http://schemas.microsoft.com/office/drawing/2014/main" id="{432D5BA4-B887-4207-BB1C-06615992CA2C}"/>
                </a:ext>
              </a:extLst>
            </p:cNvPr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157;p69">
              <a:extLst>
                <a:ext uri="{FF2B5EF4-FFF2-40B4-BE49-F238E27FC236}">
                  <a16:creationId xmlns:a16="http://schemas.microsoft.com/office/drawing/2014/main" id="{9F0D9F65-3F46-4B57-9A64-4C3DD9EC0A2D}"/>
                </a:ext>
              </a:extLst>
            </p:cNvPr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158;p69">
              <a:extLst>
                <a:ext uri="{FF2B5EF4-FFF2-40B4-BE49-F238E27FC236}">
                  <a16:creationId xmlns:a16="http://schemas.microsoft.com/office/drawing/2014/main" id="{69884177-09C6-4B3A-AC8C-49F3A620441E}"/>
                </a:ext>
              </a:extLst>
            </p:cNvPr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159;p69">
              <a:extLst>
                <a:ext uri="{FF2B5EF4-FFF2-40B4-BE49-F238E27FC236}">
                  <a16:creationId xmlns:a16="http://schemas.microsoft.com/office/drawing/2014/main" id="{1108832E-3632-4EB6-A0BD-EDB536C716C4}"/>
                </a:ext>
              </a:extLst>
            </p:cNvPr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160;p69">
              <a:extLst>
                <a:ext uri="{FF2B5EF4-FFF2-40B4-BE49-F238E27FC236}">
                  <a16:creationId xmlns:a16="http://schemas.microsoft.com/office/drawing/2014/main" id="{46963D38-CE36-48DA-8406-8C63AD47BA1C}"/>
                </a:ext>
              </a:extLst>
            </p:cNvPr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161;p69">
              <a:extLst>
                <a:ext uri="{FF2B5EF4-FFF2-40B4-BE49-F238E27FC236}">
                  <a16:creationId xmlns:a16="http://schemas.microsoft.com/office/drawing/2014/main" id="{AF530382-6890-4971-8230-B119407D5E7D}"/>
                </a:ext>
              </a:extLst>
            </p:cNvPr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162;p69">
              <a:extLst>
                <a:ext uri="{FF2B5EF4-FFF2-40B4-BE49-F238E27FC236}">
                  <a16:creationId xmlns:a16="http://schemas.microsoft.com/office/drawing/2014/main" id="{ADE19AAE-C846-4221-8677-1EAEDFCC9682}"/>
                </a:ext>
              </a:extLst>
            </p:cNvPr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163;p69">
              <a:extLst>
                <a:ext uri="{FF2B5EF4-FFF2-40B4-BE49-F238E27FC236}">
                  <a16:creationId xmlns:a16="http://schemas.microsoft.com/office/drawing/2014/main" id="{B1966BD2-67D0-4C59-B8D0-184F4B67C873}"/>
                </a:ext>
              </a:extLst>
            </p:cNvPr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164;p69">
              <a:extLst>
                <a:ext uri="{FF2B5EF4-FFF2-40B4-BE49-F238E27FC236}">
                  <a16:creationId xmlns:a16="http://schemas.microsoft.com/office/drawing/2014/main" id="{091206FC-4A32-4A04-9F28-CA20FEA4AE8A}"/>
                </a:ext>
              </a:extLst>
            </p:cNvPr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165;p69">
              <a:extLst>
                <a:ext uri="{FF2B5EF4-FFF2-40B4-BE49-F238E27FC236}">
                  <a16:creationId xmlns:a16="http://schemas.microsoft.com/office/drawing/2014/main" id="{4A5CA121-A263-4F67-B445-ACEC5EBBB1F8}"/>
                </a:ext>
              </a:extLst>
            </p:cNvPr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166;p69">
              <a:extLst>
                <a:ext uri="{FF2B5EF4-FFF2-40B4-BE49-F238E27FC236}">
                  <a16:creationId xmlns:a16="http://schemas.microsoft.com/office/drawing/2014/main" id="{94A933D0-F905-484F-B79A-882E14E1687E}"/>
                </a:ext>
              </a:extLst>
            </p:cNvPr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167;p69">
              <a:extLst>
                <a:ext uri="{FF2B5EF4-FFF2-40B4-BE49-F238E27FC236}">
                  <a16:creationId xmlns:a16="http://schemas.microsoft.com/office/drawing/2014/main" id="{88806E8A-08C2-448D-962A-F81E0D71276E}"/>
                </a:ext>
              </a:extLst>
            </p:cNvPr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168;p69">
              <a:extLst>
                <a:ext uri="{FF2B5EF4-FFF2-40B4-BE49-F238E27FC236}">
                  <a16:creationId xmlns:a16="http://schemas.microsoft.com/office/drawing/2014/main" id="{7987605D-BB20-4E53-8DE7-1B1EB34770C5}"/>
                </a:ext>
              </a:extLst>
            </p:cNvPr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169;p69">
              <a:extLst>
                <a:ext uri="{FF2B5EF4-FFF2-40B4-BE49-F238E27FC236}">
                  <a16:creationId xmlns:a16="http://schemas.microsoft.com/office/drawing/2014/main" id="{098DAC25-6872-4890-8FBC-13C4A09D6514}"/>
                </a:ext>
              </a:extLst>
            </p:cNvPr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170;p69">
              <a:extLst>
                <a:ext uri="{FF2B5EF4-FFF2-40B4-BE49-F238E27FC236}">
                  <a16:creationId xmlns:a16="http://schemas.microsoft.com/office/drawing/2014/main" id="{30AC8162-E26C-4A08-847E-4042261CAA11}"/>
                </a:ext>
              </a:extLst>
            </p:cNvPr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171;p69">
              <a:extLst>
                <a:ext uri="{FF2B5EF4-FFF2-40B4-BE49-F238E27FC236}">
                  <a16:creationId xmlns:a16="http://schemas.microsoft.com/office/drawing/2014/main" id="{487DC6B3-AC74-4547-A294-123ADA956554}"/>
                </a:ext>
              </a:extLst>
            </p:cNvPr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172;p69">
              <a:extLst>
                <a:ext uri="{FF2B5EF4-FFF2-40B4-BE49-F238E27FC236}">
                  <a16:creationId xmlns:a16="http://schemas.microsoft.com/office/drawing/2014/main" id="{9A9F05B6-0956-4EF0-9304-37F2E1CF378A}"/>
                </a:ext>
              </a:extLst>
            </p:cNvPr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173;p69">
              <a:extLst>
                <a:ext uri="{FF2B5EF4-FFF2-40B4-BE49-F238E27FC236}">
                  <a16:creationId xmlns:a16="http://schemas.microsoft.com/office/drawing/2014/main" id="{77424D44-896A-42D9-8A50-C9582CB99692}"/>
                </a:ext>
              </a:extLst>
            </p:cNvPr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174;p69">
              <a:extLst>
                <a:ext uri="{FF2B5EF4-FFF2-40B4-BE49-F238E27FC236}">
                  <a16:creationId xmlns:a16="http://schemas.microsoft.com/office/drawing/2014/main" id="{0D40D738-E9AC-497E-864B-DD757E91A09E}"/>
                </a:ext>
              </a:extLst>
            </p:cNvPr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175;p69">
              <a:extLst>
                <a:ext uri="{FF2B5EF4-FFF2-40B4-BE49-F238E27FC236}">
                  <a16:creationId xmlns:a16="http://schemas.microsoft.com/office/drawing/2014/main" id="{AE0907F2-BAEA-44CC-922A-14510FA0BF37}"/>
                </a:ext>
              </a:extLst>
            </p:cNvPr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176;p69">
              <a:extLst>
                <a:ext uri="{FF2B5EF4-FFF2-40B4-BE49-F238E27FC236}">
                  <a16:creationId xmlns:a16="http://schemas.microsoft.com/office/drawing/2014/main" id="{39A89C04-2036-415A-83E0-6A6C28B6848B}"/>
                </a:ext>
              </a:extLst>
            </p:cNvPr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177;p69">
              <a:extLst>
                <a:ext uri="{FF2B5EF4-FFF2-40B4-BE49-F238E27FC236}">
                  <a16:creationId xmlns:a16="http://schemas.microsoft.com/office/drawing/2014/main" id="{C1781E66-EFA0-4B61-BF77-F9A152E6CB6F}"/>
                </a:ext>
              </a:extLst>
            </p:cNvPr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178;p69">
              <a:extLst>
                <a:ext uri="{FF2B5EF4-FFF2-40B4-BE49-F238E27FC236}">
                  <a16:creationId xmlns:a16="http://schemas.microsoft.com/office/drawing/2014/main" id="{50CCA61F-13A0-492E-AA5C-F155F40C167B}"/>
                </a:ext>
              </a:extLst>
            </p:cNvPr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179;p69">
              <a:extLst>
                <a:ext uri="{FF2B5EF4-FFF2-40B4-BE49-F238E27FC236}">
                  <a16:creationId xmlns:a16="http://schemas.microsoft.com/office/drawing/2014/main" id="{6D4E8A4A-1A8D-406D-8848-A0808A60FD13}"/>
                </a:ext>
              </a:extLst>
            </p:cNvPr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180;p69">
              <a:extLst>
                <a:ext uri="{FF2B5EF4-FFF2-40B4-BE49-F238E27FC236}">
                  <a16:creationId xmlns:a16="http://schemas.microsoft.com/office/drawing/2014/main" id="{12C1ED87-9C29-476A-89D2-07C3AFA04457}"/>
                </a:ext>
              </a:extLst>
            </p:cNvPr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181;p69">
              <a:extLst>
                <a:ext uri="{FF2B5EF4-FFF2-40B4-BE49-F238E27FC236}">
                  <a16:creationId xmlns:a16="http://schemas.microsoft.com/office/drawing/2014/main" id="{E6C09C78-DB97-4CBA-BC5C-8B66513F6438}"/>
                </a:ext>
              </a:extLst>
            </p:cNvPr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182;p69">
              <a:extLst>
                <a:ext uri="{FF2B5EF4-FFF2-40B4-BE49-F238E27FC236}">
                  <a16:creationId xmlns:a16="http://schemas.microsoft.com/office/drawing/2014/main" id="{BD5E3560-354B-4607-9183-CABAAFCA4379}"/>
                </a:ext>
              </a:extLst>
            </p:cNvPr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183;p69">
              <a:extLst>
                <a:ext uri="{FF2B5EF4-FFF2-40B4-BE49-F238E27FC236}">
                  <a16:creationId xmlns:a16="http://schemas.microsoft.com/office/drawing/2014/main" id="{BE58DCE4-29BD-4F2A-9741-B0A8D881E7B9}"/>
                </a:ext>
              </a:extLst>
            </p:cNvPr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184;p69">
              <a:extLst>
                <a:ext uri="{FF2B5EF4-FFF2-40B4-BE49-F238E27FC236}">
                  <a16:creationId xmlns:a16="http://schemas.microsoft.com/office/drawing/2014/main" id="{6FCD8B8A-000E-47CE-A8B9-B1DAD7B472A9}"/>
                </a:ext>
              </a:extLst>
            </p:cNvPr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185;p69">
              <a:extLst>
                <a:ext uri="{FF2B5EF4-FFF2-40B4-BE49-F238E27FC236}">
                  <a16:creationId xmlns:a16="http://schemas.microsoft.com/office/drawing/2014/main" id="{0DDE1457-43D1-46F9-AF40-88C3D5EC92D9}"/>
                </a:ext>
              </a:extLst>
            </p:cNvPr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186;p69">
              <a:extLst>
                <a:ext uri="{FF2B5EF4-FFF2-40B4-BE49-F238E27FC236}">
                  <a16:creationId xmlns:a16="http://schemas.microsoft.com/office/drawing/2014/main" id="{860B21CB-47DE-4B8D-9721-F59584207E4E}"/>
                </a:ext>
              </a:extLst>
            </p:cNvPr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187;p69">
              <a:extLst>
                <a:ext uri="{FF2B5EF4-FFF2-40B4-BE49-F238E27FC236}">
                  <a16:creationId xmlns:a16="http://schemas.microsoft.com/office/drawing/2014/main" id="{9B292AE2-ABF5-4DAC-965E-9157988A3DAF}"/>
                </a:ext>
              </a:extLst>
            </p:cNvPr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188;p69">
              <a:extLst>
                <a:ext uri="{FF2B5EF4-FFF2-40B4-BE49-F238E27FC236}">
                  <a16:creationId xmlns:a16="http://schemas.microsoft.com/office/drawing/2014/main" id="{9FFCEDFA-3819-43CC-83CB-DF2477322EC8}"/>
                </a:ext>
              </a:extLst>
            </p:cNvPr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189;p69">
              <a:extLst>
                <a:ext uri="{FF2B5EF4-FFF2-40B4-BE49-F238E27FC236}">
                  <a16:creationId xmlns:a16="http://schemas.microsoft.com/office/drawing/2014/main" id="{95AD902E-8A73-44A6-B042-F5B9D33C9D7D}"/>
                </a:ext>
              </a:extLst>
            </p:cNvPr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190;p69">
              <a:extLst>
                <a:ext uri="{FF2B5EF4-FFF2-40B4-BE49-F238E27FC236}">
                  <a16:creationId xmlns:a16="http://schemas.microsoft.com/office/drawing/2014/main" id="{CE9C2AC7-BA09-44DC-8ECE-300989281FA7}"/>
                </a:ext>
              </a:extLst>
            </p:cNvPr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191;p69">
              <a:extLst>
                <a:ext uri="{FF2B5EF4-FFF2-40B4-BE49-F238E27FC236}">
                  <a16:creationId xmlns:a16="http://schemas.microsoft.com/office/drawing/2014/main" id="{85ED4147-9EE7-461D-B96C-F1C38A41C4DB}"/>
                </a:ext>
              </a:extLst>
            </p:cNvPr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192;p69">
              <a:extLst>
                <a:ext uri="{FF2B5EF4-FFF2-40B4-BE49-F238E27FC236}">
                  <a16:creationId xmlns:a16="http://schemas.microsoft.com/office/drawing/2014/main" id="{41A9558D-811F-468E-9A23-688E0E70CE5C}"/>
                </a:ext>
              </a:extLst>
            </p:cNvPr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193;p69">
              <a:extLst>
                <a:ext uri="{FF2B5EF4-FFF2-40B4-BE49-F238E27FC236}">
                  <a16:creationId xmlns:a16="http://schemas.microsoft.com/office/drawing/2014/main" id="{69CD9C99-4E76-44EA-AF26-BC4AB4BE92FE}"/>
                </a:ext>
              </a:extLst>
            </p:cNvPr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194;p69">
              <a:extLst>
                <a:ext uri="{FF2B5EF4-FFF2-40B4-BE49-F238E27FC236}">
                  <a16:creationId xmlns:a16="http://schemas.microsoft.com/office/drawing/2014/main" id="{5CB89F7B-E8F1-493B-9FE6-0F473999ED5B}"/>
                </a:ext>
              </a:extLst>
            </p:cNvPr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195;p69">
              <a:extLst>
                <a:ext uri="{FF2B5EF4-FFF2-40B4-BE49-F238E27FC236}">
                  <a16:creationId xmlns:a16="http://schemas.microsoft.com/office/drawing/2014/main" id="{9ABFA82E-4930-4775-B72E-EECCEEA7F81E}"/>
                </a:ext>
              </a:extLst>
            </p:cNvPr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196;p69">
              <a:extLst>
                <a:ext uri="{FF2B5EF4-FFF2-40B4-BE49-F238E27FC236}">
                  <a16:creationId xmlns:a16="http://schemas.microsoft.com/office/drawing/2014/main" id="{52B2FB0F-E831-4FAD-8B1A-7E055D819390}"/>
                </a:ext>
              </a:extLst>
            </p:cNvPr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197;p69">
              <a:extLst>
                <a:ext uri="{FF2B5EF4-FFF2-40B4-BE49-F238E27FC236}">
                  <a16:creationId xmlns:a16="http://schemas.microsoft.com/office/drawing/2014/main" id="{9D44C38E-EECB-4859-BE5A-EAD100DFD76C}"/>
                </a:ext>
              </a:extLst>
            </p:cNvPr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198;p69">
              <a:extLst>
                <a:ext uri="{FF2B5EF4-FFF2-40B4-BE49-F238E27FC236}">
                  <a16:creationId xmlns:a16="http://schemas.microsoft.com/office/drawing/2014/main" id="{930C2B18-7B10-410E-AEF1-B9C27CDC3C2D}"/>
                </a:ext>
              </a:extLst>
            </p:cNvPr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199;p69">
              <a:extLst>
                <a:ext uri="{FF2B5EF4-FFF2-40B4-BE49-F238E27FC236}">
                  <a16:creationId xmlns:a16="http://schemas.microsoft.com/office/drawing/2014/main" id="{C4E232F2-22E2-4903-A78C-322D1E6E292C}"/>
                </a:ext>
              </a:extLst>
            </p:cNvPr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200;p69">
              <a:extLst>
                <a:ext uri="{FF2B5EF4-FFF2-40B4-BE49-F238E27FC236}">
                  <a16:creationId xmlns:a16="http://schemas.microsoft.com/office/drawing/2014/main" id="{5820CB17-E2E1-4259-9F9E-395C7692ADDF}"/>
                </a:ext>
              </a:extLst>
            </p:cNvPr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201;p69">
              <a:extLst>
                <a:ext uri="{FF2B5EF4-FFF2-40B4-BE49-F238E27FC236}">
                  <a16:creationId xmlns:a16="http://schemas.microsoft.com/office/drawing/2014/main" id="{DC3C25E2-CC6B-4EE7-B241-C2F72A7E7E0F}"/>
                </a:ext>
              </a:extLst>
            </p:cNvPr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202;p69">
              <a:extLst>
                <a:ext uri="{FF2B5EF4-FFF2-40B4-BE49-F238E27FC236}">
                  <a16:creationId xmlns:a16="http://schemas.microsoft.com/office/drawing/2014/main" id="{B127C2FC-23E8-4258-AC39-D06C0C16E971}"/>
                </a:ext>
              </a:extLst>
            </p:cNvPr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203;p69">
              <a:extLst>
                <a:ext uri="{FF2B5EF4-FFF2-40B4-BE49-F238E27FC236}">
                  <a16:creationId xmlns:a16="http://schemas.microsoft.com/office/drawing/2014/main" id="{099D9ACB-1994-4A49-9A84-081D90BD9B69}"/>
                </a:ext>
              </a:extLst>
            </p:cNvPr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204;p69">
              <a:extLst>
                <a:ext uri="{FF2B5EF4-FFF2-40B4-BE49-F238E27FC236}">
                  <a16:creationId xmlns:a16="http://schemas.microsoft.com/office/drawing/2014/main" id="{8C9AEE3B-FF80-4135-AA4A-935AB5DCE02D}"/>
                </a:ext>
              </a:extLst>
            </p:cNvPr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205;p69">
              <a:extLst>
                <a:ext uri="{FF2B5EF4-FFF2-40B4-BE49-F238E27FC236}">
                  <a16:creationId xmlns:a16="http://schemas.microsoft.com/office/drawing/2014/main" id="{5B0FE4F4-D5B9-4C9C-8D04-DE8028774407}"/>
                </a:ext>
              </a:extLst>
            </p:cNvPr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206;p69">
              <a:extLst>
                <a:ext uri="{FF2B5EF4-FFF2-40B4-BE49-F238E27FC236}">
                  <a16:creationId xmlns:a16="http://schemas.microsoft.com/office/drawing/2014/main" id="{4C45C6A2-7D27-411A-ACE0-5BA9795C3CD3}"/>
                </a:ext>
              </a:extLst>
            </p:cNvPr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207;p69">
              <a:extLst>
                <a:ext uri="{FF2B5EF4-FFF2-40B4-BE49-F238E27FC236}">
                  <a16:creationId xmlns:a16="http://schemas.microsoft.com/office/drawing/2014/main" id="{9EE76D5F-3767-4C8A-997B-1B3D25E57E86}"/>
                </a:ext>
              </a:extLst>
            </p:cNvPr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208;p69">
              <a:extLst>
                <a:ext uri="{FF2B5EF4-FFF2-40B4-BE49-F238E27FC236}">
                  <a16:creationId xmlns:a16="http://schemas.microsoft.com/office/drawing/2014/main" id="{A5CC7D82-501C-4717-A471-5AC6BC25FC5D}"/>
                </a:ext>
              </a:extLst>
            </p:cNvPr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209;p69">
              <a:extLst>
                <a:ext uri="{FF2B5EF4-FFF2-40B4-BE49-F238E27FC236}">
                  <a16:creationId xmlns:a16="http://schemas.microsoft.com/office/drawing/2014/main" id="{4A2A549F-2EDC-4A30-BAE9-E4A7E891A741}"/>
                </a:ext>
              </a:extLst>
            </p:cNvPr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210;p69">
              <a:extLst>
                <a:ext uri="{FF2B5EF4-FFF2-40B4-BE49-F238E27FC236}">
                  <a16:creationId xmlns:a16="http://schemas.microsoft.com/office/drawing/2014/main" id="{180AAA77-BCAE-461B-9E75-FE43029BA462}"/>
                </a:ext>
              </a:extLst>
            </p:cNvPr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211;p69">
              <a:extLst>
                <a:ext uri="{FF2B5EF4-FFF2-40B4-BE49-F238E27FC236}">
                  <a16:creationId xmlns:a16="http://schemas.microsoft.com/office/drawing/2014/main" id="{8A800E73-7EF1-4E7E-83F2-3888C1AD78E7}"/>
                </a:ext>
              </a:extLst>
            </p:cNvPr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212;p69">
              <a:extLst>
                <a:ext uri="{FF2B5EF4-FFF2-40B4-BE49-F238E27FC236}">
                  <a16:creationId xmlns:a16="http://schemas.microsoft.com/office/drawing/2014/main" id="{A883236B-8C7F-4A42-AFE5-4C146A70BADA}"/>
                </a:ext>
              </a:extLst>
            </p:cNvPr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213;p69">
              <a:extLst>
                <a:ext uri="{FF2B5EF4-FFF2-40B4-BE49-F238E27FC236}">
                  <a16:creationId xmlns:a16="http://schemas.microsoft.com/office/drawing/2014/main" id="{273C179C-E333-4F8C-A75D-C425EE3579BC}"/>
                </a:ext>
              </a:extLst>
            </p:cNvPr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214;p69">
              <a:extLst>
                <a:ext uri="{FF2B5EF4-FFF2-40B4-BE49-F238E27FC236}">
                  <a16:creationId xmlns:a16="http://schemas.microsoft.com/office/drawing/2014/main" id="{3B6CF216-6B43-4FAF-91DD-7B8F4DE30B72}"/>
                </a:ext>
              </a:extLst>
            </p:cNvPr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215;p69">
              <a:extLst>
                <a:ext uri="{FF2B5EF4-FFF2-40B4-BE49-F238E27FC236}">
                  <a16:creationId xmlns:a16="http://schemas.microsoft.com/office/drawing/2014/main" id="{A7FB1311-34D8-457E-B3F8-47CA846D21DE}"/>
                </a:ext>
              </a:extLst>
            </p:cNvPr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216;p69">
              <a:extLst>
                <a:ext uri="{FF2B5EF4-FFF2-40B4-BE49-F238E27FC236}">
                  <a16:creationId xmlns:a16="http://schemas.microsoft.com/office/drawing/2014/main" id="{BFD5D155-CEDE-4A16-A086-53C92507D7FF}"/>
                </a:ext>
              </a:extLst>
            </p:cNvPr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217;p69">
              <a:extLst>
                <a:ext uri="{FF2B5EF4-FFF2-40B4-BE49-F238E27FC236}">
                  <a16:creationId xmlns:a16="http://schemas.microsoft.com/office/drawing/2014/main" id="{919EA88A-F2D0-49BA-BE6C-6C0CA5ADCDF3}"/>
                </a:ext>
              </a:extLst>
            </p:cNvPr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218;p69">
              <a:extLst>
                <a:ext uri="{FF2B5EF4-FFF2-40B4-BE49-F238E27FC236}">
                  <a16:creationId xmlns:a16="http://schemas.microsoft.com/office/drawing/2014/main" id="{AD9190BA-B295-4A07-A1B0-3A66BAC7CE3C}"/>
                </a:ext>
              </a:extLst>
            </p:cNvPr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219;p69">
              <a:extLst>
                <a:ext uri="{FF2B5EF4-FFF2-40B4-BE49-F238E27FC236}">
                  <a16:creationId xmlns:a16="http://schemas.microsoft.com/office/drawing/2014/main" id="{E519BB68-CB00-42C0-937E-57495598A29C}"/>
                </a:ext>
              </a:extLst>
            </p:cNvPr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220;p69">
              <a:extLst>
                <a:ext uri="{FF2B5EF4-FFF2-40B4-BE49-F238E27FC236}">
                  <a16:creationId xmlns:a16="http://schemas.microsoft.com/office/drawing/2014/main" id="{D119D529-6474-44F0-A4BF-82A0EBFE8728}"/>
                </a:ext>
              </a:extLst>
            </p:cNvPr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221;p69">
              <a:extLst>
                <a:ext uri="{FF2B5EF4-FFF2-40B4-BE49-F238E27FC236}">
                  <a16:creationId xmlns:a16="http://schemas.microsoft.com/office/drawing/2014/main" id="{B84ED3AC-C1AA-48F1-901F-55160D5962C8}"/>
                </a:ext>
              </a:extLst>
            </p:cNvPr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222;p69">
              <a:extLst>
                <a:ext uri="{FF2B5EF4-FFF2-40B4-BE49-F238E27FC236}">
                  <a16:creationId xmlns:a16="http://schemas.microsoft.com/office/drawing/2014/main" id="{6F3B5B44-93F8-4224-9811-B8970B6C30CA}"/>
                </a:ext>
              </a:extLst>
            </p:cNvPr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223;p69">
              <a:extLst>
                <a:ext uri="{FF2B5EF4-FFF2-40B4-BE49-F238E27FC236}">
                  <a16:creationId xmlns:a16="http://schemas.microsoft.com/office/drawing/2014/main" id="{98F8138C-E141-4234-B9EC-84B904E624ED}"/>
                </a:ext>
              </a:extLst>
            </p:cNvPr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224;p69">
              <a:extLst>
                <a:ext uri="{FF2B5EF4-FFF2-40B4-BE49-F238E27FC236}">
                  <a16:creationId xmlns:a16="http://schemas.microsoft.com/office/drawing/2014/main" id="{AE689B93-E0D2-4CCE-8CF9-925E01EBCB54}"/>
                </a:ext>
              </a:extLst>
            </p:cNvPr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225;p69">
              <a:extLst>
                <a:ext uri="{FF2B5EF4-FFF2-40B4-BE49-F238E27FC236}">
                  <a16:creationId xmlns:a16="http://schemas.microsoft.com/office/drawing/2014/main" id="{D7C00E6D-93BE-4C48-83FE-14D86EEF9151}"/>
                </a:ext>
              </a:extLst>
            </p:cNvPr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226;p69">
              <a:extLst>
                <a:ext uri="{FF2B5EF4-FFF2-40B4-BE49-F238E27FC236}">
                  <a16:creationId xmlns:a16="http://schemas.microsoft.com/office/drawing/2014/main" id="{3986B273-76A6-4EE3-A944-A0C5530A1DCA}"/>
                </a:ext>
              </a:extLst>
            </p:cNvPr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227;p69">
              <a:extLst>
                <a:ext uri="{FF2B5EF4-FFF2-40B4-BE49-F238E27FC236}">
                  <a16:creationId xmlns:a16="http://schemas.microsoft.com/office/drawing/2014/main" id="{962741F7-E1DA-45DC-8B14-D80A8E5CFE45}"/>
                </a:ext>
              </a:extLst>
            </p:cNvPr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228;p69">
              <a:extLst>
                <a:ext uri="{FF2B5EF4-FFF2-40B4-BE49-F238E27FC236}">
                  <a16:creationId xmlns:a16="http://schemas.microsoft.com/office/drawing/2014/main" id="{625D1804-D6A9-4181-926A-C29E7BEDCCFF}"/>
                </a:ext>
              </a:extLst>
            </p:cNvPr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229;p69">
              <a:extLst>
                <a:ext uri="{FF2B5EF4-FFF2-40B4-BE49-F238E27FC236}">
                  <a16:creationId xmlns:a16="http://schemas.microsoft.com/office/drawing/2014/main" id="{1818E407-7D7D-49C6-BE2A-89CF6C063A38}"/>
                </a:ext>
              </a:extLst>
            </p:cNvPr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230;p69">
              <a:extLst>
                <a:ext uri="{FF2B5EF4-FFF2-40B4-BE49-F238E27FC236}">
                  <a16:creationId xmlns:a16="http://schemas.microsoft.com/office/drawing/2014/main" id="{A7DE3CD9-EE43-45B3-9515-55E2868A424A}"/>
                </a:ext>
              </a:extLst>
            </p:cNvPr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231;p69">
              <a:extLst>
                <a:ext uri="{FF2B5EF4-FFF2-40B4-BE49-F238E27FC236}">
                  <a16:creationId xmlns:a16="http://schemas.microsoft.com/office/drawing/2014/main" id="{04AFFDEC-C580-4DFE-9222-C8892D5A4479}"/>
                </a:ext>
              </a:extLst>
            </p:cNvPr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232;p69">
              <a:extLst>
                <a:ext uri="{FF2B5EF4-FFF2-40B4-BE49-F238E27FC236}">
                  <a16:creationId xmlns:a16="http://schemas.microsoft.com/office/drawing/2014/main" id="{128200CC-D468-4853-AB2C-1E0E2A394B44}"/>
                </a:ext>
              </a:extLst>
            </p:cNvPr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233;p69">
              <a:extLst>
                <a:ext uri="{FF2B5EF4-FFF2-40B4-BE49-F238E27FC236}">
                  <a16:creationId xmlns:a16="http://schemas.microsoft.com/office/drawing/2014/main" id="{F51D36D7-864B-428E-88C6-1D7A4C6B2BE2}"/>
                </a:ext>
              </a:extLst>
            </p:cNvPr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234;p69">
              <a:extLst>
                <a:ext uri="{FF2B5EF4-FFF2-40B4-BE49-F238E27FC236}">
                  <a16:creationId xmlns:a16="http://schemas.microsoft.com/office/drawing/2014/main" id="{14848FA1-318B-458E-A243-C5F7EC87FEDC}"/>
                </a:ext>
              </a:extLst>
            </p:cNvPr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235;p69">
              <a:extLst>
                <a:ext uri="{FF2B5EF4-FFF2-40B4-BE49-F238E27FC236}">
                  <a16:creationId xmlns:a16="http://schemas.microsoft.com/office/drawing/2014/main" id="{796A2B6F-BE04-4541-8669-3824EB2AF0D1}"/>
                </a:ext>
              </a:extLst>
            </p:cNvPr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236;p69">
              <a:extLst>
                <a:ext uri="{FF2B5EF4-FFF2-40B4-BE49-F238E27FC236}">
                  <a16:creationId xmlns:a16="http://schemas.microsoft.com/office/drawing/2014/main" id="{8FE947B6-8253-46DC-AA41-8C5CF4C3FAB0}"/>
                </a:ext>
              </a:extLst>
            </p:cNvPr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237;p69">
              <a:extLst>
                <a:ext uri="{FF2B5EF4-FFF2-40B4-BE49-F238E27FC236}">
                  <a16:creationId xmlns:a16="http://schemas.microsoft.com/office/drawing/2014/main" id="{3D96C43F-B46B-44CC-8218-632B62E2BB31}"/>
                </a:ext>
              </a:extLst>
            </p:cNvPr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238;p69">
              <a:extLst>
                <a:ext uri="{FF2B5EF4-FFF2-40B4-BE49-F238E27FC236}">
                  <a16:creationId xmlns:a16="http://schemas.microsoft.com/office/drawing/2014/main" id="{771B951D-BFCE-4049-B949-11F76604F611}"/>
                </a:ext>
              </a:extLst>
            </p:cNvPr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239;p69">
              <a:extLst>
                <a:ext uri="{FF2B5EF4-FFF2-40B4-BE49-F238E27FC236}">
                  <a16:creationId xmlns:a16="http://schemas.microsoft.com/office/drawing/2014/main" id="{DDEFAA91-BA1B-4E98-924B-43542CC7225E}"/>
                </a:ext>
              </a:extLst>
            </p:cNvPr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240;p69">
              <a:extLst>
                <a:ext uri="{FF2B5EF4-FFF2-40B4-BE49-F238E27FC236}">
                  <a16:creationId xmlns:a16="http://schemas.microsoft.com/office/drawing/2014/main" id="{26026659-8198-4F3B-8C02-B64BC54CC636}"/>
                </a:ext>
              </a:extLst>
            </p:cNvPr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241;p69">
              <a:extLst>
                <a:ext uri="{FF2B5EF4-FFF2-40B4-BE49-F238E27FC236}">
                  <a16:creationId xmlns:a16="http://schemas.microsoft.com/office/drawing/2014/main" id="{397B108C-1A50-4D7A-A859-AE98518E7F85}"/>
                </a:ext>
              </a:extLst>
            </p:cNvPr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242;p69">
              <a:extLst>
                <a:ext uri="{FF2B5EF4-FFF2-40B4-BE49-F238E27FC236}">
                  <a16:creationId xmlns:a16="http://schemas.microsoft.com/office/drawing/2014/main" id="{6AA6BF4A-6BF5-4E24-8E03-996D111F0083}"/>
                </a:ext>
              </a:extLst>
            </p:cNvPr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243;p69">
              <a:extLst>
                <a:ext uri="{FF2B5EF4-FFF2-40B4-BE49-F238E27FC236}">
                  <a16:creationId xmlns:a16="http://schemas.microsoft.com/office/drawing/2014/main" id="{45A49A90-5479-4614-B357-774E4951FE53}"/>
                </a:ext>
              </a:extLst>
            </p:cNvPr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244;p69">
              <a:extLst>
                <a:ext uri="{FF2B5EF4-FFF2-40B4-BE49-F238E27FC236}">
                  <a16:creationId xmlns:a16="http://schemas.microsoft.com/office/drawing/2014/main" id="{634A0CA7-3455-4D48-97F7-9EA25B91783A}"/>
                </a:ext>
              </a:extLst>
            </p:cNvPr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245;p69">
              <a:extLst>
                <a:ext uri="{FF2B5EF4-FFF2-40B4-BE49-F238E27FC236}">
                  <a16:creationId xmlns:a16="http://schemas.microsoft.com/office/drawing/2014/main" id="{BBD99161-D60C-4192-A461-4D7F50E97C23}"/>
                </a:ext>
              </a:extLst>
            </p:cNvPr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246;p69">
              <a:extLst>
                <a:ext uri="{FF2B5EF4-FFF2-40B4-BE49-F238E27FC236}">
                  <a16:creationId xmlns:a16="http://schemas.microsoft.com/office/drawing/2014/main" id="{07A3F331-C76B-48E2-AA9E-C37FD02EC0A7}"/>
                </a:ext>
              </a:extLst>
            </p:cNvPr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247;p69">
              <a:extLst>
                <a:ext uri="{FF2B5EF4-FFF2-40B4-BE49-F238E27FC236}">
                  <a16:creationId xmlns:a16="http://schemas.microsoft.com/office/drawing/2014/main" id="{89314137-D5EF-48A3-BEAF-556955FED124}"/>
                </a:ext>
              </a:extLst>
            </p:cNvPr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248;p69">
              <a:extLst>
                <a:ext uri="{FF2B5EF4-FFF2-40B4-BE49-F238E27FC236}">
                  <a16:creationId xmlns:a16="http://schemas.microsoft.com/office/drawing/2014/main" id="{D761707F-13C5-4298-9B5E-B9EF08F6ABCE}"/>
                </a:ext>
              </a:extLst>
            </p:cNvPr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249;p69">
              <a:extLst>
                <a:ext uri="{FF2B5EF4-FFF2-40B4-BE49-F238E27FC236}">
                  <a16:creationId xmlns:a16="http://schemas.microsoft.com/office/drawing/2014/main" id="{45695EE4-8A8E-4B6E-82A7-8D94524EAAE9}"/>
                </a:ext>
              </a:extLst>
            </p:cNvPr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250;p69">
              <a:extLst>
                <a:ext uri="{FF2B5EF4-FFF2-40B4-BE49-F238E27FC236}">
                  <a16:creationId xmlns:a16="http://schemas.microsoft.com/office/drawing/2014/main" id="{1FB39D45-A2E2-4E44-A908-0A918237F895}"/>
                </a:ext>
              </a:extLst>
            </p:cNvPr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251;p69">
              <a:extLst>
                <a:ext uri="{FF2B5EF4-FFF2-40B4-BE49-F238E27FC236}">
                  <a16:creationId xmlns:a16="http://schemas.microsoft.com/office/drawing/2014/main" id="{BA43B72A-1FED-4C7A-B3C6-261EB8A5F5F1}"/>
                </a:ext>
              </a:extLst>
            </p:cNvPr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252;p69">
              <a:extLst>
                <a:ext uri="{FF2B5EF4-FFF2-40B4-BE49-F238E27FC236}">
                  <a16:creationId xmlns:a16="http://schemas.microsoft.com/office/drawing/2014/main" id="{0C0BE3C7-13BF-4543-9642-C5332FED8309}"/>
                </a:ext>
              </a:extLst>
            </p:cNvPr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253;p69">
              <a:extLst>
                <a:ext uri="{FF2B5EF4-FFF2-40B4-BE49-F238E27FC236}">
                  <a16:creationId xmlns:a16="http://schemas.microsoft.com/office/drawing/2014/main" id="{ABF1FC32-7096-42AA-A3E2-84B0DE5BFD26}"/>
                </a:ext>
              </a:extLst>
            </p:cNvPr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254;p69">
              <a:extLst>
                <a:ext uri="{FF2B5EF4-FFF2-40B4-BE49-F238E27FC236}">
                  <a16:creationId xmlns:a16="http://schemas.microsoft.com/office/drawing/2014/main" id="{ECC9278F-DAAA-4063-B349-2A8E9AC4574C}"/>
                </a:ext>
              </a:extLst>
            </p:cNvPr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255;p69">
              <a:extLst>
                <a:ext uri="{FF2B5EF4-FFF2-40B4-BE49-F238E27FC236}">
                  <a16:creationId xmlns:a16="http://schemas.microsoft.com/office/drawing/2014/main" id="{C895C16C-6DA3-4C1C-9CD1-7500B787A8D9}"/>
                </a:ext>
              </a:extLst>
            </p:cNvPr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256;p69">
              <a:extLst>
                <a:ext uri="{FF2B5EF4-FFF2-40B4-BE49-F238E27FC236}">
                  <a16:creationId xmlns:a16="http://schemas.microsoft.com/office/drawing/2014/main" id="{4C0E3298-2CD4-49E1-984E-7B8A441AE043}"/>
                </a:ext>
              </a:extLst>
            </p:cNvPr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257;p69">
              <a:extLst>
                <a:ext uri="{FF2B5EF4-FFF2-40B4-BE49-F238E27FC236}">
                  <a16:creationId xmlns:a16="http://schemas.microsoft.com/office/drawing/2014/main" id="{82F3E3D8-F8D9-4AEE-ADF3-30272F624202}"/>
                </a:ext>
              </a:extLst>
            </p:cNvPr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258;p69">
              <a:extLst>
                <a:ext uri="{FF2B5EF4-FFF2-40B4-BE49-F238E27FC236}">
                  <a16:creationId xmlns:a16="http://schemas.microsoft.com/office/drawing/2014/main" id="{E5324D25-691E-45E5-AADE-3872B8D5411C}"/>
                </a:ext>
              </a:extLst>
            </p:cNvPr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259;p69">
              <a:extLst>
                <a:ext uri="{FF2B5EF4-FFF2-40B4-BE49-F238E27FC236}">
                  <a16:creationId xmlns:a16="http://schemas.microsoft.com/office/drawing/2014/main" id="{5F5A9280-5310-4FA1-9921-75231D0E0D31}"/>
                </a:ext>
              </a:extLst>
            </p:cNvPr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260;p69">
              <a:extLst>
                <a:ext uri="{FF2B5EF4-FFF2-40B4-BE49-F238E27FC236}">
                  <a16:creationId xmlns:a16="http://schemas.microsoft.com/office/drawing/2014/main" id="{364777A0-DB24-41EB-994B-407DF81CEAB8}"/>
                </a:ext>
              </a:extLst>
            </p:cNvPr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261;p69">
              <a:extLst>
                <a:ext uri="{FF2B5EF4-FFF2-40B4-BE49-F238E27FC236}">
                  <a16:creationId xmlns:a16="http://schemas.microsoft.com/office/drawing/2014/main" id="{CA835AF2-496F-4E38-AF8F-C285D84B8AE9}"/>
                </a:ext>
              </a:extLst>
            </p:cNvPr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262;p69">
              <a:extLst>
                <a:ext uri="{FF2B5EF4-FFF2-40B4-BE49-F238E27FC236}">
                  <a16:creationId xmlns:a16="http://schemas.microsoft.com/office/drawing/2014/main" id="{C518975E-0D5A-438D-BCDB-2EDE38C42DE8}"/>
                </a:ext>
              </a:extLst>
            </p:cNvPr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263;p69">
              <a:extLst>
                <a:ext uri="{FF2B5EF4-FFF2-40B4-BE49-F238E27FC236}">
                  <a16:creationId xmlns:a16="http://schemas.microsoft.com/office/drawing/2014/main" id="{CE7193F3-BD05-4219-923D-4CA221492DC4}"/>
                </a:ext>
              </a:extLst>
            </p:cNvPr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264;p69">
              <a:extLst>
                <a:ext uri="{FF2B5EF4-FFF2-40B4-BE49-F238E27FC236}">
                  <a16:creationId xmlns:a16="http://schemas.microsoft.com/office/drawing/2014/main" id="{3224EA82-D0F8-4D61-B33C-3A9ABCAD781F}"/>
                </a:ext>
              </a:extLst>
            </p:cNvPr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265;p69">
              <a:extLst>
                <a:ext uri="{FF2B5EF4-FFF2-40B4-BE49-F238E27FC236}">
                  <a16:creationId xmlns:a16="http://schemas.microsoft.com/office/drawing/2014/main" id="{7196DC9A-A326-4E48-BF67-003B640DD7A6}"/>
                </a:ext>
              </a:extLst>
            </p:cNvPr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266;p69">
              <a:extLst>
                <a:ext uri="{FF2B5EF4-FFF2-40B4-BE49-F238E27FC236}">
                  <a16:creationId xmlns:a16="http://schemas.microsoft.com/office/drawing/2014/main" id="{391BE1BB-5A0D-48FA-8689-A038CFC982E2}"/>
                </a:ext>
              </a:extLst>
            </p:cNvPr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267;p69">
              <a:extLst>
                <a:ext uri="{FF2B5EF4-FFF2-40B4-BE49-F238E27FC236}">
                  <a16:creationId xmlns:a16="http://schemas.microsoft.com/office/drawing/2014/main" id="{C0D15BD4-EBA8-4AC6-ADE6-1CC50E047603}"/>
                </a:ext>
              </a:extLst>
            </p:cNvPr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268;p69">
              <a:extLst>
                <a:ext uri="{FF2B5EF4-FFF2-40B4-BE49-F238E27FC236}">
                  <a16:creationId xmlns:a16="http://schemas.microsoft.com/office/drawing/2014/main" id="{74FEA05E-E274-4C07-9F95-4FD89DD556CF}"/>
                </a:ext>
              </a:extLst>
            </p:cNvPr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269;p69">
              <a:extLst>
                <a:ext uri="{FF2B5EF4-FFF2-40B4-BE49-F238E27FC236}">
                  <a16:creationId xmlns:a16="http://schemas.microsoft.com/office/drawing/2014/main" id="{C08B54FE-DAD3-4E56-9BB8-B043C1796305}"/>
                </a:ext>
              </a:extLst>
            </p:cNvPr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270;p69">
              <a:extLst>
                <a:ext uri="{FF2B5EF4-FFF2-40B4-BE49-F238E27FC236}">
                  <a16:creationId xmlns:a16="http://schemas.microsoft.com/office/drawing/2014/main" id="{9FAEEC91-9B7B-4C6E-AEE0-2A92ABA357DF}"/>
                </a:ext>
              </a:extLst>
            </p:cNvPr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271;p69">
              <a:extLst>
                <a:ext uri="{FF2B5EF4-FFF2-40B4-BE49-F238E27FC236}">
                  <a16:creationId xmlns:a16="http://schemas.microsoft.com/office/drawing/2014/main" id="{635C9610-5FB5-4F1C-A254-4CF295859DD8}"/>
                </a:ext>
              </a:extLst>
            </p:cNvPr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272;p69">
              <a:extLst>
                <a:ext uri="{FF2B5EF4-FFF2-40B4-BE49-F238E27FC236}">
                  <a16:creationId xmlns:a16="http://schemas.microsoft.com/office/drawing/2014/main" id="{AC3E5694-13DE-415D-A3D7-0CD50107B4A9}"/>
                </a:ext>
              </a:extLst>
            </p:cNvPr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273;p69">
              <a:extLst>
                <a:ext uri="{FF2B5EF4-FFF2-40B4-BE49-F238E27FC236}">
                  <a16:creationId xmlns:a16="http://schemas.microsoft.com/office/drawing/2014/main" id="{D150E605-BE93-467A-A1C3-76C7E0FCE7B7}"/>
                </a:ext>
              </a:extLst>
            </p:cNvPr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274;p69">
              <a:extLst>
                <a:ext uri="{FF2B5EF4-FFF2-40B4-BE49-F238E27FC236}">
                  <a16:creationId xmlns:a16="http://schemas.microsoft.com/office/drawing/2014/main" id="{57E7F803-2D1A-4B61-BCB7-B6A9B162F7B8}"/>
                </a:ext>
              </a:extLst>
            </p:cNvPr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275;p69">
              <a:extLst>
                <a:ext uri="{FF2B5EF4-FFF2-40B4-BE49-F238E27FC236}">
                  <a16:creationId xmlns:a16="http://schemas.microsoft.com/office/drawing/2014/main" id="{337FD28E-AEC6-4D2D-A42B-46809A8F450D}"/>
                </a:ext>
              </a:extLst>
            </p:cNvPr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276;p69">
              <a:extLst>
                <a:ext uri="{FF2B5EF4-FFF2-40B4-BE49-F238E27FC236}">
                  <a16:creationId xmlns:a16="http://schemas.microsoft.com/office/drawing/2014/main" id="{087F84C0-03A4-4508-800A-15A8889B4F94}"/>
                </a:ext>
              </a:extLst>
            </p:cNvPr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277;p69">
              <a:extLst>
                <a:ext uri="{FF2B5EF4-FFF2-40B4-BE49-F238E27FC236}">
                  <a16:creationId xmlns:a16="http://schemas.microsoft.com/office/drawing/2014/main" id="{ACD3BFEE-F7D5-4265-A3DF-8BFC43FA0104}"/>
                </a:ext>
              </a:extLst>
            </p:cNvPr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278;p69">
              <a:extLst>
                <a:ext uri="{FF2B5EF4-FFF2-40B4-BE49-F238E27FC236}">
                  <a16:creationId xmlns:a16="http://schemas.microsoft.com/office/drawing/2014/main" id="{90AA6512-C9DF-4B51-A524-7CA6BFED2198}"/>
                </a:ext>
              </a:extLst>
            </p:cNvPr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279;p69">
              <a:extLst>
                <a:ext uri="{FF2B5EF4-FFF2-40B4-BE49-F238E27FC236}">
                  <a16:creationId xmlns:a16="http://schemas.microsoft.com/office/drawing/2014/main" id="{7153E9E6-76DA-487D-B716-35CA6EB9603E}"/>
                </a:ext>
              </a:extLst>
            </p:cNvPr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280;p69">
              <a:extLst>
                <a:ext uri="{FF2B5EF4-FFF2-40B4-BE49-F238E27FC236}">
                  <a16:creationId xmlns:a16="http://schemas.microsoft.com/office/drawing/2014/main" id="{1D9A7479-5125-46F7-9C48-FF2E572C1450}"/>
                </a:ext>
              </a:extLst>
            </p:cNvPr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281;p69">
              <a:extLst>
                <a:ext uri="{FF2B5EF4-FFF2-40B4-BE49-F238E27FC236}">
                  <a16:creationId xmlns:a16="http://schemas.microsoft.com/office/drawing/2014/main" id="{602F0A4C-2678-4EF6-8880-FAEA400E44F1}"/>
                </a:ext>
              </a:extLst>
            </p:cNvPr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282;p69">
              <a:extLst>
                <a:ext uri="{FF2B5EF4-FFF2-40B4-BE49-F238E27FC236}">
                  <a16:creationId xmlns:a16="http://schemas.microsoft.com/office/drawing/2014/main" id="{EB8F0D2A-92F8-415A-BFD3-122E746040C1}"/>
                </a:ext>
              </a:extLst>
            </p:cNvPr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283;p69">
              <a:extLst>
                <a:ext uri="{FF2B5EF4-FFF2-40B4-BE49-F238E27FC236}">
                  <a16:creationId xmlns:a16="http://schemas.microsoft.com/office/drawing/2014/main" id="{93015B4E-7F41-477D-B83A-BBCA61190A3F}"/>
                </a:ext>
              </a:extLst>
            </p:cNvPr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284;p69">
              <a:extLst>
                <a:ext uri="{FF2B5EF4-FFF2-40B4-BE49-F238E27FC236}">
                  <a16:creationId xmlns:a16="http://schemas.microsoft.com/office/drawing/2014/main" id="{4FF4CA9D-0E07-42ED-941E-06DD9D054BA2}"/>
                </a:ext>
              </a:extLst>
            </p:cNvPr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285;p69">
              <a:extLst>
                <a:ext uri="{FF2B5EF4-FFF2-40B4-BE49-F238E27FC236}">
                  <a16:creationId xmlns:a16="http://schemas.microsoft.com/office/drawing/2014/main" id="{61E4D198-94E5-41AC-828C-AE7B3144029A}"/>
                </a:ext>
              </a:extLst>
            </p:cNvPr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286;p69">
              <a:extLst>
                <a:ext uri="{FF2B5EF4-FFF2-40B4-BE49-F238E27FC236}">
                  <a16:creationId xmlns:a16="http://schemas.microsoft.com/office/drawing/2014/main" id="{C9D1B32E-3604-4F0F-8614-5A9CE039B8AA}"/>
                </a:ext>
              </a:extLst>
            </p:cNvPr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287;p69">
              <a:extLst>
                <a:ext uri="{FF2B5EF4-FFF2-40B4-BE49-F238E27FC236}">
                  <a16:creationId xmlns:a16="http://schemas.microsoft.com/office/drawing/2014/main" id="{785E7841-4809-4F82-B3EB-5BC457E4020A}"/>
                </a:ext>
              </a:extLst>
            </p:cNvPr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288;p69">
              <a:extLst>
                <a:ext uri="{FF2B5EF4-FFF2-40B4-BE49-F238E27FC236}">
                  <a16:creationId xmlns:a16="http://schemas.microsoft.com/office/drawing/2014/main" id="{9E0D8A90-ABD9-4BED-92C3-84DB71E8563E}"/>
                </a:ext>
              </a:extLst>
            </p:cNvPr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289;p69">
              <a:extLst>
                <a:ext uri="{FF2B5EF4-FFF2-40B4-BE49-F238E27FC236}">
                  <a16:creationId xmlns:a16="http://schemas.microsoft.com/office/drawing/2014/main" id="{B913550E-77A8-4026-BE53-F94A0179B03D}"/>
                </a:ext>
              </a:extLst>
            </p:cNvPr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290;p69">
              <a:extLst>
                <a:ext uri="{FF2B5EF4-FFF2-40B4-BE49-F238E27FC236}">
                  <a16:creationId xmlns:a16="http://schemas.microsoft.com/office/drawing/2014/main" id="{08E5D864-FEDF-4FC5-A0D9-4CA9BC3580C6}"/>
                </a:ext>
              </a:extLst>
            </p:cNvPr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291;p69">
              <a:extLst>
                <a:ext uri="{FF2B5EF4-FFF2-40B4-BE49-F238E27FC236}">
                  <a16:creationId xmlns:a16="http://schemas.microsoft.com/office/drawing/2014/main" id="{1985D63A-D9F7-468D-B512-3A2D1F02959F}"/>
                </a:ext>
              </a:extLst>
            </p:cNvPr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292;p69">
              <a:extLst>
                <a:ext uri="{FF2B5EF4-FFF2-40B4-BE49-F238E27FC236}">
                  <a16:creationId xmlns:a16="http://schemas.microsoft.com/office/drawing/2014/main" id="{66500985-38A9-4F81-B8D7-545887B6523C}"/>
                </a:ext>
              </a:extLst>
            </p:cNvPr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293;p69">
              <a:extLst>
                <a:ext uri="{FF2B5EF4-FFF2-40B4-BE49-F238E27FC236}">
                  <a16:creationId xmlns:a16="http://schemas.microsoft.com/office/drawing/2014/main" id="{4E666702-B6F9-45C0-B8E0-02E176060FB2}"/>
                </a:ext>
              </a:extLst>
            </p:cNvPr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294;p69">
              <a:extLst>
                <a:ext uri="{FF2B5EF4-FFF2-40B4-BE49-F238E27FC236}">
                  <a16:creationId xmlns:a16="http://schemas.microsoft.com/office/drawing/2014/main" id="{050CA9A8-5F0B-47DD-B72D-084AC636355E}"/>
                </a:ext>
              </a:extLst>
            </p:cNvPr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295;p69">
              <a:extLst>
                <a:ext uri="{FF2B5EF4-FFF2-40B4-BE49-F238E27FC236}">
                  <a16:creationId xmlns:a16="http://schemas.microsoft.com/office/drawing/2014/main" id="{57CC58D2-4735-49C9-8BDA-4C8C1ADD5B9D}"/>
                </a:ext>
              </a:extLst>
            </p:cNvPr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296;p69">
              <a:extLst>
                <a:ext uri="{FF2B5EF4-FFF2-40B4-BE49-F238E27FC236}">
                  <a16:creationId xmlns:a16="http://schemas.microsoft.com/office/drawing/2014/main" id="{43426726-2579-4806-891D-A80C462FA45A}"/>
                </a:ext>
              </a:extLst>
            </p:cNvPr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297;p69">
              <a:extLst>
                <a:ext uri="{FF2B5EF4-FFF2-40B4-BE49-F238E27FC236}">
                  <a16:creationId xmlns:a16="http://schemas.microsoft.com/office/drawing/2014/main" id="{C916D8AA-DD63-4AB6-B84E-94CB91670F45}"/>
                </a:ext>
              </a:extLst>
            </p:cNvPr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298;p69">
              <a:extLst>
                <a:ext uri="{FF2B5EF4-FFF2-40B4-BE49-F238E27FC236}">
                  <a16:creationId xmlns:a16="http://schemas.microsoft.com/office/drawing/2014/main" id="{2908D212-BD0B-4C0F-BD1A-6244FCB827BA}"/>
                </a:ext>
              </a:extLst>
            </p:cNvPr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299;p69">
              <a:extLst>
                <a:ext uri="{FF2B5EF4-FFF2-40B4-BE49-F238E27FC236}">
                  <a16:creationId xmlns:a16="http://schemas.microsoft.com/office/drawing/2014/main" id="{4F538D39-3AAC-4449-B587-69C6DC60810A}"/>
                </a:ext>
              </a:extLst>
            </p:cNvPr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300;p69">
              <a:extLst>
                <a:ext uri="{FF2B5EF4-FFF2-40B4-BE49-F238E27FC236}">
                  <a16:creationId xmlns:a16="http://schemas.microsoft.com/office/drawing/2014/main" id="{A1B9567C-B47F-4F5C-A590-74B9E4A8D535}"/>
                </a:ext>
              </a:extLst>
            </p:cNvPr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301;p69">
              <a:extLst>
                <a:ext uri="{FF2B5EF4-FFF2-40B4-BE49-F238E27FC236}">
                  <a16:creationId xmlns:a16="http://schemas.microsoft.com/office/drawing/2014/main" id="{8898A245-AC4C-4282-9163-57BDA2785BF0}"/>
                </a:ext>
              </a:extLst>
            </p:cNvPr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302;p69">
              <a:extLst>
                <a:ext uri="{FF2B5EF4-FFF2-40B4-BE49-F238E27FC236}">
                  <a16:creationId xmlns:a16="http://schemas.microsoft.com/office/drawing/2014/main" id="{258D553E-8682-4574-9277-FCDA156AB1BD}"/>
                </a:ext>
              </a:extLst>
            </p:cNvPr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303;p69">
              <a:extLst>
                <a:ext uri="{FF2B5EF4-FFF2-40B4-BE49-F238E27FC236}">
                  <a16:creationId xmlns:a16="http://schemas.microsoft.com/office/drawing/2014/main" id="{32C86EB8-F979-40FC-A666-F2539A4B4ED0}"/>
                </a:ext>
              </a:extLst>
            </p:cNvPr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304;p69">
              <a:extLst>
                <a:ext uri="{FF2B5EF4-FFF2-40B4-BE49-F238E27FC236}">
                  <a16:creationId xmlns:a16="http://schemas.microsoft.com/office/drawing/2014/main" id="{57C37EC9-20D2-4E14-981B-02F43A88A089}"/>
                </a:ext>
              </a:extLst>
            </p:cNvPr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305;p69">
              <a:extLst>
                <a:ext uri="{FF2B5EF4-FFF2-40B4-BE49-F238E27FC236}">
                  <a16:creationId xmlns:a16="http://schemas.microsoft.com/office/drawing/2014/main" id="{169792D4-FF89-419D-9C81-DA300E40BEB4}"/>
                </a:ext>
              </a:extLst>
            </p:cNvPr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306;p69">
              <a:extLst>
                <a:ext uri="{FF2B5EF4-FFF2-40B4-BE49-F238E27FC236}">
                  <a16:creationId xmlns:a16="http://schemas.microsoft.com/office/drawing/2014/main" id="{F93BAF01-0586-4818-9E16-4D99058C0A2A}"/>
                </a:ext>
              </a:extLst>
            </p:cNvPr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307;p69">
              <a:extLst>
                <a:ext uri="{FF2B5EF4-FFF2-40B4-BE49-F238E27FC236}">
                  <a16:creationId xmlns:a16="http://schemas.microsoft.com/office/drawing/2014/main" id="{7AA8CD45-2665-46A5-842F-434E5C06EE67}"/>
                </a:ext>
              </a:extLst>
            </p:cNvPr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308;p69">
              <a:extLst>
                <a:ext uri="{FF2B5EF4-FFF2-40B4-BE49-F238E27FC236}">
                  <a16:creationId xmlns:a16="http://schemas.microsoft.com/office/drawing/2014/main" id="{313638EE-66D7-4280-A264-9F1E41EF5C46}"/>
                </a:ext>
              </a:extLst>
            </p:cNvPr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309;p69">
              <a:extLst>
                <a:ext uri="{FF2B5EF4-FFF2-40B4-BE49-F238E27FC236}">
                  <a16:creationId xmlns:a16="http://schemas.microsoft.com/office/drawing/2014/main" id="{FB67DF99-A224-44F5-8077-F0B407F1BFFC}"/>
                </a:ext>
              </a:extLst>
            </p:cNvPr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310;p69">
              <a:extLst>
                <a:ext uri="{FF2B5EF4-FFF2-40B4-BE49-F238E27FC236}">
                  <a16:creationId xmlns:a16="http://schemas.microsoft.com/office/drawing/2014/main" id="{707EFCA9-2D65-4953-83DC-B1E15DB7D3F9}"/>
                </a:ext>
              </a:extLst>
            </p:cNvPr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311;p69">
              <a:extLst>
                <a:ext uri="{FF2B5EF4-FFF2-40B4-BE49-F238E27FC236}">
                  <a16:creationId xmlns:a16="http://schemas.microsoft.com/office/drawing/2014/main" id="{24475B69-2CE6-47B1-BEFC-B4B28034073F}"/>
                </a:ext>
              </a:extLst>
            </p:cNvPr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312;p69">
              <a:extLst>
                <a:ext uri="{FF2B5EF4-FFF2-40B4-BE49-F238E27FC236}">
                  <a16:creationId xmlns:a16="http://schemas.microsoft.com/office/drawing/2014/main" id="{EB79D404-EAB4-4AF8-A398-F0CD0677C151}"/>
                </a:ext>
              </a:extLst>
            </p:cNvPr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313;p69">
              <a:extLst>
                <a:ext uri="{FF2B5EF4-FFF2-40B4-BE49-F238E27FC236}">
                  <a16:creationId xmlns:a16="http://schemas.microsoft.com/office/drawing/2014/main" id="{C8485048-49E3-4558-9A22-86D3FC7E9E65}"/>
                </a:ext>
              </a:extLst>
            </p:cNvPr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314;p69">
              <a:extLst>
                <a:ext uri="{FF2B5EF4-FFF2-40B4-BE49-F238E27FC236}">
                  <a16:creationId xmlns:a16="http://schemas.microsoft.com/office/drawing/2014/main" id="{89330DBD-AC7B-4D32-B2AB-309476FBA40B}"/>
                </a:ext>
              </a:extLst>
            </p:cNvPr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315;p69">
              <a:extLst>
                <a:ext uri="{FF2B5EF4-FFF2-40B4-BE49-F238E27FC236}">
                  <a16:creationId xmlns:a16="http://schemas.microsoft.com/office/drawing/2014/main" id="{9ED84537-88E9-4EE4-A7A0-B60862F103D1}"/>
                </a:ext>
              </a:extLst>
            </p:cNvPr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316;p69">
              <a:extLst>
                <a:ext uri="{FF2B5EF4-FFF2-40B4-BE49-F238E27FC236}">
                  <a16:creationId xmlns:a16="http://schemas.microsoft.com/office/drawing/2014/main" id="{FEC3D2D1-B0F8-4D67-9D1A-1B6FC1880210}"/>
                </a:ext>
              </a:extLst>
            </p:cNvPr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317;p69">
              <a:extLst>
                <a:ext uri="{FF2B5EF4-FFF2-40B4-BE49-F238E27FC236}">
                  <a16:creationId xmlns:a16="http://schemas.microsoft.com/office/drawing/2014/main" id="{EBB3A3B3-D158-450B-8DCD-4F6706313EDE}"/>
                </a:ext>
              </a:extLst>
            </p:cNvPr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318;p69">
              <a:extLst>
                <a:ext uri="{FF2B5EF4-FFF2-40B4-BE49-F238E27FC236}">
                  <a16:creationId xmlns:a16="http://schemas.microsoft.com/office/drawing/2014/main" id="{87C3C47E-2CC7-4D25-8286-2DFA51314CFF}"/>
                </a:ext>
              </a:extLst>
            </p:cNvPr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319;p69">
              <a:extLst>
                <a:ext uri="{FF2B5EF4-FFF2-40B4-BE49-F238E27FC236}">
                  <a16:creationId xmlns:a16="http://schemas.microsoft.com/office/drawing/2014/main" id="{E64A69CB-1B0C-4032-BD14-B32721A1CDD7}"/>
                </a:ext>
              </a:extLst>
            </p:cNvPr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320;p69">
              <a:extLst>
                <a:ext uri="{FF2B5EF4-FFF2-40B4-BE49-F238E27FC236}">
                  <a16:creationId xmlns:a16="http://schemas.microsoft.com/office/drawing/2014/main" id="{08BBB7CB-4D18-4B49-B841-D4C3C9CA9A13}"/>
                </a:ext>
              </a:extLst>
            </p:cNvPr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321;p69">
              <a:extLst>
                <a:ext uri="{FF2B5EF4-FFF2-40B4-BE49-F238E27FC236}">
                  <a16:creationId xmlns:a16="http://schemas.microsoft.com/office/drawing/2014/main" id="{16BB7528-8F0B-4D31-9C6A-0732C1C19D56}"/>
                </a:ext>
              </a:extLst>
            </p:cNvPr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322;p69">
              <a:extLst>
                <a:ext uri="{FF2B5EF4-FFF2-40B4-BE49-F238E27FC236}">
                  <a16:creationId xmlns:a16="http://schemas.microsoft.com/office/drawing/2014/main" id="{DB8D9611-5D81-4D0C-934B-59FBB5393171}"/>
                </a:ext>
              </a:extLst>
            </p:cNvPr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323;p69">
              <a:extLst>
                <a:ext uri="{FF2B5EF4-FFF2-40B4-BE49-F238E27FC236}">
                  <a16:creationId xmlns:a16="http://schemas.microsoft.com/office/drawing/2014/main" id="{5A7E99A5-9DA0-45A1-9F3B-233C3FC86AE3}"/>
                </a:ext>
              </a:extLst>
            </p:cNvPr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324;p69">
              <a:extLst>
                <a:ext uri="{FF2B5EF4-FFF2-40B4-BE49-F238E27FC236}">
                  <a16:creationId xmlns:a16="http://schemas.microsoft.com/office/drawing/2014/main" id="{8DD1F9A8-304C-4E86-87AF-2836683D0E33}"/>
                </a:ext>
              </a:extLst>
            </p:cNvPr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325;p69">
              <a:extLst>
                <a:ext uri="{FF2B5EF4-FFF2-40B4-BE49-F238E27FC236}">
                  <a16:creationId xmlns:a16="http://schemas.microsoft.com/office/drawing/2014/main" id="{26712CCC-E6B6-48C6-A3BD-42C48637092D}"/>
                </a:ext>
              </a:extLst>
            </p:cNvPr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326;p69">
              <a:extLst>
                <a:ext uri="{FF2B5EF4-FFF2-40B4-BE49-F238E27FC236}">
                  <a16:creationId xmlns:a16="http://schemas.microsoft.com/office/drawing/2014/main" id="{DE0B931C-D8C8-47FC-A1D8-C8248DF36DBD}"/>
                </a:ext>
              </a:extLst>
            </p:cNvPr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327;p69">
              <a:extLst>
                <a:ext uri="{FF2B5EF4-FFF2-40B4-BE49-F238E27FC236}">
                  <a16:creationId xmlns:a16="http://schemas.microsoft.com/office/drawing/2014/main" id="{2C824E5E-B3E3-4DF3-8281-69CA0CA2A040}"/>
                </a:ext>
              </a:extLst>
            </p:cNvPr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328;p69">
              <a:extLst>
                <a:ext uri="{FF2B5EF4-FFF2-40B4-BE49-F238E27FC236}">
                  <a16:creationId xmlns:a16="http://schemas.microsoft.com/office/drawing/2014/main" id="{D42140A8-7BAC-40A6-A0C0-EB716AE13C1B}"/>
                </a:ext>
              </a:extLst>
            </p:cNvPr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329;p69">
              <a:extLst>
                <a:ext uri="{FF2B5EF4-FFF2-40B4-BE49-F238E27FC236}">
                  <a16:creationId xmlns:a16="http://schemas.microsoft.com/office/drawing/2014/main" id="{68D36192-D64B-4169-B57A-DD6A1778DC63}"/>
                </a:ext>
              </a:extLst>
            </p:cNvPr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330;p69">
              <a:extLst>
                <a:ext uri="{FF2B5EF4-FFF2-40B4-BE49-F238E27FC236}">
                  <a16:creationId xmlns:a16="http://schemas.microsoft.com/office/drawing/2014/main" id="{0AE19FFC-D2B9-4E3E-9B7C-139865C77094}"/>
                </a:ext>
              </a:extLst>
            </p:cNvPr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331;p69">
              <a:extLst>
                <a:ext uri="{FF2B5EF4-FFF2-40B4-BE49-F238E27FC236}">
                  <a16:creationId xmlns:a16="http://schemas.microsoft.com/office/drawing/2014/main" id="{776A6BEA-5E01-4B1C-B755-7E0CC6985D3A}"/>
                </a:ext>
              </a:extLst>
            </p:cNvPr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332;p69">
              <a:extLst>
                <a:ext uri="{FF2B5EF4-FFF2-40B4-BE49-F238E27FC236}">
                  <a16:creationId xmlns:a16="http://schemas.microsoft.com/office/drawing/2014/main" id="{98C4BC46-DC8F-47EC-A053-D5F1053AD61B}"/>
                </a:ext>
              </a:extLst>
            </p:cNvPr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333;p69">
              <a:extLst>
                <a:ext uri="{FF2B5EF4-FFF2-40B4-BE49-F238E27FC236}">
                  <a16:creationId xmlns:a16="http://schemas.microsoft.com/office/drawing/2014/main" id="{AF2A9A0B-0328-45F8-99B6-F443FDCECA40}"/>
                </a:ext>
              </a:extLst>
            </p:cNvPr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334;p69">
              <a:extLst>
                <a:ext uri="{FF2B5EF4-FFF2-40B4-BE49-F238E27FC236}">
                  <a16:creationId xmlns:a16="http://schemas.microsoft.com/office/drawing/2014/main" id="{A7E54295-2B31-4D81-B9D3-756B32A80ACD}"/>
                </a:ext>
              </a:extLst>
            </p:cNvPr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335;p69">
              <a:extLst>
                <a:ext uri="{FF2B5EF4-FFF2-40B4-BE49-F238E27FC236}">
                  <a16:creationId xmlns:a16="http://schemas.microsoft.com/office/drawing/2014/main" id="{415F9B4F-F9C2-47C5-90CC-809413F3A5F4}"/>
                </a:ext>
              </a:extLst>
            </p:cNvPr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336;p69">
              <a:extLst>
                <a:ext uri="{FF2B5EF4-FFF2-40B4-BE49-F238E27FC236}">
                  <a16:creationId xmlns:a16="http://schemas.microsoft.com/office/drawing/2014/main" id="{3D8870E3-CD6B-424F-998C-78BE9EAA0680}"/>
                </a:ext>
              </a:extLst>
            </p:cNvPr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337;p69">
              <a:extLst>
                <a:ext uri="{FF2B5EF4-FFF2-40B4-BE49-F238E27FC236}">
                  <a16:creationId xmlns:a16="http://schemas.microsoft.com/office/drawing/2014/main" id="{DD1E5190-2506-4DAE-A8E5-CA4007DAC81F}"/>
                </a:ext>
              </a:extLst>
            </p:cNvPr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338;p69">
              <a:extLst>
                <a:ext uri="{FF2B5EF4-FFF2-40B4-BE49-F238E27FC236}">
                  <a16:creationId xmlns:a16="http://schemas.microsoft.com/office/drawing/2014/main" id="{1D0C1A22-3934-4799-9065-CA467C132C6A}"/>
                </a:ext>
              </a:extLst>
            </p:cNvPr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339;p69">
              <a:extLst>
                <a:ext uri="{FF2B5EF4-FFF2-40B4-BE49-F238E27FC236}">
                  <a16:creationId xmlns:a16="http://schemas.microsoft.com/office/drawing/2014/main" id="{479CB1DD-D8A0-46D3-AC9E-64046FCACD71}"/>
                </a:ext>
              </a:extLst>
            </p:cNvPr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340;p69">
              <a:extLst>
                <a:ext uri="{FF2B5EF4-FFF2-40B4-BE49-F238E27FC236}">
                  <a16:creationId xmlns:a16="http://schemas.microsoft.com/office/drawing/2014/main" id="{3F17B31A-5F59-4F84-BDAB-654DCDDA76BF}"/>
                </a:ext>
              </a:extLst>
            </p:cNvPr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341;p69">
              <a:extLst>
                <a:ext uri="{FF2B5EF4-FFF2-40B4-BE49-F238E27FC236}">
                  <a16:creationId xmlns:a16="http://schemas.microsoft.com/office/drawing/2014/main" id="{9DF6A1C1-4012-47C7-B0CF-03A9969C76A4}"/>
                </a:ext>
              </a:extLst>
            </p:cNvPr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342;p69">
              <a:extLst>
                <a:ext uri="{FF2B5EF4-FFF2-40B4-BE49-F238E27FC236}">
                  <a16:creationId xmlns:a16="http://schemas.microsoft.com/office/drawing/2014/main" id="{C7656684-6C6C-488E-B1AA-07C68D5DB106}"/>
                </a:ext>
              </a:extLst>
            </p:cNvPr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343;p69">
              <a:extLst>
                <a:ext uri="{FF2B5EF4-FFF2-40B4-BE49-F238E27FC236}">
                  <a16:creationId xmlns:a16="http://schemas.microsoft.com/office/drawing/2014/main" id="{C789D5E1-E5EA-4C62-8E72-DD975EE298A7}"/>
                </a:ext>
              </a:extLst>
            </p:cNvPr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344;p69">
              <a:extLst>
                <a:ext uri="{FF2B5EF4-FFF2-40B4-BE49-F238E27FC236}">
                  <a16:creationId xmlns:a16="http://schemas.microsoft.com/office/drawing/2014/main" id="{7B891219-6F06-46DA-BFE9-EB29252CE4E9}"/>
                </a:ext>
              </a:extLst>
            </p:cNvPr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345;p69">
              <a:extLst>
                <a:ext uri="{FF2B5EF4-FFF2-40B4-BE49-F238E27FC236}">
                  <a16:creationId xmlns:a16="http://schemas.microsoft.com/office/drawing/2014/main" id="{64F673B3-556B-49F0-A3D7-823ABA92C03F}"/>
                </a:ext>
              </a:extLst>
            </p:cNvPr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346;p69">
              <a:extLst>
                <a:ext uri="{FF2B5EF4-FFF2-40B4-BE49-F238E27FC236}">
                  <a16:creationId xmlns:a16="http://schemas.microsoft.com/office/drawing/2014/main" id="{8E3F8305-7A7E-43A3-816E-61976BB23E82}"/>
                </a:ext>
              </a:extLst>
            </p:cNvPr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347;p69">
              <a:extLst>
                <a:ext uri="{FF2B5EF4-FFF2-40B4-BE49-F238E27FC236}">
                  <a16:creationId xmlns:a16="http://schemas.microsoft.com/office/drawing/2014/main" id="{023395B0-2886-4A0D-819E-EAEBF9DB25E8}"/>
                </a:ext>
              </a:extLst>
            </p:cNvPr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348;p69">
              <a:extLst>
                <a:ext uri="{FF2B5EF4-FFF2-40B4-BE49-F238E27FC236}">
                  <a16:creationId xmlns:a16="http://schemas.microsoft.com/office/drawing/2014/main" id="{77BF8C04-50F9-47D5-8271-60C3E69C6F72}"/>
                </a:ext>
              </a:extLst>
            </p:cNvPr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349;p69">
              <a:extLst>
                <a:ext uri="{FF2B5EF4-FFF2-40B4-BE49-F238E27FC236}">
                  <a16:creationId xmlns:a16="http://schemas.microsoft.com/office/drawing/2014/main" id="{2CED4B58-F6EF-4F8A-ABD5-4846339113C9}"/>
                </a:ext>
              </a:extLst>
            </p:cNvPr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350;p69">
              <a:extLst>
                <a:ext uri="{FF2B5EF4-FFF2-40B4-BE49-F238E27FC236}">
                  <a16:creationId xmlns:a16="http://schemas.microsoft.com/office/drawing/2014/main" id="{E86A9735-6138-46DD-BEA8-92434BE014C9}"/>
                </a:ext>
              </a:extLst>
            </p:cNvPr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351;p69">
              <a:extLst>
                <a:ext uri="{FF2B5EF4-FFF2-40B4-BE49-F238E27FC236}">
                  <a16:creationId xmlns:a16="http://schemas.microsoft.com/office/drawing/2014/main" id="{17801E13-F0FF-4F20-9D11-01C1237CAA44}"/>
                </a:ext>
              </a:extLst>
            </p:cNvPr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352;p69">
              <a:extLst>
                <a:ext uri="{FF2B5EF4-FFF2-40B4-BE49-F238E27FC236}">
                  <a16:creationId xmlns:a16="http://schemas.microsoft.com/office/drawing/2014/main" id="{6D567191-F61F-460F-8DA7-4BD218DD6919}"/>
                </a:ext>
              </a:extLst>
            </p:cNvPr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353;p69">
              <a:extLst>
                <a:ext uri="{FF2B5EF4-FFF2-40B4-BE49-F238E27FC236}">
                  <a16:creationId xmlns:a16="http://schemas.microsoft.com/office/drawing/2014/main" id="{93C1AD2E-5ED4-4132-97B5-DBC37F716A51}"/>
                </a:ext>
              </a:extLst>
            </p:cNvPr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354;p69">
              <a:extLst>
                <a:ext uri="{FF2B5EF4-FFF2-40B4-BE49-F238E27FC236}">
                  <a16:creationId xmlns:a16="http://schemas.microsoft.com/office/drawing/2014/main" id="{C77E9D74-34A3-40F8-86F9-E12D2854FD7C}"/>
                </a:ext>
              </a:extLst>
            </p:cNvPr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355;p69">
              <a:extLst>
                <a:ext uri="{FF2B5EF4-FFF2-40B4-BE49-F238E27FC236}">
                  <a16:creationId xmlns:a16="http://schemas.microsoft.com/office/drawing/2014/main" id="{6FEB6B6D-2785-4483-B1F2-27B7A90C3AD4}"/>
                </a:ext>
              </a:extLst>
            </p:cNvPr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356;p69">
              <a:extLst>
                <a:ext uri="{FF2B5EF4-FFF2-40B4-BE49-F238E27FC236}">
                  <a16:creationId xmlns:a16="http://schemas.microsoft.com/office/drawing/2014/main" id="{9E8FF428-6932-4770-AEC1-51A21608A6DF}"/>
                </a:ext>
              </a:extLst>
            </p:cNvPr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357;p69">
              <a:extLst>
                <a:ext uri="{FF2B5EF4-FFF2-40B4-BE49-F238E27FC236}">
                  <a16:creationId xmlns:a16="http://schemas.microsoft.com/office/drawing/2014/main" id="{3D44913D-5E8A-4FF1-9D7D-94BC8A3FF88F}"/>
                </a:ext>
              </a:extLst>
            </p:cNvPr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358;p69">
              <a:extLst>
                <a:ext uri="{FF2B5EF4-FFF2-40B4-BE49-F238E27FC236}">
                  <a16:creationId xmlns:a16="http://schemas.microsoft.com/office/drawing/2014/main" id="{6963DFAD-3F89-45C4-AB20-056D4B6F41F7}"/>
                </a:ext>
              </a:extLst>
            </p:cNvPr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359;p69">
              <a:extLst>
                <a:ext uri="{FF2B5EF4-FFF2-40B4-BE49-F238E27FC236}">
                  <a16:creationId xmlns:a16="http://schemas.microsoft.com/office/drawing/2014/main" id="{FEFE597D-8D85-4919-BDDC-7AF64A2B80BA}"/>
                </a:ext>
              </a:extLst>
            </p:cNvPr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360;p69">
              <a:extLst>
                <a:ext uri="{FF2B5EF4-FFF2-40B4-BE49-F238E27FC236}">
                  <a16:creationId xmlns:a16="http://schemas.microsoft.com/office/drawing/2014/main" id="{A441DC14-8E18-46F5-90A8-289D9A361E0C}"/>
                </a:ext>
              </a:extLst>
            </p:cNvPr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361;p69">
              <a:extLst>
                <a:ext uri="{FF2B5EF4-FFF2-40B4-BE49-F238E27FC236}">
                  <a16:creationId xmlns:a16="http://schemas.microsoft.com/office/drawing/2014/main" id="{1DA29507-074E-4F66-BC20-AF6730C619E2}"/>
                </a:ext>
              </a:extLst>
            </p:cNvPr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362;p69">
              <a:extLst>
                <a:ext uri="{FF2B5EF4-FFF2-40B4-BE49-F238E27FC236}">
                  <a16:creationId xmlns:a16="http://schemas.microsoft.com/office/drawing/2014/main" id="{A5E07513-EB2A-4018-8CDA-0A372F08AD6B}"/>
                </a:ext>
              </a:extLst>
            </p:cNvPr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363;p69">
              <a:extLst>
                <a:ext uri="{FF2B5EF4-FFF2-40B4-BE49-F238E27FC236}">
                  <a16:creationId xmlns:a16="http://schemas.microsoft.com/office/drawing/2014/main" id="{1332CFE1-B7DC-4530-93B8-A0C66C2C5535}"/>
                </a:ext>
              </a:extLst>
            </p:cNvPr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364;p69">
              <a:extLst>
                <a:ext uri="{FF2B5EF4-FFF2-40B4-BE49-F238E27FC236}">
                  <a16:creationId xmlns:a16="http://schemas.microsoft.com/office/drawing/2014/main" id="{BA7F0792-D3E1-465A-B151-C82DBB90041C}"/>
                </a:ext>
              </a:extLst>
            </p:cNvPr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365;p69">
              <a:extLst>
                <a:ext uri="{FF2B5EF4-FFF2-40B4-BE49-F238E27FC236}">
                  <a16:creationId xmlns:a16="http://schemas.microsoft.com/office/drawing/2014/main" id="{244645FF-983D-47B0-A843-333E44465E20}"/>
                </a:ext>
              </a:extLst>
            </p:cNvPr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366;p69">
              <a:extLst>
                <a:ext uri="{FF2B5EF4-FFF2-40B4-BE49-F238E27FC236}">
                  <a16:creationId xmlns:a16="http://schemas.microsoft.com/office/drawing/2014/main" id="{66DA7E59-397F-4D03-9245-0CAF15A1697B}"/>
                </a:ext>
              </a:extLst>
            </p:cNvPr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367;p69">
              <a:extLst>
                <a:ext uri="{FF2B5EF4-FFF2-40B4-BE49-F238E27FC236}">
                  <a16:creationId xmlns:a16="http://schemas.microsoft.com/office/drawing/2014/main" id="{43777FE4-8284-4BDF-8AD3-B7E0A40C8FC0}"/>
                </a:ext>
              </a:extLst>
            </p:cNvPr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368;p69">
              <a:extLst>
                <a:ext uri="{FF2B5EF4-FFF2-40B4-BE49-F238E27FC236}">
                  <a16:creationId xmlns:a16="http://schemas.microsoft.com/office/drawing/2014/main" id="{9E30A33C-9B59-4541-A84E-961BA926EED7}"/>
                </a:ext>
              </a:extLst>
            </p:cNvPr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369;p69">
              <a:extLst>
                <a:ext uri="{FF2B5EF4-FFF2-40B4-BE49-F238E27FC236}">
                  <a16:creationId xmlns:a16="http://schemas.microsoft.com/office/drawing/2014/main" id="{1825C0FC-8A38-4E8B-8A24-71E292348339}"/>
                </a:ext>
              </a:extLst>
            </p:cNvPr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370;p69">
              <a:extLst>
                <a:ext uri="{FF2B5EF4-FFF2-40B4-BE49-F238E27FC236}">
                  <a16:creationId xmlns:a16="http://schemas.microsoft.com/office/drawing/2014/main" id="{3119BB90-7ECD-41D9-9B01-1E6ECAB67AED}"/>
                </a:ext>
              </a:extLst>
            </p:cNvPr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371;p69">
              <a:extLst>
                <a:ext uri="{FF2B5EF4-FFF2-40B4-BE49-F238E27FC236}">
                  <a16:creationId xmlns:a16="http://schemas.microsoft.com/office/drawing/2014/main" id="{A3127B30-F7DD-42DF-A2B3-B8E94B25D2F1}"/>
                </a:ext>
              </a:extLst>
            </p:cNvPr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372;p69">
              <a:extLst>
                <a:ext uri="{FF2B5EF4-FFF2-40B4-BE49-F238E27FC236}">
                  <a16:creationId xmlns:a16="http://schemas.microsoft.com/office/drawing/2014/main" id="{E5E0AB09-0235-4E0E-814A-B9F7E8C206C7}"/>
                </a:ext>
              </a:extLst>
            </p:cNvPr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373;p69">
              <a:extLst>
                <a:ext uri="{FF2B5EF4-FFF2-40B4-BE49-F238E27FC236}">
                  <a16:creationId xmlns:a16="http://schemas.microsoft.com/office/drawing/2014/main" id="{E0DF2A7A-524A-48BE-85E2-87A898467967}"/>
                </a:ext>
              </a:extLst>
            </p:cNvPr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374;p69">
              <a:extLst>
                <a:ext uri="{FF2B5EF4-FFF2-40B4-BE49-F238E27FC236}">
                  <a16:creationId xmlns:a16="http://schemas.microsoft.com/office/drawing/2014/main" id="{1CF32CB4-BD35-475F-96D8-E40023D887EF}"/>
                </a:ext>
              </a:extLst>
            </p:cNvPr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375;p69">
              <a:extLst>
                <a:ext uri="{FF2B5EF4-FFF2-40B4-BE49-F238E27FC236}">
                  <a16:creationId xmlns:a16="http://schemas.microsoft.com/office/drawing/2014/main" id="{7B53A6F7-4CFE-45C6-B315-71BE548665AD}"/>
                </a:ext>
              </a:extLst>
            </p:cNvPr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376;p69">
              <a:extLst>
                <a:ext uri="{FF2B5EF4-FFF2-40B4-BE49-F238E27FC236}">
                  <a16:creationId xmlns:a16="http://schemas.microsoft.com/office/drawing/2014/main" id="{547F0E7F-B469-4A3F-9531-5AC203648692}"/>
                </a:ext>
              </a:extLst>
            </p:cNvPr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377;p69">
              <a:extLst>
                <a:ext uri="{FF2B5EF4-FFF2-40B4-BE49-F238E27FC236}">
                  <a16:creationId xmlns:a16="http://schemas.microsoft.com/office/drawing/2014/main" id="{FEEC571A-8749-4096-BEDF-F3A8690D1A3F}"/>
                </a:ext>
              </a:extLst>
            </p:cNvPr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378;p69">
              <a:extLst>
                <a:ext uri="{FF2B5EF4-FFF2-40B4-BE49-F238E27FC236}">
                  <a16:creationId xmlns:a16="http://schemas.microsoft.com/office/drawing/2014/main" id="{BC3C567A-B7AF-40F8-93B0-978F0A271CAF}"/>
                </a:ext>
              </a:extLst>
            </p:cNvPr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379;p69">
              <a:extLst>
                <a:ext uri="{FF2B5EF4-FFF2-40B4-BE49-F238E27FC236}">
                  <a16:creationId xmlns:a16="http://schemas.microsoft.com/office/drawing/2014/main" id="{0811C22C-1EBC-44EC-8D09-72E0CB7F1900}"/>
                </a:ext>
              </a:extLst>
            </p:cNvPr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380;p69">
              <a:extLst>
                <a:ext uri="{FF2B5EF4-FFF2-40B4-BE49-F238E27FC236}">
                  <a16:creationId xmlns:a16="http://schemas.microsoft.com/office/drawing/2014/main" id="{B611B9E5-7D0E-4002-8C05-E63587AD2712}"/>
                </a:ext>
              </a:extLst>
            </p:cNvPr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381;p69">
              <a:extLst>
                <a:ext uri="{FF2B5EF4-FFF2-40B4-BE49-F238E27FC236}">
                  <a16:creationId xmlns:a16="http://schemas.microsoft.com/office/drawing/2014/main" id="{69377BF3-9AC3-4BD2-B4B4-EC0670EA486C}"/>
                </a:ext>
              </a:extLst>
            </p:cNvPr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382;p69">
              <a:extLst>
                <a:ext uri="{FF2B5EF4-FFF2-40B4-BE49-F238E27FC236}">
                  <a16:creationId xmlns:a16="http://schemas.microsoft.com/office/drawing/2014/main" id="{F90B91C9-1F60-47FE-B48B-63C530781BF0}"/>
                </a:ext>
              </a:extLst>
            </p:cNvPr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383;p69">
              <a:extLst>
                <a:ext uri="{FF2B5EF4-FFF2-40B4-BE49-F238E27FC236}">
                  <a16:creationId xmlns:a16="http://schemas.microsoft.com/office/drawing/2014/main" id="{B9E70E2A-A770-45F1-B050-A623EF17EEAB}"/>
                </a:ext>
              </a:extLst>
            </p:cNvPr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384;p69">
              <a:extLst>
                <a:ext uri="{FF2B5EF4-FFF2-40B4-BE49-F238E27FC236}">
                  <a16:creationId xmlns:a16="http://schemas.microsoft.com/office/drawing/2014/main" id="{C1A86270-D93F-4289-9155-B5D74DEF26EC}"/>
                </a:ext>
              </a:extLst>
            </p:cNvPr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385;p69">
              <a:extLst>
                <a:ext uri="{FF2B5EF4-FFF2-40B4-BE49-F238E27FC236}">
                  <a16:creationId xmlns:a16="http://schemas.microsoft.com/office/drawing/2014/main" id="{242E24C5-B60C-4780-9BB0-C7E52E2F6FF4}"/>
                </a:ext>
              </a:extLst>
            </p:cNvPr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386;p69">
              <a:extLst>
                <a:ext uri="{FF2B5EF4-FFF2-40B4-BE49-F238E27FC236}">
                  <a16:creationId xmlns:a16="http://schemas.microsoft.com/office/drawing/2014/main" id="{B879BD52-C936-4EE1-874C-328B30AFB51B}"/>
                </a:ext>
              </a:extLst>
            </p:cNvPr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387;p69">
              <a:extLst>
                <a:ext uri="{FF2B5EF4-FFF2-40B4-BE49-F238E27FC236}">
                  <a16:creationId xmlns:a16="http://schemas.microsoft.com/office/drawing/2014/main" id="{8D10F09F-B59D-46E6-AA59-E62FAE171304}"/>
                </a:ext>
              </a:extLst>
            </p:cNvPr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388;p69">
              <a:extLst>
                <a:ext uri="{FF2B5EF4-FFF2-40B4-BE49-F238E27FC236}">
                  <a16:creationId xmlns:a16="http://schemas.microsoft.com/office/drawing/2014/main" id="{8A70DCF7-83ED-45CF-AE47-D0F8EF418B53}"/>
                </a:ext>
              </a:extLst>
            </p:cNvPr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389;p69">
              <a:extLst>
                <a:ext uri="{FF2B5EF4-FFF2-40B4-BE49-F238E27FC236}">
                  <a16:creationId xmlns:a16="http://schemas.microsoft.com/office/drawing/2014/main" id="{69A140AA-2E82-4412-8A02-41ED9E85985B}"/>
                </a:ext>
              </a:extLst>
            </p:cNvPr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390;p69">
              <a:extLst>
                <a:ext uri="{FF2B5EF4-FFF2-40B4-BE49-F238E27FC236}">
                  <a16:creationId xmlns:a16="http://schemas.microsoft.com/office/drawing/2014/main" id="{4342CD83-30C4-45AF-9EB4-8BA61C56A5A6}"/>
                </a:ext>
              </a:extLst>
            </p:cNvPr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391;p69">
              <a:extLst>
                <a:ext uri="{FF2B5EF4-FFF2-40B4-BE49-F238E27FC236}">
                  <a16:creationId xmlns:a16="http://schemas.microsoft.com/office/drawing/2014/main" id="{83BB10FC-B491-4D89-AE70-F8D4D57F7445}"/>
                </a:ext>
              </a:extLst>
            </p:cNvPr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392;p69">
              <a:extLst>
                <a:ext uri="{FF2B5EF4-FFF2-40B4-BE49-F238E27FC236}">
                  <a16:creationId xmlns:a16="http://schemas.microsoft.com/office/drawing/2014/main" id="{3AF8E87A-C71E-4F90-9847-5041C87A6963}"/>
                </a:ext>
              </a:extLst>
            </p:cNvPr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393;p69">
              <a:extLst>
                <a:ext uri="{FF2B5EF4-FFF2-40B4-BE49-F238E27FC236}">
                  <a16:creationId xmlns:a16="http://schemas.microsoft.com/office/drawing/2014/main" id="{B808BA13-1157-423D-BDB6-AA29870F0DB3}"/>
                </a:ext>
              </a:extLst>
            </p:cNvPr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394;p69">
              <a:extLst>
                <a:ext uri="{FF2B5EF4-FFF2-40B4-BE49-F238E27FC236}">
                  <a16:creationId xmlns:a16="http://schemas.microsoft.com/office/drawing/2014/main" id="{C0A1D424-A055-4C21-AF28-E56D43F0562B}"/>
                </a:ext>
              </a:extLst>
            </p:cNvPr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395;p69">
              <a:extLst>
                <a:ext uri="{FF2B5EF4-FFF2-40B4-BE49-F238E27FC236}">
                  <a16:creationId xmlns:a16="http://schemas.microsoft.com/office/drawing/2014/main" id="{BDF6D2F9-2D65-42EC-AAC9-A173541D1EF2}"/>
                </a:ext>
              </a:extLst>
            </p:cNvPr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396;p69">
              <a:extLst>
                <a:ext uri="{FF2B5EF4-FFF2-40B4-BE49-F238E27FC236}">
                  <a16:creationId xmlns:a16="http://schemas.microsoft.com/office/drawing/2014/main" id="{048B072C-8E77-426E-B25E-D01639CD9BFF}"/>
                </a:ext>
              </a:extLst>
            </p:cNvPr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397;p69">
              <a:extLst>
                <a:ext uri="{FF2B5EF4-FFF2-40B4-BE49-F238E27FC236}">
                  <a16:creationId xmlns:a16="http://schemas.microsoft.com/office/drawing/2014/main" id="{7DD373D0-505A-4F4C-B5AB-3EB250713020}"/>
                </a:ext>
              </a:extLst>
            </p:cNvPr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398;p69">
              <a:extLst>
                <a:ext uri="{FF2B5EF4-FFF2-40B4-BE49-F238E27FC236}">
                  <a16:creationId xmlns:a16="http://schemas.microsoft.com/office/drawing/2014/main" id="{700B8B56-6E97-4202-96C3-69052E5A8A33}"/>
                </a:ext>
              </a:extLst>
            </p:cNvPr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399;p69">
              <a:extLst>
                <a:ext uri="{FF2B5EF4-FFF2-40B4-BE49-F238E27FC236}">
                  <a16:creationId xmlns:a16="http://schemas.microsoft.com/office/drawing/2014/main" id="{EAB7F782-92E2-466B-B53E-5987607A458F}"/>
                </a:ext>
              </a:extLst>
            </p:cNvPr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400;p69">
              <a:extLst>
                <a:ext uri="{FF2B5EF4-FFF2-40B4-BE49-F238E27FC236}">
                  <a16:creationId xmlns:a16="http://schemas.microsoft.com/office/drawing/2014/main" id="{5645E402-47CA-4B9A-8DD6-70797BB81D80}"/>
                </a:ext>
              </a:extLst>
            </p:cNvPr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401;p69">
              <a:extLst>
                <a:ext uri="{FF2B5EF4-FFF2-40B4-BE49-F238E27FC236}">
                  <a16:creationId xmlns:a16="http://schemas.microsoft.com/office/drawing/2014/main" id="{6B7F0DBA-6325-462A-B45B-084295938844}"/>
                </a:ext>
              </a:extLst>
            </p:cNvPr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402;p69">
              <a:extLst>
                <a:ext uri="{FF2B5EF4-FFF2-40B4-BE49-F238E27FC236}">
                  <a16:creationId xmlns:a16="http://schemas.microsoft.com/office/drawing/2014/main" id="{A7F4A39E-E587-47E4-8CF6-8673493ACD35}"/>
                </a:ext>
              </a:extLst>
            </p:cNvPr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403;p69">
              <a:extLst>
                <a:ext uri="{FF2B5EF4-FFF2-40B4-BE49-F238E27FC236}">
                  <a16:creationId xmlns:a16="http://schemas.microsoft.com/office/drawing/2014/main" id="{D9A55512-042A-4F98-8F5D-69F1CFF1118F}"/>
                </a:ext>
              </a:extLst>
            </p:cNvPr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404;p69">
              <a:extLst>
                <a:ext uri="{FF2B5EF4-FFF2-40B4-BE49-F238E27FC236}">
                  <a16:creationId xmlns:a16="http://schemas.microsoft.com/office/drawing/2014/main" id="{1FAEC93B-6CF9-4C1C-A6D0-C099133FE238}"/>
                </a:ext>
              </a:extLst>
            </p:cNvPr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405;p69">
              <a:extLst>
                <a:ext uri="{FF2B5EF4-FFF2-40B4-BE49-F238E27FC236}">
                  <a16:creationId xmlns:a16="http://schemas.microsoft.com/office/drawing/2014/main" id="{BB0D0060-75F6-4AD8-B81D-00BF388A7C22}"/>
                </a:ext>
              </a:extLst>
            </p:cNvPr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406;p69">
              <a:extLst>
                <a:ext uri="{FF2B5EF4-FFF2-40B4-BE49-F238E27FC236}">
                  <a16:creationId xmlns:a16="http://schemas.microsoft.com/office/drawing/2014/main" id="{A7AC072F-D61F-433E-95B1-E1AFFDC12FAC}"/>
                </a:ext>
              </a:extLst>
            </p:cNvPr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407;p69">
              <a:extLst>
                <a:ext uri="{FF2B5EF4-FFF2-40B4-BE49-F238E27FC236}">
                  <a16:creationId xmlns:a16="http://schemas.microsoft.com/office/drawing/2014/main" id="{2AB870D3-115C-416F-A235-FA58A6FEA189}"/>
                </a:ext>
              </a:extLst>
            </p:cNvPr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408;p69">
              <a:extLst>
                <a:ext uri="{FF2B5EF4-FFF2-40B4-BE49-F238E27FC236}">
                  <a16:creationId xmlns:a16="http://schemas.microsoft.com/office/drawing/2014/main" id="{A9069F00-A8B4-49CF-B1EF-DFBE399EB05E}"/>
                </a:ext>
              </a:extLst>
            </p:cNvPr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409;p69">
              <a:extLst>
                <a:ext uri="{FF2B5EF4-FFF2-40B4-BE49-F238E27FC236}">
                  <a16:creationId xmlns:a16="http://schemas.microsoft.com/office/drawing/2014/main" id="{F17822C5-9202-4F62-AF9B-8AA0452E31BA}"/>
                </a:ext>
              </a:extLst>
            </p:cNvPr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410;p69">
              <a:extLst>
                <a:ext uri="{FF2B5EF4-FFF2-40B4-BE49-F238E27FC236}">
                  <a16:creationId xmlns:a16="http://schemas.microsoft.com/office/drawing/2014/main" id="{F97950B5-55BE-4AA3-AB3E-0AD9D4E05608}"/>
                </a:ext>
              </a:extLst>
            </p:cNvPr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411;p69">
              <a:extLst>
                <a:ext uri="{FF2B5EF4-FFF2-40B4-BE49-F238E27FC236}">
                  <a16:creationId xmlns:a16="http://schemas.microsoft.com/office/drawing/2014/main" id="{61FB2FBD-278B-43DA-AE13-DED03632E831}"/>
                </a:ext>
              </a:extLst>
            </p:cNvPr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412;p69">
              <a:extLst>
                <a:ext uri="{FF2B5EF4-FFF2-40B4-BE49-F238E27FC236}">
                  <a16:creationId xmlns:a16="http://schemas.microsoft.com/office/drawing/2014/main" id="{CB24E94D-F745-4147-B8A5-779E54D732C5}"/>
                </a:ext>
              </a:extLst>
            </p:cNvPr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413;p69">
              <a:extLst>
                <a:ext uri="{FF2B5EF4-FFF2-40B4-BE49-F238E27FC236}">
                  <a16:creationId xmlns:a16="http://schemas.microsoft.com/office/drawing/2014/main" id="{1D9EBFB2-DC4E-4C7F-AB88-66E6AE328CE5}"/>
                </a:ext>
              </a:extLst>
            </p:cNvPr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414;p69">
              <a:extLst>
                <a:ext uri="{FF2B5EF4-FFF2-40B4-BE49-F238E27FC236}">
                  <a16:creationId xmlns:a16="http://schemas.microsoft.com/office/drawing/2014/main" id="{6E142E18-449E-41D5-8DDB-FBAF863F430B}"/>
                </a:ext>
              </a:extLst>
            </p:cNvPr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415;p69">
              <a:extLst>
                <a:ext uri="{FF2B5EF4-FFF2-40B4-BE49-F238E27FC236}">
                  <a16:creationId xmlns:a16="http://schemas.microsoft.com/office/drawing/2014/main" id="{DDE93C5E-F86E-40A3-9F48-D3DFD108CE8B}"/>
                </a:ext>
              </a:extLst>
            </p:cNvPr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416;p69">
              <a:extLst>
                <a:ext uri="{FF2B5EF4-FFF2-40B4-BE49-F238E27FC236}">
                  <a16:creationId xmlns:a16="http://schemas.microsoft.com/office/drawing/2014/main" id="{6AE4FC53-659B-4921-9C09-4227037458C3}"/>
                </a:ext>
              </a:extLst>
            </p:cNvPr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417;p69">
              <a:extLst>
                <a:ext uri="{FF2B5EF4-FFF2-40B4-BE49-F238E27FC236}">
                  <a16:creationId xmlns:a16="http://schemas.microsoft.com/office/drawing/2014/main" id="{4862CAFC-D935-440E-A0E2-1ABD9AD1C130}"/>
                </a:ext>
              </a:extLst>
            </p:cNvPr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418;p69">
              <a:extLst>
                <a:ext uri="{FF2B5EF4-FFF2-40B4-BE49-F238E27FC236}">
                  <a16:creationId xmlns:a16="http://schemas.microsoft.com/office/drawing/2014/main" id="{989AC614-8274-4CA8-B024-466FC0B96FF3}"/>
                </a:ext>
              </a:extLst>
            </p:cNvPr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419;p69">
              <a:extLst>
                <a:ext uri="{FF2B5EF4-FFF2-40B4-BE49-F238E27FC236}">
                  <a16:creationId xmlns:a16="http://schemas.microsoft.com/office/drawing/2014/main" id="{7D5029FD-8E16-4EFC-8244-22B57FA01A7E}"/>
                </a:ext>
              </a:extLst>
            </p:cNvPr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420;p69">
              <a:extLst>
                <a:ext uri="{FF2B5EF4-FFF2-40B4-BE49-F238E27FC236}">
                  <a16:creationId xmlns:a16="http://schemas.microsoft.com/office/drawing/2014/main" id="{019B3F36-D54D-45C0-9BF6-4ACCBE018926}"/>
                </a:ext>
              </a:extLst>
            </p:cNvPr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421;p69">
              <a:extLst>
                <a:ext uri="{FF2B5EF4-FFF2-40B4-BE49-F238E27FC236}">
                  <a16:creationId xmlns:a16="http://schemas.microsoft.com/office/drawing/2014/main" id="{7B45BA7C-BDB8-4DA2-A869-A10962739139}"/>
                </a:ext>
              </a:extLst>
            </p:cNvPr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422;p69">
              <a:extLst>
                <a:ext uri="{FF2B5EF4-FFF2-40B4-BE49-F238E27FC236}">
                  <a16:creationId xmlns:a16="http://schemas.microsoft.com/office/drawing/2014/main" id="{6DAC391B-9B7A-4181-A7EF-40DAC6FEFA79}"/>
                </a:ext>
              </a:extLst>
            </p:cNvPr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423;p69">
              <a:extLst>
                <a:ext uri="{FF2B5EF4-FFF2-40B4-BE49-F238E27FC236}">
                  <a16:creationId xmlns:a16="http://schemas.microsoft.com/office/drawing/2014/main" id="{B7D0DF4B-F38C-4A41-B6AF-D3719462DC4D}"/>
                </a:ext>
              </a:extLst>
            </p:cNvPr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424;p69">
              <a:extLst>
                <a:ext uri="{FF2B5EF4-FFF2-40B4-BE49-F238E27FC236}">
                  <a16:creationId xmlns:a16="http://schemas.microsoft.com/office/drawing/2014/main" id="{FF73A011-9242-4D8E-9EA4-7324A986CED7}"/>
                </a:ext>
              </a:extLst>
            </p:cNvPr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425;p69">
              <a:extLst>
                <a:ext uri="{FF2B5EF4-FFF2-40B4-BE49-F238E27FC236}">
                  <a16:creationId xmlns:a16="http://schemas.microsoft.com/office/drawing/2014/main" id="{0DD77E5C-A454-4DD3-AA8B-5D05A420D246}"/>
                </a:ext>
              </a:extLst>
            </p:cNvPr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426;p69">
              <a:extLst>
                <a:ext uri="{FF2B5EF4-FFF2-40B4-BE49-F238E27FC236}">
                  <a16:creationId xmlns:a16="http://schemas.microsoft.com/office/drawing/2014/main" id="{80BE3436-0A2E-47DF-8D98-9E13C262DF40}"/>
                </a:ext>
              </a:extLst>
            </p:cNvPr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427;p69">
              <a:extLst>
                <a:ext uri="{FF2B5EF4-FFF2-40B4-BE49-F238E27FC236}">
                  <a16:creationId xmlns:a16="http://schemas.microsoft.com/office/drawing/2014/main" id="{18745712-D6F5-40FB-8126-6462B4767402}"/>
                </a:ext>
              </a:extLst>
            </p:cNvPr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428;p69">
              <a:extLst>
                <a:ext uri="{FF2B5EF4-FFF2-40B4-BE49-F238E27FC236}">
                  <a16:creationId xmlns:a16="http://schemas.microsoft.com/office/drawing/2014/main" id="{7CF13B75-4C71-4476-B265-A48F44F1D71F}"/>
                </a:ext>
              </a:extLst>
            </p:cNvPr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429;p69">
              <a:extLst>
                <a:ext uri="{FF2B5EF4-FFF2-40B4-BE49-F238E27FC236}">
                  <a16:creationId xmlns:a16="http://schemas.microsoft.com/office/drawing/2014/main" id="{D206EDBF-6327-4E6A-A396-83C3124FA27B}"/>
                </a:ext>
              </a:extLst>
            </p:cNvPr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430;p69">
              <a:extLst>
                <a:ext uri="{FF2B5EF4-FFF2-40B4-BE49-F238E27FC236}">
                  <a16:creationId xmlns:a16="http://schemas.microsoft.com/office/drawing/2014/main" id="{26AD0C91-046B-4BFD-B3E1-7A3B9EDC0343}"/>
                </a:ext>
              </a:extLst>
            </p:cNvPr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431;p69">
              <a:extLst>
                <a:ext uri="{FF2B5EF4-FFF2-40B4-BE49-F238E27FC236}">
                  <a16:creationId xmlns:a16="http://schemas.microsoft.com/office/drawing/2014/main" id="{C9179CF3-AC40-4E48-BE4F-947101E65398}"/>
                </a:ext>
              </a:extLst>
            </p:cNvPr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432;p69">
              <a:extLst>
                <a:ext uri="{FF2B5EF4-FFF2-40B4-BE49-F238E27FC236}">
                  <a16:creationId xmlns:a16="http://schemas.microsoft.com/office/drawing/2014/main" id="{DF7773A1-BC8E-4463-8C7B-C5162B94F1A5}"/>
                </a:ext>
              </a:extLst>
            </p:cNvPr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433;p69">
              <a:extLst>
                <a:ext uri="{FF2B5EF4-FFF2-40B4-BE49-F238E27FC236}">
                  <a16:creationId xmlns:a16="http://schemas.microsoft.com/office/drawing/2014/main" id="{1B3B6BD7-A0F8-41A1-99A0-603321ED6A35}"/>
                </a:ext>
              </a:extLst>
            </p:cNvPr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434;p69">
              <a:extLst>
                <a:ext uri="{FF2B5EF4-FFF2-40B4-BE49-F238E27FC236}">
                  <a16:creationId xmlns:a16="http://schemas.microsoft.com/office/drawing/2014/main" id="{C120E72A-CD9E-4936-9985-513E89523C58}"/>
                </a:ext>
              </a:extLst>
            </p:cNvPr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435;p69">
              <a:extLst>
                <a:ext uri="{FF2B5EF4-FFF2-40B4-BE49-F238E27FC236}">
                  <a16:creationId xmlns:a16="http://schemas.microsoft.com/office/drawing/2014/main" id="{7B9A2B97-C0C9-4FFB-9FE6-D070ACEF1776}"/>
                </a:ext>
              </a:extLst>
            </p:cNvPr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436;p69">
              <a:extLst>
                <a:ext uri="{FF2B5EF4-FFF2-40B4-BE49-F238E27FC236}">
                  <a16:creationId xmlns:a16="http://schemas.microsoft.com/office/drawing/2014/main" id="{B752D577-5A59-4610-95C7-E87A8FE118C7}"/>
                </a:ext>
              </a:extLst>
            </p:cNvPr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437;p69">
              <a:extLst>
                <a:ext uri="{FF2B5EF4-FFF2-40B4-BE49-F238E27FC236}">
                  <a16:creationId xmlns:a16="http://schemas.microsoft.com/office/drawing/2014/main" id="{8B3FF14E-3522-46E6-A994-8E775A2B4527}"/>
                </a:ext>
              </a:extLst>
            </p:cNvPr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438;p69">
              <a:extLst>
                <a:ext uri="{FF2B5EF4-FFF2-40B4-BE49-F238E27FC236}">
                  <a16:creationId xmlns:a16="http://schemas.microsoft.com/office/drawing/2014/main" id="{DDEB329F-17AE-4E0A-BB8B-FD59AD519F56}"/>
                </a:ext>
              </a:extLst>
            </p:cNvPr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439;p69">
              <a:extLst>
                <a:ext uri="{FF2B5EF4-FFF2-40B4-BE49-F238E27FC236}">
                  <a16:creationId xmlns:a16="http://schemas.microsoft.com/office/drawing/2014/main" id="{41C11B5A-BE5B-432D-93E5-B91ADB95E180}"/>
                </a:ext>
              </a:extLst>
            </p:cNvPr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440;p69">
              <a:extLst>
                <a:ext uri="{FF2B5EF4-FFF2-40B4-BE49-F238E27FC236}">
                  <a16:creationId xmlns:a16="http://schemas.microsoft.com/office/drawing/2014/main" id="{00FA6D4B-AB84-4349-A2AC-70038762F90F}"/>
                </a:ext>
              </a:extLst>
            </p:cNvPr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441;p69">
              <a:extLst>
                <a:ext uri="{FF2B5EF4-FFF2-40B4-BE49-F238E27FC236}">
                  <a16:creationId xmlns:a16="http://schemas.microsoft.com/office/drawing/2014/main" id="{A99B8A1A-BE7E-4A4A-AAF8-7E334E9EEFBE}"/>
                </a:ext>
              </a:extLst>
            </p:cNvPr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442;p69">
              <a:extLst>
                <a:ext uri="{FF2B5EF4-FFF2-40B4-BE49-F238E27FC236}">
                  <a16:creationId xmlns:a16="http://schemas.microsoft.com/office/drawing/2014/main" id="{CD495801-B150-4F54-82D4-D54ABDFE400B}"/>
                </a:ext>
              </a:extLst>
            </p:cNvPr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443;p69">
              <a:extLst>
                <a:ext uri="{FF2B5EF4-FFF2-40B4-BE49-F238E27FC236}">
                  <a16:creationId xmlns:a16="http://schemas.microsoft.com/office/drawing/2014/main" id="{7C29B244-BCF9-4A17-8C6C-E8CF46C720B6}"/>
                </a:ext>
              </a:extLst>
            </p:cNvPr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444;p69">
              <a:extLst>
                <a:ext uri="{FF2B5EF4-FFF2-40B4-BE49-F238E27FC236}">
                  <a16:creationId xmlns:a16="http://schemas.microsoft.com/office/drawing/2014/main" id="{7B327867-3613-4661-A6E0-E4ADDF46F87B}"/>
                </a:ext>
              </a:extLst>
            </p:cNvPr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445;p69">
              <a:extLst>
                <a:ext uri="{FF2B5EF4-FFF2-40B4-BE49-F238E27FC236}">
                  <a16:creationId xmlns:a16="http://schemas.microsoft.com/office/drawing/2014/main" id="{A260624C-427D-4354-BC55-BB39A35FF738}"/>
                </a:ext>
              </a:extLst>
            </p:cNvPr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446;p69">
              <a:extLst>
                <a:ext uri="{FF2B5EF4-FFF2-40B4-BE49-F238E27FC236}">
                  <a16:creationId xmlns:a16="http://schemas.microsoft.com/office/drawing/2014/main" id="{01443433-3D8B-4CAB-9FE4-FBB81F85B908}"/>
                </a:ext>
              </a:extLst>
            </p:cNvPr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447;p69">
              <a:extLst>
                <a:ext uri="{FF2B5EF4-FFF2-40B4-BE49-F238E27FC236}">
                  <a16:creationId xmlns:a16="http://schemas.microsoft.com/office/drawing/2014/main" id="{8E1D6EBA-87ED-4D76-BD2A-1E451E901F29}"/>
                </a:ext>
              </a:extLst>
            </p:cNvPr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448;p69">
              <a:extLst>
                <a:ext uri="{FF2B5EF4-FFF2-40B4-BE49-F238E27FC236}">
                  <a16:creationId xmlns:a16="http://schemas.microsoft.com/office/drawing/2014/main" id="{4CA0B8E0-5C66-4071-AEE4-F2BFF04F68B8}"/>
                </a:ext>
              </a:extLst>
            </p:cNvPr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449;p69">
              <a:extLst>
                <a:ext uri="{FF2B5EF4-FFF2-40B4-BE49-F238E27FC236}">
                  <a16:creationId xmlns:a16="http://schemas.microsoft.com/office/drawing/2014/main" id="{249A75C9-8B18-4C2F-BEAE-081B798057EE}"/>
                </a:ext>
              </a:extLst>
            </p:cNvPr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450;p69">
              <a:extLst>
                <a:ext uri="{FF2B5EF4-FFF2-40B4-BE49-F238E27FC236}">
                  <a16:creationId xmlns:a16="http://schemas.microsoft.com/office/drawing/2014/main" id="{915642E6-C85D-4AF0-9DE1-5A5C08BC016B}"/>
                </a:ext>
              </a:extLst>
            </p:cNvPr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451;p69">
              <a:extLst>
                <a:ext uri="{FF2B5EF4-FFF2-40B4-BE49-F238E27FC236}">
                  <a16:creationId xmlns:a16="http://schemas.microsoft.com/office/drawing/2014/main" id="{A6EA3E59-35E0-4523-992F-4ADD23DC75FA}"/>
                </a:ext>
              </a:extLst>
            </p:cNvPr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452;p69">
              <a:extLst>
                <a:ext uri="{FF2B5EF4-FFF2-40B4-BE49-F238E27FC236}">
                  <a16:creationId xmlns:a16="http://schemas.microsoft.com/office/drawing/2014/main" id="{26EE9D1F-7928-49C7-9555-03DE81CCC158}"/>
                </a:ext>
              </a:extLst>
            </p:cNvPr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453;p69">
              <a:extLst>
                <a:ext uri="{FF2B5EF4-FFF2-40B4-BE49-F238E27FC236}">
                  <a16:creationId xmlns:a16="http://schemas.microsoft.com/office/drawing/2014/main" id="{F4BB32D9-110E-441D-B6CA-85EFC310098E}"/>
                </a:ext>
              </a:extLst>
            </p:cNvPr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454;p69">
              <a:extLst>
                <a:ext uri="{FF2B5EF4-FFF2-40B4-BE49-F238E27FC236}">
                  <a16:creationId xmlns:a16="http://schemas.microsoft.com/office/drawing/2014/main" id="{3D1D9731-45A5-48E4-8E84-75A31A138A47}"/>
                </a:ext>
              </a:extLst>
            </p:cNvPr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455;p69">
              <a:extLst>
                <a:ext uri="{FF2B5EF4-FFF2-40B4-BE49-F238E27FC236}">
                  <a16:creationId xmlns:a16="http://schemas.microsoft.com/office/drawing/2014/main" id="{1E6577AD-5CB5-4BE7-90D6-6C0D319C6D85}"/>
                </a:ext>
              </a:extLst>
            </p:cNvPr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456;p69">
              <a:extLst>
                <a:ext uri="{FF2B5EF4-FFF2-40B4-BE49-F238E27FC236}">
                  <a16:creationId xmlns:a16="http://schemas.microsoft.com/office/drawing/2014/main" id="{847860D7-68ED-4F2E-BC4E-A9DC2E219B67}"/>
                </a:ext>
              </a:extLst>
            </p:cNvPr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457;p69">
              <a:extLst>
                <a:ext uri="{FF2B5EF4-FFF2-40B4-BE49-F238E27FC236}">
                  <a16:creationId xmlns:a16="http://schemas.microsoft.com/office/drawing/2014/main" id="{FB27764D-E30D-45BA-ACA9-829D7C63E021}"/>
                </a:ext>
              </a:extLst>
            </p:cNvPr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458;p69">
              <a:extLst>
                <a:ext uri="{FF2B5EF4-FFF2-40B4-BE49-F238E27FC236}">
                  <a16:creationId xmlns:a16="http://schemas.microsoft.com/office/drawing/2014/main" id="{49D45BCF-C2E6-458E-91D9-C1D82F3A0BF9}"/>
                </a:ext>
              </a:extLst>
            </p:cNvPr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459;p69">
              <a:extLst>
                <a:ext uri="{FF2B5EF4-FFF2-40B4-BE49-F238E27FC236}">
                  <a16:creationId xmlns:a16="http://schemas.microsoft.com/office/drawing/2014/main" id="{BDDC4BC5-5BA2-4445-B991-CAD402DC0687}"/>
                </a:ext>
              </a:extLst>
            </p:cNvPr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460;p69">
              <a:extLst>
                <a:ext uri="{FF2B5EF4-FFF2-40B4-BE49-F238E27FC236}">
                  <a16:creationId xmlns:a16="http://schemas.microsoft.com/office/drawing/2014/main" id="{47F78F21-08DC-4102-A3A4-E1C40C2F1E2E}"/>
                </a:ext>
              </a:extLst>
            </p:cNvPr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461;p69">
              <a:extLst>
                <a:ext uri="{FF2B5EF4-FFF2-40B4-BE49-F238E27FC236}">
                  <a16:creationId xmlns:a16="http://schemas.microsoft.com/office/drawing/2014/main" id="{9C60BEE4-856E-434D-9AD4-3DC9D01F4849}"/>
                </a:ext>
              </a:extLst>
            </p:cNvPr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462;p69">
              <a:extLst>
                <a:ext uri="{FF2B5EF4-FFF2-40B4-BE49-F238E27FC236}">
                  <a16:creationId xmlns:a16="http://schemas.microsoft.com/office/drawing/2014/main" id="{4AE5A65E-4F34-45C6-A9CC-A1B75683805E}"/>
                </a:ext>
              </a:extLst>
            </p:cNvPr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463;p69">
              <a:extLst>
                <a:ext uri="{FF2B5EF4-FFF2-40B4-BE49-F238E27FC236}">
                  <a16:creationId xmlns:a16="http://schemas.microsoft.com/office/drawing/2014/main" id="{65381F8E-5F06-4088-ACD1-305E0D74B1A5}"/>
                </a:ext>
              </a:extLst>
            </p:cNvPr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464;p69">
              <a:extLst>
                <a:ext uri="{FF2B5EF4-FFF2-40B4-BE49-F238E27FC236}">
                  <a16:creationId xmlns:a16="http://schemas.microsoft.com/office/drawing/2014/main" id="{C5C605AF-ABC7-499A-98E3-A9BCAC885279}"/>
                </a:ext>
              </a:extLst>
            </p:cNvPr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465;p69">
              <a:extLst>
                <a:ext uri="{FF2B5EF4-FFF2-40B4-BE49-F238E27FC236}">
                  <a16:creationId xmlns:a16="http://schemas.microsoft.com/office/drawing/2014/main" id="{6A354274-FFA0-4DEC-AA92-D058CCF81430}"/>
                </a:ext>
              </a:extLst>
            </p:cNvPr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466;p69">
              <a:extLst>
                <a:ext uri="{FF2B5EF4-FFF2-40B4-BE49-F238E27FC236}">
                  <a16:creationId xmlns:a16="http://schemas.microsoft.com/office/drawing/2014/main" id="{28D2ECE9-5B95-408A-BBFD-57C674415A97}"/>
                </a:ext>
              </a:extLst>
            </p:cNvPr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467;p69">
              <a:extLst>
                <a:ext uri="{FF2B5EF4-FFF2-40B4-BE49-F238E27FC236}">
                  <a16:creationId xmlns:a16="http://schemas.microsoft.com/office/drawing/2014/main" id="{B40B888C-6CC8-4735-82C3-53FC9C81B134}"/>
                </a:ext>
              </a:extLst>
            </p:cNvPr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468;p69">
              <a:extLst>
                <a:ext uri="{FF2B5EF4-FFF2-40B4-BE49-F238E27FC236}">
                  <a16:creationId xmlns:a16="http://schemas.microsoft.com/office/drawing/2014/main" id="{CCBC74B7-9484-4EE9-B894-8442118138C6}"/>
                </a:ext>
              </a:extLst>
            </p:cNvPr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469;p69">
              <a:extLst>
                <a:ext uri="{FF2B5EF4-FFF2-40B4-BE49-F238E27FC236}">
                  <a16:creationId xmlns:a16="http://schemas.microsoft.com/office/drawing/2014/main" id="{7851529D-1201-4E9C-93DC-0C7FC0E4CCE9}"/>
                </a:ext>
              </a:extLst>
            </p:cNvPr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470;p69">
              <a:extLst>
                <a:ext uri="{FF2B5EF4-FFF2-40B4-BE49-F238E27FC236}">
                  <a16:creationId xmlns:a16="http://schemas.microsoft.com/office/drawing/2014/main" id="{F48A5D9F-DA2B-40E6-AB3D-19F4B73DA8D6}"/>
                </a:ext>
              </a:extLst>
            </p:cNvPr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471;p69">
              <a:extLst>
                <a:ext uri="{FF2B5EF4-FFF2-40B4-BE49-F238E27FC236}">
                  <a16:creationId xmlns:a16="http://schemas.microsoft.com/office/drawing/2014/main" id="{5E708A5F-F513-4C00-A170-5B263652FFD5}"/>
                </a:ext>
              </a:extLst>
            </p:cNvPr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472;p69">
              <a:extLst>
                <a:ext uri="{FF2B5EF4-FFF2-40B4-BE49-F238E27FC236}">
                  <a16:creationId xmlns:a16="http://schemas.microsoft.com/office/drawing/2014/main" id="{A8372D47-E14C-4E58-A1E8-E721B1ADAC04}"/>
                </a:ext>
              </a:extLst>
            </p:cNvPr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473;p69">
              <a:extLst>
                <a:ext uri="{FF2B5EF4-FFF2-40B4-BE49-F238E27FC236}">
                  <a16:creationId xmlns:a16="http://schemas.microsoft.com/office/drawing/2014/main" id="{076E3082-9E7A-411B-B8D9-20A59D9F77C3}"/>
                </a:ext>
              </a:extLst>
            </p:cNvPr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474;p69">
              <a:extLst>
                <a:ext uri="{FF2B5EF4-FFF2-40B4-BE49-F238E27FC236}">
                  <a16:creationId xmlns:a16="http://schemas.microsoft.com/office/drawing/2014/main" id="{967ABA11-6994-4420-BA7D-9A5A2C56E88C}"/>
                </a:ext>
              </a:extLst>
            </p:cNvPr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475;p69">
              <a:extLst>
                <a:ext uri="{FF2B5EF4-FFF2-40B4-BE49-F238E27FC236}">
                  <a16:creationId xmlns:a16="http://schemas.microsoft.com/office/drawing/2014/main" id="{8D2E9F47-D9F7-43DD-901A-F6CEB1E0D042}"/>
                </a:ext>
              </a:extLst>
            </p:cNvPr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476;p69">
              <a:extLst>
                <a:ext uri="{FF2B5EF4-FFF2-40B4-BE49-F238E27FC236}">
                  <a16:creationId xmlns:a16="http://schemas.microsoft.com/office/drawing/2014/main" id="{6E7D3923-C863-4C76-903F-37F27E53677A}"/>
                </a:ext>
              </a:extLst>
            </p:cNvPr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477;p69">
              <a:extLst>
                <a:ext uri="{FF2B5EF4-FFF2-40B4-BE49-F238E27FC236}">
                  <a16:creationId xmlns:a16="http://schemas.microsoft.com/office/drawing/2014/main" id="{5F523CB6-13CA-4B58-A221-0E07510BB8C8}"/>
                </a:ext>
              </a:extLst>
            </p:cNvPr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478;p69">
              <a:extLst>
                <a:ext uri="{FF2B5EF4-FFF2-40B4-BE49-F238E27FC236}">
                  <a16:creationId xmlns:a16="http://schemas.microsoft.com/office/drawing/2014/main" id="{02143E51-AB53-4572-A707-3AFAFFC3D10C}"/>
                </a:ext>
              </a:extLst>
            </p:cNvPr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479;p69">
              <a:extLst>
                <a:ext uri="{FF2B5EF4-FFF2-40B4-BE49-F238E27FC236}">
                  <a16:creationId xmlns:a16="http://schemas.microsoft.com/office/drawing/2014/main" id="{9EB64E71-667B-441C-8AF3-613D1224F0D0}"/>
                </a:ext>
              </a:extLst>
            </p:cNvPr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480;p69">
              <a:extLst>
                <a:ext uri="{FF2B5EF4-FFF2-40B4-BE49-F238E27FC236}">
                  <a16:creationId xmlns:a16="http://schemas.microsoft.com/office/drawing/2014/main" id="{17CAD151-ED39-4B88-B710-FE2777A4AB8F}"/>
                </a:ext>
              </a:extLst>
            </p:cNvPr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481;p69">
              <a:extLst>
                <a:ext uri="{FF2B5EF4-FFF2-40B4-BE49-F238E27FC236}">
                  <a16:creationId xmlns:a16="http://schemas.microsoft.com/office/drawing/2014/main" id="{B6A94C5E-AA1B-4D3D-99A7-1BAEE87E525E}"/>
                </a:ext>
              </a:extLst>
            </p:cNvPr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482;p69">
              <a:extLst>
                <a:ext uri="{FF2B5EF4-FFF2-40B4-BE49-F238E27FC236}">
                  <a16:creationId xmlns:a16="http://schemas.microsoft.com/office/drawing/2014/main" id="{524AC601-89B7-49DA-9779-A47C42B1DE7C}"/>
                </a:ext>
              </a:extLst>
            </p:cNvPr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483;p69">
              <a:extLst>
                <a:ext uri="{FF2B5EF4-FFF2-40B4-BE49-F238E27FC236}">
                  <a16:creationId xmlns:a16="http://schemas.microsoft.com/office/drawing/2014/main" id="{44F5E07C-40A6-40D6-AC0F-A689BFA53FB7}"/>
                </a:ext>
              </a:extLst>
            </p:cNvPr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484;p69">
              <a:extLst>
                <a:ext uri="{FF2B5EF4-FFF2-40B4-BE49-F238E27FC236}">
                  <a16:creationId xmlns:a16="http://schemas.microsoft.com/office/drawing/2014/main" id="{DF686F9A-F2A0-4748-80E1-7723A52FFF1A}"/>
                </a:ext>
              </a:extLst>
            </p:cNvPr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485;p69">
              <a:extLst>
                <a:ext uri="{FF2B5EF4-FFF2-40B4-BE49-F238E27FC236}">
                  <a16:creationId xmlns:a16="http://schemas.microsoft.com/office/drawing/2014/main" id="{CE31B88D-95AB-4DDE-9B6F-83D91CB1870D}"/>
                </a:ext>
              </a:extLst>
            </p:cNvPr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486;p69">
              <a:extLst>
                <a:ext uri="{FF2B5EF4-FFF2-40B4-BE49-F238E27FC236}">
                  <a16:creationId xmlns:a16="http://schemas.microsoft.com/office/drawing/2014/main" id="{AA9AF177-BDFC-415B-8666-2BB6AFB21FC6}"/>
                </a:ext>
              </a:extLst>
            </p:cNvPr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487;p69">
              <a:extLst>
                <a:ext uri="{FF2B5EF4-FFF2-40B4-BE49-F238E27FC236}">
                  <a16:creationId xmlns:a16="http://schemas.microsoft.com/office/drawing/2014/main" id="{D6647FA1-8E7D-4D96-867F-305CA30A18C7}"/>
                </a:ext>
              </a:extLst>
            </p:cNvPr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488;p69">
              <a:extLst>
                <a:ext uri="{FF2B5EF4-FFF2-40B4-BE49-F238E27FC236}">
                  <a16:creationId xmlns:a16="http://schemas.microsoft.com/office/drawing/2014/main" id="{A0FFBE36-7CB9-445B-9C66-5DDB5F080B95}"/>
                </a:ext>
              </a:extLst>
            </p:cNvPr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489;p69">
              <a:extLst>
                <a:ext uri="{FF2B5EF4-FFF2-40B4-BE49-F238E27FC236}">
                  <a16:creationId xmlns:a16="http://schemas.microsoft.com/office/drawing/2014/main" id="{D071A63B-2162-4955-AC48-5B352680F4D4}"/>
                </a:ext>
              </a:extLst>
            </p:cNvPr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490;p69">
              <a:extLst>
                <a:ext uri="{FF2B5EF4-FFF2-40B4-BE49-F238E27FC236}">
                  <a16:creationId xmlns:a16="http://schemas.microsoft.com/office/drawing/2014/main" id="{0AC0C6E0-F478-4261-AF68-0C6C0DF1746F}"/>
                </a:ext>
              </a:extLst>
            </p:cNvPr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491;p69">
              <a:extLst>
                <a:ext uri="{FF2B5EF4-FFF2-40B4-BE49-F238E27FC236}">
                  <a16:creationId xmlns:a16="http://schemas.microsoft.com/office/drawing/2014/main" id="{2B7C6567-8AC9-47E7-9237-191F8A4E4DAA}"/>
                </a:ext>
              </a:extLst>
            </p:cNvPr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492;p69">
              <a:extLst>
                <a:ext uri="{FF2B5EF4-FFF2-40B4-BE49-F238E27FC236}">
                  <a16:creationId xmlns:a16="http://schemas.microsoft.com/office/drawing/2014/main" id="{62282BA0-2381-4A99-93EF-D77D9CC7D562}"/>
                </a:ext>
              </a:extLst>
            </p:cNvPr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493;p69">
              <a:extLst>
                <a:ext uri="{FF2B5EF4-FFF2-40B4-BE49-F238E27FC236}">
                  <a16:creationId xmlns:a16="http://schemas.microsoft.com/office/drawing/2014/main" id="{12BB126F-8E39-4B18-87C1-03CBFB85EC2C}"/>
                </a:ext>
              </a:extLst>
            </p:cNvPr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494;p69">
              <a:extLst>
                <a:ext uri="{FF2B5EF4-FFF2-40B4-BE49-F238E27FC236}">
                  <a16:creationId xmlns:a16="http://schemas.microsoft.com/office/drawing/2014/main" id="{AB170C3B-9B2E-4B33-9E6F-3A3A27131E63}"/>
                </a:ext>
              </a:extLst>
            </p:cNvPr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495;p69">
              <a:extLst>
                <a:ext uri="{FF2B5EF4-FFF2-40B4-BE49-F238E27FC236}">
                  <a16:creationId xmlns:a16="http://schemas.microsoft.com/office/drawing/2014/main" id="{DC5D67E5-E6DD-4436-8DB9-72F3D91A2D93}"/>
                </a:ext>
              </a:extLst>
            </p:cNvPr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496;p69">
              <a:extLst>
                <a:ext uri="{FF2B5EF4-FFF2-40B4-BE49-F238E27FC236}">
                  <a16:creationId xmlns:a16="http://schemas.microsoft.com/office/drawing/2014/main" id="{745EA215-B242-4D51-87CE-AF35F96BCF74}"/>
                </a:ext>
              </a:extLst>
            </p:cNvPr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497;p69">
              <a:extLst>
                <a:ext uri="{FF2B5EF4-FFF2-40B4-BE49-F238E27FC236}">
                  <a16:creationId xmlns:a16="http://schemas.microsoft.com/office/drawing/2014/main" id="{5295333E-B57C-43E2-B233-CF29E86AB1C2}"/>
                </a:ext>
              </a:extLst>
            </p:cNvPr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498;p69">
              <a:extLst>
                <a:ext uri="{FF2B5EF4-FFF2-40B4-BE49-F238E27FC236}">
                  <a16:creationId xmlns:a16="http://schemas.microsoft.com/office/drawing/2014/main" id="{0137F64F-CBF6-480D-8BC8-86EA6077EBC2}"/>
                </a:ext>
              </a:extLst>
            </p:cNvPr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499;p69">
              <a:extLst>
                <a:ext uri="{FF2B5EF4-FFF2-40B4-BE49-F238E27FC236}">
                  <a16:creationId xmlns:a16="http://schemas.microsoft.com/office/drawing/2014/main" id="{D9660596-EE87-4EC1-AA08-E4BD5A47CF0F}"/>
                </a:ext>
              </a:extLst>
            </p:cNvPr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500;p69">
              <a:extLst>
                <a:ext uri="{FF2B5EF4-FFF2-40B4-BE49-F238E27FC236}">
                  <a16:creationId xmlns:a16="http://schemas.microsoft.com/office/drawing/2014/main" id="{1CF83564-2E47-4468-B614-95CE7F95FE55}"/>
                </a:ext>
              </a:extLst>
            </p:cNvPr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501;p69">
              <a:extLst>
                <a:ext uri="{FF2B5EF4-FFF2-40B4-BE49-F238E27FC236}">
                  <a16:creationId xmlns:a16="http://schemas.microsoft.com/office/drawing/2014/main" id="{D615D101-449D-4C0F-BD78-B35ACFA25B14}"/>
                </a:ext>
              </a:extLst>
            </p:cNvPr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502;p69">
              <a:extLst>
                <a:ext uri="{FF2B5EF4-FFF2-40B4-BE49-F238E27FC236}">
                  <a16:creationId xmlns:a16="http://schemas.microsoft.com/office/drawing/2014/main" id="{9AD46468-D352-4B30-B799-11440D85917F}"/>
                </a:ext>
              </a:extLst>
            </p:cNvPr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503;p69">
              <a:extLst>
                <a:ext uri="{FF2B5EF4-FFF2-40B4-BE49-F238E27FC236}">
                  <a16:creationId xmlns:a16="http://schemas.microsoft.com/office/drawing/2014/main" id="{7A980922-D94A-4C0A-A29F-0F093814F6EC}"/>
                </a:ext>
              </a:extLst>
            </p:cNvPr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504;p69">
              <a:extLst>
                <a:ext uri="{FF2B5EF4-FFF2-40B4-BE49-F238E27FC236}">
                  <a16:creationId xmlns:a16="http://schemas.microsoft.com/office/drawing/2014/main" id="{B6BF3854-B25C-44F5-813C-5FB7CBE20746}"/>
                </a:ext>
              </a:extLst>
            </p:cNvPr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505;p69">
              <a:extLst>
                <a:ext uri="{FF2B5EF4-FFF2-40B4-BE49-F238E27FC236}">
                  <a16:creationId xmlns:a16="http://schemas.microsoft.com/office/drawing/2014/main" id="{532E7FF3-1EAC-4E6F-95B8-3C519D92BFC1}"/>
                </a:ext>
              </a:extLst>
            </p:cNvPr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506;p69">
              <a:extLst>
                <a:ext uri="{FF2B5EF4-FFF2-40B4-BE49-F238E27FC236}">
                  <a16:creationId xmlns:a16="http://schemas.microsoft.com/office/drawing/2014/main" id="{6D3DF1CF-63D2-4711-943C-43BA836B8C39}"/>
                </a:ext>
              </a:extLst>
            </p:cNvPr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507;p69">
              <a:extLst>
                <a:ext uri="{FF2B5EF4-FFF2-40B4-BE49-F238E27FC236}">
                  <a16:creationId xmlns:a16="http://schemas.microsoft.com/office/drawing/2014/main" id="{F9A51712-234C-4E72-B6B6-0A854AD68130}"/>
                </a:ext>
              </a:extLst>
            </p:cNvPr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508;p69">
              <a:extLst>
                <a:ext uri="{FF2B5EF4-FFF2-40B4-BE49-F238E27FC236}">
                  <a16:creationId xmlns:a16="http://schemas.microsoft.com/office/drawing/2014/main" id="{8F1E8D77-DEF5-4902-B362-855F379C49A9}"/>
                </a:ext>
              </a:extLst>
            </p:cNvPr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509;p69">
              <a:extLst>
                <a:ext uri="{FF2B5EF4-FFF2-40B4-BE49-F238E27FC236}">
                  <a16:creationId xmlns:a16="http://schemas.microsoft.com/office/drawing/2014/main" id="{A0B0FE2C-EE1F-4039-ADA9-E729CE752FCD}"/>
                </a:ext>
              </a:extLst>
            </p:cNvPr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510;p69">
              <a:extLst>
                <a:ext uri="{FF2B5EF4-FFF2-40B4-BE49-F238E27FC236}">
                  <a16:creationId xmlns:a16="http://schemas.microsoft.com/office/drawing/2014/main" id="{3EAB605C-2259-4C8F-9B8B-A43800E774CD}"/>
                </a:ext>
              </a:extLst>
            </p:cNvPr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511;p69">
              <a:extLst>
                <a:ext uri="{FF2B5EF4-FFF2-40B4-BE49-F238E27FC236}">
                  <a16:creationId xmlns:a16="http://schemas.microsoft.com/office/drawing/2014/main" id="{F993BB11-9256-484E-A99A-3F0BA4A273DD}"/>
                </a:ext>
              </a:extLst>
            </p:cNvPr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512;p69">
              <a:extLst>
                <a:ext uri="{FF2B5EF4-FFF2-40B4-BE49-F238E27FC236}">
                  <a16:creationId xmlns:a16="http://schemas.microsoft.com/office/drawing/2014/main" id="{1EF51983-A7D9-4DCE-A861-BAC748CC1CDF}"/>
                </a:ext>
              </a:extLst>
            </p:cNvPr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513;p69">
              <a:extLst>
                <a:ext uri="{FF2B5EF4-FFF2-40B4-BE49-F238E27FC236}">
                  <a16:creationId xmlns:a16="http://schemas.microsoft.com/office/drawing/2014/main" id="{4A304C21-567B-4D46-81B1-45356902AEF5}"/>
                </a:ext>
              </a:extLst>
            </p:cNvPr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514;p69">
              <a:extLst>
                <a:ext uri="{FF2B5EF4-FFF2-40B4-BE49-F238E27FC236}">
                  <a16:creationId xmlns:a16="http://schemas.microsoft.com/office/drawing/2014/main" id="{C2B6CA24-AD8E-491F-92A0-CF2671E92A73}"/>
                </a:ext>
              </a:extLst>
            </p:cNvPr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515;p69">
              <a:extLst>
                <a:ext uri="{FF2B5EF4-FFF2-40B4-BE49-F238E27FC236}">
                  <a16:creationId xmlns:a16="http://schemas.microsoft.com/office/drawing/2014/main" id="{5C386043-28EB-4402-A276-4BD0765E1A66}"/>
                </a:ext>
              </a:extLst>
            </p:cNvPr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516;p69">
              <a:extLst>
                <a:ext uri="{FF2B5EF4-FFF2-40B4-BE49-F238E27FC236}">
                  <a16:creationId xmlns:a16="http://schemas.microsoft.com/office/drawing/2014/main" id="{7CE09995-C65B-42EF-AD45-2F675C24679F}"/>
                </a:ext>
              </a:extLst>
            </p:cNvPr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517;p69">
              <a:extLst>
                <a:ext uri="{FF2B5EF4-FFF2-40B4-BE49-F238E27FC236}">
                  <a16:creationId xmlns:a16="http://schemas.microsoft.com/office/drawing/2014/main" id="{65A29E31-0923-479B-AD3C-5C3384F92ED7}"/>
                </a:ext>
              </a:extLst>
            </p:cNvPr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518;p69">
              <a:extLst>
                <a:ext uri="{FF2B5EF4-FFF2-40B4-BE49-F238E27FC236}">
                  <a16:creationId xmlns:a16="http://schemas.microsoft.com/office/drawing/2014/main" id="{88D6BB74-726D-42CE-86F7-7C17AE9C54BB}"/>
                </a:ext>
              </a:extLst>
            </p:cNvPr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519;p69">
              <a:extLst>
                <a:ext uri="{FF2B5EF4-FFF2-40B4-BE49-F238E27FC236}">
                  <a16:creationId xmlns:a16="http://schemas.microsoft.com/office/drawing/2014/main" id="{0186C65E-44B7-482A-AB8D-C5B13871B8FB}"/>
                </a:ext>
              </a:extLst>
            </p:cNvPr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520;p69">
              <a:extLst>
                <a:ext uri="{FF2B5EF4-FFF2-40B4-BE49-F238E27FC236}">
                  <a16:creationId xmlns:a16="http://schemas.microsoft.com/office/drawing/2014/main" id="{73EEA3E6-0577-49A5-94BD-5E19711ABB04}"/>
                </a:ext>
              </a:extLst>
            </p:cNvPr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521;p69">
              <a:extLst>
                <a:ext uri="{FF2B5EF4-FFF2-40B4-BE49-F238E27FC236}">
                  <a16:creationId xmlns:a16="http://schemas.microsoft.com/office/drawing/2014/main" id="{F9E0D37C-3F12-4639-A06E-56C994755DA4}"/>
                </a:ext>
              </a:extLst>
            </p:cNvPr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522;p69">
              <a:extLst>
                <a:ext uri="{FF2B5EF4-FFF2-40B4-BE49-F238E27FC236}">
                  <a16:creationId xmlns:a16="http://schemas.microsoft.com/office/drawing/2014/main" id="{05072C5E-48D5-46A7-A651-E1EDF5ECD65B}"/>
                </a:ext>
              </a:extLst>
            </p:cNvPr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523;p69">
              <a:extLst>
                <a:ext uri="{FF2B5EF4-FFF2-40B4-BE49-F238E27FC236}">
                  <a16:creationId xmlns:a16="http://schemas.microsoft.com/office/drawing/2014/main" id="{C8080D8B-7869-4E0A-BD27-406199E52870}"/>
                </a:ext>
              </a:extLst>
            </p:cNvPr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524;p69">
              <a:extLst>
                <a:ext uri="{FF2B5EF4-FFF2-40B4-BE49-F238E27FC236}">
                  <a16:creationId xmlns:a16="http://schemas.microsoft.com/office/drawing/2014/main" id="{44CE1012-0AE3-4C4B-A331-82AE7E763B47}"/>
                </a:ext>
              </a:extLst>
            </p:cNvPr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525;p69">
              <a:extLst>
                <a:ext uri="{FF2B5EF4-FFF2-40B4-BE49-F238E27FC236}">
                  <a16:creationId xmlns:a16="http://schemas.microsoft.com/office/drawing/2014/main" id="{3F3AC80E-0601-43B6-B111-8203F86C2C5A}"/>
                </a:ext>
              </a:extLst>
            </p:cNvPr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526;p69">
              <a:extLst>
                <a:ext uri="{FF2B5EF4-FFF2-40B4-BE49-F238E27FC236}">
                  <a16:creationId xmlns:a16="http://schemas.microsoft.com/office/drawing/2014/main" id="{36233225-DF8F-495B-9A6A-B073828979DB}"/>
                </a:ext>
              </a:extLst>
            </p:cNvPr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527;p69">
              <a:extLst>
                <a:ext uri="{FF2B5EF4-FFF2-40B4-BE49-F238E27FC236}">
                  <a16:creationId xmlns:a16="http://schemas.microsoft.com/office/drawing/2014/main" id="{25C6761A-47ED-46E3-90EE-D94B9893F94D}"/>
                </a:ext>
              </a:extLst>
            </p:cNvPr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528;p69">
              <a:extLst>
                <a:ext uri="{FF2B5EF4-FFF2-40B4-BE49-F238E27FC236}">
                  <a16:creationId xmlns:a16="http://schemas.microsoft.com/office/drawing/2014/main" id="{CD899277-8347-459B-A648-35C033C5526D}"/>
                </a:ext>
              </a:extLst>
            </p:cNvPr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529;p69">
              <a:extLst>
                <a:ext uri="{FF2B5EF4-FFF2-40B4-BE49-F238E27FC236}">
                  <a16:creationId xmlns:a16="http://schemas.microsoft.com/office/drawing/2014/main" id="{378F2685-E1C5-472E-A9AE-6622CB17D227}"/>
                </a:ext>
              </a:extLst>
            </p:cNvPr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530;p69">
              <a:extLst>
                <a:ext uri="{FF2B5EF4-FFF2-40B4-BE49-F238E27FC236}">
                  <a16:creationId xmlns:a16="http://schemas.microsoft.com/office/drawing/2014/main" id="{802E199E-E0F6-4BC2-943C-A3D21929B6D7}"/>
                </a:ext>
              </a:extLst>
            </p:cNvPr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531;p69">
              <a:extLst>
                <a:ext uri="{FF2B5EF4-FFF2-40B4-BE49-F238E27FC236}">
                  <a16:creationId xmlns:a16="http://schemas.microsoft.com/office/drawing/2014/main" id="{8F4C739E-F139-4922-BCEB-3F54DD87ECDC}"/>
                </a:ext>
              </a:extLst>
            </p:cNvPr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532;p69">
              <a:extLst>
                <a:ext uri="{FF2B5EF4-FFF2-40B4-BE49-F238E27FC236}">
                  <a16:creationId xmlns:a16="http://schemas.microsoft.com/office/drawing/2014/main" id="{F23EB16E-7179-4334-BC29-87C231A49EF0}"/>
                </a:ext>
              </a:extLst>
            </p:cNvPr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533;p69">
              <a:extLst>
                <a:ext uri="{FF2B5EF4-FFF2-40B4-BE49-F238E27FC236}">
                  <a16:creationId xmlns:a16="http://schemas.microsoft.com/office/drawing/2014/main" id="{1A362ECC-EC58-44B9-88C8-ACB5A0F54F4B}"/>
                </a:ext>
              </a:extLst>
            </p:cNvPr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534;p69">
              <a:extLst>
                <a:ext uri="{FF2B5EF4-FFF2-40B4-BE49-F238E27FC236}">
                  <a16:creationId xmlns:a16="http://schemas.microsoft.com/office/drawing/2014/main" id="{1DF674DC-5BD4-4A53-A47E-0CF374EDD5D5}"/>
                </a:ext>
              </a:extLst>
            </p:cNvPr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535;p69">
              <a:extLst>
                <a:ext uri="{FF2B5EF4-FFF2-40B4-BE49-F238E27FC236}">
                  <a16:creationId xmlns:a16="http://schemas.microsoft.com/office/drawing/2014/main" id="{05C99174-D21F-4AE8-9925-36A7B25B1503}"/>
                </a:ext>
              </a:extLst>
            </p:cNvPr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536;p69">
              <a:extLst>
                <a:ext uri="{FF2B5EF4-FFF2-40B4-BE49-F238E27FC236}">
                  <a16:creationId xmlns:a16="http://schemas.microsoft.com/office/drawing/2014/main" id="{C4FD6A44-7F0C-49CA-90D5-1973B246FA61}"/>
                </a:ext>
              </a:extLst>
            </p:cNvPr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537;p69">
              <a:extLst>
                <a:ext uri="{FF2B5EF4-FFF2-40B4-BE49-F238E27FC236}">
                  <a16:creationId xmlns:a16="http://schemas.microsoft.com/office/drawing/2014/main" id="{2B305A93-8B27-4833-9A29-C93222338AB8}"/>
                </a:ext>
              </a:extLst>
            </p:cNvPr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538;p69">
              <a:extLst>
                <a:ext uri="{FF2B5EF4-FFF2-40B4-BE49-F238E27FC236}">
                  <a16:creationId xmlns:a16="http://schemas.microsoft.com/office/drawing/2014/main" id="{AC4C9220-8C28-4096-A26F-B62A15953AFB}"/>
                </a:ext>
              </a:extLst>
            </p:cNvPr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539;p69">
              <a:extLst>
                <a:ext uri="{FF2B5EF4-FFF2-40B4-BE49-F238E27FC236}">
                  <a16:creationId xmlns:a16="http://schemas.microsoft.com/office/drawing/2014/main" id="{529B905B-3374-4F54-92AC-44F45B336665}"/>
                </a:ext>
              </a:extLst>
            </p:cNvPr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540;p69">
              <a:extLst>
                <a:ext uri="{FF2B5EF4-FFF2-40B4-BE49-F238E27FC236}">
                  <a16:creationId xmlns:a16="http://schemas.microsoft.com/office/drawing/2014/main" id="{C182A73F-A4B6-4CA5-82A0-494062F65E98}"/>
                </a:ext>
              </a:extLst>
            </p:cNvPr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541;p69">
              <a:extLst>
                <a:ext uri="{FF2B5EF4-FFF2-40B4-BE49-F238E27FC236}">
                  <a16:creationId xmlns:a16="http://schemas.microsoft.com/office/drawing/2014/main" id="{E9198DD2-AF99-49F4-B4CE-891248975CBA}"/>
                </a:ext>
              </a:extLst>
            </p:cNvPr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542;p69">
              <a:extLst>
                <a:ext uri="{FF2B5EF4-FFF2-40B4-BE49-F238E27FC236}">
                  <a16:creationId xmlns:a16="http://schemas.microsoft.com/office/drawing/2014/main" id="{F72217D6-6DB9-4644-8555-D8E4ECF25853}"/>
                </a:ext>
              </a:extLst>
            </p:cNvPr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543;p69">
              <a:extLst>
                <a:ext uri="{FF2B5EF4-FFF2-40B4-BE49-F238E27FC236}">
                  <a16:creationId xmlns:a16="http://schemas.microsoft.com/office/drawing/2014/main" id="{CE8D031B-C344-4DA9-AFAF-7D4B5DA45039}"/>
                </a:ext>
              </a:extLst>
            </p:cNvPr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544;p69">
              <a:extLst>
                <a:ext uri="{FF2B5EF4-FFF2-40B4-BE49-F238E27FC236}">
                  <a16:creationId xmlns:a16="http://schemas.microsoft.com/office/drawing/2014/main" id="{D3EBAC87-63BE-44F3-B7E2-0EA34625F8C2}"/>
                </a:ext>
              </a:extLst>
            </p:cNvPr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545;p69">
              <a:extLst>
                <a:ext uri="{FF2B5EF4-FFF2-40B4-BE49-F238E27FC236}">
                  <a16:creationId xmlns:a16="http://schemas.microsoft.com/office/drawing/2014/main" id="{E98967C3-D6AE-406F-B21D-FEDF1A5C9D8F}"/>
                </a:ext>
              </a:extLst>
            </p:cNvPr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546;p69">
              <a:extLst>
                <a:ext uri="{FF2B5EF4-FFF2-40B4-BE49-F238E27FC236}">
                  <a16:creationId xmlns:a16="http://schemas.microsoft.com/office/drawing/2014/main" id="{E87211C9-66A8-47DD-B67C-FDDD19CAA5FD}"/>
                </a:ext>
              </a:extLst>
            </p:cNvPr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547;p69">
              <a:extLst>
                <a:ext uri="{FF2B5EF4-FFF2-40B4-BE49-F238E27FC236}">
                  <a16:creationId xmlns:a16="http://schemas.microsoft.com/office/drawing/2014/main" id="{6381B31D-9B1D-4F9D-8B07-B0071B76EEFB}"/>
                </a:ext>
              </a:extLst>
            </p:cNvPr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548;p69">
              <a:extLst>
                <a:ext uri="{FF2B5EF4-FFF2-40B4-BE49-F238E27FC236}">
                  <a16:creationId xmlns:a16="http://schemas.microsoft.com/office/drawing/2014/main" id="{A9F57FE9-8923-4EAD-8407-3205E3B3B12A}"/>
                </a:ext>
              </a:extLst>
            </p:cNvPr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549;p69">
              <a:extLst>
                <a:ext uri="{FF2B5EF4-FFF2-40B4-BE49-F238E27FC236}">
                  <a16:creationId xmlns:a16="http://schemas.microsoft.com/office/drawing/2014/main" id="{165C75F0-3F9B-42C4-98CF-E11FE5C4A99B}"/>
                </a:ext>
              </a:extLst>
            </p:cNvPr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550;p69">
              <a:extLst>
                <a:ext uri="{FF2B5EF4-FFF2-40B4-BE49-F238E27FC236}">
                  <a16:creationId xmlns:a16="http://schemas.microsoft.com/office/drawing/2014/main" id="{E5350397-31D6-45D0-A6CF-B576624C5318}"/>
                </a:ext>
              </a:extLst>
            </p:cNvPr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551;p69">
              <a:extLst>
                <a:ext uri="{FF2B5EF4-FFF2-40B4-BE49-F238E27FC236}">
                  <a16:creationId xmlns:a16="http://schemas.microsoft.com/office/drawing/2014/main" id="{A0EDD650-7EB6-40F5-BDC8-4EF9FFBBC4D7}"/>
                </a:ext>
              </a:extLst>
            </p:cNvPr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552;p69">
              <a:extLst>
                <a:ext uri="{FF2B5EF4-FFF2-40B4-BE49-F238E27FC236}">
                  <a16:creationId xmlns:a16="http://schemas.microsoft.com/office/drawing/2014/main" id="{860B37F0-7C3F-4236-BA2F-4166CE3B9346}"/>
                </a:ext>
              </a:extLst>
            </p:cNvPr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553;p69">
              <a:extLst>
                <a:ext uri="{FF2B5EF4-FFF2-40B4-BE49-F238E27FC236}">
                  <a16:creationId xmlns:a16="http://schemas.microsoft.com/office/drawing/2014/main" id="{44AE9386-9C6B-4CA6-A743-D37429EAFCA7}"/>
                </a:ext>
              </a:extLst>
            </p:cNvPr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554;p69">
              <a:extLst>
                <a:ext uri="{FF2B5EF4-FFF2-40B4-BE49-F238E27FC236}">
                  <a16:creationId xmlns:a16="http://schemas.microsoft.com/office/drawing/2014/main" id="{19EC934D-1F0A-4106-828E-87AAA884560F}"/>
                </a:ext>
              </a:extLst>
            </p:cNvPr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555;p69">
              <a:extLst>
                <a:ext uri="{FF2B5EF4-FFF2-40B4-BE49-F238E27FC236}">
                  <a16:creationId xmlns:a16="http://schemas.microsoft.com/office/drawing/2014/main" id="{B330C067-6B53-4B86-A430-9E0043FEEDDC}"/>
                </a:ext>
              </a:extLst>
            </p:cNvPr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556;p69">
              <a:extLst>
                <a:ext uri="{FF2B5EF4-FFF2-40B4-BE49-F238E27FC236}">
                  <a16:creationId xmlns:a16="http://schemas.microsoft.com/office/drawing/2014/main" id="{0B30C467-3459-4CCA-A876-8E5F810EA452}"/>
                </a:ext>
              </a:extLst>
            </p:cNvPr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557;p69">
              <a:extLst>
                <a:ext uri="{FF2B5EF4-FFF2-40B4-BE49-F238E27FC236}">
                  <a16:creationId xmlns:a16="http://schemas.microsoft.com/office/drawing/2014/main" id="{D1E0ABD2-3D10-4C26-BEBA-36328B704B8E}"/>
                </a:ext>
              </a:extLst>
            </p:cNvPr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558;p69">
              <a:extLst>
                <a:ext uri="{FF2B5EF4-FFF2-40B4-BE49-F238E27FC236}">
                  <a16:creationId xmlns:a16="http://schemas.microsoft.com/office/drawing/2014/main" id="{0F329D6F-02B0-4F4E-8A9E-8220E41C971E}"/>
                </a:ext>
              </a:extLst>
            </p:cNvPr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559;p69">
              <a:extLst>
                <a:ext uri="{FF2B5EF4-FFF2-40B4-BE49-F238E27FC236}">
                  <a16:creationId xmlns:a16="http://schemas.microsoft.com/office/drawing/2014/main" id="{969674F4-AC62-4004-A90B-B3F009AC3C96}"/>
                </a:ext>
              </a:extLst>
            </p:cNvPr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560;p69">
              <a:extLst>
                <a:ext uri="{FF2B5EF4-FFF2-40B4-BE49-F238E27FC236}">
                  <a16:creationId xmlns:a16="http://schemas.microsoft.com/office/drawing/2014/main" id="{2C2B9F26-30A6-42DD-90AA-9B10A3B11578}"/>
                </a:ext>
              </a:extLst>
            </p:cNvPr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561;p69">
              <a:extLst>
                <a:ext uri="{FF2B5EF4-FFF2-40B4-BE49-F238E27FC236}">
                  <a16:creationId xmlns:a16="http://schemas.microsoft.com/office/drawing/2014/main" id="{E5CF60D6-30BE-4B9C-B1C7-09977004615D}"/>
                </a:ext>
              </a:extLst>
            </p:cNvPr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562;p69">
              <a:extLst>
                <a:ext uri="{FF2B5EF4-FFF2-40B4-BE49-F238E27FC236}">
                  <a16:creationId xmlns:a16="http://schemas.microsoft.com/office/drawing/2014/main" id="{BB03E397-368A-41C0-AB92-076F289526CF}"/>
                </a:ext>
              </a:extLst>
            </p:cNvPr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563;p69">
              <a:extLst>
                <a:ext uri="{FF2B5EF4-FFF2-40B4-BE49-F238E27FC236}">
                  <a16:creationId xmlns:a16="http://schemas.microsoft.com/office/drawing/2014/main" id="{30F6602F-882E-4441-B1C5-6977AFFA5EE2}"/>
                </a:ext>
              </a:extLst>
            </p:cNvPr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564;p69">
              <a:extLst>
                <a:ext uri="{FF2B5EF4-FFF2-40B4-BE49-F238E27FC236}">
                  <a16:creationId xmlns:a16="http://schemas.microsoft.com/office/drawing/2014/main" id="{BBCD8C60-D7F3-48CF-BE54-23C3C5893D78}"/>
                </a:ext>
              </a:extLst>
            </p:cNvPr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565;p69">
              <a:extLst>
                <a:ext uri="{FF2B5EF4-FFF2-40B4-BE49-F238E27FC236}">
                  <a16:creationId xmlns:a16="http://schemas.microsoft.com/office/drawing/2014/main" id="{FF99A432-4980-437B-A3C5-2FD55049F0E2}"/>
                </a:ext>
              </a:extLst>
            </p:cNvPr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566;p69">
              <a:extLst>
                <a:ext uri="{FF2B5EF4-FFF2-40B4-BE49-F238E27FC236}">
                  <a16:creationId xmlns:a16="http://schemas.microsoft.com/office/drawing/2014/main" id="{4D5F5F54-B5AC-47BE-BDEC-B683169FAD8F}"/>
                </a:ext>
              </a:extLst>
            </p:cNvPr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567;p69">
              <a:extLst>
                <a:ext uri="{FF2B5EF4-FFF2-40B4-BE49-F238E27FC236}">
                  <a16:creationId xmlns:a16="http://schemas.microsoft.com/office/drawing/2014/main" id="{F82FE0E9-22F4-467F-8A0B-F66CA871C747}"/>
                </a:ext>
              </a:extLst>
            </p:cNvPr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568;p69">
              <a:extLst>
                <a:ext uri="{FF2B5EF4-FFF2-40B4-BE49-F238E27FC236}">
                  <a16:creationId xmlns:a16="http://schemas.microsoft.com/office/drawing/2014/main" id="{1D7424A5-5499-4996-8622-BFEF5A1C9CAD}"/>
                </a:ext>
              </a:extLst>
            </p:cNvPr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569;p69">
              <a:extLst>
                <a:ext uri="{FF2B5EF4-FFF2-40B4-BE49-F238E27FC236}">
                  <a16:creationId xmlns:a16="http://schemas.microsoft.com/office/drawing/2014/main" id="{38622B1A-EB44-4F1B-ABEF-4431F2DA68CA}"/>
                </a:ext>
              </a:extLst>
            </p:cNvPr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570;p69">
              <a:extLst>
                <a:ext uri="{FF2B5EF4-FFF2-40B4-BE49-F238E27FC236}">
                  <a16:creationId xmlns:a16="http://schemas.microsoft.com/office/drawing/2014/main" id="{4DE2BC6A-A1AD-4DE0-8AFB-FB3CFE36A7AF}"/>
                </a:ext>
              </a:extLst>
            </p:cNvPr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571;p69">
              <a:extLst>
                <a:ext uri="{FF2B5EF4-FFF2-40B4-BE49-F238E27FC236}">
                  <a16:creationId xmlns:a16="http://schemas.microsoft.com/office/drawing/2014/main" id="{4BE0557B-6B63-41D9-9064-3AD2D5C2930D}"/>
                </a:ext>
              </a:extLst>
            </p:cNvPr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572;p69">
              <a:extLst>
                <a:ext uri="{FF2B5EF4-FFF2-40B4-BE49-F238E27FC236}">
                  <a16:creationId xmlns:a16="http://schemas.microsoft.com/office/drawing/2014/main" id="{DA5F8CFF-51EF-425B-AC0D-55302F54C692}"/>
                </a:ext>
              </a:extLst>
            </p:cNvPr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573;p69">
              <a:extLst>
                <a:ext uri="{FF2B5EF4-FFF2-40B4-BE49-F238E27FC236}">
                  <a16:creationId xmlns:a16="http://schemas.microsoft.com/office/drawing/2014/main" id="{11C2B8F0-A055-4C36-AB8B-ACB14E0D6B4C}"/>
                </a:ext>
              </a:extLst>
            </p:cNvPr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574;p69">
              <a:extLst>
                <a:ext uri="{FF2B5EF4-FFF2-40B4-BE49-F238E27FC236}">
                  <a16:creationId xmlns:a16="http://schemas.microsoft.com/office/drawing/2014/main" id="{002313F3-0E66-422A-87DB-DAE383257F75}"/>
                </a:ext>
              </a:extLst>
            </p:cNvPr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575;p69">
              <a:extLst>
                <a:ext uri="{FF2B5EF4-FFF2-40B4-BE49-F238E27FC236}">
                  <a16:creationId xmlns:a16="http://schemas.microsoft.com/office/drawing/2014/main" id="{F5EF2E49-37A3-4985-808B-EA028E1C64A3}"/>
                </a:ext>
              </a:extLst>
            </p:cNvPr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576;p69">
              <a:extLst>
                <a:ext uri="{FF2B5EF4-FFF2-40B4-BE49-F238E27FC236}">
                  <a16:creationId xmlns:a16="http://schemas.microsoft.com/office/drawing/2014/main" id="{22849F8C-D691-4D3F-B273-43DEAB6E146D}"/>
                </a:ext>
              </a:extLst>
            </p:cNvPr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577;p69">
              <a:extLst>
                <a:ext uri="{FF2B5EF4-FFF2-40B4-BE49-F238E27FC236}">
                  <a16:creationId xmlns:a16="http://schemas.microsoft.com/office/drawing/2014/main" id="{0E0FE274-5FC6-4D2A-8A5E-5A8CDE2C9CE2}"/>
                </a:ext>
              </a:extLst>
            </p:cNvPr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578;p69">
              <a:extLst>
                <a:ext uri="{FF2B5EF4-FFF2-40B4-BE49-F238E27FC236}">
                  <a16:creationId xmlns:a16="http://schemas.microsoft.com/office/drawing/2014/main" id="{E151D944-1ECE-4D11-B0D3-65407D3B0EB6}"/>
                </a:ext>
              </a:extLst>
            </p:cNvPr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579;p69">
              <a:extLst>
                <a:ext uri="{FF2B5EF4-FFF2-40B4-BE49-F238E27FC236}">
                  <a16:creationId xmlns:a16="http://schemas.microsoft.com/office/drawing/2014/main" id="{50F17011-DC4D-43A2-8E51-21A5DAD4C79C}"/>
                </a:ext>
              </a:extLst>
            </p:cNvPr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580;p69">
              <a:extLst>
                <a:ext uri="{FF2B5EF4-FFF2-40B4-BE49-F238E27FC236}">
                  <a16:creationId xmlns:a16="http://schemas.microsoft.com/office/drawing/2014/main" id="{095F586E-B25F-4FA9-A316-94D53B54551E}"/>
                </a:ext>
              </a:extLst>
            </p:cNvPr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581;p69">
              <a:extLst>
                <a:ext uri="{FF2B5EF4-FFF2-40B4-BE49-F238E27FC236}">
                  <a16:creationId xmlns:a16="http://schemas.microsoft.com/office/drawing/2014/main" id="{5F38E5EF-71C4-4909-A672-7C91FC337083}"/>
                </a:ext>
              </a:extLst>
            </p:cNvPr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582;p69">
              <a:extLst>
                <a:ext uri="{FF2B5EF4-FFF2-40B4-BE49-F238E27FC236}">
                  <a16:creationId xmlns:a16="http://schemas.microsoft.com/office/drawing/2014/main" id="{076087ED-A0FC-4951-A394-64860ED2E648}"/>
                </a:ext>
              </a:extLst>
            </p:cNvPr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583;p69">
              <a:extLst>
                <a:ext uri="{FF2B5EF4-FFF2-40B4-BE49-F238E27FC236}">
                  <a16:creationId xmlns:a16="http://schemas.microsoft.com/office/drawing/2014/main" id="{8AC2D265-C7B4-46CA-9924-A4E747D187EA}"/>
                </a:ext>
              </a:extLst>
            </p:cNvPr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584;p69">
              <a:extLst>
                <a:ext uri="{FF2B5EF4-FFF2-40B4-BE49-F238E27FC236}">
                  <a16:creationId xmlns:a16="http://schemas.microsoft.com/office/drawing/2014/main" id="{6A98D2EF-7768-477D-B235-00CF1532D4EF}"/>
                </a:ext>
              </a:extLst>
            </p:cNvPr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585;p69">
              <a:extLst>
                <a:ext uri="{FF2B5EF4-FFF2-40B4-BE49-F238E27FC236}">
                  <a16:creationId xmlns:a16="http://schemas.microsoft.com/office/drawing/2014/main" id="{A8507C91-6BBE-44B1-A284-6C47AEE6954D}"/>
                </a:ext>
              </a:extLst>
            </p:cNvPr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586;p69">
              <a:extLst>
                <a:ext uri="{FF2B5EF4-FFF2-40B4-BE49-F238E27FC236}">
                  <a16:creationId xmlns:a16="http://schemas.microsoft.com/office/drawing/2014/main" id="{8AF62D22-9154-4E10-B9E1-4FC2B6E7A44F}"/>
                </a:ext>
              </a:extLst>
            </p:cNvPr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587;p69">
              <a:extLst>
                <a:ext uri="{FF2B5EF4-FFF2-40B4-BE49-F238E27FC236}">
                  <a16:creationId xmlns:a16="http://schemas.microsoft.com/office/drawing/2014/main" id="{71224A10-429B-4854-8C14-B98E68E95865}"/>
                </a:ext>
              </a:extLst>
            </p:cNvPr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588;p69">
              <a:extLst>
                <a:ext uri="{FF2B5EF4-FFF2-40B4-BE49-F238E27FC236}">
                  <a16:creationId xmlns:a16="http://schemas.microsoft.com/office/drawing/2014/main" id="{E7210655-FBBC-4474-8C20-3F087AEC5DD3}"/>
                </a:ext>
              </a:extLst>
            </p:cNvPr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589;p69">
              <a:extLst>
                <a:ext uri="{FF2B5EF4-FFF2-40B4-BE49-F238E27FC236}">
                  <a16:creationId xmlns:a16="http://schemas.microsoft.com/office/drawing/2014/main" id="{02803193-5ACE-47D1-A98F-94157D1ACCD0}"/>
                </a:ext>
              </a:extLst>
            </p:cNvPr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590;p69">
              <a:extLst>
                <a:ext uri="{FF2B5EF4-FFF2-40B4-BE49-F238E27FC236}">
                  <a16:creationId xmlns:a16="http://schemas.microsoft.com/office/drawing/2014/main" id="{6F72C03F-D92A-4214-A482-A45F3AFC2499}"/>
                </a:ext>
              </a:extLst>
            </p:cNvPr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591;p69">
              <a:extLst>
                <a:ext uri="{FF2B5EF4-FFF2-40B4-BE49-F238E27FC236}">
                  <a16:creationId xmlns:a16="http://schemas.microsoft.com/office/drawing/2014/main" id="{60DC2945-7DB2-45C6-B644-C371613360EB}"/>
                </a:ext>
              </a:extLst>
            </p:cNvPr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592;p69">
              <a:extLst>
                <a:ext uri="{FF2B5EF4-FFF2-40B4-BE49-F238E27FC236}">
                  <a16:creationId xmlns:a16="http://schemas.microsoft.com/office/drawing/2014/main" id="{CF6EB9F1-231D-49BD-B9AE-ECA30ABA93FB}"/>
                </a:ext>
              </a:extLst>
            </p:cNvPr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593;p69">
              <a:extLst>
                <a:ext uri="{FF2B5EF4-FFF2-40B4-BE49-F238E27FC236}">
                  <a16:creationId xmlns:a16="http://schemas.microsoft.com/office/drawing/2014/main" id="{38932B44-79AC-4F54-B036-ABFA508D7D9B}"/>
                </a:ext>
              </a:extLst>
            </p:cNvPr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594;p69">
              <a:extLst>
                <a:ext uri="{FF2B5EF4-FFF2-40B4-BE49-F238E27FC236}">
                  <a16:creationId xmlns:a16="http://schemas.microsoft.com/office/drawing/2014/main" id="{946B30B1-4A66-4C5A-8D6A-3FAC3DB692B1}"/>
                </a:ext>
              </a:extLst>
            </p:cNvPr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595;p69">
              <a:extLst>
                <a:ext uri="{FF2B5EF4-FFF2-40B4-BE49-F238E27FC236}">
                  <a16:creationId xmlns:a16="http://schemas.microsoft.com/office/drawing/2014/main" id="{06D6A493-3D10-4967-88DF-526FB263529F}"/>
                </a:ext>
              </a:extLst>
            </p:cNvPr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596;p69">
              <a:extLst>
                <a:ext uri="{FF2B5EF4-FFF2-40B4-BE49-F238E27FC236}">
                  <a16:creationId xmlns:a16="http://schemas.microsoft.com/office/drawing/2014/main" id="{313C2A3F-7B5F-41F2-8895-8C6E1C5764B2}"/>
                </a:ext>
              </a:extLst>
            </p:cNvPr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597;p69">
              <a:extLst>
                <a:ext uri="{FF2B5EF4-FFF2-40B4-BE49-F238E27FC236}">
                  <a16:creationId xmlns:a16="http://schemas.microsoft.com/office/drawing/2014/main" id="{94A970D1-8104-4005-B802-12411D247F0E}"/>
                </a:ext>
              </a:extLst>
            </p:cNvPr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598;p69">
              <a:extLst>
                <a:ext uri="{FF2B5EF4-FFF2-40B4-BE49-F238E27FC236}">
                  <a16:creationId xmlns:a16="http://schemas.microsoft.com/office/drawing/2014/main" id="{81691CE5-7FC0-4E81-8BDF-E4C7897A4F52}"/>
                </a:ext>
              </a:extLst>
            </p:cNvPr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599;p69">
              <a:extLst>
                <a:ext uri="{FF2B5EF4-FFF2-40B4-BE49-F238E27FC236}">
                  <a16:creationId xmlns:a16="http://schemas.microsoft.com/office/drawing/2014/main" id="{FE69D5F8-936D-4EB5-87D1-C32160320070}"/>
                </a:ext>
              </a:extLst>
            </p:cNvPr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600;p69">
              <a:extLst>
                <a:ext uri="{FF2B5EF4-FFF2-40B4-BE49-F238E27FC236}">
                  <a16:creationId xmlns:a16="http://schemas.microsoft.com/office/drawing/2014/main" id="{1DFA4E72-FFDE-4626-8509-59769C33C1F3}"/>
                </a:ext>
              </a:extLst>
            </p:cNvPr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601;p69">
              <a:extLst>
                <a:ext uri="{FF2B5EF4-FFF2-40B4-BE49-F238E27FC236}">
                  <a16:creationId xmlns:a16="http://schemas.microsoft.com/office/drawing/2014/main" id="{520ABD66-4ACE-4951-AFD2-E7D97A91005B}"/>
                </a:ext>
              </a:extLst>
            </p:cNvPr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602;p69">
              <a:extLst>
                <a:ext uri="{FF2B5EF4-FFF2-40B4-BE49-F238E27FC236}">
                  <a16:creationId xmlns:a16="http://schemas.microsoft.com/office/drawing/2014/main" id="{3336336C-5C4B-4B27-A936-F7177542D680}"/>
                </a:ext>
              </a:extLst>
            </p:cNvPr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603;p69">
              <a:extLst>
                <a:ext uri="{FF2B5EF4-FFF2-40B4-BE49-F238E27FC236}">
                  <a16:creationId xmlns:a16="http://schemas.microsoft.com/office/drawing/2014/main" id="{5ADCA7E7-32A4-45E8-9BD8-A93C2C03C86B}"/>
                </a:ext>
              </a:extLst>
            </p:cNvPr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604;p69">
              <a:extLst>
                <a:ext uri="{FF2B5EF4-FFF2-40B4-BE49-F238E27FC236}">
                  <a16:creationId xmlns:a16="http://schemas.microsoft.com/office/drawing/2014/main" id="{F2550918-313A-4C12-9460-9566B4C2F6B0}"/>
                </a:ext>
              </a:extLst>
            </p:cNvPr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605;p69">
              <a:extLst>
                <a:ext uri="{FF2B5EF4-FFF2-40B4-BE49-F238E27FC236}">
                  <a16:creationId xmlns:a16="http://schemas.microsoft.com/office/drawing/2014/main" id="{BBD74570-35BB-4BF7-89C9-7E47D15EAA74}"/>
                </a:ext>
              </a:extLst>
            </p:cNvPr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606;p69">
              <a:extLst>
                <a:ext uri="{FF2B5EF4-FFF2-40B4-BE49-F238E27FC236}">
                  <a16:creationId xmlns:a16="http://schemas.microsoft.com/office/drawing/2014/main" id="{74FE9A4B-F206-4AEA-959A-1610F0AB0EA3}"/>
                </a:ext>
              </a:extLst>
            </p:cNvPr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607;p69">
              <a:extLst>
                <a:ext uri="{FF2B5EF4-FFF2-40B4-BE49-F238E27FC236}">
                  <a16:creationId xmlns:a16="http://schemas.microsoft.com/office/drawing/2014/main" id="{2526CC9E-7566-4391-91DB-98E167BC57B6}"/>
                </a:ext>
              </a:extLst>
            </p:cNvPr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608;p69">
              <a:extLst>
                <a:ext uri="{FF2B5EF4-FFF2-40B4-BE49-F238E27FC236}">
                  <a16:creationId xmlns:a16="http://schemas.microsoft.com/office/drawing/2014/main" id="{FF5071AE-9948-46F4-989B-7E06FA1248C6}"/>
                </a:ext>
              </a:extLst>
            </p:cNvPr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609;p69">
              <a:extLst>
                <a:ext uri="{FF2B5EF4-FFF2-40B4-BE49-F238E27FC236}">
                  <a16:creationId xmlns:a16="http://schemas.microsoft.com/office/drawing/2014/main" id="{19BA94FB-CA8C-47FB-9342-B994ECF56D03}"/>
                </a:ext>
              </a:extLst>
            </p:cNvPr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610;p69">
              <a:extLst>
                <a:ext uri="{FF2B5EF4-FFF2-40B4-BE49-F238E27FC236}">
                  <a16:creationId xmlns:a16="http://schemas.microsoft.com/office/drawing/2014/main" id="{564980B2-D5C7-489C-A0E6-AA2DCE6498A7}"/>
                </a:ext>
              </a:extLst>
            </p:cNvPr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611;p69">
              <a:extLst>
                <a:ext uri="{FF2B5EF4-FFF2-40B4-BE49-F238E27FC236}">
                  <a16:creationId xmlns:a16="http://schemas.microsoft.com/office/drawing/2014/main" id="{BF152D99-1B5F-4BC2-A2DB-A86D4F4DD727}"/>
                </a:ext>
              </a:extLst>
            </p:cNvPr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612;p69">
              <a:extLst>
                <a:ext uri="{FF2B5EF4-FFF2-40B4-BE49-F238E27FC236}">
                  <a16:creationId xmlns:a16="http://schemas.microsoft.com/office/drawing/2014/main" id="{38AAA586-1540-4A43-AFBC-4A562C9FA32E}"/>
                </a:ext>
              </a:extLst>
            </p:cNvPr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613;p69">
              <a:extLst>
                <a:ext uri="{FF2B5EF4-FFF2-40B4-BE49-F238E27FC236}">
                  <a16:creationId xmlns:a16="http://schemas.microsoft.com/office/drawing/2014/main" id="{B098059E-6FD4-430F-8562-934B5F6B61C7}"/>
                </a:ext>
              </a:extLst>
            </p:cNvPr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614;p69">
              <a:extLst>
                <a:ext uri="{FF2B5EF4-FFF2-40B4-BE49-F238E27FC236}">
                  <a16:creationId xmlns:a16="http://schemas.microsoft.com/office/drawing/2014/main" id="{F89650B7-6B6F-4DC1-8C4B-767431A984CE}"/>
                </a:ext>
              </a:extLst>
            </p:cNvPr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615;p69">
              <a:extLst>
                <a:ext uri="{FF2B5EF4-FFF2-40B4-BE49-F238E27FC236}">
                  <a16:creationId xmlns:a16="http://schemas.microsoft.com/office/drawing/2014/main" id="{7D0690C9-91D4-4290-85C6-681448A42ED0}"/>
                </a:ext>
              </a:extLst>
            </p:cNvPr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616;p69">
              <a:extLst>
                <a:ext uri="{FF2B5EF4-FFF2-40B4-BE49-F238E27FC236}">
                  <a16:creationId xmlns:a16="http://schemas.microsoft.com/office/drawing/2014/main" id="{49B16435-6833-40D1-A8F8-C1D569A0DCD6}"/>
                </a:ext>
              </a:extLst>
            </p:cNvPr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617;p69">
              <a:extLst>
                <a:ext uri="{FF2B5EF4-FFF2-40B4-BE49-F238E27FC236}">
                  <a16:creationId xmlns:a16="http://schemas.microsoft.com/office/drawing/2014/main" id="{6C3E77D0-02EC-4426-8147-F0C5F8A24746}"/>
                </a:ext>
              </a:extLst>
            </p:cNvPr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618;p69">
              <a:extLst>
                <a:ext uri="{FF2B5EF4-FFF2-40B4-BE49-F238E27FC236}">
                  <a16:creationId xmlns:a16="http://schemas.microsoft.com/office/drawing/2014/main" id="{7A3DF762-4D21-4E3F-9746-1B9736F96386}"/>
                </a:ext>
              </a:extLst>
            </p:cNvPr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619;p69">
              <a:extLst>
                <a:ext uri="{FF2B5EF4-FFF2-40B4-BE49-F238E27FC236}">
                  <a16:creationId xmlns:a16="http://schemas.microsoft.com/office/drawing/2014/main" id="{B5FB6A53-2539-457C-B952-2C78093F989F}"/>
                </a:ext>
              </a:extLst>
            </p:cNvPr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620;p69">
              <a:extLst>
                <a:ext uri="{FF2B5EF4-FFF2-40B4-BE49-F238E27FC236}">
                  <a16:creationId xmlns:a16="http://schemas.microsoft.com/office/drawing/2014/main" id="{87BB3C04-4CD4-4C99-8092-C05839A3D019}"/>
                </a:ext>
              </a:extLst>
            </p:cNvPr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621;p69">
              <a:extLst>
                <a:ext uri="{FF2B5EF4-FFF2-40B4-BE49-F238E27FC236}">
                  <a16:creationId xmlns:a16="http://schemas.microsoft.com/office/drawing/2014/main" id="{2E8D4A54-AFE1-4B96-B991-F6D97EF40CC2}"/>
                </a:ext>
              </a:extLst>
            </p:cNvPr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622;p69">
              <a:extLst>
                <a:ext uri="{FF2B5EF4-FFF2-40B4-BE49-F238E27FC236}">
                  <a16:creationId xmlns:a16="http://schemas.microsoft.com/office/drawing/2014/main" id="{51A08DE9-045F-4147-9AA2-34E0D03D8411}"/>
                </a:ext>
              </a:extLst>
            </p:cNvPr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623;p69">
              <a:extLst>
                <a:ext uri="{FF2B5EF4-FFF2-40B4-BE49-F238E27FC236}">
                  <a16:creationId xmlns:a16="http://schemas.microsoft.com/office/drawing/2014/main" id="{4301A848-4299-44E4-8B46-8C2D0E3CB5A8}"/>
                </a:ext>
              </a:extLst>
            </p:cNvPr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624;p69">
              <a:extLst>
                <a:ext uri="{FF2B5EF4-FFF2-40B4-BE49-F238E27FC236}">
                  <a16:creationId xmlns:a16="http://schemas.microsoft.com/office/drawing/2014/main" id="{E8C7696A-4C16-406B-9473-392B30EA6831}"/>
                </a:ext>
              </a:extLst>
            </p:cNvPr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625;p69">
              <a:extLst>
                <a:ext uri="{FF2B5EF4-FFF2-40B4-BE49-F238E27FC236}">
                  <a16:creationId xmlns:a16="http://schemas.microsoft.com/office/drawing/2014/main" id="{9B8C391D-5971-4F30-AA28-FFE82233A827}"/>
                </a:ext>
              </a:extLst>
            </p:cNvPr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626;p69">
              <a:extLst>
                <a:ext uri="{FF2B5EF4-FFF2-40B4-BE49-F238E27FC236}">
                  <a16:creationId xmlns:a16="http://schemas.microsoft.com/office/drawing/2014/main" id="{21317FD4-3017-40A2-A43A-48567297405F}"/>
                </a:ext>
              </a:extLst>
            </p:cNvPr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627;p69">
              <a:extLst>
                <a:ext uri="{FF2B5EF4-FFF2-40B4-BE49-F238E27FC236}">
                  <a16:creationId xmlns:a16="http://schemas.microsoft.com/office/drawing/2014/main" id="{3A9047BC-FF58-4616-AACC-218EC4EEBFAF}"/>
                </a:ext>
              </a:extLst>
            </p:cNvPr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628;p69">
              <a:extLst>
                <a:ext uri="{FF2B5EF4-FFF2-40B4-BE49-F238E27FC236}">
                  <a16:creationId xmlns:a16="http://schemas.microsoft.com/office/drawing/2014/main" id="{5E7B301B-D398-4762-AF89-9C528DF19AE0}"/>
                </a:ext>
              </a:extLst>
            </p:cNvPr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629;p69">
              <a:extLst>
                <a:ext uri="{FF2B5EF4-FFF2-40B4-BE49-F238E27FC236}">
                  <a16:creationId xmlns:a16="http://schemas.microsoft.com/office/drawing/2014/main" id="{43B87176-E15E-4A93-A5EA-0617F5AED402}"/>
                </a:ext>
              </a:extLst>
            </p:cNvPr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630;p69">
              <a:extLst>
                <a:ext uri="{FF2B5EF4-FFF2-40B4-BE49-F238E27FC236}">
                  <a16:creationId xmlns:a16="http://schemas.microsoft.com/office/drawing/2014/main" id="{81D2F7F9-68EA-48A5-9B3A-942EB9D2786D}"/>
                </a:ext>
              </a:extLst>
            </p:cNvPr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631;p69">
              <a:extLst>
                <a:ext uri="{FF2B5EF4-FFF2-40B4-BE49-F238E27FC236}">
                  <a16:creationId xmlns:a16="http://schemas.microsoft.com/office/drawing/2014/main" id="{AAA4C6B3-EA70-4618-AE09-D64456F3B15E}"/>
                </a:ext>
              </a:extLst>
            </p:cNvPr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632;p69">
              <a:extLst>
                <a:ext uri="{FF2B5EF4-FFF2-40B4-BE49-F238E27FC236}">
                  <a16:creationId xmlns:a16="http://schemas.microsoft.com/office/drawing/2014/main" id="{38D83614-F4C9-475F-9A8A-65F15B9E5CB5}"/>
                </a:ext>
              </a:extLst>
            </p:cNvPr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633;p69">
              <a:extLst>
                <a:ext uri="{FF2B5EF4-FFF2-40B4-BE49-F238E27FC236}">
                  <a16:creationId xmlns:a16="http://schemas.microsoft.com/office/drawing/2014/main" id="{2CD4C49D-646E-4A7C-8CF0-536B3D4F7A48}"/>
                </a:ext>
              </a:extLst>
            </p:cNvPr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634;p69">
              <a:extLst>
                <a:ext uri="{FF2B5EF4-FFF2-40B4-BE49-F238E27FC236}">
                  <a16:creationId xmlns:a16="http://schemas.microsoft.com/office/drawing/2014/main" id="{D0CD158D-717A-400D-B183-6C2672D3CFE1}"/>
                </a:ext>
              </a:extLst>
            </p:cNvPr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635;p69">
              <a:extLst>
                <a:ext uri="{FF2B5EF4-FFF2-40B4-BE49-F238E27FC236}">
                  <a16:creationId xmlns:a16="http://schemas.microsoft.com/office/drawing/2014/main" id="{73EF28F8-599D-4658-A809-92ADE71E9178}"/>
                </a:ext>
              </a:extLst>
            </p:cNvPr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636;p69">
              <a:extLst>
                <a:ext uri="{FF2B5EF4-FFF2-40B4-BE49-F238E27FC236}">
                  <a16:creationId xmlns:a16="http://schemas.microsoft.com/office/drawing/2014/main" id="{F5B9ABE9-C52D-4BE3-8D73-2201E284B11F}"/>
                </a:ext>
              </a:extLst>
            </p:cNvPr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637;p69">
              <a:extLst>
                <a:ext uri="{FF2B5EF4-FFF2-40B4-BE49-F238E27FC236}">
                  <a16:creationId xmlns:a16="http://schemas.microsoft.com/office/drawing/2014/main" id="{9EFB7516-F720-41AC-BEF4-260C224D2059}"/>
                </a:ext>
              </a:extLst>
            </p:cNvPr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638;p69">
              <a:extLst>
                <a:ext uri="{FF2B5EF4-FFF2-40B4-BE49-F238E27FC236}">
                  <a16:creationId xmlns:a16="http://schemas.microsoft.com/office/drawing/2014/main" id="{501F91DB-3B03-4CB3-A9D5-8DA69877B269}"/>
                </a:ext>
              </a:extLst>
            </p:cNvPr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639;p69">
              <a:extLst>
                <a:ext uri="{FF2B5EF4-FFF2-40B4-BE49-F238E27FC236}">
                  <a16:creationId xmlns:a16="http://schemas.microsoft.com/office/drawing/2014/main" id="{D0E4901F-1486-4E26-9C7F-3493C62735BF}"/>
                </a:ext>
              </a:extLst>
            </p:cNvPr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640;p69">
              <a:extLst>
                <a:ext uri="{FF2B5EF4-FFF2-40B4-BE49-F238E27FC236}">
                  <a16:creationId xmlns:a16="http://schemas.microsoft.com/office/drawing/2014/main" id="{1D7FB8B2-6BBE-4B3D-9DC5-6C7BF1BEBBCB}"/>
                </a:ext>
              </a:extLst>
            </p:cNvPr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641;p69">
              <a:extLst>
                <a:ext uri="{FF2B5EF4-FFF2-40B4-BE49-F238E27FC236}">
                  <a16:creationId xmlns:a16="http://schemas.microsoft.com/office/drawing/2014/main" id="{26EB9E38-7B00-424D-B6C6-B8B4D954900E}"/>
                </a:ext>
              </a:extLst>
            </p:cNvPr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642;p69">
              <a:extLst>
                <a:ext uri="{FF2B5EF4-FFF2-40B4-BE49-F238E27FC236}">
                  <a16:creationId xmlns:a16="http://schemas.microsoft.com/office/drawing/2014/main" id="{307D4714-0AA8-4BAA-8F02-0EC0F5A9ED2E}"/>
                </a:ext>
              </a:extLst>
            </p:cNvPr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643;p69">
              <a:extLst>
                <a:ext uri="{FF2B5EF4-FFF2-40B4-BE49-F238E27FC236}">
                  <a16:creationId xmlns:a16="http://schemas.microsoft.com/office/drawing/2014/main" id="{FB4C890A-5CB3-484B-A8E0-CD7C1844CA26}"/>
                </a:ext>
              </a:extLst>
            </p:cNvPr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644;p69">
              <a:extLst>
                <a:ext uri="{FF2B5EF4-FFF2-40B4-BE49-F238E27FC236}">
                  <a16:creationId xmlns:a16="http://schemas.microsoft.com/office/drawing/2014/main" id="{6CCB7A8D-F5D2-4B58-90DA-ED64C8BD6C55}"/>
                </a:ext>
              </a:extLst>
            </p:cNvPr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645;p69">
              <a:extLst>
                <a:ext uri="{FF2B5EF4-FFF2-40B4-BE49-F238E27FC236}">
                  <a16:creationId xmlns:a16="http://schemas.microsoft.com/office/drawing/2014/main" id="{F275F487-A7EF-4EBB-B0EE-476E4C3E4FD1}"/>
                </a:ext>
              </a:extLst>
            </p:cNvPr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646;p69">
              <a:extLst>
                <a:ext uri="{FF2B5EF4-FFF2-40B4-BE49-F238E27FC236}">
                  <a16:creationId xmlns:a16="http://schemas.microsoft.com/office/drawing/2014/main" id="{05BA32C6-293D-48EF-AADD-D2AEFF3F47C5}"/>
                </a:ext>
              </a:extLst>
            </p:cNvPr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647;p69">
              <a:extLst>
                <a:ext uri="{FF2B5EF4-FFF2-40B4-BE49-F238E27FC236}">
                  <a16:creationId xmlns:a16="http://schemas.microsoft.com/office/drawing/2014/main" id="{ABFC2592-9208-4A3C-9A4C-9921C4115B1C}"/>
                </a:ext>
              </a:extLst>
            </p:cNvPr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648;p69">
              <a:extLst>
                <a:ext uri="{FF2B5EF4-FFF2-40B4-BE49-F238E27FC236}">
                  <a16:creationId xmlns:a16="http://schemas.microsoft.com/office/drawing/2014/main" id="{B9338D0F-B167-4381-A18F-99EDEE26FA1D}"/>
                </a:ext>
              </a:extLst>
            </p:cNvPr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649;p69">
              <a:extLst>
                <a:ext uri="{FF2B5EF4-FFF2-40B4-BE49-F238E27FC236}">
                  <a16:creationId xmlns:a16="http://schemas.microsoft.com/office/drawing/2014/main" id="{36AED52B-E8A3-4D94-9473-4F365A82844A}"/>
                </a:ext>
              </a:extLst>
            </p:cNvPr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650;p69">
              <a:extLst>
                <a:ext uri="{FF2B5EF4-FFF2-40B4-BE49-F238E27FC236}">
                  <a16:creationId xmlns:a16="http://schemas.microsoft.com/office/drawing/2014/main" id="{8AFEE35E-1ECC-4B94-A52A-37A6A5B15379}"/>
                </a:ext>
              </a:extLst>
            </p:cNvPr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651;p69">
              <a:extLst>
                <a:ext uri="{FF2B5EF4-FFF2-40B4-BE49-F238E27FC236}">
                  <a16:creationId xmlns:a16="http://schemas.microsoft.com/office/drawing/2014/main" id="{AEA8A07C-003E-425C-933E-A9AACDFA2BF6}"/>
                </a:ext>
              </a:extLst>
            </p:cNvPr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652;p69">
              <a:extLst>
                <a:ext uri="{FF2B5EF4-FFF2-40B4-BE49-F238E27FC236}">
                  <a16:creationId xmlns:a16="http://schemas.microsoft.com/office/drawing/2014/main" id="{37C9EF69-BBBF-4BA2-B6CD-D5E4D79B818E}"/>
                </a:ext>
              </a:extLst>
            </p:cNvPr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653;p69">
              <a:extLst>
                <a:ext uri="{FF2B5EF4-FFF2-40B4-BE49-F238E27FC236}">
                  <a16:creationId xmlns:a16="http://schemas.microsoft.com/office/drawing/2014/main" id="{0C9AA90F-F51B-4EE7-82EC-A6A485CA76C3}"/>
                </a:ext>
              </a:extLst>
            </p:cNvPr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654;p69">
              <a:extLst>
                <a:ext uri="{FF2B5EF4-FFF2-40B4-BE49-F238E27FC236}">
                  <a16:creationId xmlns:a16="http://schemas.microsoft.com/office/drawing/2014/main" id="{89AE6CFA-423A-4050-A1E8-B1A121787206}"/>
                </a:ext>
              </a:extLst>
            </p:cNvPr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655;p69">
              <a:extLst>
                <a:ext uri="{FF2B5EF4-FFF2-40B4-BE49-F238E27FC236}">
                  <a16:creationId xmlns:a16="http://schemas.microsoft.com/office/drawing/2014/main" id="{04474371-4C81-4754-BA4B-14C21C31E36C}"/>
                </a:ext>
              </a:extLst>
            </p:cNvPr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656;p69">
              <a:extLst>
                <a:ext uri="{FF2B5EF4-FFF2-40B4-BE49-F238E27FC236}">
                  <a16:creationId xmlns:a16="http://schemas.microsoft.com/office/drawing/2014/main" id="{93750E07-CBC3-404C-AF06-798A0470D7C5}"/>
                </a:ext>
              </a:extLst>
            </p:cNvPr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657;p69">
              <a:extLst>
                <a:ext uri="{FF2B5EF4-FFF2-40B4-BE49-F238E27FC236}">
                  <a16:creationId xmlns:a16="http://schemas.microsoft.com/office/drawing/2014/main" id="{BB6B7F95-DB31-4010-BB59-2520CC9EBCCC}"/>
                </a:ext>
              </a:extLst>
            </p:cNvPr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658;p69">
              <a:extLst>
                <a:ext uri="{FF2B5EF4-FFF2-40B4-BE49-F238E27FC236}">
                  <a16:creationId xmlns:a16="http://schemas.microsoft.com/office/drawing/2014/main" id="{17F4803D-E2BE-4188-BF1B-6A47B909A5DF}"/>
                </a:ext>
              </a:extLst>
            </p:cNvPr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659;p69">
              <a:extLst>
                <a:ext uri="{FF2B5EF4-FFF2-40B4-BE49-F238E27FC236}">
                  <a16:creationId xmlns:a16="http://schemas.microsoft.com/office/drawing/2014/main" id="{7961201A-F6E0-40F2-8F5A-33EC62076697}"/>
                </a:ext>
              </a:extLst>
            </p:cNvPr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660;p69">
              <a:extLst>
                <a:ext uri="{FF2B5EF4-FFF2-40B4-BE49-F238E27FC236}">
                  <a16:creationId xmlns:a16="http://schemas.microsoft.com/office/drawing/2014/main" id="{E28EE826-CFF8-417F-AAC3-B27DB1881A77}"/>
                </a:ext>
              </a:extLst>
            </p:cNvPr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661;p69">
              <a:extLst>
                <a:ext uri="{FF2B5EF4-FFF2-40B4-BE49-F238E27FC236}">
                  <a16:creationId xmlns:a16="http://schemas.microsoft.com/office/drawing/2014/main" id="{F74AF730-D6AF-4930-9980-6EFFDBCDEBE0}"/>
                </a:ext>
              </a:extLst>
            </p:cNvPr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662;p69">
              <a:extLst>
                <a:ext uri="{FF2B5EF4-FFF2-40B4-BE49-F238E27FC236}">
                  <a16:creationId xmlns:a16="http://schemas.microsoft.com/office/drawing/2014/main" id="{4628E5FC-6423-4662-B69D-D82621B613B0}"/>
                </a:ext>
              </a:extLst>
            </p:cNvPr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663;p69">
              <a:extLst>
                <a:ext uri="{FF2B5EF4-FFF2-40B4-BE49-F238E27FC236}">
                  <a16:creationId xmlns:a16="http://schemas.microsoft.com/office/drawing/2014/main" id="{B5F173FB-D1E8-4DFD-AE40-26D650F72E21}"/>
                </a:ext>
              </a:extLst>
            </p:cNvPr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664;p69">
              <a:extLst>
                <a:ext uri="{FF2B5EF4-FFF2-40B4-BE49-F238E27FC236}">
                  <a16:creationId xmlns:a16="http://schemas.microsoft.com/office/drawing/2014/main" id="{D2C25F5E-42F1-4DFA-A736-D1B59FD90A15}"/>
                </a:ext>
              </a:extLst>
            </p:cNvPr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665;p69">
              <a:extLst>
                <a:ext uri="{FF2B5EF4-FFF2-40B4-BE49-F238E27FC236}">
                  <a16:creationId xmlns:a16="http://schemas.microsoft.com/office/drawing/2014/main" id="{EACECFC0-697A-4EA4-B82F-4E54F69F812C}"/>
                </a:ext>
              </a:extLst>
            </p:cNvPr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666;p69">
              <a:extLst>
                <a:ext uri="{FF2B5EF4-FFF2-40B4-BE49-F238E27FC236}">
                  <a16:creationId xmlns:a16="http://schemas.microsoft.com/office/drawing/2014/main" id="{F49BB8AF-5301-4C0E-95B8-D8D41354175F}"/>
                </a:ext>
              </a:extLst>
            </p:cNvPr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667;p69">
              <a:extLst>
                <a:ext uri="{FF2B5EF4-FFF2-40B4-BE49-F238E27FC236}">
                  <a16:creationId xmlns:a16="http://schemas.microsoft.com/office/drawing/2014/main" id="{4DB1E858-84F8-4C76-8756-395B99D1E4DC}"/>
                </a:ext>
              </a:extLst>
            </p:cNvPr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668;p69">
              <a:extLst>
                <a:ext uri="{FF2B5EF4-FFF2-40B4-BE49-F238E27FC236}">
                  <a16:creationId xmlns:a16="http://schemas.microsoft.com/office/drawing/2014/main" id="{95C742C6-821A-49D7-A468-0E42BF066573}"/>
                </a:ext>
              </a:extLst>
            </p:cNvPr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669;p69">
              <a:extLst>
                <a:ext uri="{FF2B5EF4-FFF2-40B4-BE49-F238E27FC236}">
                  <a16:creationId xmlns:a16="http://schemas.microsoft.com/office/drawing/2014/main" id="{F101CEEA-25B6-4735-8327-2392A6D31345}"/>
                </a:ext>
              </a:extLst>
            </p:cNvPr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670;p69">
              <a:extLst>
                <a:ext uri="{FF2B5EF4-FFF2-40B4-BE49-F238E27FC236}">
                  <a16:creationId xmlns:a16="http://schemas.microsoft.com/office/drawing/2014/main" id="{DE514F67-E7CA-4568-A753-862310B5CCDE}"/>
                </a:ext>
              </a:extLst>
            </p:cNvPr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671;p69">
              <a:extLst>
                <a:ext uri="{FF2B5EF4-FFF2-40B4-BE49-F238E27FC236}">
                  <a16:creationId xmlns:a16="http://schemas.microsoft.com/office/drawing/2014/main" id="{36DE2C8D-9486-4417-B79D-A4597C9786D0}"/>
                </a:ext>
              </a:extLst>
            </p:cNvPr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672;p69">
              <a:extLst>
                <a:ext uri="{FF2B5EF4-FFF2-40B4-BE49-F238E27FC236}">
                  <a16:creationId xmlns:a16="http://schemas.microsoft.com/office/drawing/2014/main" id="{F439DF73-A1AF-4878-A22C-7036EE2E5163}"/>
                </a:ext>
              </a:extLst>
            </p:cNvPr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673;p69">
              <a:extLst>
                <a:ext uri="{FF2B5EF4-FFF2-40B4-BE49-F238E27FC236}">
                  <a16:creationId xmlns:a16="http://schemas.microsoft.com/office/drawing/2014/main" id="{93CCE5A1-13E5-409E-BDEF-4551ED1AB98C}"/>
                </a:ext>
              </a:extLst>
            </p:cNvPr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674;p69">
              <a:extLst>
                <a:ext uri="{FF2B5EF4-FFF2-40B4-BE49-F238E27FC236}">
                  <a16:creationId xmlns:a16="http://schemas.microsoft.com/office/drawing/2014/main" id="{49B6EFED-A5DD-4FA1-ADE8-C274488E0F97}"/>
                </a:ext>
              </a:extLst>
            </p:cNvPr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675;p69">
              <a:extLst>
                <a:ext uri="{FF2B5EF4-FFF2-40B4-BE49-F238E27FC236}">
                  <a16:creationId xmlns:a16="http://schemas.microsoft.com/office/drawing/2014/main" id="{66B5523F-2F83-4852-8850-71B019920C2E}"/>
                </a:ext>
              </a:extLst>
            </p:cNvPr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676;p69">
              <a:extLst>
                <a:ext uri="{FF2B5EF4-FFF2-40B4-BE49-F238E27FC236}">
                  <a16:creationId xmlns:a16="http://schemas.microsoft.com/office/drawing/2014/main" id="{FA25EA91-2D18-4FCE-87D9-9B623F0199A4}"/>
                </a:ext>
              </a:extLst>
            </p:cNvPr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677;p69">
              <a:extLst>
                <a:ext uri="{FF2B5EF4-FFF2-40B4-BE49-F238E27FC236}">
                  <a16:creationId xmlns:a16="http://schemas.microsoft.com/office/drawing/2014/main" id="{A4EC4743-B082-4FFA-8005-1684635FA14F}"/>
                </a:ext>
              </a:extLst>
            </p:cNvPr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678;p69">
              <a:extLst>
                <a:ext uri="{FF2B5EF4-FFF2-40B4-BE49-F238E27FC236}">
                  <a16:creationId xmlns:a16="http://schemas.microsoft.com/office/drawing/2014/main" id="{729C1EAA-675D-49D8-82A5-C1A891F1F5D2}"/>
                </a:ext>
              </a:extLst>
            </p:cNvPr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679;p69">
              <a:extLst>
                <a:ext uri="{FF2B5EF4-FFF2-40B4-BE49-F238E27FC236}">
                  <a16:creationId xmlns:a16="http://schemas.microsoft.com/office/drawing/2014/main" id="{E1EADCC3-9D60-4B7F-8E37-3808ADD0D559}"/>
                </a:ext>
              </a:extLst>
            </p:cNvPr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680;p69">
              <a:extLst>
                <a:ext uri="{FF2B5EF4-FFF2-40B4-BE49-F238E27FC236}">
                  <a16:creationId xmlns:a16="http://schemas.microsoft.com/office/drawing/2014/main" id="{7B6B8E0D-8750-4574-BFFB-C0CB4252E6CA}"/>
                </a:ext>
              </a:extLst>
            </p:cNvPr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681;p69">
              <a:extLst>
                <a:ext uri="{FF2B5EF4-FFF2-40B4-BE49-F238E27FC236}">
                  <a16:creationId xmlns:a16="http://schemas.microsoft.com/office/drawing/2014/main" id="{6A79ADFB-98A7-4813-8454-397F38BC1F2E}"/>
                </a:ext>
              </a:extLst>
            </p:cNvPr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682;p69">
              <a:extLst>
                <a:ext uri="{FF2B5EF4-FFF2-40B4-BE49-F238E27FC236}">
                  <a16:creationId xmlns:a16="http://schemas.microsoft.com/office/drawing/2014/main" id="{FCED66B0-6CBF-4D8C-8132-46E90ED067CC}"/>
                </a:ext>
              </a:extLst>
            </p:cNvPr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683;p69">
              <a:extLst>
                <a:ext uri="{FF2B5EF4-FFF2-40B4-BE49-F238E27FC236}">
                  <a16:creationId xmlns:a16="http://schemas.microsoft.com/office/drawing/2014/main" id="{D0F1DEAF-551F-4C16-95E8-A6CD3D47B236}"/>
                </a:ext>
              </a:extLst>
            </p:cNvPr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684;p69">
              <a:extLst>
                <a:ext uri="{FF2B5EF4-FFF2-40B4-BE49-F238E27FC236}">
                  <a16:creationId xmlns:a16="http://schemas.microsoft.com/office/drawing/2014/main" id="{289CCE00-C6A1-4063-B0F9-DFC011A364A5}"/>
                </a:ext>
              </a:extLst>
            </p:cNvPr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685;p69">
              <a:extLst>
                <a:ext uri="{FF2B5EF4-FFF2-40B4-BE49-F238E27FC236}">
                  <a16:creationId xmlns:a16="http://schemas.microsoft.com/office/drawing/2014/main" id="{19EDA8C9-40BC-411D-9BE2-76787F0DF8AE}"/>
                </a:ext>
              </a:extLst>
            </p:cNvPr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686;p69">
              <a:extLst>
                <a:ext uri="{FF2B5EF4-FFF2-40B4-BE49-F238E27FC236}">
                  <a16:creationId xmlns:a16="http://schemas.microsoft.com/office/drawing/2014/main" id="{8B48A17F-3C6C-4630-A78E-A7C22428333C}"/>
                </a:ext>
              </a:extLst>
            </p:cNvPr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687;p69">
              <a:extLst>
                <a:ext uri="{FF2B5EF4-FFF2-40B4-BE49-F238E27FC236}">
                  <a16:creationId xmlns:a16="http://schemas.microsoft.com/office/drawing/2014/main" id="{ABA3B6CF-C5D7-4276-BEBC-BA922C3070D9}"/>
                </a:ext>
              </a:extLst>
            </p:cNvPr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688;p69">
              <a:extLst>
                <a:ext uri="{FF2B5EF4-FFF2-40B4-BE49-F238E27FC236}">
                  <a16:creationId xmlns:a16="http://schemas.microsoft.com/office/drawing/2014/main" id="{29A23233-6014-41CA-8078-D5816E2BF965}"/>
                </a:ext>
              </a:extLst>
            </p:cNvPr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689;p69">
              <a:extLst>
                <a:ext uri="{FF2B5EF4-FFF2-40B4-BE49-F238E27FC236}">
                  <a16:creationId xmlns:a16="http://schemas.microsoft.com/office/drawing/2014/main" id="{F6540160-0D2F-43FF-9B65-9CC1B6CCE670}"/>
                </a:ext>
              </a:extLst>
            </p:cNvPr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690;p69">
              <a:extLst>
                <a:ext uri="{FF2B5EF4-FFF2-40B4-BE49-F238E27FC236}">
                  <a16:creationId xmlns:a16="http://schemas.microsoft.com/office/drawing/2014/main" id="{57EAF956-38A8-4114-81DF-3D4512830C37}"/>
                </a:ext>
              </a:extLst>
            </p:cNvPr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691;p69">
              <a:extLst>
                <a:ext uri="{FF2B5EF4-FFF2-40B4-BE49-F238E27FC236}">
                  <a16:creationId xmlns:a16="http://schemas.microsoft.com/office/drawing/2014/main" id="{BD1AFBF8-DDE0-4FE0-8338-4F2315FFCDB9}"/>
                </a:ext>
              </a:extLst>
            </p:cNvPr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692;p69">
              <a:extLst>
                <a:ext uri="{FF2B5EF4-FFF2-40B4-BE49-F238E27FC236}">
                  <a16:creationId xmlns:a16="http://schemas.microsoft.com/office/drawing/2014/main" id="{EB3ECB43-7ACF-4CD3-B3A4-32871543E92D}"/>
                </a:ext>
              </a:extLst>
            </p:cNvPr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693;p69">
              <a:extLst>
                <a:ext uri="{FF2B5EF4-FFF2-40B4-BE49-F238E27FC236}">
                  <a16:creationId xmlns:a16="http://schemas.microsoft.com/office/drawing/2014/main" id="{DBBFE1B7-BB9F-4234-A77B-AB250F1B5DA4}"/>
                </a:ext>
              </a:extLst>
            </p:cNvPr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694;p69">
              <a:extLst>
                <a:ext uri="{FF2B5EF4-FFF2-40B4-BE49-F238E27FC236}">
                  <a16:creationId xmlns:a16="http://schemas.microsoft.com/office/drawing/2014/main" id="{DF73639B-5EC4-4BAA-B250-DB7F35F9D237}"/>
                </a:ext>
              </a:extLst>
            </p:cNvPr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695;p69">
              <a:extLst>
                <a:ext uri="{FF2B5EF4-FFF2-40B4-BE49-F238E27FC236}">
                  <a16:creationId xmlns:a16="http://schemas.microsoft.com/office/drawing/2014/main" id="{1BF4AEBF-2644-4436-8699-FF63F5E78190}"/>
                </a:ext>
              </a:extLst>
            </p:cNvPr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696;p69">
              <a:extLst>
                <a:ext uri="{FF2B5EF4-FFF2-40B4-BE49-F238E27FC236}">
                  <a16:creationId xmlns:a16="http://schemas.microsoft.com/office/drawing/2014/main" id="{228A4514-15D3-420D-AC79-FEC71D671119}"/>
                </a:ext>
              </a:extLst>
            </p:cNvPr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697;p69">
              <a:extLst>
                <a:ext uri="{FF2B5EF4-FFF2-40B4-BE49-F238E27FC236}">
                  <a16:creationId xmlns:a16="http://schemas.microsoft.com/office/drawing/2014/main" id="{506CD5E3-C462-4812-BDBA-EC1099A140F8}"/>
                </a:ext>
              </a:extLst>
            </p:cNvPr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698;p69">
              <a:extLst>
                <a:ext uri="{FF2B5EF4-FFF2-40B4-BE49-F238E27FC236}">
                  <a16:creationId xmlns:a16="http://schemas.microsoft.com/office/drawing/2014/main" id="{789DD7EE-26A3-419A-91BC-7AF8F910EC75}"/>
                </a:ext>
              </a:extLst>
            </p:cNvPr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699;p69">
              <a:extLst>
                <a:ext uri="{FF2B5EF4-FFF2-40B4-BE49-F238E27FC236}">
                  <a16:creationId xmlns:a16="http://schemas.microsoft.com/office/drawing/2014/main" id="{C35CE580-DAB3-4158-AD5C-6AE215509CDA}"/>
                </a:ext>
              </a:extLst>
            </p:cNvPr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700;p69">
              <a:extLst>
                <a:ext uri="{FF2B5EF4-FFF2-40B4-BE49-F238E27FC236}">
                  <a16:creationId xmlns:a16="http://schemas.microsoft.com/office/drawing/2014/main" id="{757EE59E-85DD-4F81-A32F-F0E6CB260D00}"/>
                </a:ext>
              </a:extLst>
            </p:cNvPr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701;p69">
              <a:extLst>
                <a:ext uri="{FF2B5EF4-FFF2-40B4-BE49-F238E27FC236}">
                  <a16:creationId xmlns:a16="http://schemas.microsoft.com/office/drawing/2014/main" id="{41874259-24DD-45C9-B98D-8774A0DFA78C}"/>
                </a:ext>
              </a:extLst>
            </p:cNvPr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702;p69">
              <a:extLst>
                <a:ext uri="{FF2B5EF4-FFF2-40B4-BE49-F238E27FC236}">
                  <a16:creationId xmlns:a16="http://schemas.microsoft.com/office/drawing/2014/main" id="{31FFDD02-A2D5-449E-9C93-679FED8D2C27}"/>
                </a:ext>
              </a:extLst>
            </p:cNvPr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703;p69">
              <a:extLst>
                <a:ext uri="{FF2B5EF4-FFF2-40B4-BE49-F238E27FC236}">
                  <a16:creationId xmlns:a16="http://schemas.microsoft.com/office/drawing/2014/main" id="{DFFBDE87-D97D-4E93-B7BA-781DF42C0A8E}"/>
                </a:ext>
              </a:extLst>
            </p:cNvPr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704;p69">
              <a:extLst>
                <a:ext uri="{FF2B5EF4-FFF2-40B4-BE49-F238E27FC236}">
                  <a16:creationId xmlns:a16="http://schemas.microsoft.com/office/drawing/2014/main" id="{B303762C-86DD-48BC-8853-80512ECB91EF}"/>
                </a:ext>
              </a:extLst>
            </p:cNvPr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705;p69">
              <a:extLst>
                <a:ext uri="{FF2B5EF4-FFF2-40B4-BE49-F238E27FC236}">
                  <a16:creationId xmlns:a16="http://schemas.microsoft.com/office/drawing/2014/main" id="{D49A06FB-3B5F-4118-8DE7-35C94A0D30B6}"/>
                </a:ext>
              </a:extLst>
            </p:cNvPr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706;p69">
              <a:extLst>
                <a:ext uri="{FF2B5EF4-FFF2-40B4-BE49-F238E27FC236}">
                  <a16:creationId xmlns:a16="http://schemas.microsoft.com/office/drawing/2014/main" id="{B93D6AE3-5257-4328-8F83-626989E8BC39}"/>
                </a:ext>
              </a:extLst>
            </p:cNvPr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707;p69">
              <a:extLst>
                <a:ext uri="{FF2B5EF4-FFF2-40B4-BE49-F238E27FC236}">
                  <a16:creationId xmlns:a16="http://schemas.microsoft.com/office/drawing/2014/main" id="{0EF7FA3F-099F-4F83-9330-9EA4E1B30092}"/>
                </a:ext>
              </a:extLst>
            </p:cNvPr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708;p69">
              <a:extLst>
                <a:ext uri="{FF2B5EF4-FFF2-40B4-BE49-F238E27FC236}">
                  <a16:creationId xmlns:a16="http://schemas.microsoft.com/office/drawing/2014/main" id="{9513AC71-0631-47D0-B0BE-462BB3328D2B}"/>
                </a:ext>
              </a:extLst>
            </p:cNvPr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709;p69">
              <a:extLst>
                <a:ext uri="{FF2B5EF4-FFF2-40B4-BE49-F238E27FC236}">
                  <a16:creationId xmlns:a16="http://schemas.microsoft.com/office/drawing/2014/main" id="{104FAE16-B2E4-41AB-BE48-01E2A9D8B917}"/>
                </a:ext>
              </a:extLst>
            </p:cNvPr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710;p69">
              <a:extLst>
                <a:ext uri="{FF2B5EF4-FFF2-40B4-BE49-F238E27FC236}">
                  <a16:creationId xmlns:a16="http://schemas.microsoft.com/office/drawing/2014/main" id="{D798E143-3C4D-4728-AA3A-1BA246162E9E}"/>
                </a:ext>
              </a:extLst>
            </p:cNvPr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711;p69">
              <a:extLst>
                <a:ext uri="{FF2B5EF4-FFF2-40B4-BE49-F238E27FC236}">
                  <a16:creationId xmlns:a16="http://schemas.microsoft.com/office/drawing/2014/main" id="{DABC99D7-48C9-4C79-B298-C4E7DB6683CB}"/>
                </a:ext>
              </a:extLst>
            </p:cNvPr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712;p69">
              <a:extLst>
                <a:ext uri="{FF2B5EF4-FFF2-40B4-BE49-F238E27FC236}">
                  <a16:creationId xmlns:a16="http://schemas.microsoft.com/office/drawing/2014/main" id="{95A15AC5-FC72-45C0-8564-B2AC9B5E3315}"/>
                </a:ext>
              </a:extLst>
            </p:cNvPr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713;p69">
              <a:extLst>
                <a:ext uri="{FF2B5EF4-FFF2-40B4-BE49-F238E27FC236}">
                  <a16:creationId xmlns:a16="http://schemas.microsoft.com/office/drawing/2014/main" id="{9AAA87A3-7228-436F-B19A-3FBA96AD2F88}"/>
                </a:ext>
              </a:extLst>
            </p:cNvPr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714;p69">
              <a:extLst>
                <a:ext uri="{FF2B5EF4-FFF2-40B4-BE49-F238E27FC236}">
                  <a16:creationId xmlns:a16="http://schemas.microsoft.com/office/drawing/2014/main" id="{65C2D215-A4A3-45B0-8FF8-774F4F5C12F2}"/>
                </a:ext>
              </a:extLst>
            </p:cNvPr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715;p69">
              <a:extLst>
                <a:ext uri="{FF2B5EF4-FFF2-40B4-BE49-F238E27FC236}">
                  <a16:creationId xmlns:a16="http://schemas.microsoft.com/office/drawing/2014/main" id="{285BA157-37B4-4476-BD31-C2417D9707D5}"/>
                </a:ext>
              </a:extLst>
            </p:cNvPr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716;p69">
              <a:extLst>
                <a:ext uri="{FF2B5EF4-FFF2-40B4-BE49-F238E27FC236}">
                  <a16:creationId xmlns:a16="http://schemas.microsoft.com/office/drawing/2014/main" id="{CEEA4179-37B1-4C7B-BB65-F4DE1756CDE7}"/>
                </a:ext>
              </a:extLst>
            </p:cNvPr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717;p69">
              <a:extLst>
                <a:ext uri="{FF2B5EF4-FFF2-40B4-BE49-F238E27FC236}">
                  <a16:creationId xmlns:a16="http://schemas.microsoft.com/office/drawing/2014/main" id="{84E2043B-25F5-48FC-9DE3-5A43A3318ECE}"/>
                </a:ext>
              </a:extLst>
            </p:cNvPr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718;p69">
              <a:extLst>
                <a:ext uri="{FF2B5EF4-FFF2-40B4-BE49-F238E27FC236}">
                  <a16:creationId xmlns:a16="http://schemas.microsoft.com/office/drawing/2014/main" id="{944DBAFA-4DF9-461D-A7FE-709672964E3D}"/>
                </a:ext>
              </a:extLst>
            </p:cNvPr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719;p69">
              <a:extLst>
                <a:ext uri="{FF2B5EF4-FFF2-40B4-BE49-F238E27FC236}">
                  <a16:creationId xmlns:a16="http://schemas.microsoft.com/office/drawing/2014/main" id="{20ADE66A-D529-4BFC-B132-763E7BC06FD3}"/>
                </a:ext>
              </a:extLst>
            </p:cNvPr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720;p69">
              <a:extLst>
                <a:ext uri="{FF2B5EF4-FFF2-40B4-BE49-F238E27FC236}">
                  <a16:creationId xmlns:a16="http://schemas.microsoft.com/office/drawing/2014/main" id="{E1DF3C89-0725-4B3E-BEC9-662887DE52F2}"/>
                </a:ext>
              </a:extLst>
            </p:cNvPr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721;p69">
              <a:extLst>
                <a:ext uri="{FF2B5EF4-FFF2-40B4-BE49-F238E27FC236}">
                  <a16:creationId xmlns:a16="http://schemas.microsoft.com/office/drawing/2014/main" id="{CFAF287C-2CDC-4C84-A692-DED5A3208121}"/>
                </a:ext>
              </a:extLst>
            </p:cNvPr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722;p69">
              <a:extLst>
                <a:ext uri="{FF2B5EF4-FFF2-40B4-BE49-F238E27FC236}">
                  <a16:creationId xmlns:a16="http://schemas.microsoft.com/office/drawing/2014/main" id="{B8BEEC91-BA44-4746-9054-1911B78D6868}"/>
                </a:ext>
              </a:extLst>
            </p:cNvPr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723;p69">
              <a:extLst>
                <a:ext uri="{FF2B5EF4-FFF2-40B4-BE49-F238E27FC236}">
                  <a16:creationId xmlns:a16="http://schemas.microsoft.com/office/drawing/2014/main" id="{5381C923-6156-4980-811A-1CBC3D3F56A5}"/>
                </a:ext>
              </a:extLst>
            </p:cNvPr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724;p69">
              <a:extLst>
                <a:ext uri="{FF2B5EF4-FFF2-40B4-BE49-F238E27FC236}">
                  <a16:creationId xmlns:a16="http://schemas.microsoft.com/office/drawing/2014/main" id="{A0D2B597-BA55-497D-962E-E32519CA3ED0}"/>
                </a:ext>
              </a:extLst>
            </p:cNvPr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725;p69">
              <a:extLst>
                <a:ext uri="{FF2B5EF4-FFF2-40B4-BE49-F238E27FC236}">
                  <a16:creationId xmlns:a16="http://schemas.microsoft.com/office/drawing/2014/main" id="{C6B59175-2BA5-4466-A4DA-06E15FA1BE09}"/>
                </a:ext>
              </a:extLst>
            </p:cNvPr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726;p69">
              <a:extLst>
                <a:ext uri="{FF2B5EF4-FFF2-40B4-BE49-F238E27FC236}">
                  <a16:creationId xmlns:a16="http://schemas.microsoft.com/office/drawing/2014/main" id="{F087CE65-3590-4141-8C54-69CF4AA2CA3A}"/>
                </a:ext>
              </a:extLst>
            </p:cNvPr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727;p69">
              <a:extLst>
                <a:ext uri="{FF2B5EF4-FFF2-40B4-BE49-F238E27FC236}">
                  <a16:creationId xmlns:a16="http://schemas.microsoft.com/office/drawing/2014/main" id="{54A00BD4-7AEF-4FE4-B30E-C93A49739C85}"/>
                </a:ext>
              </a:extLst>
            </p:cNvPr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728;p69">
              <a:extLst>
                <a:ext uri="{FF2B5EF4-FFF2-40B4-BE49-F238E27FC236}">
                  <a16:creationId xmlns:a16="http://schemas.microsoft.com/office/drawing/2014/main" id="{D349F9F4-A4E4-4A48-A8CD-B8ED7D1E9A30}"/>
                </a:ext>
              </a:extLst>
            </p:cNvPr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729;p69">
              <a:extLst>
                <a:ext uri="{FF2B5EF4-FFF2-40B4-BE49-F238E27FC236}">
                  <a16:creationId xmlns:a16="http://schemas.microsoft.com/office/drawing/2014/main" id="{FB5E8842-001A-4276-AD9E-D30FDCB1CEB9}"/>
                </a:ext>
              </a:extLst>
            </p:cNvPr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730;p69">
              <a:extLst>
                <a:ext uri="{FF2B5EF4-FFF2-40B4-BE49-F238E27FC236}">
                  <a16:creationId xmlns:a16="http://schemas.microsoft.com/office/drawing/2014/main" id="{9C31534B-2FB1-4AC5-B43A-9902E200156F}"/>
                </a:ext>
              </a:extLst>
            </p:cNvPr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731;p69">
              <a:extLst>
                <a:ext uri="{FF2B5EF4-FFF2-40B4-BE49-F238E27FC236}">
                  <a16:creationId xmlns:a16="http://schemas.microsoft.com/office/drawing/2014/main" id="{BA007554-6D05-44FA-A9B2-372673DFC724}"/>
                </a:ext>
              </a:extLst>
            </p:cNvPr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732;p69">
              <a:extLst>
                <a:ext uri="{FF2B5EF4-FFF2-40B4-BE49-F238E27FC236}">
                  <a16:creationId xmlns:a16="http://schemas.microsoft.com/office/drawing/2014/main" id="{C25D6603-638C-4426-9CDA-65BC48A95301}"/>
                </a:ext>
              </a:extLst>
            </p:cNvPr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733;p69">
              <a:extLst>
                <a:ext uri="{FF2B5EF4-FFF2-40B4-BE49-F238E27FC236}">
                  <a16:creationId xmlns:a16="http://schemas.microsoft.com/office/drawing/2014/main" id="{4C2302FF-11F6-41D5-BB24-D3799ABC8130}"/>
                </a:ext>
              </a:extLst>
            </p:cNvPr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734;p69">
              <a:extLst>
                <a:ext uri="{FF2B5EF4-FFF2-40B4-BE49-F238E27FC236}">
                  <a16:creationId xmlns:a16="http://schemas.microsoft.com/office/drawing/2014/main" id="{E72CB442-99C7-4141-A35F-C6FE168CB2E9}"/>
                </a:ext>
              </a:extLst>
            </p:cNvPr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735;p69">
              <a:extLst>
                <a:ext uri="{FF2B5EF4-FFF2-40B4-BE49-F238E27FC236}">
                  <a16:creationId xmlns:a16="http://schemas.microsoft.com/office/drawing/2014/main" id="{07DDF8AF-E8D2-4F80-B988-2AA7867C1958}"/>
                </a:ext>
              </a:extLst>
            </p:cNvPr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736;p69">
              <a:extLst>
                <a:ext uri="{FF2B5EF4-FFF2-40B4-BE49-F238E27FC236}">
                  <a16:creationId xmlns:a16="http://schemas.microsoft.com/office/drawing/2014/main" id="{BEE93F6B-30C3-4153-A89A-8B8103248CC8}"/>
                </a:ext>
              </a:extLst>
            </p:cNvPr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737;p69">
              <a:extLst>
                <a:ext uri="{FF2B5EF4-FFF2-40B4-BE49-F238E27FC236}">
                  <a16:creationId xmlns:a16="http://schemas.microsoft.com/office/drawing/2014/main" id="{F00BD446-FDE1-4872-9051-DFA79A141EF9}"/>
                </a:ext>
              </a:extLst>
            </p:cNvPr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738;p69">
              <a:extLst>
                <a:ext uri="{FF2B5EF4-FFF2-40B4-BE49-F238E27FC236}">
                  <a16:creationId xmlns:a16="http://schemas.microsoft.com/office/drawing/2014/main" id="{1855A445-F615-4900-8C06-1BEC8B74DCB5}"/>
                </a:ext>
              </a:extLst>
            </p:cNvPr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739;p69">
              <a:extLst>
                <a:ext uri="{FF2B5EF4-FFF2-40B4-BE49-F238E27FC236}">
                  <a16:creationId xmlns:a16="http://schemas.microsoft.com/office/drawing/2014/main" id="{E7F0B46A-08CA-4BE1-8D55-1B2BC068DF30}"/>
                </a:ext>
              </a:extLst>
            </p:cNvPr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740;p69">
              <a:extLst>
                <a:ext uri="{FF2B5EF4-FFF2-40B4-BE49-F238E27FC236}">
                  <a16:creationId xmlns:a16="http://schemas.microsoft.com/office/drawing/2014/main" id="{36220148-0002-4193-A65B-940C812C7A52}"/>
                </a:ext>
              </a:extLst>
            </p:cNvPr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741;p69">
              <a:extLst>
                <a:ext uri="{FF2B5EF4-FFF2-40B4-BE49-F238E27FC236}">
                  <a16:creationId xmlns:a16="http://schemas.microsoft.com/office/drawing/2014/main" id="{76C9B01F-C119-4E64-923E-3E571170F49B}"/>
                </a:ext>
              </a:extLst>
            </p:cNvPr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742;p69">
              <a:extLst>
                <a:ext uri="{FF2B5EF4-FFF2-40B4-BE49-F238E27FC236}">
                  <a16:creationId xmlns:a16="http://schemas.microsoft.com/office/drawing/2014/main" id="{414A0B9E-1230-4E27-A68F-FD69FD492FFC}"/>
                </a:ext>
              </a:extLst>
            </p:cNvPr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743;p69">
              <a:extLst>
                <a:ext uri="{FF2B5EF4-FFF2-40B4-BE49-F238E27FC236}">
                  <a16:creationId xmlns:a16="http://schemas.microsoft.com/office/drawing/2014/main" id="{DB288BAA-CC95-4221-A9D2-59A31117124A}"/>
                </a:ext>
              </a:extLst>
            </p:cNvPr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744;p69">
              <a:extLst>
                <a:ext uri="{FF2B5EF4-FFF2-40B4-BE49-F238E27FC236}">
                  <a16:creationId xmlns:a16="http://schemas.microsoft.com/office/drawing/2014/main" id="{6E4D6E1D-18AA-4614-AB8B-0A47F7CBCA40}"/>
                </a:ext>
              </a:extLst>
            </p:cNvPr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745;p69">
              <a:extLst>
                <a:ext uri="{FF2B5EF4-FFF2-40B4-BE49-F238E27FC236}">
                  <a16:creationId xmlns:a16="http://schemas.microsoft.com/office/drawing/2014/main" id="{84A35134-9B0F-421C-8EEC-7CFF2FA786B5}"/>
                </a:ext>
              </a:extLst>
            </p:cNvPr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746;p69">
              <a:extLst>
                <a:ext uri="{FF2B5EF4-FFF2-40B4-BE49-F238E27FC236}">
                  <a16:creationId xmlns:a16="http://schemas.microsoft.com/office/drawing/2014/main" id="{B0664EC9-367B-4C7C-9BB8-B8B1CAB33310}"/>
                </a:ext>
              </a:extLst>
            </p:cNvPr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47;p69">
              <a:extLst>
                <a:ext uri="{FF2B5EF4-FFF2-40B4-BE49-F238E27FC236}">
                  <a16:creationId xmlns:a16="http://schemas.microsoft.com/office/drawing/2014/main" id="{5E41B39D-307B-4508-850F-A0C53DF939EC}"/>
                </a:ext>
              </a:extLst>
            </p:cNvPr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748;p69">
              <a:extLst>
                <a:ext uri="{FF2B5EF4-FFF2-40B4-BE49-F238E27FC236}">
                  <a16:creationId xmlns:a16="http://schemas.microsoft.com/office/drawing/2014/main" id="{269FD812-3DF6-467E-A28B-E546BC2F5F7C}"/>
                </a:ext>
              </a:extLst>
            </p:cNvPr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749;p69">
              <a:extLst>
                <a:ext uri="{FF2B5EF4-FFF2-40B4-BE49-F238E27FC236}">
                  <a16:creationId xmlns:a16="http://schemas.microsoft.com/office/drawing/2014/main" id="{36BE2243-7BA4-4605-AB5A-A5C6F0A30CD4}"/>
                </a:ext>
              </a:extLst>
            </p:cNvPr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750;p69">
              <a:extLst>
                <a:ext uri="{FF2B5EF4-FFF2-40B4-BE49-F238E27FC236}">
                  <a16:creationId xmlns:a16="http://schemas.microsoft.com/office/drawing/2014/main" id="{A46AE2C6-6921-47AF-8343-8852BA4F2105}"/>
                </a:ext>
              </a:extLst>
            </p:cNvPr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751;p69">
              <a:extLst>
                <a:ext uri="{FF2B5EF4-FFF2-40B4-BE49-F238E27FC236}">
                  <a16:creationId xmlns:a16="http://schemas.microsoft.com/office/drawing/2014/main" id="{8DB2CE02-D7B9-4FC1-92BD-24A1F793737C}"/>
                </a:ext>
              </a:extLst>
            </p:cNvPr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752;p69">
              <a:extLst>
                <a:ext uri="{FF2B5EF4-FFF2-40B4-BE49-F238E27FC236}">
                  <a16:creationId xmlns:a16="http://schemas.microsoft.com/office/drawing/2014/main" id="{48102B39-C162-4650-AE70-14199D41BA4E}"/>
                </a:ext>
              </a:extLst>
            </p:cNvPr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753;p69">
              <a:extLst>
                <a:ext uri="{FF2B5EF4-FFF2-40B4-BE49-F238E27FC236}">
                  <a16:creationId xmlns:a16="http://schemas.microsoft.com/office/drawing/2014/main" id="{D27E1792-42C0-4B00-8E6F-0506E5A37333}"/>
                </a:ext>
              </a:extLst>
            </p:cNvPr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754;p69">
              <a:extLst>
                <a:ext uri="{FF2B5EF4-FFF2-40B4-BE49-F238E27FC236}">
                  <a16:creationId xmlns:a16="http://schemas.microsoft.com/office/drawing/2014/main" id="{27093752-EAB3-4831-86EE-331E1D178739}"/>
                </a:ext>
              </a:extLst>
            </p:cNvPr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755;p69">
              <a:extLst>
                <a:ext uri="{FF2B5EF4-FFF2-40B4-BE49-F238E27FC236}">
                  <a16:creationId xmlns:a16="http://schemas.microsoft.com/office/drawing/2014/main" id="{1417DA32-6937-4645-93D5-6537886E2922}"/>
                </a:ext>
              </a:extLst>
            </p:cNvPr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756;p69">
              <a:extLst>
                <a:ext uri="{FF2B5EF4-FFF2-40B4-BE49-F238E27FC236}">
                  <a16:creationId xmlns:a16="http://schemas.microsoft.com/office/drawing/2014/main" id="{993F3BCC-3361-4D3F-BCE5-A23CB2DAFCDC}"/>
                </a:ext>
              </a:extLst>
            </p:cNvPr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757;p69">
              <a:extLst>
                <a:ext uri="{FF2B5EF4-FFF2-40B4-BE49-F238E27FC236}">
                  <a16:creationId xmlns:a16="http://schemas.microsoft.com/office/drawing/2014/main" id="{4DE151E0-FD7F-4CE6-B72E-0D5786C7CCE0}"/>
                </a:ext>
              </a:extLst>
            </p:cNvPr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758;p69">
              <a:extLst>
                <a:ext uri="{FF2B5EF4-FFF2-40B4-BE49-F238E27FC236}">
                  <a16:creationId xmlns:a16="http://schemas.microsoft.com/office/drawing/2014/main" id="{B15832CE-EB6D-4022-AA37-6B9892B2862F}"/>
                </a:ext>
              </a:extLst>
            </p:cNvPr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759;p69">
              <a:extLst>
                <a:ext uri="{FF2B5EF4-FFF2-40B4-BE49-F238E27FC236}">
                  <a16:creationId xmlns:a16="http://schemas.microsoft.com/office/drawing/2014/main" id="{AF6C0F13-C3CB-4FC7-BE3E-DD132851FF18}"/>
                </a:ext>
              </a:extLst>
            </p:cNvPr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760;p69">
              <a:extLst>
                <a:ext uri="{FF2B5EF4-FFF2-40B4-BE49-F238E27FC236}">
                  <a16:creationId xmlns:a16="http://schemas.microsoft.com/office/drawing/2014/main" id="{CFBC3FAB-15DD-4E16-ACC2-A3F7AB7C3E78}"/>
                </a:ext>
              </a:extLst>
            </p:cNvPr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761;p69">
              <a:extLst>
                <a:ext uri="{FF2B5EF4-FFF2-40B4-BE49-F238E27FC236}">
                  <a16:creationId xmlns:a16="http://schemas.microsoft.com/office/drawing/2014/main" id="{2F657DAA-949D-4EC0-A471-57178D0EBF64}"/>
                </a:ext>
              </a:extLst>
            </p:cNvPr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762;p69">
              <a:extLst>
                <a:ext uri="{FF2B5EF4-FFF2-40B4-BE49-F238E27FC236}">
                  <a16:creationId xmlns:a16="http://schemas.microsoft.com/office/drawing/2014/main" id="{7D3F7D38-8D15-498C-9E62-C3F5CC797F32}"/>
                </a:ext>
              </a:extLst>
            </p:cNvPr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763;p69">
              <a:extLst>
                <a:ext uri="{FF2B5EF4-FFF2-40B4-BE49-F238E27FC236}">
                  <a16:creationId xmlns:a16="http://schemas.microsoft.com/office/drawing/2014/main" id="{310009EE-C0BC-4540-A58F-3886A7946D4F}"/>
                </a:ext>
              </a:extLst>
            </p:cNvPr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764;p69">
              <a:extLst>
                <a:ext uri="{FF2B5EF4-FFF2-40B4-BE49-F238E27FC236}">
                  <a16:creationId xmlns:a16="http://schemas.microsoft.com/office/drawing/2014/main" id="{2B8C8AC0-F458-4793-AD8C-8FCFBB3614FE}"/>
                </a:ext>
              </a:extLst>
            </p:cNvPr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765;p69">
              <a:extLst>
                <a:ext uri="{FF2B5EF4-FFF2-40B4-BE49-F238E27FC236}">
                  <a16:creationId xmlns:a16="http://schemas.microsoft.com/office/drawing/2014/main" id="{1A57061C-6266-4177-B3BF-EEB67061BF18}"/>
                </a:ext>
              </a:extLst>
            </p:cNvPr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766;p69">
              <a:extLst>
                <a:ext uri="{FF2B5EF4-FFF2-40B4-BE49-F238E27FC236}">
                  <a16:creationId xmlns:a16="http://schemas.microsoft.com/office/drawing/2014/main" id="{5F1C1F70-5E88-4171-A2C8-EEBBB69A2E57}"/>
                </a:ext>
              </a:extLst>
            </p:cNvPr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767;p69">
              <a:extLst>
                <a:ext uri="{FF2B5EF4-FFF2-40B4-BE49-F238E27FC236}">
                  <a16:creationId xmlns:a16="http://schemas.microsoft.com/office/drawing/2014/main" id="{92D0E262-258C-4FE0-954E-A8700116C273}"/>
                </a:ext>
              </a:extLst>
            </p:cNvPr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768;p69">
              <a:extLst>
                <a:ext uri="{FF2B5EF4-FFF2-40B4-BE49-F238E27FC236}">
                  <a16:creationId xmlns:a16="http://schemas.microsoft.com/office/drawing/2014/main" id="{3D5D923C-7EC0-4CAE-B830-994950AFE066}"/>
                </a:ext>
              </a:extLst>
            </p:cNvPr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769;p69">
              <a:extLst>
                <a:ext uri="{FF2B5EF4-FFF2-40B4-BE49-F238E27FC236}">
                  <a16:creationId xmlns:a16="http://schemas.microsoft.com/office/drawing/2014/main" id="{D28A6CE2-F900-49AE-8D73-A13D671E0814}"/>
                </a:ext>
              </a:extLst>
            </p:cNvPr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770;p69">
              <a:extLst>
                <a:ext uri="{FF2B5EF4-FFF2-40B4-BE49-F238E27FC236}">
                  <a16:creationId xmlns:a16="http://schemas.microsoft.com/office/drawing/2014/main" id="{3BB63039-CEA4-4932-8B43-3BFA96707B91}"/>
                </a:ext>
              </a:extLst>
            </p:cNvPr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771;p69">
              <a:extLst>
                <a:ext uri="{FF2B5EF4-FFF2-40B4-BE49-F238E27FC236}">
                  <a16:creationId xmlns:a16="http://schemas.microsoft.com/office/drawing/2014/main" id="{C6822818-A1A5-4C1E-8951-4B36B7EF4A72}"/>
                </a:ext>
              </a:extLst>
            </p:cNvPr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772;p69">
              <a:extLst>
                <a:ext uri="{FF2B5EF4-FFF2-40B4-BE49-F238E27FC236}">
                  <a16:creationId xmlns:a16="http://schemas.microsoft.com/office/drawing/2014/main" id="{4DA1FCAC-AFB0-47CE-A6CE-5EF501438B37}"/>
                </a:ext>
              </a:extLst>
            </p:cNvPr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773;p69">
              <a:extLst>
                <a:ext uri="{FF2B5EF4-FFF2-40B4-BE49-F238E27FC236}">
                  <a16:creationId xmlns:a16="http://schemas.microsoft.com/office/drawing/2014/main" id="{857C597E-BF00-4E14-B497-53F77979D6EC}"/>
                </a:ext>
              </a:extLst>
            </p:cNvPr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774;p69">
              <a:extLst>
                <a:ext uri="{FF2B5EF4-FFF2-40B4-BE49-F238E27FC236}">
                  <a16:creationId xmlns:a16="http://schemas.microsoft.com/office/drawing/2014/main" id="{A4F5101F-B626-4AC6-9104-04A64D4D0491}"/>
                </a:ext>
              </a:extLst>
            </p:cNvPr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775;p69">
              <a:extLst>
                <a:ext uri="{FF2B5EF4-FFF2-40B4-BE49-F238E27FC236}">
                  <a16:creationId xmlns:a16="http://schemas.microsoft.com/office/drawing/2014/main" id="{0279867F-D674-4496-A450-3A1F54EDBA9B}"/>
                </a:ext>
              </a:extLst>
            </p:cNvPr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776;p69">
              <a:extLst>
                <a:ext uri="{FF2B5EF4-FFF2-40B4-BE49-F238E27FC236}">
                  <a16:creationId xmlns:a16="http://schemas.microsoft.com/office/drawing/2014/main" id="{8EA4FF81-3740-4B3E-AB23-9D9D253CCAF8}"/>
                </a:ext>
              </a:extLst>
            </p:cNvPr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777;p69">
              <a:extLst>
                <a:ext uri="{FF2B5EF4-FFF2-40B4-BE49-F238E27FC236}">
                  <a16:creationId xmlns:a16="http://schemas.microsoft.com/office/drawing/2014/main" id="{B27E7EF6-4649-481C-B687-D295352CA246}"/>
                </a:ext>
              </a:extLst>
            </p:cNvPr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778;p69">
              <a:extLst>
                <a:ext uri="{FF2B5EF4-FFF2-40B4-BE49-F238E27FC236}">
                  <a16:creationId xmlns:a16="http://schemas.microsoft.com/office/drawing/2014/main" id="{359B0B44-5CD4-4BE3-811A-F5C4CFCED316}"/>
                </a:ext>
              </a:extLst>
            </p:cNvPr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779;p69">
              <a:extLst>
                <a:ext uri="{FF2B5EF4-FFF2-40B4-BE49-F238E27FC236}">
                  <a16:creationId xmlns:a16="http://schemas.microsoft.com/office/drawing/2014/main" id="{92D4B6BA-0173-4B80-B209-0F567C958568}"/>
                </a:ext>
              </a:extLst>
            </p:cNvPr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780;p69">
              <a:extLst>
                <a:ext uri="{FF2B5EF4-FFF2-40B4-BE49-F238E27FC236}">
                  <a16:creationId xmlns:a16="http://schemas.microsoft.com/office/drawing/2014/main" id="{FFB7B3A7-CE74-46F6-9A73-BC399F0346C8}"/>
                </a:ext>
              </a:extLst>
            </p:cNvPr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781;p69">
              <a:extLst>
                <a:ext uri="{FF2B5EF4-FFF2-40B4-BE49-F238E27FC236}">
                  <a16:creationId xmlns:a16="http://schemas.microsoft.com/office/drawing/2014/main" id="{BC970A38-0230-43C5-8355-B191AF8585D5}"/>
                </a:ext>
              </a:extLst>
            </p:cNvPr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782;p69">
              <a:extLst>
                <a:ext uri="{FF2B5EF4-FFF2-40B4-BE49-F238E27FC236}">
                  <a16:creationId xmlns:a16="http://schemas.microsoft.com/office/drawing/2014/main" id="{3CF98D53-1DB3-43D1-8B21-268A60011472}"/>
                </a:ext>
              </a:extLst>
            </p:cNvPr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783;p69">
              <a:extLst>
                <a:ext uri="{FF2B5EF4-FFF2-40B4-BE49-F238E27FC236}">
                  <a16:creationId xmlns:a16="http://schemas.microsoft.com/office/drawing/2014/main" id="{86B49916-97D1-44E9-B43F-D4ADA88309AC}"/>
                </a:ext>
              </a:extLst>
            </p:cNvPr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784;p69">
              <a:extLst>
                <a:ext uri="{FF2B5EF4-FFF2-40B4-BE49-F238E27FC236}">
                  <a16:creationId xmlns:a16="http://schemas.microsoft.com/office/drawing/2014/main" id="{B078B6AA-6C5C-45F6-9456-1A74B700FDF2}"/>
                </a:ext>
              </a:extLst>
            </p:cNvPr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785;p69">
              <a:extLst>
                <a:ext uri="{FF2B5EF4-FFF2-40B4-BE49-F238E27FC236}">
                  <a16:creationId xmlns:a16="http://schemas.microsoft.com/office/drawing/2014/main" id="{95C79B45-1A72-4C27-B0C4-0A7BBCF4C90E}"/>
                </a:ext>
              </a:extLst>
            </p:cNvPr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786;p69">
              <a:extLst>
                <a:ext uri="{FF2B5EF4-FFF2-40B4-BE49-F238E27FC236}">
                  <a16:creationId xmlns:a16="http://schemas.microsoft.com/office/drawing/2014/main" id="{36D4B9DC-C6F0-4326-918E-C2A02E88964B}"/>
                </a:ext>
              </a:extLst>
            </p:cNvPr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787;p69">
              <a:extLst>
                <a:ext uri="{FF2B5EF4-FFF2-40B4-BE49-F238E27FC236}">
                  <a16:creationId xmlns:a16="http://schemas.microsoft.com/office/drawing/2014/main" id="{A22484DB-4A0A-47EF-96E0-3DABE5285568}"/>
                </a:ext>
              </a:extLst>
            </p:cNvPr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788;p69">
              <a:extLst>
                <a:ext uri="{FF2B5EF4-FFF2-40B4-BE49-F238E27FC236}">
                  <a16:creationId xmlns:a16="http://schemas.microsoft.com/office/drawing/2014/main" id="{A2BC476D-1BD5-464D-8C08-A407A167E065}"/>
                </a:ext>
              </a:extLst>
            </p:cNvPr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789;p69">
              <a:extLst>
                <a:ext uri="{FF2B5EF4-FFF2-40B4-BE49-F238E27FC236}">
                  <a16:creationId xmlns:a16="http://schemas.microsoft.com/office/drawing/2014/main" id="{20FEDD11-CA91-4DDC-A2A9-D72EDEFFA34C}"/>
                </a:ext>
              </a:extLst>
            </p:cNvPr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790;p69">
              <a:extLst>
                <a:ext uri="{FF2B5EF4-FFF2-40B4-BE49-F238E27FC236}">
                  <a16:creationId xmlns:a16="http://schemas.microsoft.com/office/drawing/2014/main" id="{9EA7F73F-946B-440C-B52C-F3FC27A6472E}"/>
                </a:ext>
              </a:extLst>
            </p:cNvPr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791;p69">
              <a:extLst>
                <a:ext uri="{FF2B5EF4-FFF2-40B4-BE49-F238E27FC236}">
                  <a16:creationId xmlns:a16="http://schemas.microsoft.com/office/drawing/2014/main" id="{34F3202B-C7D0-49C5-AB61-1BC56E6589C5}"/>
                </a:ext>
              </a:extLst>
            </p:cNvPr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792;p69">
              <a:extLst>
                <a:ext uri="{FF2B5EF4-FFF2-40B4-BE49-F238E27FC236}">
                  <a16:creationId xmlns:a16="http://schemas.microsoft.com/office/drawing/2014/main" id="{9CCADFD8-33EF-4D92-942E-181BDC405C48}"/>
                </a:ext>
              </a:extLst>
            </p:cNvPr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793;p69">
              <a:extLst>
                <a:ext uri="{FF2B5EF4-FFF2-40B4-BE49-F238E27FC236}">
                  <a16:creationId xmlns:a16="http://schemas.microsoft.com/office/drawing/2014/main" id="{D94C4E5A-2447-4B36-B525-B0F4991181D9}"/>
                </a:ext>
              </a:extLst>
            </p:cNvPr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794;p69">
              <a:extLst>
                <a:ext uri="{FF2B5EF4-FFF2-40B4-BE49-F238E27FC236}">
                  <a16:creationId xmlns:a16="http://schemas.microsoft.com/office/drawing/2014/main" id="{2F06775E-F40B-4BE0-8950-19DD8D5DE757}"/>
                </a:ext>
              </a:extLst>
            </p:cNvPr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795;p69">
              <a:extLst>
                <a:ext uri="{FF2B5EF4-FFF2-40B4-BE49-F238E27FC236}">
                  <a16:creationId xmlns:a16="http://schemas.microsoft.com/office/drawing/2014/main" id="{A85D9D6E-0946-4031-B6CC-6F8E9C080ADA}"/>
                </a:ext>
              </a:extLst>
            </p:cNvPr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796;p69">
              <a:extLst>
                <a:ext uri="{FF2B5EF4-FFF2-40B4-BE49-F238E27FC236}">
                  <a16:creationId xmlns:a16="http://schemas.microsoft.com/office/drawing/2014/main" id="{EA01CBAD-4562-400C-ABCD-BD630636762C}"/>
                </a:ext>
              </a:extLst>
            </p:cNvPr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797;p69">
              <a:extLst>
                <a:ext uri="{FF2B5EF4-FFF2-40B4-BE49-F238E27FC236}">
                  <a16:creationId xmlns:a16="http://schemas.microsoft.com/office/drawing/2014/main" id="{4A38F0AC-C93F-4C0D-9350-1D919020393A}"/>
                </a:ext>
              </a:extLst>
            </p:cNvPr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798;p69">
              <a:extLst>
                <a:ext uri="{FF2B5EF4-FFF2-40B4-BE49-F238E27FC236}">
                  <a16:creationId xmlns:a16="http://schemas.microsoft.com/office/drawing/2014/main" id="{D1E9A0DB-44BF-4CB5-A901-43E9F9C9D72F}"/>
                </a:ext>
              </a:extLst>
            </p:cNvPr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799;p69">
              <a:extLst>
                <a:ext uri="{FF2B5EF4-FFF2-40B4-BE49-F238E27FC236}">
                  <a16:creationId xmlns:a16="http://schemas.microsoft.com/office/drawing/2014/main" id="{7F70D485-102D-493A-9308-08F48B924331}"/>
                </a:ext>
              </a:extLst>
            </p:cNvPr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800;p69">
              <a:extLst>
                <a:ext uri="{FF2B5EF4-FFF2-40B4-BE49-F238E27FC236}">
                  <a16:creationId xmlns:a16="http://schemas.microsoft.com/office/drawing/2014/main" id="{51E6503B-737D-443C-90B6-05BF348B2546}"/>
                </a:ext>
              </a:extLst>
            </p:cNvPr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801;p69">
              <a:extLst>
                <a:ext uri="{FF2B5EF4-FFF2-40B4-BE49-F238E27FC236}">
                  <a16:creationId xmlns:a16="http://schemas.microsoft.com/office/drawing/2014/main" id="{2906B699-FCA1-4740-8A67-5998D26A9697}"/>
                </a:ext>
              </a:extLst>
            </p:cNvPr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802;p69">
              <a:extLst>
                <a:ext uri="{FF2B5EF4-FFF2-40B4-BE49-F238E27FC236}">
                  <a16:creationId xmlns:a16="http://schemas.microsoft.com/office/drawing/2014/main" id="{E1DFD982-8601-4B92-BB48-75E33EA5A1CE}"/>
                </a:ext>
              </a:extLst>
            </p:cNvPr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803;p69">
              <a:extLst>
                <a:ext uri="{FF2B5EF4-FFF2-40B4-BE49-F238E27FC236}">
                  <a16:creationId xmlns:a16="http://schemas.microsoft.com/office/drawing/2014/main" id="{DA9EDE39-8BAA-4CB9-AD8C-0FBCF6B54F8A}"/>
                </a:ext>
              </a:extLst>
            </p:cNvPr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804;p69">
              <a:extLst>
                <a:ext uri="{FF2B5EF4-FFF2-40B4-BE49-F238E27FC236}">
                  <a16:creationId xmlns:a16="http://schemas.microsoft.com/office/drawing/2014/main" id="{8F549B00-E4B5-4636-9954-9ED2852DB2F7}"/>
                </a:ext>
              </a:extLst>
            </p:cNvPr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805;p69">
              <a:extLst>
                <a:ext uri="{FF2B5EF4-FFF2-40B4-BE49-F238E27FC236}">
                  <a16:creationId xmlns:a16="http://schemas.microsoft.com/office/drawing/2014/main" id="{4B0101F6-F6F0-45A6-852B-FA25227BCAE8}"/>
                </a:ext>
              </a:extLst>
            </p:cNvPr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806;p69">
              <a:extLst>
                <a:ext uri="{FF2B5EF4-FFF2-40B4-BE49-F238E27FC236}">
                  <a16:creationId xmlns:a16="http://schemas.microsoft.com/office/drawing/2014/main" id="{C1CCC974-A708-4210-9D99-9888C99824CB}"/>
                </a:ext>
              </a:extLst>
            </p:cNvPr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807;p69">
              <a:extLst>
                <a:ext uri="{FF2B5EF4-FFF2-40B4-BE49-F238E27FC236}">
                  <a16:creationId xmlns:a16="http://schemas.microsoft.com/office/drawing/2014/main" id="{6950E780-6EE9-4892-A8AC-DA07AAB8E5FE}"/>
                </a:ext>
              </a:extLst>
            </p:cNvPr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808;p69">
              <a:extLst>
                <a:ext uri="{FF2B5EF4-FFF2-40B4-BE49-F238E27FC236}">
                  <a16:creationId xmlns:a16="http://schemas.microsoft.com/office/drawing/2014/main" id="{E7CAFA82-E91E-4C4A-9E27-BAF1A93292CA}"/>
                </a:ext>
              </a:extLst>
            </p:cNvPr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809;p69">
              <a:extLst>
                <a:ext uri="{FF2B5EF4-FFF2-40B4-BE49-F238E27FC236}">
                  <a16:creationId xmlns:a16="http://schemas.microsoft.com/office/drawing/2014/main" id="{5F8E39DB-E4FC-47CB-B427-4C4C62E602C3}"/>
                </a:ext>
              </a:extLst>
            </p:cNvPr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810;p69">
              <a:extLst>
                <a:ext uri="{FF2B5EF4-FFF2-40B4-BE49-F238E27FC236}">
                  <a16:creationId xmlns:a16="http://schemas.microsoft.com/office/drawing/2014/main" id="{54BDEB3E-9251-41F6-9664-56DBD666D18F}"/>
                </a:ext>
              </a:extLst>
            </p:cNvPr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811;p69">
              <a:extLst>
                <a:ext uri="{FF2B5EF4-FFF2-40B4-BE49-F238E27FC236}">
                  <a16:creationId xmlns:a16="http://schemas.microsoft.com/office/drawing/2014/main" id="{06B654F4-320D-4B8F-A853-7388E7682332}"/>
                </a:ext>
              </a:extLst>
            </p:cNvPr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812;p69">
              <a:extLst>
                <a:ext uri="{FF2B5EF4-FFF2-40B4-BE49-F238E27FC236}">
                  <a16:creationId xmlns:a16="http://schemas.microsoft.com/office/drawing/2014/main" id="{885DC20B-41EE-4CD4-A88C-F6C8855A625B}"/>
                </a:ext>
              </a:extLst>
            </p:cNvPr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813;p69">
              <a:extLst>
                <a:ext uri="{FF2B5EF4-FFF2-40B4-BE49-F238E27FC236}">
                  <a16:creationId xmlns:a16="http://schemas.microsoft.com/office/drawing/2014/main" id="{7298C08A-3004-43B2-AD0A-5D35E2E89E98}"/>
                </a:ext>
              </a:extLst>
            </p:cNvPr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814;p69">
              <a:extLst>
                <a:ext uri="{FF2B5EF4-FFF2-40B4-BE49-F238E27FC236}">
                  <a16:creationId xmlns:a16="http://schemas.microsoft.com/office/drawing/2014/main" id="{1EC6080B-21D5-4F24-9DF9-B8602252A1C6}"/>
                </a:ext>
              </a:extLst>
            </p:cNvPr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815;p69">
              <a:extLst>
                <a:ext uri="{FF2B5EF4-FFF2-40B4-BE49-F238E27FC236}">
                  <a16:creationId xmlns:a16="http://schemas.microsoft.com/office/drawing/2014/main" id="{B4C7E0BD-3F00-4696-B73C-A425F3B34B4A}"/>
                </a:ext>
              </a:extLst>
            </p:cNvPr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816;p69">
              <a:extLst>
                <a:ext uri="{FF2B5EF4-FFF2-40B4-BE49-F238E27FC236}">
                  <a16:creationId xmlns:a16="http://schemas.microsoft.com/office/drawing/2014/main" id="{E5429A63-02BB-4D81-9DB2-C9695D6CD33B}"/>
                </a:ext>
              </a:extLst>
            </p:cNvPr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817;p69">
              <a:extLst>
                <a:ext uri="{FF2B5EF4-FFF2-40B4-BE49-F238E27FC236}">
                  <a16:creationId xmlns:a16="http://schemas.microsoft.com/office/drawing/2014/main" id="{03FDEE58-EB44-45D5-8A02-4CE550186C0B}"/>
                </a:ext>
              </a:extLst>
            </p:cNvPr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818;p69">
              <a:extLst>
                <a:ext uri="{FF2B5EF4-FFF2-40B4-BE49-F238E27FC236}">
                  <a16:creationId xmlns:a16="http://schemas.microsoft.com/office/drawing/2014/main" id="{C9441186-D53F-4D89-90D5-1555CDE2C320}"/>
                </a:ext>
              </a:extLst>
            </p:cNvPr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819;p69">
              <a:extLst>
                <a:ext uri="{FF2B5EF4-FFF2-40B4-BE49-F238E27FC236}">
                  <a16:creationId xmlns:a16="http://schemas.microsoft.com/office/drawing/2014/main" id="{C251014C-8223-4A00-9851-B2FE8E628A74}"/>
                </a:ext>
              </a:extLst>
            </p:cNvPr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820;p69">
              <a:extLst>
                <a:ext uri="{FF2B5EF4-FFF2-40B4-BE49-F238E27FC236}">
                  <a16:creationId xmlns:a16="http://schemas.microsoft.com/office/drawing/2014/main" id="{C96346C9-EDBD-4C66-83D4-49A1FB7A70D8}"/>
                </a:ext>
              </a:extLst>
            </p:cNvPr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821;p69">
              <a:extLst>
                <a:ext uri="{FF2B5EF4-FFF2-40B4-BE49-F238E27FC236}">
                  <a16:creationId xmlns:a16="http://schemas.microsoft.com/office/drawing/2014/main" id="{DB828BC0-349B-4469-900D-D6474C154EFF}"/>
                </a:ext>
              </a:extLst>
            </p:cNvPr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822;p69">
              <a:extLst>
                <a:ext uri="{FF2B5EF4-FFF2-40B4-BE49-F238E27FC236}">
                  <a16:creationId xmlns:a16="http://schemas.microsoft.com/office/drawing/2014/main" id="{8B1BA1AA-D010-42DA-9799-22C90B8AE5EB}"/>
                </a:ext>
              </a:extLst>
            </p:cNvPr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823;p69">
              <a:extLst>
                <a:ext uri="{FF2B5EF4-FFF2-40B4-BE49-F238E27FC236}">
                  <a16:creationId xmlns:a16="http://schemas.microsoft.com/office/drawing/2014/main" id="{4776E90D-B6E9-4BE0-BD91-D259DF41D93A}"/>
                </a:ext>
              </a:extLst>
            </p:cNvPr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824;p69">
              <a:extLst>
                <a:ext uri="{FF2B5EF4-FFF2-40B4-BE49-F238E27FC236}">
                  <a16:creationId xmlns:a16="http://schemas.microsoft.com/office/drawing/2014/main" id="{2C0FFB3A-D183-4E51-A4FF-D557F2F1CF54}"/>
                </a:ext>
              </a:extLst>
            </p:cNvPr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825;p69">
              <a:extLst>
                <a:ext uri="{FF2B5EF4-FFF2-40B4-BE49-F238E27FC236}">
                  <a16:creationId xmlns:a16="http://schemas.microsoft.com/office/drawing/2014/main" id="{7CC4927E-8A28-4F64-8A1D-256713CCECDA}"/>
                </a:ext>
              </a:extLst>
            </p:cNvPr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826;p69">
              <a:extLst>
                <a:ext uri="{FF2B5EF4-FFF2-40B4-BE49-F238E27FC236}">
                  <a16:creationId xmlns:a16="http://schemas.microsoft.com/office/drawing/2014/main" id="{94E1A52E-39DB-4493-82B3-9D2715630A3A}"/>
                </a:ext>
              </a:extLst>
            </p:cNvPr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827;p69">
              <a:extLst>
                <a:ext uri="{FF2B5EF4-FFF2-40B4-BE49-F238E27FC236}">
                  <a16:creationId xmlns:a16="http://schemas.microsoft.com/office/drawing/2014/main" id="{64AA7CD5-58C4-40A7-9567-C63A842096F9}"/>
                </a:ext>
              </a:extLst>
            </p:cNvPr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828;p69">
              <a:extLst>
                <a:ext uri="{FF2B5EF4-FFF2-40B4-BE49-F238E27FC236}">
                  <a16:creationId xmlns:a16="http://schemas.microsoft.com/office/drawing/2014/main" id="{6B07FC5F-6F34-4485-8081-4A0779B9106A}"/>
                </a:ext>
              </a:extLst>
            </p:cNvPr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829;p69">
              <a:extLst>
                <a:ext uri="{FF2B5EF4-FFF2-40B4-BE49-F238E27FC236}">
                  <a16:creationId xmlns:a16="http://schemas.microsoft.com/office/drawing/2014/main" id="{AA711D4A-33D8-4A6C-B66A-E17A38AE066D}"/>
                </a:ext>
              </a:extLst>
            </p:cNvPr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830;p69">
              <a:extLst>
                <a:ext uri="{FF2B5EF4-FFF2-40B4-BE49-F238E27FC236}">
                  <a16:creationId xmlns:a16="http://schemas.microsoft.com/office/drawing/2014/main" id="{1BD2AC1C-9CFA-4857-9C6A-26EED0903B3A}"/>
                </a:ext>
              </a:extLst>
            </p:cNvPr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831;p69">
              <a:extLst>
                <a:ext uri="{FF2B5EF4-FFF2-40B4-BE49-F238E27FC236}">
                  <a16:creationId xmlns:a16="http://schemas.microsoft.com/office/drawing/2014/main" id="{B931E857-F835-4D21-9F22-0D6550D19F74}"/>
                </a:ext>
              </a:extLst>
            </p:cNvPr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832;p69">
              <a:extLst>
                <a:ext uri="{FF2B5EF4-FFF2-40B4-BE49-F238E27FC236}">
                  <a16:creationId xmlns:a16="http://schemas.microsoft.com/office/drawing/2014/main" id="{AF1A5274-2CFE-43C6-8D44-29D23843F5ED}"/>
                </a:ext>
              </a:extLst>
            </p:cNvPr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833;p69">
              <a:extLst>
                <a:ext uri="{FF2B5EF4-FFF2-40B4-BE49-F238E27FC236}">
                  <a16:creationId xmlns:a16="http://schemas.microsoft.com/office/drawing/2014/main" id="{62398F2F-6C32-4C78-961E-81ED1A209B6A}"/>
                </a:ext>
              </a:extLst>
            </p:cNvPr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834;p69">
              <a:extLst>
                <a:ext uri="{FF2B5EF4-FFF2-40B4-BE49-F238E27FC236}">
                  <a16:creationId xmlns:a16="http://schemas.microsoft.com/office/drawing/2014/main" id="{FFEBF036-0CDC-4DBF-9F54-DAFCCF42F6CF}"/>
                </a:ext>
              </a:extLst>
            </p:cNvPr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835;p69">
              <a:extLst>
                <a:ext uri="{FF2B5EF4-FFF2-40B4-BE49-F238E27FC236}">
                  <a16:creationId xmlns:a16="http://schemas.microsoft.com/office/drawing/2014/main" id="{D70D5089-C108-4332-BBB6-41AA526173D3}"/>
                </a:ext>
              </a:extLst>
            </p:cNvPr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836;p69">
              <a:extLst>
                <a:ext uri="{FF2B5EF4-FFF2-40B4-BE49-F238E27FC236}">
                  <a16:creationId xmlns:a16="http://schemas.microsoft.com/office/drawing/2014/main" id="{5991471F-4ABB-489D-81C3-F918092C4853}"/>
                </a:ext>
              </a:extLst>
            </p:cNvPr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837;p69">
              <a:extLst>
                <a:ext uri="{FF2B5EF4-FFF2-40B4-BE49-F238E27FC236}">
                  <a16:creationId xmlns:a16="http://schemas.microsoft.com/office/drawing/2014/main" id="{77BF6DFC-90E4-4669-AAAF-3CFA9EFF3D23}"/>
                </a:ext>
              </a:extLst>
            </p:cNvPr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838;p69">
              <a:extLst>
                <a:ext uri="{FF2B5EF4-FFF2-40B4-BE49-F238E27FC236}">
                  <a16:creationId xmlns:a16="http://schemas.microsoft.com/office/drawing/2014/main" id="{5003805F-9D24-424D-AFB5-0D0FAA3289D2}"/>
                </a:ext>
              </a:extLst>
            </p:cNvPr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839;p69">
              <a:extLst>
                <a:ext uri="{FF2B5EF4-FFF2-40B4-BE49-F238E27FC236}">
                  <a16:creationId xmlns:a16="http://schemas.microsoft.com/office/drawing/2014/main" id="{0DDE5895-90C4-429B-96F3-DAE7A75C2937}"/>
                </a:ext>
              </a:extLst>
            </p:cNvPr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840;p69">
              <a:extLst>
                <a:ext uri="{FF2B5EF4-FFF2-40B4-BE49-F238E27FC236}">
                  <a16:creationId xmlns:a16="http://schemas.microsoft.com/office/drawing/2014/main" id="{CBFA1F8E-A57E-453F-A87E-75FD2769D93E}"/>
                </a:ext>
              </a:extLst>
            </p:cNvPr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841;p69">
              <a:extLst>
                <a:ext uri="{FF2B5EF4-FFF2-40B4-BE49-F238E27FC236}">
                  <a16:creationId xmlns:a16="http://schemas.microsoft.com/office/drawing/2014/main" id="{CB21E02E-D8CF-4A5C-B34F-F2394DCE0337}"/>
                </a:ext>
              </a:extLst>
            </p:cNvPr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842;p69">
              <a:extLst>
                <a:ext uri="{FF2B5EF4-FFF2-40B4-BE49-F238E27FC236}">
                  <a16:creationId xmlns:a16="http://schemas.microsoft.com/office/drawing/2014/main" id="{42FE1248-C482-480A-A3D7-1EB6809264E6}"/>
                </a:ext>
              </a:extLst>
            </p:cNvPr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843;p69">
              <a:extLst>
                <a:ext uri="{FF2B5EF4-FFF2-40B4-BE49-F238E27FC236}">
                  <a16:creationId xmlns:a16="http://schemas.microsoft.com/office/drawing/2014/main" id="{1774E6AF-5729-40A0-8E8C-9CDEF74AA9FA}"/>
                </a:ext>
              </a:extLst>
            </p:cNvPr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844;p69">
              <a:extLst>
                <a:ext uri="{FF2B5EF4-FFF2-40B4-BE49-F238E27FC236}">
                  <a16:creationId xmlns:a16="http://schemas.microsoft.com/office/drawing/2014/main" id="{A0D19DAD-ACF5-45E5-B255-7F58451B9FDA}"/>
                </a:ext>
              </a:extLst>
            </p:cNvPr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845;p69">
              <a:extLst>
                <a:ext uri="{FF2B5EF4-FFF2-40B4-BE49-F238E27FC236}">
                  <a16:creationId xmlns:a16="http://schemas.microsoft.com/office/drawing/2014/main" id="{93878578-F14C-4E12-BD35-7C4277ABCE41}"/>
                </a:ext>
              </a:extLst>
            </p:cNvPr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846;p69">
              <a:extLst>
                <a:ext uri="{FF2B5EF4-FFF2-40B4-BE49-F238E27FC236}">
                  <a16:creationId xmlns:a16="http://schemas.microsoft.com/office/drawing/2014/main" id="{0356E3A4-183E-46B0-8DB5-770A9F3ED856}"/>
                </a:ext>
              </a:extLst>
            </p:cNvPr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847;p69">
              <a:extLst>
                <a:ext uri="{FF2B5EF4-FFF2-40B4-BE49-F238E27FC236}">
                  <a16:creationId xmlns:a16="http://schemas.microsoft.com/office/drawing/2014/main" id="{41A8CD50-B63F-429E-B41D-654F7AE73D9F}"/>
                </a:ext>
              </a:extLst>
            </p:cNvPr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848;p69">
              <a:extLst>
                <a:ext uri="{FF2B5EF4-FFF2-40B4-BE49-F238E27FC236}">
                  <a16:creationId xmlns:a16="http://schemas.microsoft.com/office/drawing/2014/main" id="{7C9F1209-7C57-431D-B5FC-5E5BD8C9A167}"/>
                </a:ext>
              </a:extLst>
            </p:cNvPr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849;p69">
              <a:extLst>
                <a:ext uri="{FF2B5EF4-FFF2-40B4-BE49-F238E27FC236}">
                  <a16:creationId xmlns:a16="http://schemas.microsoft.com/office/drawing/2014/main" id="{1CB64FF9-AE85-4058-914F-650583857FB9}"/>
                </a:ext>
              </a:extLst>
            </p:cNvPr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850;p69">
              <a:extLst>
                <a:ext uri="{FF2B5EF4-FFF2-40B4-BE49-F238E27FC236}">
                  <a16:creationId xmlns:a16="http://schemas.microsoft.com/office/drawing/2014/main" id="{28470C1C-0F05-48B3-B9C1-3DFE5264EB3D}"/>
                </a:ext>
              </a:extLst>
            </p:cNvPr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851;p69">
              <a:extLst>
                <a:ext uri="{FF2B5EF4-FFF2-40B4-BE49-F238E27FC236}">
                  <a16:creationId xmlns:a16="http://schemas.microsoft.com/office/drawing/2014/main" id="{CA587E88-A26B-4D19-8E2E-F9A313000514}"/>
                </a:ext>
              </a:extLst>
            </p:cNvPr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852;p69">
              <a:extLst>
                <a:ext uri="{FF2B5EF4-FFF2-40B4-BE49-F238E27FC236}">
                  <a16:creationId xmlns:a16="http://schemas.microsoft.com/office/drawing/2014/main" id="{0CC861A4-9693-4878-B3CC-9FAE27A6310D}"/>
                </a:ext>
              </a:extLst>
            </p:cNvPr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853;p69">
              <a:extLst>
                <a:ext uri="{FF2B5EF4-FFF2-40B4-BE49-F238E27FC236}">
                  <a16:creationId xmlns:a16="http://schemas.microsoft.com/office/drawing/2014/main" id="{2273280A-9C9C-46DA-A234-95673AE24F76}"/>
                </a:ext>
              </a:extLst>
            </p:cNvPr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854;p69">
              <a:extLst>
                <a:ext uri="{FF2B5EF4-FFF2-40B4-BE49-F238E27FC236}">
                  <a16:creationId xmlns:a16="http://schemas.microsoft.com/office/drawing/2014/main" id="{8C14550D-26AE-4186-9766-F63540F93178}"/>
                </a:ext>
              </a:extLst>
            </p:cNvPr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855;p69">
              <a:extLst>
                <a:ext uri="{FF2B5EF4-FFF2-40B4-BE49-F238E27FC236}">
                  <a16:creationId xmlns:a16="http://schemas.microsoft.com/office/drawing/2014/main" id="{C8511988-66C3-463D-A02B-2ABFE76D6B2B}"/>
                </a:ext>
              </a:extLst>
            </p:cNvPr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856;p69">
              <a:extLst>
                <a:ext uri="{FF2B5EF4-FFF2-40B4-BE49-F238E27FC236}">
                  <a16:creationId xmlns:a16="http://schemas.microsoft.com/office/drawing/2014/main" id="{3CECAD38-4CFE-4761-A4B0-C6C04B7B2902}"/>
                </a:ext>
              </a:extLst>
            </p:cNvPr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857;p69">
              <a:extLst>
                <a:ext uri="{FF2B5EF4-FFF2-40B4-BE49-F238E27FC236}">
                  <a16:creationId xmlns:a16="http://schemas.microsoft.com/office/drawing/2014/main" id="{4CEF8B37-9C85-4378-AB80-9505BFF3737F}"/>
                </a:ext>
              </a:extLst>
            </p:cNvPr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858;p69">
              <a:extLst>
                <a:ext uri="{FF2B5EF4-FFF2-40B4-BE49-F238E27FC236}">
                  <a16:creationId xmlns:a16="http://schemas.microsoft.com/office/drawing/2014/main" id="{97664060-6E0D-4850-A7FA-C0EB1B0F9F88}"/>
                </a:ext>
              </a:extLst>
            </p:cNvPr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859;p69">
              <a:extLst>
                <a:ext uri="{FF2B5EF4-FFF2-40B4-BE49-F238E27FC236}">
                  <a16:creationId xmlns:a16="http://schemas.microsoft.com/office/drawing/2014/main" id="{A6E2B0F7-F8B4-4137-A4CC-D09953375D1C}"/>
                </a:ext>
              </a:extLst>
            </p:cNvPr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860;p69">
              <a:extLst>
                <a:ext uri="{FF2B5EF4-FFF2-40B4-BE49-F238E27FC236}">
                  <a16:creationId xmlns:a16="http://schemas.microsoft.com/office/drawing/2014/main" id="{ECA29BA5-6367-449E-894D-803D2868E877}"/>
                </a:ext>
              </a:extLst>
            </p:cNvPr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861;p69">
              <a:extLst>
                <a:ext uri="{FF2B5EF4-FFF2-40B4-BE49-F238E27FC236}">
                  <a16:creationId xmlns:a16="http://schemas.microsoft.com/office/drawing/2014/main" id="{3646D31C-CBC3-4FDF-9E07-5D1D77EAE869}"/>
                </a:ext>
              </a:extLst>
            </p:cNvPr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862;p69">
              <a:extLst>
                <a:ext uri="{FF2B5EF4-FFF2-40B4-BE49-F238E27FC236}">
                  <a16:creationId xmlns:a16="http://schemas.microsoft.com/office/drawing/2014/main" id="{373EC458-F839-431F-ADD3-8894D05DE9A9}"/>
                </a:ext>
              </a:extLst>
            </p:cNvPr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863;p69">
              <a:extLst>
                <a:ext uri="{FF2B5EF4-FFF2-40B4-BE49-F238E27FC236}">
                  <a16:creationId xmlns:a16="http://schemas.microsoft.com/office/drawing/2014/main" id="{A9229E69-DF95-4E62-AF15-F3B1013CAE46}"/>
                </a:ext>
              </a:extLst>
            </p:cNvPr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864;p69">
              <a:extLst>
                <a:ext uri="{FF2B5EF4-FFF2-40B4-BE49-F238E27FC236}">
                  <a16:creationId xmlns:a16="http://schemas.microsoft.com/office/drawing/2014/main" id="{5D212334-BB6C-41F2-BF77-506E97972AAC}"/>
                </a:ext>
              </a:extLst>
            </p:cNvPr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865;p69">
              <a:extLst>
                <a:ext uri="{FF2B5EF4-FFF2-40B4-BE49-F238E27FC236}">
                  <a16:creationId xmlns:a16="http://schemas.microsoft.com/office/drawing/2014/main" id="{9917D976-96F2-4570-A833-9D8872112136}"/>
                </a:ext>
              </a:extLst>
            </p:cNvPr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866;p69">
              <a:extLst>
                <a:ext uri="{FF2B5EF4-FFF2-40B4-BE49-F238E27FC236}">
                  <a16:creationId xmlns:a16="http://schemas.microsoft.com/office/drawing/2014/main" id="{FB216A79-E4AF-4C18-9883-64066ADA540E}"/>
                </a:ext>
              </a:extLst>
            </p:cNvPr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867;p69">
              <a:extLst>
                <a:ext uri="{FF2B5EF4-FFF2-40B4-BE49-F238E27FC236}">
                  <a16:creationId xmlns:a16="http://schemas.microsoft.com/office/drawing/2014/main" id="{61D8E356-9819-4B14-A238-8657C234E8F0}"/>
                </a:ext>
              </a:extLst>
            </p:cNvPr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868;p69">
              <a:extLst>
                <a:ext uri="{FF2B5EF4-FFF2-40B4-BE49-F238E27FC236}">
                  <a16:creationId xmlns:a16="http://schemas.microsoft.com/office/drawing/2014/main" id="{00901A68-BF44-484A-B724-B5242B9BFF14}"/>
                </a:ext>
              </a:extLst>
            </p:cNvPr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869;p69">
              <a:extLst>
                <a:ext uri="{FF2B5EF4-FFF2-40B4-BE49-F238E27FC236}">
                  <a16:creationId xmlns:a16="http://schemas.microsoft.com/office/drawing/2014/main" id="{029D35DE-C715-4B18-B6A0-25D1AD7B3BAC}"/>
                </a:ext>
              </a:extLst>
            </p:cNvPr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870;p69">
              <a:extLst>
                <a:ext uri="{FF2B5EF4-FFF2-40B4-BE49-F238E27FC236}">
                  <a16:creationId xmlns:a16="http://schemas.microsoft.com/office/drawing/2014/main" id="{9A4E6294-0D70-405E-ABE4-F0CFB124D5DF}"/>
                </a:ext>
              </a:extLst>
            </p:cNvPr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871;p69">
              <a:extLst>
                <a:ext uri="{FF2B5EF4-FFF2-40B4-BE49-F238E27FC236}">
                  <a16:creationId xmlns:a16="http://schemas.microsoft.com/office/drawing/2014/main" id="{184DE675-F663-4063-9971-13922DEDD42E}"/>
                </a:ext>
              </a:extLst>
            </p:cNvPr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872;p69">
              <a:extLst>
                <a:ext uri="{FF2B5EF4-FFF2-40B4-BE49-F238E27FC236}">
                  <a16:creationId xmlns:a16="http://schemas.microsoft.com/office/drawing/2014/main" id="{23F07C3C-F884-4353-A2F1-A7955CB8D429}"/>
                </a:ext>
              </a:extLst>
            </p:cNvPr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873;p69">
              <a:extLst>
                <a:ext uri="{FF2B5EF4-FFF2-40B4-BE49-F238E27FC236}">
                  <a16:creationId xmlns:a16="http://schemas.microsoft.com/office/drawing/2014/main" id="{EECF5A14-CE5D-4D57-904E-908B90AA15DA}"/>
                </a:ext>
              </a:extLst>
            </p:cNvPr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874;p69">
              <a:extLst>
                <a:ext uri="{FF2B5EF4-FFF2-40B4-BE49-F238E27FC236}">
                  <a16:creationId xmlns:a16="http://schemas.microsoft.com/office/drawing/2014/main" id="{8EA3B136-432C-4530-ADC6-9BE75E1C8F3C}"/>
                </a:ext>
              </a:extLst>
            </p:cNvPr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875;p69">
              <a:extLst>
                <a:ext uri="{FF2B5EF4-FFF2-40B4-BE49-F238E27FC236}">
                  <a16:creationId xmlns:a16="http://schemas.microsoft.com/office/drawing/2014/main" id="{36FB0412-3331-4AD5-AC02-AFC26F8B63E3}"/>
                </a:ext>
              </a:extLst>
            </p:cNvPr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876;p69">
              <a:extLst>
                <a:ext uri="{FF2B5EF4-FFF2-40B4-BE49-F238E27FC236}">
                  <a16:creationId xmlns:a16="http://schemas.microsoft.com/office/drawing/2014/main" id="{0C37D5F3-705D-4CB0-9859-76A4BCDDA33F}"/>
                </a:ext>
              </a:extLst>
            </p:cNvPr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877;p69">
              <a:extLst>
                <a:ext uri="{FF2B5EF4-FFF2-40B4-BE49-F238E27FC236}">
                  <a16:creationId xmlns:a16="http://schemas.microsoft.com/office/drawing/2014/main" id="{EE7D58C9-C7F5-45B0-A0C6-73A580714885}"/>
                </a:ext>
              </a:extLst>
            </p:cNvPr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878;p69">
              <a:extLst>
                <a:ext uri="{FF2B5EF4-FFF2-40B4-BE49-F238E27FC236}">
                  <a16:creationId xmlns:a16="http://schemas.microsoft.com/office/drawing/2014/main" id="{791F11EF-624A-400B-9BA7-98755A3107CB}"/>
                </a:ext>
              </a:extLst>
            </p:cNvPr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879;p69">
              <a:extLst>
                <a:ext uri="{FF2B5EF4-FFF2-40B4-BE49-F238E27FC236}">
                  <a16:creationId xmlns:a16="http://schemas.microsoft.com/office/drawing/2014/main" id="{27C7E775-7F59-4385-BCE2-151DBCEAA922}"/>
                </a:ext>
              </a:extLst>
            </p:cNvPr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880;p69">
              <a:extLst>
                <a:ext uri="{FF2B5EF4-FFF2-40B4-BE49-F238E27FC236}">
                  <a16:creationId xmlns:a16="http://schemas.microsoft.com/office/drawing/2014/main" id="{B6313735-7774-4404-94C0-6CEFC50E2D41}"/>
                </a:ext>
              </a:extLst>
            </p:cNvPr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881;p69">
              <a:extLst>
                <a:ext uri="{FF2B5EF4-FFF2-40B4-BE49-F238E27FC236}">
                  <a16:creationId xmlns:a16="http://schemas.microsoft.com/office/drawing/2014/main" id="{8F0FFB05-665D-4D1F-B91C-B9271F50F61B}"/>
                </a:ext>
              </a:extLst>
            </p:cNvPr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882;p69">
              <a:extLst>
                <a:ext uri="{FF2B5EF4-FFF2-40B4-BE49-F238E27FC236}">
                  <a16:creationId xmlns:a16="http://schemas.microsoft.com/office/drawing/2014/main" id="{9C2642B0-9C08-4E04-A9DB-3DD7BCD47DEF}"/>
                </a:ext>
              </a:extLst>
            </p:cNvPr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883;p69">
              <a:extLst>
                <a:ext uri="{FF2B5EF4-FFF2-40B4-BE49-F238E27FC236}">
                  <a16:creationId xmlns:a16="http://schemas.microsoft.com/office/drawing/2014/main" id="{DA0DCE67-D43E-42A7-A551-F65E672C969A}"/>
                </a:ext>
              </a:extLst>
            </p:cNvPr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884;p69">
              <a:extLst>
                <a:ext uri="{FF2B5EF4-FFF2-40B4-BE49-F238E27FC236}">
                  <a16:creationId xmlns:a16="http://schemas.microsoft.com/office/drawing/2014/main" id="{5AC6DC26-5CEE-4B0E-9461-EE810036F981}"/>
                </a:ext>
              </a:extLst>
            </p:cNvPr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885;p69">
              <a:extLst>
                <a:ext uri="{FF2B5EF4-FFF2-40B4-BE49-F238E27FC236}">
                  <a16:creationId xmlns:a16="http://schemas.microsoft.com/office/drawing/2014/main" id="{E4048C07-936D-4896-8CE3-E6362ABFB117}"/>
                </a:ext>
              </a:extLst>
            </p:cNvPr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886;p69">
              <a:extLst>
                <a:ext uri="{FF2B5EF4-FFF2-40B4-BE49-F238E27FC236}">
                  <a16:creationId xmlns:a16="http://schemas.microsoft.com/office/drawing/2014/main" id="{6CD48620-2956-4D6A-B323-45CFD2EC0EE2}"/>
                </a:ext>
              </a:extLst>
            </p:cNvPr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887;p69">
              <a:extLst>
                <a:ext uri="{FF2B5EF4-FFF2-40B4-BE49-F238E27FC236}">
                  <a16:creationId xmlns:a16="http://schemas.microsoft.com/office/drawing/2014/main" id="{A7478D21-7E8B-4877-8F33-BCAD467B3231}"/>
                </a:ext>
              </a:extLst>
            </p:cNvPr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888;p69">
              <a:extLst>
                <a:ext uri="{FF2B5EF4-FFF2-40B4-BE49-F238E27FC236}">
                  <a16:creationId xmlns:a16="http://schemas.microsoft.com/office/drawing/2014/main" id="{DDBF7554-F895-49A1-ACB3-2978C191EB1C}"/>
                </a:ext>
              </a:extLst>
            </p:cNvPr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889;p69">
              <a:extLst>
                <a:ext uri="{FF2B5EF4-FFF2-40B4-BE49-F238E27FC236}">
                  <a16:creationId xmlns:a16="http://schemas.microsoft.com/office/drawing/2014/main" id="{11CBBDA0-2354-477E-9778-2F743F8466DD}"/>
                </a:ext>
              </a:extLst>
            </p:cNvPr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890;p69">
              <a:extLst>
                <a:ext uri="{FF2B5EF4-FFF2-40B4-BE49-F238E27FC236}">
                  <a16:creationId xmlns:a16="http://schemas.microsoft.com/office/drawing/2014/main" id="{59196CAF-B666-44B8-91CF-B77CF89D454D}"/>
                </a:ext>
              </a:extLst>
            </p:cNvPr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891;p69">
              <a:extLst>
                <a:ext uri="{FF2B5EF4-FFF2-40B4-BE49-F238E27FC236}">
                  <a16:creationId xmlns:a16="http://schemas.microsoft.com/office/drawing/2014/main" id="{6F2F5F03-C8C0-47CF-9ABA-2290B37FED88}"/>
                </a:ext>
              </a:extLst>
            </p:cNvPr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892;p69">
              <a:extLst>
                <a:ext uri="{FF2B5EF4-FFF2-40B4-BE49-F238E27FC236}">
                  <a16:creationId xmlns:a16="http://schemas.microsoft.com/office/drawing/2014/main" id="{D93EFB27-F923-4F05-9907-39A7E5163C54}"/>
                </a:ext>
              </a:extLst>
            </p:cNvPr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893;p69">
              <a:extLst>
                <a:ext uri="{FF2B5EF4-FFF2-40B4-BE49-F238E27FC236}">
                  <a16:creationId xmlns:a16="http://schemas.microsoft.com/office/drawing/2014/main" id="{809864AC-3276-4E82-8A44-126247D847E4}"/>
                </a:ext>
              </a:extLst>
            </p:cNvPr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894;p69">
              <a:extLst>
                <a:ext uri="{FF2B5EF4-FFF2-40B4-BE49-F238E27FC236}">
                  <a16:creationId xmlns:a16="http://schemas.microsoft.com/office/drawing/2014/main" id="{BDB4B0F4-4241-4B25-BAAF-933C8B0D20DE}"/>
                </a:ext>
              </a:extLst>
            </p:cNvPr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895;p69">
              <a:extLst>
                <a:ext uri="{FF2B5EF4-FFF2-40B4-BE49-F238E27FC236}">
                  <a16:creationId xmlns:a16="http://schemas.microsoft.com/office/drawing/2014/main" id="{8C180F10-9200-4C42-8220-A7E3B3326AD7}"/>
                </a:ext>
              </a:extLst>
            </p:cNvPr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896;p69">
              <a:extLst>
                <a:ext uri="{FF2B5EF4-FFF2-40B4-BE49-F238E27FC236}">
                  <a16:creationId xmlns:a16="http://schemas.microsoft.com/office/drawing/2014/main" id="{D95517FA-F1D4-4CA6-BE6B-0715312F98CD}"/>
                </a:ext>
              </a:extLst>
            </p:cNvPr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897;p69">
              <a:extLst>
                <a:ext uri="{FF2B5EF4-FFF2-40B4-BE49-F238E27FC236}">
                  <a16:creationId xmlns:a16="http://schemas.microsoft.com/office/drawing/2014/main" id="{9978EC15-FC5A-4810-9C20-7272163B4566}"/>
                </a:ext>
              </a:extLst>
            </p:cNvPr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898;p69">
              <a:extLst>
                <a:ext uri="{FF2B5EF4-FFF2-40B4-BE49-F238E27FC236}">
                  <a16:creationId xmlns:a16="http://schemas.microsoft.com/office/drawing/2014/main" id="{E7E45F88-08C7-410A-BF10-1B69C98C567B}"/>
                </a:ext>
              </a:extLst>
            </p:cNvPr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899;p69">
              <a:extLst>
                <a:ext uri="{FF2B5EF4-FFF2-40B4-BE49-F238E27FC236}">
                  <a16:creationId xmlns:a16="http://schemas.microsoft.com/office/drawing/2014/main" id="{6E28EDA9-B87E-4213-A95D-706A34649819}"/>
                </a:ext>
              </a:extLst>
            </p:cNvPr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900;p69">
              <a:extLst>
                <a:ext uri="{FF2B5EF4-FFF2-40B4-BE49-F238E27FC236}">
                  <a16:creationId xmlns:a16="http://schemas.microsoft.com/office/drawing/2014/main" id="{98DFA62B-6D17-468D-8F8E-F5768D05E6C1}"/>
                </a:ext>
              </a:extLst>
            </p:cNvPr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901;p69">
              <a:extLst>
                <a:ext uri="{FF2B5EF4-FFF2-40B4-BE49-F238E27FC236}">
                  <a16:creationId xmlns:a16="http://schemas.microsoft.com/office/drawing/2014/main" id="{688AC2DE-6DA2-4FBE-99BA-1149F02A879C}"/>
                </a:ext>
              </a:extLst>
            </p:cNvPr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902;p69">
              <a:extLst>
                <a:ext uri="{FF2B5EF4-FFF2-40B4-BE49-F238E27FC236}">
                  <a16:creationId xmlns:a16="http://schemas.microsoft.com/office/drawing/2014/main" id="{FAE1B3A3-0BAF-4898-B362-A0FC9B010642}"/>
                </a:ext>
              </a:extLst>
            </p:cNvPr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903;p69">
              <a:extLst>
                <a:ext uri="{FF2B5EF4-FFF2-40B4-BE49-F238E27FC236}">
                  <a16:creationId xmlns:a16="http://schemas.microsoft.com/office/drawing/2014/main" id="{3166078E-F0DD-4063-8659-D39B124D25B8}"/>
                </a:ext>
              </a:extLst>
            </p:cNvPr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904;p69">
              <a:extLst>
                <a:ext uri="{FF2B5EF4-FFF2-40B4-BE49-F238E27FC236}">
                  <a16:creationId xmlns:a16="http://schemas.microsoft.com/office/drawing/2014/main" id="{7E2C3B74-9191-471C-BF63-9181B24AAE3A}"/>
                </a:ext>
              </a:extLst>
            </p:cNvPr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905;p69">
              <a:extLst>
                <a:ext uri="{FF2B5EF4-FFF2-40B4-BE49-F238E27FC236}">
                  <a16:creationId xmlns:a16="http://schemas.microsoft.com/office/drawing/2014/main" id="{606841A1-CC87-46BD-93EC-F3E110E04AA2}"/>
                </a:ext>
              </a:extLst>
            </p:cNvPr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906;p69">
              <a:extLst>
                <a:ext uri="{FF2B5EF4-FFF2-40B4-BE49-F238E27FC236}">
                  <a16:creationId xmlns:a16="http://schemas.microsoft.com/office/drawing/2014/main" id="{B4D74418-5E2C-4613-9B39-6768D30214DB}"/>
                </a:ext>
              </a:extLst>
            </p:cNvPr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907;p69">
              <a:extLst>
                <a:ext uri="{FF2B5EF4-FFF2-40B4-BE49-F238E27FC236}">
                  <a16:creationId xmlns:a16="http://schemas.microsoft.com/office/drawing/2014/main" id="{1E0D43FF-F981-4A36-976B-7A850F1792E9}"/>
                </a:ext>
              </a:extLst>
            </p:cNvPr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908;p69">
              <a:extLst>
                <a:ext uri="{FF2B5EF4-FFF2-40B4-BE49-F238E27FC236}">
                  <a16:creationId xmlns:a16="http://schemas.microsoft.com/office/drawing/2014/main" id="{12692CDC-CBCD-48C3-80D9-FB2883F38A12}"/>
                </a:ext>
              </a:extLst>
            </p:cNvPr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909;p69">
              <a:extLst>
                <a:ext uri="{FF2B5EF4-FFF2-40B4-BE49-F238E27FC236}">
                  <a16:creationId xmlns:a16="http://schemas.microsoft.com/office/drawing/2014/main" id="{9DFF63AE-481D-4207-A9A4-DFC04F73866C}"/>
                </a:ext>
              </a:extLst>
            </p:cNvPr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910;p69">
              <a:extLst>
                <a:ext uri="{FF2B5EF4-FFF2-40B4-BE49-F238E27FC236}">
                  <a16:creationId xmlns:a16="http://schemas.microsoft.com/office/drawing/2014/main" id="{9612FE61-C2EE-464D-A214-4307CA0D05A4}"/>
                </a:ext>
              </a:extLst>
            </p:cNvPr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911;p69">
              <a:extLst>
                <a:ext uri="{FF2B5EF4-FFF2-40B4-BE49-F238E27FC236}">
                  <a16:creationId xmlns:a16="http://schemas.microsoft.com/office/drawing/2014/main" id="{0E73DA78-FB9C-4DAB-9165-3A2B5C1E040E}"/>
                </a:ext>
              </a:extLst>
            </p:cNvPr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912;p69">
              <a:extLst>
                <a:ext uri="{FF2B5EF4-FFF2-40B4-BE49-F238E27FC236}">
                  <a16:creationId xmlns:a16="http://schemas.microsoft.com/office/drawing/2014/main" id="{211B0EA0-BBA7-47E9-9170-26E47004E278}"/>
                </a:ext>
              </a:extLst>
            </p:cNvPr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913;p69">
              <a:extLst>
                <a:ext uri="{FF2B5EF4-FFF2-40B4-BE49-F238E27FC236}">
                  <a16:creationId xmlns:a16="http://schemas.microsoft.com/office/drawing/2014/main" id="{AF22626E-DF7D-4518-8993-88A96E20A979}"/>
                </a:ext>
              </a:extLst>
            </p:cNvPr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914;p69">
              <a:extLst>
                <a:ext uri="{FF2B5EF4-FFF2-40B4-BE49-F238E27FC236}">
                  <a16:creationId xmlns:a16="http://schemas.microsoft.com/office/drawing/2014/main" id="{0A393632-A4DD-402D-A0C4-AF9EF8CA5E98}"/>
                </a:ext>
              </a:extLst>
            </p:cNvPr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915;p69">
              <a:extLst>
                <a:ext uri="{FF2B5EF4-FFF2-40B4-BE49-F238E27FC236}">
                  <a16:creationId xmlns:a16="http://schemas.microsoft.com/office/drawing/2014/main" id="{58AB9E3C-928A-4F1F-9C29-FF79B4C8977B}"/>
                </a:ext>
              </a:extLst>
            </p:cNvPr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916;p69">
              <a:extLst>
                <a:ext uri="{FF2B5EF4-FFF2-40B4-BE49-F238E27FC236}">
                  <a16:creationId xmlns:a16="http://schemas.microsoft.com/office/drawing/2014/main" id="{A936E64C-8425-4DE9-A5FE-EF09DA2AE4D1}"/>
                </a:ext>
              </a:extLst>
            </p:cNvPr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917;p69">
              <a:extLst>
                <a:ext uri="{FF2B5EF4-FFF2-40B4-BE49-F238E27FC236}">
                  <a16:creationId xmlns:a16="http://schemas.microsoft.com/office/drawing/2014/main" id="{65F23962-E92D-4191-8EFA-7C372875D0E8}"/>
                </a:ext>
              </a:extLst>
            </p:cNvPr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918;p69">
              <a:extLst>
                <a:ext uri="{FF2B5EF4-FFF2-40B4-BE49-F238E27FC236}">
                  <a16:creationId xmlns:a16="http://schemas.microsoft.com/office/drawing/2014/main" id="{02F0C400-B3D6-43ED-8E05-0444B81E9D1E}"/>
                </a:ext>
              </a:extLst>
            </p:cNvPr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919;p69">
              <a:extLst>
                <a:ext uri="{FF2B5EF4-FFF2-40B4-BE49-F238E27FC236}">
                  <a16:creationId xmlns:a16="http://schemas.microsoft.com/office/drawing/2014/main" id="{BB24EFCD-26E3-484A-92EC-3AF9C39CDF0E}"/>
                </a:ext>
              </a:extLst>
            </p:cNvPr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920;p69">
              <a:extLst>
                <a:ext uri="{FF2B5EF4-FFF2-40B4-BE49-F238E27FC236}">
                  <a16:creationId xmlns:a16="http://schemas.microsoft.com/office/drawing/2014/main" id="{722D0226-A204-4EB9-9C53-FD83E00FD4BD}"/>
                </a:ext>
              </a:extLst>
            </p:cNvPr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921;p69">
              <a:extLst>
                <a:ext uri="{FF2B5EF4-FFF2-40B4-BE49-F238E27FC236}">
                  <a16:creationId xmlns:a16="http://schemas.microsoft.com/office/drawing/2014/main" id="{F3471902-456D-41CC-BA60-57F42813AC3C}"/>
                </a:ext>
              </a:extLst>
            </p:cNvPr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922;p69">
              <a:extLst>
                <a:ext uri="{FF2B5EF4-FFF2-40B4-BE49-F238E27FC236}">
                  <a16:creationId xmlns:a16="http://schemas.microsoft.com/office/drawing/2014/main" id="{5210C925-3872-4087-9804-537FE928A3D2}"/>
                </a:ext>
              </a:extLst>
            </p:cNvPr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923;p69">
              <a:extLst>
                <a:ext uri="{FF2B5EF4-FFF2-40B4-BE49-F238E27FC236}">
                  <a16:creationId xmlns:a16="http://schemas.microsoft.com/office/drawing/2014/main" id="{6ABE3E98-757E-4EE2-825A-14EECFBEE9DC}"/>
                </a:ext>
              </a:extLst>
            </p:cNvPr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924;p69">
              <a:extLst>
                <a:ext uri="{FF2B5EF4-FFF2-40B4-BE49-F238E27FC236}">
                  <a16:creationId xmlns:a16="http://schemas.microsoft.com/office/drawing/2014/main" id="{D582B3E6-A8FE-4D89-BF49-00933DA80853}"/>
                </a:ext>
              </a:extLst>
            </p:cNvPr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925;p69">
              <a:extLst>
                <a:ext uri="{FF2B5EF4-FFF2-40B4-BE49-F238E27FC236}">
                  <a16:creationId xmlns:a16="http://schemas.microsoft.com/office/drawing/2014/main" id="{B9434E65-3EEE-4194-B252-7AABFE3B5E60}"/>
                </a:ext>
              </a:extLst>
            </p:cNvPr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926;p69">
              <a:extLst>
                <a:ext uri="{FF2B5EF4-FFF2-40B4-BE49-F238E27FC236}">
                  <a16:creationId xmlns:a16="http://schemas.microsoft.com/office/drawing/2014/main" id="{10C3CB34-EE6C-47D0-BB42-A36417E2109E}"/>
                </a:ext>
              </a:extLst>
            </p:cNvPr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927;p69">
              <a:extLst>
                <a:ext uri="{FF2B5EF4-FFF2-40B4-BE49-F238E27FC236}">
                  <a16:creationId xmlns:a16="http://schemas.microsoft.com/office/drawing/2014/main" id="{DF3DCFC1-0D95-4AA9-A237-907D62833F6D}"/>
                </a:ext>
              </a:extLst>
            </p:cNvPr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928;p69">
              <a:extLst>
                <a:ext uri="{FF2B5EF4-FFF2-40B4-BE49-F238E27FC236}">
                  <a16:creationId xmlns:a16="http://schemas.microsoft.com/office/drawing/2014/main" id="{854F6866-8447-4381-9FC5-547C2F883E6B}"/>
                </a:ext>
              </a:extLst>
            </p:cNvPr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929;p69">
              <a:extLst>
                <a:ext uri="{FF2B5EF4-FFF2-40B4-BE49-F238E27FC236}">
                  <a16:creationId xmlns:a16="http://schemas.microsoft.com/office/drawing/2014/main" id="{99F027A6-3E5E-47BA-868D-6075334E473F}"/>
                </a:ext>
              </a:extLst>
            </p:cNvPr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930;p69">
              <a:extLst>
                <a:ext uri="{FF2B5EF4-FFF2-40B4-BE49-F238E27FC236}">
                  <a16:creationId xmlns:a16="http://schemas.microsoft.com/office/drawing/2014/main" id="{5801076C-D1BF-4CFA-8134-89FD1F6E7E51}"/>
                </a:ext>
              </a:extLst>
            </p:cNvPr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931;p69">
              <a:extLst>
                <a:ext uri="{FF2B5EF4-FFF2-40B4-BE49-F238E27FC236}">
                  <a16:creationId xmlns:a16="http://schemas.microsoft.com/office/drawing/2014/main" id="{E72B5FED-3E13-4F58-B93C-84CD0130CFCD}"/>
                </a:ext>
              </a:extLst>
            </p:cNvPr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932;p69">
              <a:extLst>
                <a:ext uri="{FF2B5EF4-FFF2-40B4-BE49-F238E27FC236}">
                  <a16:creationId xmlns:a16="http://schemas.microsoft.com/office/drawing/2014/main" id="{2B54844D-8BB0-4C23-97F9-79D8409E9242}"/>
                </a:ext>
              </a:extLst>
            </p:cNvPr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933;p69">
              <a:extLst>
                <a:ext uri="{FF2B5EF4-FFF2-40B4-BE49-F238E27FC236}">
                  <a16:creationId xmlns:a16="http://schemas.microsoft.com/office/drawing/2014/main" id="{E20216EB-B7AF-43F1-BD2C-AF6A87B4259B}"/>
                </a:ext>
              </a:extLst>
            </p:cNvPr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934;p69">
              <a:extLst>
                <a:ext uri="{FF2B5EF4-FFF2-40B4-BE49-F238E27FC236}">
                  <a16:creationId xmlns:a16="http://schemas.microsoft.com/office/drawing/2014/main" id="{769A5797-977B-420C-A3BB-1AE5BBF28FFC}"/>
                </a:ext>
              </a:extLst>
            </p:cNvPr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935;p69">
              <a:extLst>
                <a:ext uri="{FF2B5EF4-FFF2-40B4-BE49-F238E27FC236}">
                  <a16:creationId xmlns:a16="http://schemas.microsoft.com/office/drawing/2014/main" id="{C64D6376-A11B-45CF-8204-D8DE7787E26B}"/>
                </a:ext>
              </a:extLst>
            </p:cNvPr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936;p69">
              <a:extLst>
                <a:ext uri="{FF2B5EF4-FFF2-40B4-BE49-F238E27FC236}">
                  <a16:creationId xmlns:a16="http://schemas.microsoft.com/office/drawing/2014/main" id="{DA4332C6-1739-49EB-BC3B-45B9D8D7C447}"/>
                </a:ext>
              </a:extLst>
            </p:cNvPr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937;p69">
              <a:extLst>
                <a:ext uri="{FF2B5EF4-FFF2-40B4-BE49-F238E27FC236}">
                  <a16:creationId xmlns:a16="http://schemas.microsoft.com/office/drawing/2014/main" id="{D13D540D-4779-4DB9-96EC-C5FBD3802CB6}"/>
                </a:ext>
              </a:extLst>
            </p:cNvPr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938;p69">
              <a:extLst>
                <a:ext uri="{FF2B5EF4-FFF2-40B4-BE49-F238E27FC236}">
                  <a16:creationId xmlns:a16="http://schemas.microsoft.com/office/drawing/2014/main" id="{27A593F9-1482-413C-80EE-32FE0E343FC4}"/>
                </a:ext>
              </a:extLst>
            </p:cNvPr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939;p69">
              <a:extLst>
                <a:ext uri="{FF2B5EF4-FFF2-40B4-BE49-F238E27FC236}">
                  <a16:creationId xmlns:a16="http://schemas.microsoft.com/office/drawing/2014/main" id="{52E9D060-7D17-4F29-B5AC-FEDF1D67DFBB}"/>
                </a:ext>
              </a:extLst>
            </p:cNvPr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940;p69">
              <a:extLst>
                <a:ext uri="{FF2B5EF4-FFF2-40B4-BE49-F238E27FC236}">
                  <a16:creationId xmlns:a16="http://schemas.microsoft.com/office/drawing/2014/main" id="{0AD0070A-0A5E-4E44-9D30-464AB4F4CB2F}"/>
                </a:ext>
              </a:extLst>
            </p:cNvPr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941;p69">
              <a:extLst>
                <a:ext uri="{FF2B5EF4-FFF2-40B4-BE49-F238E27FC236}">
                  <a16:creationId xmlns:a16="http://schemas.microsoft.com/office/drawing/2014/main" id="{3BB336C6-7045-4C13-BC39-45BB3FD8A98D}"/>
                </a:ext>
              </a:extLst>
            </p:cNvPr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942;p69">
              <a:extLst>
                <a:ext uri="{FF2B5EF4-FFF2-40B4-BE49-F238E27FC236}">
                  <a16:creationId xmlns:a16="http://schemas.microsoft.com/office/drawing/2014/main" id="{39508863-2407-4C52-A39F-0F55762E734D}"/>
                </a:ext>
              </a:extLst>
            </p:cNvPr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943;p69">
              <a:extLst>
                <a:ext uri="{FF2B5EF4-FFF2-40B4-BE49-F238E27FC236}">
                  <a16:creationId xmlns:a16="http://schemas.microsoft.com/office/drawing/2014/main" id="{25BC27FF-DA38-4EDD-B831-FBDCCCF3980C}"/>
                </a:ext>
              </a:extLst>
            </p:cNvPr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944;p69">
              <a:extLst>
                <a:ext uri="{FF2B5EF4-FFF2-40B4-BE49-F238E27FC236}">
                  <a16:creationId xmlns:a16="http://schemas.microsoft.com/office/drawing/2014/main" id="{8AE603B7-0DB9-4B63-86C7-980CFDC26BA0}"/>
                </a:ext>
              </a:extLst>
            </p:cNvPr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945;p69">
              <a:extLst>
                <a:ext uri="{FF2B5EF4-FFF2-40B4-BE49-F238E27FC236}">
                  <a16:creationId xmlns:a16="http://schemas.microsoft.com/office/drawing/2014/main" id="{DF13AAE1-0904-46BB-BE80-501637C71DC7}"/>
                </a:ext>
              </a:extLst>
            </p:cNvPr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946;p69">
              <a:extLst>
                <a:ext uri="{FF2B5EF4-FFF2-40B4-BE49-F238E27FC236}">
                  <a16:creationId xmlns:a16="http://schemas.microsoft.com/office/drawing/2014/main" id="{81851626-C128-4EC2-BDF6-46014EFB6387}"/>
                </a:ext>
              </a:extLst>
            </p:cNvPr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947;p69">
              <a:extLst>
                <a:ext uri="{FF2B5EF4-FFF2-40B4-BE49-F238E27FC236}">
                  <a16:creationId xmlns:a16="http://schemas.microsoft.com/office/drawing/2014/main" id="{7BDA2457-04B7-4847-BEEB-52BAE31CE6CE}"/>
                </a:ext>
              </a:extLst>
            </p:cNvPr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948;p69">
              <a:extLst>
                <a:ext uri="{FF2B5EF4-FFF2-40B4-BE49-F238E27FC236}">
                  <a16:creationId xmlns:a16="http://schemas.microsoft.com/office/drawing/2014/main" id="{595F9E38-A76F-425E-B5DB-333CA1E531B6}"/>
                </a:ext>
              </a:extLst>
            </p:cNvPr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949;p69">
              <a:extLst>
                <a:ext uri="{FF2B5EF4-FFF2-40B4-BE49-F238E27FC236}">
                  <a16:creationId xmlns:a16="http://schemas.microsoft.com/office/drawing/2014/main" id="{9A0C6E8A-0182-436D-B3BF-E503E3292304}"/>
                </a:ext>
              </a:extLst>
            </p:cNvPr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950;p69">
              <a:extLst>
                <a:ext uri="{FF2B5EF4-FFF2-40B4-BE49-F238E27FC236}">
                  <a16:creationId xmlns:a16="http://schemas.microsoft.com/office/drawing/2014/main" id="{7DA420BE-9D7E-40F6-876C-5DC769B62678}"/>
                </a:ext>
              </a:extLst>
            </p:cNvPr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951;p69">
              <a:extLst>
                <a:ext uri="{FF2B5EF4-FFF2-40B4-BE49-F238E27FC236}">
                  <a16:creationId xmlns:a16="http://schemas.microsoft.com/office/drawing/2014/main" id="{D6607A7A-AC89-4243-8472-D7A72B8A33A8}"/>
                </a:ext>
              </a:extLst>
            </p:cNvPr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952;p69">
              <a:extLst>
                <a:ext uri="{FF2B5EF4-FFF2-40B4-BE49-F238E27FC236}">
                  <a16:creationId xmlns:a16="http://schemas.microsoft.com/office/drawing/2014/main" id="{0BC0B415-B32E-4353-A135-2350086D7935}"/>
                </a:ext>
              </a:extLst>
            </p:cNvPr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953;p69">
              <a:extLst>
                <a:ext uri="{FF2B5EF4-FFF2-40B4-BE49-F238E27FC236}">
                  <a16:creationId xmlns:a16="http://schemas.microsoft.com/office/drawing/2014/main" id="{54C7B18F-5AC3-42DA-9EFB-F999E6AE60F4}"/>
                </a:ext>
              </a:extLst>
            </p:cNvPr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954;p69">
              <a:extLst>
                <a:ext uri="{FF2B5EF4-FFF2-40B4-BE49-F238E27FC236}">
                  <a16:creationId xmlns:a16="http://schemas.microsoft.com/office/drawing/2014/main" id="{F66DFD63-8926-4AC1-9C72-84CEDFABE80C}"/>
                </a:ext>
              </a:extLst>
            </p:cNvPr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955;p69">
              <a:extLst>
                <a:ext uri="{FF2B5EF4-FFF2-40B4-BE49-F238E27FC236}">
                  <a16:creationId xmlns:a16="http://schemas.microsoft.com/office/drawing/2014/main" id="{DAC612BB-ADBD-48A5-A453-7A95566710E6}"/>
                </a:ext>
              </a:extLst>
            </p:cNvPr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956;p69">
              <a:extLst>
                <a:ext uri="{FF2B5EF4-FFF2-40B4-BE49-F238E27FC236}">
                  <a16:creationId xmlns:a16="http://schemas.microsoft.com/office/drawing/2014/main" id="{0286B77B-060B-468C-929C-82FC87E81402}"/>
                </a:ext>
              </a:extLst>
            </p:cNvPr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957;p69">
              <a:extLst>
                <a:ext uri="{FF2B5EF4-FFF2-40B4-BE49-F238E27FC236}">
                  <a16:creationId xmlns:a16="http://schemas.microsoft.com/office/drawing/2014/main" id="{9D374B6A-4081-45A9-8865-6AAECFAEC32E}"/>
                </a:ext>
              </a:extLst>
            </p:cNvPr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958;p69">
              <a:extLst>
                <a:ext uri="{FF2B5EF4-FFF2-40B4-BE49-F238E27FC236}">
                  <a16:creationId xmlns:a16="http://schemas.microsoft.com/office/drawing/2014/main" id="{24B6A975-7C77-4F94-B72F-E0937E9E5382}"/>
                </a:ext>
              </a:extLst>
            </p:cNvPr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959;p69">
              <a:extLst>
                <a:ext uri="{FF2B5EF4-FFF2-40B4-BE49-F238E27FC236}">
                  <a16:creationId xmlns:a16="http://schemas.microsoft.com/office/drawing/2014/main" id="{1FA131AD-39F8-4274-A1C1-691D83E05896}"/>
                </a:ext>
              </a:extLst>
            </p:cNvPr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960;p69">
              <a:extLst>
                <a:ext uri="{FF2B5EF4-FFF2-40B4-BE49-F238E27FC236}">
                  <a16:creationId xmlns:a16="http://schemas.microsoft.com/office/drawing/2014/main" id="{B6AA8A3D-516C-42E0-ABB8-0373B91E2FBD}"/>
                </a:ext>
              </a:extLst>
            </p:cNvPr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961;p69">
              <a:extLst>
                <a:ext uri="{FF2B5EF4-FFF2-40B4-BE49-F238E27FC236}">
                  <a16:creationId xmlns:a16="http://schemas.microsoft.com/office/drawing/2014/main" id="{48CCDFE0-FE1A-49A4-BE31-F87092D0DCF3}"/>
                </a:ext>
              </a:extLst>
            </p:cNvPr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962;p69">
              <a:extLst>
                <a:ext uri="{FF2B5EF4-FFF2-40B4-BE49-F238E27FC236}">
                  <a16:creationId xmlns:a16="http://schemas.microsoft.com/office/drawing/2014/main" id="{DF994F88-034D-451C-A22C-47228D79C3D5}"/>
                </a:ext>
              </a:extLst>
            </p:cNvPr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963;p69">
              <a:extLst>
                <a:ext uri="{FF2B5EF4-FFF2-40B4-BE49-F238E27FC236}">
                  <a16:creationId xmlns:a16="http://schemas.microsoft.com/office/drawing/2014/main" id="{B2C2EC2D-52B0-43AB-8297-513027C709B2}"/>
                </a:ext>
              </a:extLst>
            </p:cNvPr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964;p69">
              <a:extLst>
                <a:ext uri="{FF2B5EF4-FFF2-40B4-BE49-F238E27FC236}">
                  <a16:creationId xmlns:a16="http://schemas.microsoft.com/office/drawing/2014/main" id="{9D1F21C9-6AEC-492D-8A43-8FD924C223F7}"/>
                </a:ext>
              </a:extLst>
            </p:cNvPr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965;p69">
              <a:extLst>
                <a:ext uri="{FF2B5EF4-FFF2-40B4-BE49-F238E27FC236}">
                  <a16:creationId xmlns:a16="http://schemas.microsoft.com/office/drawing/2014/main" id="{7AEC79CE-6D34-4557-B598-EC450FFAF83B}"/>
                </a:ext>
              </a:extLst>
            </p:cNvPr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966;p69">
              <a:extLst>
                <a:ext uri="{FF2B5EF4-FFF2-40B4-BE49-F238E27FC236}">
                  <a16:creationId xmlns:a16="http://schemas.microsoft.com/office/drawing/2014/main" id="{66722B0D-C251-42CE-A037-E10EE4B57C57}"/>
                </a:ext>
              </a:extLst>
            </p:cNvPr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967;p69">
              <a:extLst>
                <a:ext uri="{FF2B5EF4-FFF2-40B4-BE49-F238E27FC236}">
                  <a16:creationId xmlns:a16="http://schemas.microsoft.com/office/drawing/2014/main" id="{154E3B43-C4C9-43AC-9DDB-DD29818411F8}"/>
                </a:ext>
              </a:extLst>
            </p:cNvPr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968;p69">
              <a:extLst>
                <a:ext uri="{FF2B5EF4-FFF2-40B4-BE49-F238E27FC236}">
                  <a16:creationId xmlns:a16="http://schemas.microsoft.com/office/drawing/2014/main" id="{022C680D-A8F7-429A-9A96-6FD03A640ABB}"/>
                </a:ext>
              </a:extLst>
            </p:cNvPr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969;p69">
              <a:extLst>
                <a:ext uri="{FF2B5EF4-FFF2-40B4-BE49-F238E27FC236}">
                  <a16:creationId xmlns:a16="http://schemas.microsoft.com/office/drawing/2014/main" id="{880C1C66-0025-4615-82E8-AA52BE688F88}"/>
                </a:ext>
              </a:extLst>
            </p:cNvPr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970;p69">
              <a:extLst>
                <a:ext uri="{FF2B5EF4-FFF2-40B4-BE49-F238E27FC236}">
                  <a16:creationId xmlns:a16="http://schemas.microsoft.com/office/drawing/2014/main" id="{3DE5E129-19E5-49D6-BA44-445757F42196}"/>
                </a:ext>
              </a:extLst>
            </p:cNvPr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971;p69">
              <a:extLst>
                <a:ext uri="{FF2B5EF4-FFF2-40B4-BE49-F238E27FC236}">
                  <a16:creationId xmlns:a16="http://schemas.microsoft.com/office/drawing/2014/main" id="{8695728D-C23F-4E49-940F-F343E18EE7B0}"/>
                </a:ext>
              </a:extLst>
            </p:cNvPr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972;p69">
              <a:extLst>
                <a:ext uri="{FF2B5EF4-FFF2-40B4-BE49-F238E27FC236}">
                  <a16:creationId xmlns:a16="http://schemas.microsoft.com/office/drawing/2014/main" id="{66623097-82AB-47ED-9180-FFCA16538606}"/>
                </a:ext>
              </a:extLst>
            </p:cNvPr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973;p69">
              <a:extLst>
                <a:ext uri="{FF2B5EF4-FFF2-40B4-BE49-F238E27FC236}">
                  <a16:creationId xmlns:a16="http://schemas.microsoft.com/office/drawing/2014/main" id="{7C1E5929-E45A-4D35-A80A-AF0410627F10}"/>
                </a:ext>
              </a:extLst>
            </p:cNvPr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974;p69">
              <a:extLst>
                <a:ext uri="{FF2B5EF4-FFF2-40B4-BE49-F238E27FC236}">
                  <a16:creationId xmlns:a16="http://schemas.microsoft.com/office/drawing/2014/main" id="{D4A78A3F-52A7-420A-B09E-271386C0086D}"/>
                </a:ext>
              </a:extLst>
            </p:cNvPr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975;p69">
              <a:extLst>
                <a:ext uri="{FF2B5EF4-FFF2-40B4-BE49-F238E27FC236}">
                  <a16:creationId xmlns:a16="http://schemas.microsoft.com/office/drawing/2014/main" id="{C56F1B50-F674-4BFF-A93F-732E88B18A86}"/>
                </a:ext>
              </a:extLst>
            </p:cNvPr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976;p69">
              <a:extLst>
                <a:ext uri="{FF2B5EF4-FFF2-40B4-BE49-F238E27FC236}">
                  <a16:creationId xmlns:a16="http://schemas.microsoft.com/office/drawing/2014/main" id="{98522AD5-B776-40C7-9211-5BEC85069B65}"/>
                </a:ext>
              </a:extLst>
            </p:cNvPr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977;p69">
              <a:extLst>
                <a:ext uri="{FF2B5EF4-FFF2-40B4-BE49-F238E27FC236}">
                  <a16:creationId xmlns:a16="http://schemas.microsoft.com/office/drawing/2014/main" id="{58646F04-A729-4352-AF03-0AFCC0B7A6E0}"/>
                </a:ext>
              </a:extLst>
            </p:cNvPr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978;p69">
              <a:extLst>
                <a:ext uri="{FF2B5EF4-FFF2-40B4-BE49-F238E27FC236}">
                  <a16:creationId xmlns:a16="http://schemas.microsoft.com/office/drawing/2014/main" id="{680F80F8-4560-4BA0-8D81-E3AABB6E8B2E}"/>
                </a:ext>
              </a:extLst>
            </p:cNvPr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979;p69">
              <a:extLst>
                <a:ext uri="{FF2B5EF4-FFF2-40B4-BE49-F238E27FC236}">
                  <a16:creationId xmlns:a16="http://schemas.microsoft.com/office/drawing/2014/main" id="{9F45A899-8644-41EB-8636-D0AEB3A60F40}"/>
                </a:ext>
              </a:extLst>
            </p:cNvPr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980;p69">
              <a:extLst>
                <a:ext uri="{FF2B5EF4-FFF2-40B4-BE49-F238E27FC236}">
                  <a16:creationId xmlns:a16="http://schemas.microsoft.com/office/drawing/2014/main" id="{4FD7328F-D1DA-447F-9017-6E45E85044DA}"/>
                </a:ext>
              </a:extLst>
            </p:cNvPr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981;p69">
              <a:extLst>
                <a:ext uri="{FF2B5EF4-FFF2-40B4-BE49-F238E27FC236}">
                  <a16:creationId xmlns:a16="http://schemas.microsoft.com/office/drawing/2014/main" id="{EDE0391C-D3FB-427D-A367-2B17076C5FCF}"/>
                </a:ext>
              </a:extLst>
            </p:cNvPr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982;p69">
              <a:extLst>
                <a:ext uri="{FF2B5EF4-FFF2-40B4-BE49-F238E27FC236}">
                  <a16:creationId xmlns:a16="http://schemas.microsoft.com/office/drawing/2014/main" id="{927BD737-02E2-4A8A-89E0-2D69616C2E9E}"/>
                </a:ext>
              </a:extLst>
            </p:cNvPr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983;p69">
              <a:extLst>
                <a:ext uri="{FF2B5EF4-FFF2-40B4-BE49-F238E27FC236}">
                  <a16:creationId xmlns:a16="http://schemas.microsoft.com/office/drawing/2014/main" id="{7E5ADE9F-CA3C-4AB0-87F0-F780D112C3EB}"/>
                </a:ext>
              </a:extLst>
            </p:cNvPr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984;p69">
              <a:extLst>
                <a:ext uri="{FF2B5EF4-FFF2-40B4-BE49-F238E27FC236}">
                  <a16:creationId xmlns:a16="http://schemas.microsoft.com/office/drawing/2014/main" id="{D7208CAB-F693-4CCE-A440-AC3DD873B102}"/>
                </a:ext>
              </a:extLst>
            </p:cNvPr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985;p69">
              <a:extLst>
                <a:ext uri="{FF2B5EF4-FFF2-40B4-BE49-F238E27FC236}">
                  <a16:creationId xmlns:a16="http://schemas.microsoft.com/office/drawing/2014/main" id="{FDFA0587-CB77-4A72-B9B7-A3BC2F294585}"/>
                </a:ext>
              </a:extLst>
            </p:cNvPr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986;p69">
              <a:extLst>
                <a:ext uri="{FF2B5EF4-FFF2-40B4-BE49-F238E27FC236}">
                  <a16:creationId xmlns:a16="http://schemas.microsoft.com/office/drawing/2014/main" id="{DD640A0D-AB49-4CD3-974F-ECC232F0F383}"/>
                </a:ext>
              </a:extLst>
            </p:cNvPr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987;p69">
              <a:extLst>
                <a:ext uri="{FF2B5EF4-FFF2-40B4-BE49-F238E27FC236}">
                  <a16:creationId xmlns:a16="http://schemas.microsoft.com/office/drawing/2014/main" id="{D49D9449-B2F5-429D-8F5D-977642817357}"/>
                </a:ext>
              </a:extLst>
            </p:cNvPr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988;p69">
              <a:extLst>
                <a:ext uri="{FF2B5EF4-FFF2-40B4-BE49-F238E27FC236}">
                  <a16:creationId xmlns:a16="http://schemas.microsoft.com/office/drawing/2014/main" id="{5575B3F5-6979-4F6B-A7DF-F4B7CBD7E51C}"/>
                </a:ext>
              </a:extLst>
            </p:cNvPr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989;p69">
              <a:extLst>
                <a:ext uri="{FF2B5EF4-FFF2-40B4-BE49-F238E27FC236}">
                  <a16:creationId xmlns:a16="http://schemas.microsoft.com/office/drawing/2014/main" id="{4DD259AE-0E6C-47D1-BE7A-D7ABEBE15EB7}"/>
                </a:ext>
              </a:extLst>
            </p:cNvPr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990;p69">
              <a:extLst>
                <a:ext uri="{FF2B5EF4-FFF2-40B4-BE49-F238E27FC236}">
                  <a16:creationId xmlns:a16="http://schemas.microsoft.com/office/drawing/2014/main" id="{1A7C39BA-FC1C-4633-849E-ADF3F0CA5B43}"/>
                </a:ext>
              </a:extLst>
            </p:cNvPr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991;p69">
              <a:extLst>
                <a:ext uri="{FF2B5EF4-FFF2-40B4-BE49-F238E27FC236}">
                  <a16:creationId xmlns:a16="http://schemas.microsoft.com/office/drawing/2014/main" id="{1FC9A5D1-91AF-4DE0-985B-F1379C611AC7}"/>
                </a:ext>
              </a:extLst>
            </p:cNvPr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992;p69">
              <a:extLst>
                <a:ext uri="{FF2B5EF4-FFF2-40B4-BE49-F238E27FC236}">
                  <a16:creationId xmlns:a16="http://schemas.microsoft.com/office/drawing/2014/main" id="{93E7A638-F61F-4854-A45F-EABD39F481EB}"/>
                </a:ext>
              </a:extLst>
            </p:cNvPr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993;p69">
              <a:extLst>
                <a:ext uri="{FF2B5EF4-FFF2-40B4-BE49-F238E27FC236}">
                  <a16:creationId xmlns:a16="http://schemas.microsoft.com/office/drawing/2014/main" id="{8F8C6EA8-761C-4A77-89C3-71A55AF2A3FA}"/>
                </a:ext>
              </a:extLst>
            </p:cNvPr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994;p69">
              <a:extLst>
                <a:ext uri="{FF2B5EF4-FFF2-40B4-BE49-F238E27FC236}">
                  <a16:creationId xmlns:a16="http://schemas.microsoft.com/office/drawing/2014/main" id="{C4543724-3BEB-48B5-9312-3FEC6B7AB501}"/>
                </a:ext>
              </a:extLst>
            </p:cNvPr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995;p69">
              <a:extLst>
                <a:ext uri="{FF2B5EF4-FFF2-40B4-BE49-F238E27FC236}">
                  <a16:creationId xmlns:a16="http://schemas.microsoft.com/office/drawing/2014/main" id="{769AB41D-F584-439D-B729-0850AB46C0F0}"/>
                </a:ext>
              </a:extLst>
            </p:cNvPr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996;p69">
              <a:extLst>
                <a:ext uri="{FF2B5EF4-FFF2-40B4-BE49-F238E27FC236}">
                  <a16:creationId xmlns:a16="http://schemas.microsoft.com/office/drawing/2014/main" id="{5764B116-C5C6-4326-A636-700820B05D0C}"/>
                </a:ext>
              </a:extLst>
            </p:cNvPr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997;p69">
              <a:extLst>
                <a:ext uri="{FF2B5EF4-FFF2-40B4-BE49-F238E27FC236}">
                  <a16:creationId xmlns:a16="http://schemas.microsoft.com/office/drawing/2014/main" id="{CECF2A0B-F3B0-4DD6-9032-FF84491488B3}"/>
                </a:ext>
              </a:extLst>
            </p:cNvPr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998;p69">
              <a:extLst>
                <a:ext uri="{FF2B5EF4-FFF2-40B4-BE49-F238E27FC236}">
                  <a16:creationId xmlns:a16="http://schemas.microsoft.com/office/drawing/2014/main" id="{42781B41-D392-434B-BDC3-9464F582ADA2}"/>
                </a:ext>
              </a:extLst>
            </p:cNvPr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999;p69">
              <a:extLst>
                <a:ext uri="{FF2B5EF4-FFF2-40B4-BE49-F238E27FC236}">
                  <a16:creationId xmlns:a16="http://schemas.microsoft.com/office/drawing/2014/main" id="{747721E6-9C1F-4E07-8D8D-A8BA0034BEC5}"/>
                </a:ext>
              </a:extLst>
            </p:cNvPr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3000;p69">
              <a:extLst>
                <a:ext uri="{FF2B5EF4-FFF2-40B4-BE49-F238E27FC236}">
                  <a16:creationId xmlns:a16="http://schemas.microsoft.com/office/drawing/2014/main" id="{FC8BEFFD-1E63-4EED-A5FD-4D2B7275E7BC}"/>
                </a:ext>
              </a:extLst>
            </p:cNvPr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3001;p69">
              <a:extLst>
                <a:ext uri="{FF2B5EF4-FFF2-40B4-BE49-F238E27FC236}">
                  <a16:creationId xmlns:a16="http://schemas.microsoft.com/office/drawing/2014/main" id="{C7E33CD4-FE34-4699-86A6-C97B669B722C}"/>
                </a:ext>
              </a:extLst>
            </p:cNvPr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3002;p69">
              <a:extLst>
                <a:ext uri="{FF2B5EF4-FFF2-40B4-BE49-F238E27FC236}">
                  <a16:creationId xmlns:a16="http://schemas.microsoft.com/office/drawing/2014/main" id="{4D6B2B20-9D46-41DF-A54B-720F4E01FE03}"/>
                </a:ext>
              </a:extLst>
            </p:cNvPr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3003;p69">
              <a:extLst>
                <a:ext uri="{FF2B5EF4-FFF2-40B4-BE49-F238E27FC236}">
                  <a16:creationId xmlns:a16="http://schemas.microsoft.com/office/drawing/2014/main" id="{49AEDA1D-A297-463E-A3F6-DC4C4F8C512D}"/>
                </a:ext>
              </a:extLst>
            </p:cNvPr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3004;p69">
              <a:extLst>
                <a:ext uri="{FF2B5EF4-FFF2-40B4-BE49-F238E27FC236}">
                  <a16:creationId xmlns:a16="http://schemas.microsoft.com/office/drawing/2014/main" id="{69088DF5-0678-4705-BAFF-FC8018216356}"/>
                </a:ext>
              </a:extLst>
            </p:cNvPr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3005;p69">
              <a:extLst>
                <a:ext uri="{FF2B5EF4-FFF2-40B4-BE49-F238E27FC236}">
                  <a16:creationId xmlns:a16="http://schemas.microsoft.com/office/drawing/2014/main" id="{24BEFAF1-2570-4C18-905E-19F4B6FB219D}"/>
                </a:ext>
              </a:extLst>
            </p:cNvPr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006;p69">
              <a:extLst>
                <a:ext uri="{FF2B5EF4-FFF2-40B4-BE49-F238E27FC236}">
                  <a16:creationId xmlns:a16="http://schemas.microsoft.com/office/drawing/2014/main" id="{C14F387F-4081-4C59-AAAA-1F578DB91399}"/>
                </a:ext>
              </a:extLst>
            </p:cNvPr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007;p69">
              <a:extLst>
                <a:ext uri="{FF2B5EF4-FFF2-40B4-BE49-F238E27FC236}">
                  <a16:creationId xmlns:a16="http://schemas.microsoft.com/office/drawing/2014/main" id="{85089865-ABE4-4D6A-B1C9-73FFEE1BADD3}"/>
                </a:ext>
              </a:extLst>
            </p:cNvPr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008;p69">
              <a:extLst>
                <a:ext uri="{FF2B5EF4-FFF2-40B4-BE49-F238E27FC236}">
                  <a16:creationId xmlns:a16="http://schemas.microsoft.com/office/drawing/2014/main" id="{5D0A666B-B77A-4CDB-97DA-457238A8EB02}"/>
                </a:ext>
              </a:extLst>
            </p:cNvPr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009;p69">
              <a:extLst>
                <a:ext uri="{FF2B5EF4-FFF2-40B4-BE49-F238E27FC236}">
                  <a16:creationId xmlns:a16="http://schemas.microsoft.com/office/drawing/2014/main" id="{9FEE63B0-B524-48AF-8D05-BB4146F50607}"/>
                </a:ext>
              </a:extLst>
            </p:cNvPr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010;p69">
              <a:extLst>
                <a:ext uri="{FF2B5EF4-FFF2-40B4-BE49-F238E27FC236}">
                  <a16:creationId xmlns:a16="http://schemas.microsoft.com/office/drawing/2014/main" id="{D21541C8-8662-4031-8DEF-8349A994155C}"/>
                </a:ext>
              </a:extLst>
            </p:cNvPr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011;p69">
              <a:extLst>
                <a:ext uri="{FF2B5EF4-FFF2-40B4-BE49-F238E27FC236}">
                  <a16:creationId xmlns:a16="http://schemas.microsoft.com/office/drawing/2014/main" id="{1E2DE7DF-24C8-4B92-B16E-E5B456D8FEAB}"/>
                </a:ext>
              </a:extLst>
            </p:cNvPr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012;p69">
              <a:extLst>
                <a:ext uri="{FF2B5EF4-FFF2-40B4-BE49-F238E27FC236}">
                  <a16:creationId xmlns:a16="http://schemas.microsoft.com/office/drawing/2014/main" id="{61337A9A-7397-4829-BB37-B252C585933C}"/>
                </a:ext>
              </a:extLst>
            </p:cNvPr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013;p69">
              <a:extLst>
                <a:ext uri="{FF2B5EF4-FFF2-40B4-BE49-F238E27FC236}">
                  <a16:creationId xmlns:a16="http://schemas.microsoft.com/office/drawing/2014/main" id="{01CBD272-3C6A-400F-B15C-134D25B15A98}"/>
                </a:ext>
              </a:extLst>
            </p:cNvPr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014;p69">
              <a:extLst>
                <a:ext uri="{FF2B5EF4-FFF2-40B4-BE49-F238E27FC236}">
                  <a16:creationId xmlns:a16="http://schemas.microsoft.com/office/drawing/2014/main" id="{BC9AA00C-C43A-4334-A725-EEFD0FCF50D4}"/>
                </a:ext>
              </a:extLst>
            </p:cNvPr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015;p69">
              <a:extLst>
                <a:ext uri="{FF2B5EF4-FFF2-40B4-BE49-F238E27FC236}">
                  <a16:creationId xmlns:a16="http://schemas.microsoft.com/office/drawing/2014/main" id="{8DFBD28E-E881-4325-85C5-C91092BF1A79}"/>
                </a:ext>
              </a:extLst>
            </p:cNvPr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016;p69">
              <a:extLst>
                <a:ext uri="{FF2B5EF4-FFF2-40B4-BE49-F238E27FC236}">
                  <a16:creationId xmlns:a16="http://schemas.microsoft.com/office/drawing/2014/main" id="{C655CB09-F9C9-40B4-B232-D6D24D43C191}"/>
                </a:ext>
              </a:extLst>
            </p:cNvPr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017;p69">
              <a:extLst>
                <a:ext uri="{FF2B5EF4-FFF2-40B4-BE49-F238E27FC236}">
                  <a16:creationId xmlns:a16="http://schemas.microsoft.com/office/drawing/2014/main" id="{8C7E88C2-092B-4A34-803C-3291DF6FABDC}"/>
                </a:ext>
              </a:extLst>
            </p:cNvPr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018;p69">
              <a:extLst>
                <a:ext uri="{FF2B5EF4-FFF2-40B4-BE49-F238E27FC236}">
                  <a16:creationId xmlns:a16="http://schemas.microsoft.com/office/drawing/2014/main" id="{EB11CBBB-3041-4BAE-A4F1-3A2208DF6CD6}"/>
                </a:ext>
              </a:extLst>
            </p:cNvPr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019;p69">
              <a:extLst>
                <a:ext uri="{FF2B5EF4-FFF2-40B4-BE49-F238E27FC236}">
                  <a16:creationId xmlns:a16="http://schemas.microsoft.com/office/drawing/2014/main" id="{2F17A42B-77D1-4CCE-9A04-6B084374EA90}"/>
                </a:ext>
              </a:extLst>
            </p:cNvPr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20;p69">
              <a:extLst>
                <a:ext uri="{FF2B5EF4-FFF2-40B4-BE49-F238E27FC236}">
                  <a16:creationId xmlns:a16="http://schemas.microsoft.com/office/drawing/2014/main" id="{C9DE4933-061B-4D7E-B47A-F738FFA53A93}"/>
                </a:ext>
              </a:extLst>
            </p:cNvPr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21;p69">
              <a:extLst>
                <a:ext uri="{FF2B5EF4-FFF2-40B4-BE49-F238E27FC236}">
                  <a16:creationId xmlns:a16="http://schemas.microsoft.com/office/drawing/2014/main" id="{A54C6120-2150-4B22-B823-D233EBE0B8AB}"/>
                </a:ext>
              </a:extLst>
            </p:cNvPr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2;p69">
              <a:extLst>
                <a:ext uri="{FF2B5EF4-FFF2-40B4-BE49-F238E27FC236}">
                  <a16:creationId xmlns:a16="http://schemas.microsoft.com/office/drawing/2014/main" id="{ACAE2BA9-BB70-4B07-A978-5D465DDF630C}"/>
                </a:ext>
              </a:extLst>
            </p:cNvPr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23;p69">
              <a:extLst>
                <a:ext uri="{FF2B5EF4-FFF2-40B4-BE49-F238E27FC236}">
                  <a16:creationId xmlns:a16="http://schemas.microsoft.com/office/drawing/2014/main" id="{316066B3-6561-460B-95EA-49C48F73F59B}"/>
                </a:ext>
              </a:extLst>
            </p:cNvPr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24;p69">
              <a:extLst>
                <a:ext uri="{FF2B5EF4-FFF2-40B4-BE49-F238E27FC236}">
                  <a16:creationId xmlns:a16="http://schemas.microsoft.com/office/drawing/2014/main" id="{29FD687D-73EA-4ACE-A227-DA15C16C618C}"/>
                </a:ext>
              </a:extLst>
            </p:cNvPr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25;p69">
              <a:extLst>
                <a:ext uri="{FF2B5EF4-FFF2-40B4-BE49-F238E27FC236}">
                  <a16:creationId xmlns:a16="http://schemas.microsoft.com/office/drawing/2014/main" id="{2249E07A-4F66-4842-864C-872869128371}"/>
                </a:ext>
              </a:extLst>
            </p:cNvPr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26;p69">
              <a:extLst>
                <a:ext uri="{FF2B5EF4-FFF2-40B4-BE49-F238E27FC236}">
                  <a16:creationId xmlns:a16="http://schemas.microsoft.com/office/drawing/2014/main" id="{92289866-2F4B-4569-A59B-BC6B17B9A126}"/>
                </a:ext>
              </a:extLst>
            </p:cNvPr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27;p69">
              <a:extLst>
                <a:ext uri="{FF2B5EF4-FFF2-40B4-BE49-F238E27FC236}">
                  <a16:creationId xmlns:a16="http://schemas.microsoft.com/office/drawing/2014/main" id="{BA4F40BA-4094-4776-AF6F-81280EFB6109}"/>
                </a:ext>
              </a:extLst>
            </p:cNvPr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28;p69">
              <a:extLst>
                <a:ext uri="{FF2B5EF4-FFF2-40B4-BE49-F238E27FC236}">
                  <a16:creationId xmlns:a16="http://schemas.microsoft.com/office/drawing/2014/main" id="{17A72813-DD15-4F04-A6DB-DD943907B0E3}"/>
                </a:ext>
              </a:extLst>
            </p:cNvPr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29;p69">
              <a:extLst>
                <a:ext uri="{FF2B5EF4-FFF2-40B4-BE49-F238E27FC236}">
                  <a16:creationId xmlns:a16="http://schemas.microsoft.com/office/drawing/2014/main" id="{5AEC75AC-A379-4B3A-9ED2-4F10174E3C30}"/>
                </a:ext>
              </a:extLst>
            </p:cNvPr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030;p69">
              <a:extLst>
                <a:ext uri="{FF2B5EF4-FFF2-40B4-BE49-F238E27FC236}">
                  <a16:creationId xmlns:a16="http://schemas.microsoft.com/office/drawing/2014/main" id="{67579E94-4BB4-4917-9AE0-EFADB0132E2C}"/>
                </a:ext>
              </a:extLst>
            </p:cNvPr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031;p69">
              <a:extLst>
                <a:ext uri="{FF2B5EF4-FFF2-40B4-BE49-F238E27FC236}">
                  <a16:creationId xmlns:a16="http://schemas.microsoft.com/office/drawing/2014/main" id="{39389A72-1F0B-477A-AD87-EA9A096C7B17}"/>
                </a:ext>
              </a:extLst>
            </p:cNvPr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032;p69">
              <a:extLst>
                <a:ext uri="{FF2B5EF4-FFF2-40B4-BE49-F238E27FC236}">
                  <a16:creationId xmlns:a16="http://schemas.microsoft.com/office/drawing/2014/main" id="{3853A1A4-1C30-4FE3-A932-7695F65D518D}"/>
                </a:ext>
              </a:extLst>
            </p:cNvPr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033;p69">
              <a:extLst>
                <a:ext uri="{FF2B5EF4-FFF2-40B4-BE49-F238E27FC236}">
                  <a16:creationId xmlns:a16="http://schemas.microsoft.com/office/drawing/2014/main" id="{CA1857C3-5855-43BB-A703-4A4FD8FD796E}"/>
                </a:ext>
              </a:extLst>
            </p:cNvPr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034;p69">
              <a:extLst>
                <a:ext uri="{FF2B5EF4-FFF2-40B4-BE49-F238E27FC236}">
                  <a16:creationId xmlns:a16="http://schemas.microsoft.com/office/drawing/2014/main" id="{9C11E035-F8A9-4E69-AD88-1F73854FD367}"/>
                </a:ext>
              </a:extLst>
            </p:cNvPr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035;p69">
              <a:extLst>
                <a:ext uri="{FF2B5EF4-FFF2-40B4-BE49-F238E27FC236}">
                  <a16:creationId xmlns:a16="http://schemas.microsoft.com/office/drawing/2014/main" id="{13E55D90-A294-4D0B-A62C-D83BBB78CF7E}"/>
                </a:ext>
              </a:extLst>
            </p:cNvPr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036;p69">
              <a:extLst>
                <a:ext uri="{FF2B5EF4-FFF2-40B4-BE49-F238E27FC236}">
                  <a16:creationId xmlns:a16="http://schemas.microsoft.com/office/drawing/2014/main" id="{8AAF4854-0E2D-4F44-867C-7EA94BA211B5}"/>
                </a:ext>
              </a:extLst>
            </p:cNvPr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037;p69">
              <a:extLst>
                <a:ext uri="{FF2B5EF4-FFF2-40B4-BE49-F238E27FC236}">
                  <a16:creationId xmlns:a16="http://schemas.microsoft.com/office/drawing/2014/main" id="{F79679E2-CDA1-4046-A3E2-D743E9A51BCB}"/>
                </a:ext>
              </a:extLst>
            </p:cNvPr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038;p69">
              <a:extLst>
                <a:ext uri="{FF2B5EF4-FFF2-40B4-BE49-F238E27FC236}">
                  <a16:creationId xmlns:a16="http://schemas.microsoft.com/office/drawing/2014/main" id="{10221196-ECE5-496C-A85E-E002D4177201}"/>
                </a:ext>
              </a:extLst>
            </p:cNvPr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039;p69">
              <a:extLst>
                <a:ext uri="{FF2B5EF4-FFF2-40B4-BE49-F238E27FC236}">
                  <a16:creationId xmlns:a16="http://schemas.microsoft.com/office/drawing/2014/main" id="{1D5306CA-375D-46DC-A95A-84B85D4CCEFB}"/>
                </a:ext>
              </a:extLst>
            </p:cNvPr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040;p69">
              <a:extLst>
                <a:ext uri="{FF2B5EF4-FFF2-40B4-BE49-F238E27FC236}">
                  <a16:creationId xmlns:a16="http://schemas.microsoft.com/office/drawing/2014/main" id="{1ECAF667-A082-461A-B752-BDD1DABABE2F}"/>
                </a:ext>
              </a:extLst>
            </p:cNvPr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041;p69">
              <a:extLst>
                <a:ext uri="{FF2B5EF4-FFF2-40B4-BE49-F238E27FC236}">
                  <a16:creationId xmlns:a16="http://schemas.microsoft.com/office/drawing/2014/main" id="{A6896881-8547-4028-88B3-583739E85EA0}"/>
                </a:ext>
              </a:extLst>
            </p:cNvPr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042;p69">
              <a:extLst>
                <a:ext uri="{FF2B5EF4-FFF2-40B4-BE49-F238E27FC236}">
                  <a16:creationId xmlns:a16="http://schemas.microsoft.com/office/drawing/2014/main" id="{3FB3126A-F0A1-42C0-954E-9A2A014D7BB2}"/>
                </a:ext>
              </a:extLst>
            </p:cNvPr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043;p69">
              <a:extLst>
                <a:ext uri="{FF2B5EF4-FFF2-40B4-BE49-F238E27FC236}">
                  <a16:creationId xmlns:a16="http://schemas.microsoft.com/office/drawing/2014/main" id="{CAB42E64-F7BD-4DFD-8E6D-A083897011A9}"/>
                </a:ext>
              </a:extLst>
            </p:cNvPr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044;p69">
              <a:extLst>
                <a:ext uri="{FF2B5EF4-FFF2-40B4-BE49-F238E27FC236}">
                  <a16:creationId xmlns:a16="http://schemas.microsoft.com/office/drawing/2014/main" id="{152D29F3-609B-40BF-BE8E-909925349EA1}"/>
                </a:ext>
              </a:extLst>
            </p:cNvPr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045;p69">
              <a:extLst>
                <a:ext uri="{FF2B5EF4-FFF2-40B4-BE49-F238E27FC236}">
                  <a16:creationId xmlns:a16="http://schemas.microsoft.com/office/drawing/2014/main" id="{93C2DC2D-5372-46A7-9EAA-3B9FCCCFE738}"/>
                </a:ext>
              </a:extLst>
            </p:cNvPr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046;p69">
              <a:extLst>
                <a:ext uri="{FF2B5EF4-FFF2-40B4-BE49-F238E27FC236}">
                  <a16:creationId xmlns:a16="http://schemas.microsoft.com/office/drawing/2014/main" id="{AB949EFE-FEC3-4D0F-A4A5-F1C66F3F4F04}"/>
                </a:ext>
              </a:extLst>
            </p:cNvPr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047;p69">
              <a:extLst>
                <a:ext uri="{FF2B5EF4-FFF2-40B4-BE49-F238E27FC236}">
                  <a16:creationId xmlns:a16="http://schemas.microsoft.com/office/drawing/2014/main" id="{6200CF04-6948-4993-AB71-CE17AB123803}"/>
                </a:ext>
              </a:extLst>
            </p:cNvPr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048;p69">
              <a:extLst>
                <a:ext uri="{FF2B5EF4-FFF2-40B4-BE49-F238E27FC236}">
                  <a16:creationId xmlns:a16="http://schemas.microsoft.com/office/drawing/2014/main" id="{4937C5E9-5191-4876-9863-9F4FCDEF3D7E}"/>
                </a:ext>
              </a:extLst>
            </p:cNvPr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049;p69">
              <a:extLst>
                <a:ext uri="{FF2B5EF4-FFF2-40B4-BE49-F238E27FC236}">
                  <a16:creationId xmlns:a16="http://schemas.microsoft.com/office/drawing/2014/main" id="{39F76BEB-17D6-49A2-87A0-D95BB4AF0601}"/>
                </a:ext>
              </a:extLst>
            </p:cNvPr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050;p69">
              <a:extLst>
                <a:ext uri="{FF2B5EF4-FFF2-40B4-BE49-F238E27FC236}">
                  <a16:creationId xmlns:a16="http://schemas.microsoft.com/office/drawing/2014/main" id="{BC492CA5-6BD9-4FFA-B2CC-742D89692FA9}"/>
                </a:ext>
              </a:extLst>
            </p:cNvPr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051;p69">
              <a:extLst>
                <a:ext uri="{FF2B5EF4-FFF2-40B4-BE49-F238E27FC236}">
                  <a16:creationId xmlns:a16="http://schemas.microsoft.com/office/drawing/2014/main" id="{8B8F8882-69B1-456F-A1AE-705CEA9013CF}"/>
                </a:ext>
              </a:extLst>
            </p:cNvPr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052;p69">
              <a:extLst>
                <a:ext uri="{FF2B5EF4-FFF2-40B4-BE49-F238E27FC236}">
                  <a16:creationId xmlns:a16="http://schemas.microsoft.com/office/drawing/2014/main" id="{5BA1758C-C560-4CF3-864E-F86C1D18631A}"/>
                </a:ext>
              </a:extLst>
            </p:cNvPr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053;p69">
              <a:extLst>
                <a:ext uri="{FF2B5EF4-FFF2-40B4-BE49-F238E27FC236}">
                  <a16:creationId xmlns:a16="http://schemas.microsoft.com/office/drawing/2014/main" id="{A2108CD1-D47C-4484-95F5-2D0DB7E791A3}"/>
                </a:ext>
              </a:extLst>
            </p:cNvPr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054;p69">
              <a:extLst>
                <a:ext uri="{FF2B5EF4-FFF2-40B4-BE49-F238E27FC236}">
                  <a16:creationId xmlns:a16="http://schemas.microsoft.com/office/drawing/2014/main" id="{C95D4D66-FB5B-4B86-BACC-FCCCEABC3D26}"/>
                </a:ext>
              </a:extLst>
            </p:cNvPr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055;p69">
              <a:extLst>
                <a:ext uri="{FF2B5EF4-FFF2-40B4-BE49-F238E27FC236}">
                  <a16:creationId xmlns:a16="http://schemas.microsoft.com/office/drawing/2014/main" id="{0E120ACF-5BE3-4799-8D32-9FF890564902}"/>
                </a:ext>
              </a:extLst>
            </p:cNvPr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056;p69">
              <a:extLst>
                <a:ext uri="{FF2B5EF4-FFF2-40B4-BE49-F238E27FC236}">
                  <a16:creationId xmlns:a16="http://schemas.microsoft.com/office/drawing/2014/main" id="{17A3ECBA-D7C8-456E-A7D0-D2C0E9275B52}"/>
                </a:ext>
              </a:extLst>
            </p:cNvPr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057;p69">
              <a:extLst>
                <a:ext uri="{FF2B5EF4-FFF2-40B4-BE49-F238E27FC236}">
                  <a16:creationId xmlns:a16="http://schemas.microsoft.com/office/drawing/2014/main" id="{F5E6388B-FF94-4888-B5CB-8D5BA4DBAA62}"/>
                </a:ext>
              </a:extLst>
            </p:cNvPr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058;p69">
              <a:extLst>
                <a:ext uri="{FF2B5EF4-FFF2-40B4-BE49-F238E27FC236}">
                  <a16:creationId xmlns:a16="http://schemas.microsoft.com/office/drawing/2014/main" id="{FCFE05FD-B8B0-4A56-941B-1D52814436D3}"/>
                </a:ext>
              </a:extLst>
            </p:cNvPr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059;p69">
              <a:extLst>
                <a:ext uri="{FF2B5EF4-FFF2-40B4-BE49-F238E27FC236}">
                  <a16:creationId xmlns:a16="http://schemas.microsoft.com/office/drawing/2014/main" id="{61441E52-49E8-473B-8B04-83ACF74E19A3}"/>
                </a:ext>
              </a:extLst>
            </p:cNvPr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060;p69">
              <a:extLst>
                <a:ext uri="{FF2B5EF4-FFF2-40B4-BE49-F238E27FC236}">
                  <a16:creationId xmlns:a16="http://schemas.microsoft.com/office/drawing/2014/main" id="{EAC24E46-6B70-48CA-B12B-60FE0674FA6C}"/>
                </a:ext>
              </a:extLst>
            </p:cNvPr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061;p69">
              <a:extLst>
                <a:ext uri="{FF2B5EF4-FFF2-40B4-BE49-F238E27FC236}">
                  <a16:creationId xmlns:a16="http://schemas.microsoft.com/office/drawing/2014/main" id="{C72EC382-98BA-4CB3-A7A5-61784B087365}"/>
                </a:ext>
              </a:extLst>
            </p:cNvPr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062;p69">
              <a:extLst>
                <a:ext uri="{FF2B5EF4-FFF2-40B4-BE49-F238E27FC236}">
                  <a16:creationId xmlns:a16="http://schemas.microsoft.com/office/drawing/2014/main" id="{05050B79-D35E-4C9C-96DD-014A1B29FA42}"/>
                </a:ext>
              </a:extLst>
            </p:cNvPr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063;p69">
              <a:extLst>
                <a:ext uri="{FF2B5EF4-FFF2-40B4-BE49-F238E27FC236}">
                  <a16:creationId xmlns:a16="http://schemas.microsoft.com/office/drawing/2014/main" id="{6AF2F6F8-4DF2-496F-A8FF-3726C1D2107A}"/>
                </a:ext>
              </a:extLst>
            </p:cNvPr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064;p69">
              <a:extLst>
                <a:ext uri="{FF2B5EF4-FFF2-40B4-BE49-F238E27FC236}">
                  <a16:creationId xmlns:a16="http://schemas.microsoft.com/office/drawing/2014/main" id="{614441D5-4906-4A78-8041-FCFAA70753EC}"/>
                </a:ext>
              </a:extLst>
            </p:cNvPr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065;p69">
              <a:extLst>
                <a:ext uri="{FF2B5EF4-FFF2-40B4-BE49-F238E27FC236}">
                  <a16:creationId xmlns:a16="http://schemas.microsoft.com/office/drawing/2014/main" id="{24AA6DEA-80B6-4518-BF58-9841D80CFB6E}"/>
                </a:ext>
              </a:extLst>
            </p:cNvPr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066;p69">
              <a:extLst>
                <a:ext uri="{FF2B5EF4-FFF2-40B4-BE49-F238E27FC236}">
                  <a16:creationId xmlns:a16="http://schemas.microsoft.com/office/drawing/2014/main" id="{99709BA8-D06E-413F-B8E7-88FE2B6EC8AE}"/>
                </a:ext>
              </a:extLst>
            </p:cNvPr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067;p69">
              <a:extLst>
                <a:ext uri="{FF2B5EF4-FFF2-40B4-BE49-F238E27FC236}">
                  <a16:creationId xmlns:a16="http://schemas.microsoft.com/office/drawing/2014/main" id="{CAFC675F-D112-4139-8A93-CCBDD1BA38D8}"/>
                </a:ext>
              </a:extLst>
            </p:cNvPr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068;p69">
              <a:extLst>
                <a:ext uri="{FF2B5EF4-FFF2-40B4-BE49-F238E27FC236}">
                  <a16:creationId xmlns:a16="http://schemas.microsoft.com/office/drawing/2014/main" id="{98A98382-886F-4940-9B50-34EDB1DD1AB1}"/>
                </a:ext>
              </a:extLst>
            </p:cNvPr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069;p69">
              <a:extLst>
                <a:ext uri="{FF2B5EF4-FFF2-40B4-BE49-F238E27FC236}">
                  <a16:creationId xmlns:a16="http://schemas.microsoft.com/office/drawing/2014/main" id="{DC9E6B00-0F4B-4732-B505-E027791A9D3F}"/>
                </a:ext>
              </a:extLst>
            </p:cNvPr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070;p69">
              <a:extLst>
                <a:ext uri="{FF2B5EF4-FFF2-40B4-BE49-F238E27FC236}">
                  <a16:creationId xmlns:a16="http://schemas.microsoft.com/office/drawing/2014/main" id="{457AC901-9122-4F0F-BC94-26B6E02D42AC}"/>
                </a:ext>
              </a:extLst>
            </p:cNvPr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071;p69">
              <a:extLst>
                <a:ext uri="{FF2B5EF4-FFF2-40B4-BE49-F238E27FC236}">
                  <a16:creationId xmlns:a16="http://schemas.microsoft.com/office/drawing/2014/main" id="{C151F6D3-772E-4F89-BAC6-D8636AE186CE}"/>
                </a:ext>
              </a:extLst>
            </p:cNvPr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072;p69">
              <a:extLst>
                <a:ext uri="{FF2B5EF4-FFF2-40B4-BE49-F238E27FC236}">
                  <a16:creationId xmlns:a16="http://schemas.microsoft.com/office/drawing/2014/main" id="{3DC60C9A-EAD4-42A9-90B3-3BB7A63CC8F1}"/>
                </a:ext>
              </a:extLst>
            </p:cNvPr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073;p69">
              <a:extLst>
                <a:ext uri="{FF2B5EF4-FFF2-40B4-BE49-F238E27FC236}">
                  <a16:creationId xmlns:a16="http://schemas.microsoft.com/office/drawing/2014/main" id="{0D419643-BC4A-4F99-A3D4-5AC41A8C4031}"/>
                </a:ext>
              </a:extLst>
            </p:cNvPr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074;p69">
              <a:extLst>
                <a:ext uri="{FF2B5EF4-FFF2-40B4-BE49-F238E27FC236}">
                  <a16:creationId xmlns:a16="http://schemas.microsoft.com/office/drawing/2014/main" id="{3D5EEA8E-CDD1-44AA-A24C-07221C54A604}"/>
                </a:ext>
              </a:extLst>
            </p:cNvPr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075;p69">
              <a:extLst>
                <a:ext uri="{FF2B5EF4-FFF2-40B4-BE49-F238E27FC236}">
                  <a16:creationId xmlns:a16="http://schemas.microsoft.com/office/drawing/2014/main" id="{C27B2BA6-B731-43EE-AB9A-B042D44BB683}"/>
                </a:ext>
              </a:extLst>
            </p:cNvPr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076;p69">
              <a:extLst>
                <a:ext uri="{FF2B5EF4-FFF2-40B4-BE49-F238E27FC236}">
                  <a16:creationId xmlns:a16="http://schemas.microsoft.com/office/drawing/2014/main" id="{85A4F436-9EBE-4ED8-B2F3-9AF06B3BCC58}"/>
                </a:ext>
              </a:extLst>
            </p:cNvPr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077;p69">
              <a:extLst>
                <a:ext uri="{FF2B5EF4-FFF2-40B4-BE49-F238E27FC236}">
                  <a16:creationId xmlns:a16="http://schemas.microsoft.com/office/drawing/2014/main" id="{2FAC9B81-457F-4FA8-A2B2-4EED8BA5B4F1}"/>
                </a:ext>
              </a:extLst>
            </p:cNvPr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078;p69">
              <a:extLst>
                <a:ext uri="{FF2B5EF4-FFF2-40B4-BE49-F238E27FC236}">
                  <a16:creationId xmlns:a16="http://schemas.microsoft.com/office/drawing/2014/main" id="{CC43F1AA-1C1F-4D83-8155-9B4BD9726114}"/>
                </a:ext>
              </a:extLst>
            </p:cNvPr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079;p69">
              <a:extLst>
                <a:ext uri="{FF2B5EF4-FFF2-40B4-BE49-F238E27FC236}">
                  <a16:creationId xmlns:a16="http://schemas.microsoft.com/office/drawing/2014/main" id="{60B0F4D6-3970-42D1-B509-FF53BE00F916}"/>
                </a:ext>
              </a:extLst>
            </p:cNvPr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080;p69">
              <a:extLst>
                <a:ext uri="{FF2B5EF4-FFF2-40B4-BE49-F238E27FC236}">
                  <a16:creationId xmlns:a16="http://schemas.microsoft.com/office/drawing/2014/main" id="{45C13951-E2DC-49C3-9B37-F7CAF2C8AD7C}"/>
                </a:ext>
              </a:extLst>
            </p:cNvPr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081;p69">
              <a:extLst>
                <a:ext uri="{FF2B5EF4-FFF2-40B4-BE49-F238E27FC236}">
                  <a16:creationId xmlns:a16="http://schemas.microsoft.com/office/drawing/2014/main" id="{3069C0D6-3799-42FA-B9D6-4C72E285681D}"/>
                </a:ext>
              </a:extLst>
            </p:cNvPr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082;p69">
              <a:extLst>
                <a:ext uri="{FF2B5EF4-FFF2-40B4-BE49-F238E27FC236}">
                  <a16:creationId xmlns:a16="http://schemas.microsoft.com/office/drawing/2014/main" id="{11A2161D-B998-4277-8893-5D4774D2BF76}"/>
                </a:ext>
              </a:extLst>
            </p:cNvPr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083;p69">
              <a:extLst>
                <a:ext uri="{FF2B5EF4-FFF2-40B4-BE49-F238E27FC236}">
                  <a16:creationId xmlns:a16="http://schemas.microsoft.com/office/drawing/2014/main" id="{13ED0F26-7BAB-4EF9-B6D6-0E28243D8793}"/>
                </a:ext>
              </a:extLst>
            </p:cNvPr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084;p69">
              <a:extLst>
                <a:ext uri="{FF2B5EF4-FFF2-40B4-BE49-F238E27FC236}">
                  <a16:creationId xmlns:a16="http://schemas.microsoft.com/office/drawing/2014/main" id="{4BA76421-E255-40EA-AA8C-8F354040D5CC}"/>
                </a:ext>
              </a:extLst>
            </p:cNvPr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085;p69">
              <a:extLst>
                <a:ext uri="{FF2B5EF4-FFF2-40B4-BE49-F238E27FC236}">
                  <a16:creationId xmlns:a16="http://schemas.microsoft.com/office/drawing/2014/main" id="{B9777363-F704-4B8A-8ED2-1CD070C3F09B}"/>
                </a:ext>
              </a:extLst>
            </p:cNvPr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086;p69">
              <a:extLst>
                <a:ext uri="{FF2B5EF4-FFF2-40B4-BE49-F238E27FC236}">
                  <a16:creationId xmlns:a16="http://schemas.microsoft.com/office/drawing/2014/main" id="{42197E11-9DD4-49B6-A53B-227236F8A8E7}"/>
                </a:ext>
              </a:extLst>
            </p:cNvPr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087;p69">
              <a:extLst>
                <a:ext uri="{FF2B5EF4-FFF2-40B4-BE49-F238E27FC236}">
                  <a16:creationId xmlns:a16="http://schemas.microsoft.com/office/drawing/2014/main" id="{A40C6783-FC8C-4A2F-9CDF-35B583406AD2}"/>
                </a:ext>
              </a:extLst>
            </p:cNvPr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088;p69">
              <a:extLst>
                <a:ext uri="{FF2B5EF4-FFF2-40B4-BE49-F238E27FC236}">
                  <a16:creationId xmlns:a16="http://schemas.microsoft.com/office/drawing/2014/main" id="{D43102D2-28C3-4E1D-8BBB-E8B039924BAC}"/>
                </a:ext>
              </a:extLst>
            </p:cNvPr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089;p69">
              <a:extLst>
                <a:ext uri="{FF2B5EF4-FFF2-40B4-BE49-F238E27FC236}">
                  <a16:creationId xmlns:a16="http://schemas.microsoft.com/office/drawing/2014/main" id="{EA91E379-5077-4D7D-AF27-825E0CBADDA3}"/>
                </a:ext>
              </a:extLst>
            </p:cNvPr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090;p69">
              <a:extLst>
                <a:ext uri="{FF2B5EF4-FFF2-40B4-BE49-F238E27FC236}">
                  <a16:creationId xmlns:a16="http://schemas.microsoft.com/office/drawing/2014/main" id="{542F635A-8B10-4CBA-88D0-42B92E5E7B9A}"/>
                </a:ext>
              </a:extLst>
            </p:cNvPr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091;p69">
              <a:extLst>
                <a:ext uri="{FF2B5EF4-FFF2-40B4-BE49-F238E27FC236}">
                  <a16:creationId xmlns:a16="http://schemas.microsoft.com/office/drawing/2014/main" id="{ED2FA11A-624F-4067-B888-FF3396E563B7}"/>
                </a:ext>
              </a:extLst>
            </p:cNvPr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092;p69">
              <a:extLst>
                <a:ext uri="{FF2B5EF4-FFF2-40B4-BE49-F238E27FC236}">
                  <a16:creationId xmlns:a16="http://schemas.microsoft.com/office/drawing/2014/main" id="{CC1338A0-3634-49C4-A904-A4F5C625A97A}"/>
                </a:ext>
              </a:extLst>
            </p:cNvPr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093;p69">
              <a:extLst>
                <a:ext uri="{FF2B5EF4-FFF2-40B4-BE49-F238E27FC236}">
                  <a16:creationId xmlns:a16="http://schemas.microsoft.com/office/drawing/2014/main" id="{BDFC977C-7698-4E4D-A636-3AB86F969034}"/>
                </a:ext>
              </a:extLst>
            </p:cNvPr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094;p69">
              <a:extLst>
                <a:ext uri="{FF2B5EF4-FFF2-40B4-BE49-F238E27FC236}">
                  <a16:creationId xmlns:a16="http://schemas.microsoft.com/office/drawing/2014/main" id="{437692ED-B44F-40AE-9FDC-EE5FBC32B930}"/>
                </a:ext>
              </a:extLst>
            </p:cNvPr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095;p69">
              <a:extLst>
                <a:ext uri="{FF2B5EF4-FFF2-40B4-BE49-F238E27FC236}">
                  <a16:creationId xmlns:a16="http://schemas.microsoft.com/office/drawing/2014/main" id="{8699AEB4-A659-4308-A0D4-A2E9E8A25A98}"/>
                </a:ext>
              </a:extLst>
            </p:cNvPr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096;p69">
              <a:extLst>
                <a:ext uri="{FF2B5EF4-FFF2-40B4-BE49-F238E27FC236}">
                  <a16:creationId xmlns:a16="http://schemas.microsoft.com/office/drawing/2014/main" id="{A7CD6A72-9D83-4A06-8F52-94A63F6C1B24}"/>
                </a:ext>
              </a:extLst>
            </p:cNvPr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097;p69">
              <a:extLst>
                <a:ext uri="{FF2B5EF4-FFF2-40B4-BE49-F238E27FC236}">
                  <a16:creationId xmlns:a16="http://schemas.microsoft.com/office/drawing/2014/main" id="{ABC3EB00-7C0F-4039-AFF3-E34E6054251E}"/>
                </a:ext>
              </a:extLst>
            </p:cNvPr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098;p69">
              <a:extLst>
                <a:ext uri="{FF2B5EF4-FFF2-40B4-BE49-F238E27FC236}">
                  <a16:creationId xmlns:a16="http://schemas.microsoft.com/office/drawing/2014/main" id="{6C8A77F9-98BF-42DC-9295-A718745A1889}"/>
                </a:ext>
              </a:extLst>
            </p:cNvPr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099;p69">
              <a:extLst>
                <a:ext uri="{FF2B5EF4-FFF2-40B4-BE49-F238E27FC236}">
                  <a16:creationId xmlns:a16="http://schemas.microsoft.com/office/drawing/2014/main" id="{D8AF1777-1A7B-4149-8992-D27C4668B771}"/>
                </a:ext>
              </a:extLst>
            </p:cNvPr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100;p69">
              <a:extLst>
                <a:ext uri="{FF2B5EF4-FFF2-40B4-BE49-F238E27FC236}">
                  <a16:creationId xmlns:a16="http://schemas.microsoft.com/office/drawing/2014/main" id="{049ECD74-CD2F-4AB8-BF19-D291E5959C02}"/>
                </a:ext>
              </a:extLst>
            </p:cNvPr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101;p69">
              <a:extLst>
                <a:ext uri="{FF2B5EF4-FFF2-40B4-BE49-F238E27FC236}">
                  <a16:creationId xmlns:a16="http://schemas.microsoft.com/office/drawing/2014/main" id="{EA0C4C75-E53A-443F-B393-D414BC55D316}"/>
                </a:ext>
              </a:extLst>
            </p:cNvPr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102;p69">
              <a:extLst>
                <a:ext uri="{FF2B5EF4-FFF2-40B4-BE49-F238E27FC236}">
                  <a16:creationId xmlns:a16="http://schemas.microsoft.com/office/drawing/2014/main" id="{4A746F9B-C6D1-44A5-9B91-8F53CA8650D3}"/>
                </a:ext>
              </a:extLst>
            </p:cNvPr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103;p69">
              <a:extLst>
                <a:ext uri="{FF2B5EF4-FFF2-40B4-BE49-F238E27FC236}">
                  <a16:creationId xmlns:a16="http://schemas.microsoft.com/office/drawing/2014/main" id="{505756FB-B157-46CD-B504-A1DA6748B3A7}"/>
                </a:ext>
              </a:extLst>
            </p:cNvPr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104;p69">
              <a:extLst>
                <a:ext uri="{FF2B5EF4-FFF2-40B4-BE49-F238E27FC236}">
                  <a16:creationId xmlns:a16="http://schemas.microsoft.com/office/drawing/2014/main" id="{C03610D7-0720-42D8-9523-A7B0D14197FC}"/>
                </a:ext>
              </a:extLst>
            </p:cNvPr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105;p69">
              <a:extLst>
                <a:ext uri="{FF2B5EF4-FFF2-40B4-BE49-F238E27FC236}">
                  <a16:creationId xmlns:a16="http://schemas.microsoft.com/office/drawing/2014/main" id="{B177C912-CA74-4ADB-8883-CAA2C91C8A21}"/>
                </a:ext>
              </a:extLst>
            </p:cNvPr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106;p69">
              <a:extLst>
                <a:ext uri="{FF2B5EF4-FFF2-40B4-BE49-F238E27FC236}">
                  <a16:creationId xmlns:a16="http://schemas.microsoft.com/office/drawing/2014/main" id="{D09BDA6F-5347-484E-BA7F-8CEC27588CE2}"/>
                </a:ext>
              </a:extLst>
            </p:cNvPr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107;p69">
              <a:extLst>
                <a:ext uri="{FF2B5EF4-FFF2-40B4-BE49-F238E27FC236}">
                  <a16:creationId xmlns:a16="http://schemas.microsoft.com/office/drawing/2014/main" id="{ECB88E55-D3E9-4126-852D-5A12FC831ADA}"/>
                </a:ext>
              </a:extLst>
            </p:cNvPr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108;p69">
              <a:extLst>
                <a:ext uri="{FF2B5EF4-FFF2-40B4-BE49-F238E27FC236}">
                  <a16:creationId xmlns:a16="http://schemas.microsoft.com/office/drawing/2014/main" id="{C561E48C-7809-43D9-B0A5-621DE81AFFDC}"/>
                </a:ext>
              </a:extLst>
            </p:cNvPr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109;p69">
              <a:extLst>
                <a:ext uri="{FF2B5EF4-FFF2-40B4-BE49-F238E27FC236}">
                  <a16:creationId xmlns:a16="http://schemas.microsoft.com/office/drawing/2014/main" id="{66E4F238-5BE7-4C9D-AC44-E753BF4A2EBD}"/>
                </a:ext>
              </a:extLst>
            </p:cNvPr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110;p69">
              <a:extLst>
                <a:ext uri="{FF2B5EF4-FFF2-40B4-BE49-F238E27FC236}">
                  <a16:creationId xmlns:a16="http://schemas.microsoft.com/office/drawing/2014/main" id="{C5284454-4F12-4BE8-B880-8245AF7AF817}"/>
                </a:ext>
              </a:extLst>
            </p:cNvPr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111;p69">
              <a:extLst>
                <a:ext uri="{FF2B5EF4-FFF2-40B4-BE49-F238E27FC236}">
                  <a16:creationId xmlns:a16="http://schemas.microsoft.com/office/drawing/2014/main" id="{35E08519-77F6-4EFB-9538-1E601F1A21D3}"/>
                </a:ext>
              </a:extLst>
            </p:cNvPr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112;p69">
              <a:extLst>
                <a:ext uri="{FF2B5EF4-FFF2-40B4-BE49-F238E27FC236}">
                  <a16:creationId xmlns:a16="http://schemas.microsoft.com/office/drawing/2014/main" id="{C74B2CEE-C84C-4EF3-85DB-D7B5C6771E23}"/>
                </a:ext>
              </a:extLst>
            </p:cNvPr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113;p69">
              <a:extLst>
                <a:ext uri="{FF2B5EF4-FFF2-40B4-BE49-F238E27FC236}">
                  <a16:creationId xmlns:a16="http://schemas.microsoft.com/office/drawing/2014/main" id="{BEFE9D05-6F6C-4B95-BDBE-C95DD9149126}"/>
                </a:ext>
              </a:extLst>
            </p:cNvPr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114;p69">
              <a:extLst>
                <a:ext uri="{FF2B5EF4-FFF2-40B4-BE49-F238E27FC236}">
                  <a16:creationId xmlns:a16="http://schemas.microsoft.com/office/drawing/2014/main" id="{6FF3DA9B-35D6-4F00-932B-8982C042E757}"/>
                </a:ext>
              </a:extLst>
            </p:cNvPr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115;p69">
              <a:extLst>
                <a:ext uri="{FF2B5EF4-FFF2-40B4-BE49-F238E27FC236}">
                  <a16:creationId xmlns:a16="http://schemas.microsoft.com/office/drawing/2014/main" id="{3734CB0F-4E30-451D-AE84-71423CC489CA}"/>
                </a:ext>
              </a:extLst>
            </p:cNvPr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116;p69">
              <a:extLst>
                <a:ext uri="{FF2B5EF4-FFF2-40B4-BE49-F238E27FC236}">
                  <a16:creationId xmlns:a16="http://schemas.microsoft.com/office/drawing/2014/main" id="{3E13BB45-D13A-42D4-8580-5AC1EE595E6A}"/>
                </a:ext>
              </a:extLst>
            </p:cNvPr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117;p69">
              <a:extLst>
                <a:ext uri="{FF2B5EF4-FFF2-40B4-BE49-F238E27FC236}">
                  <a16:creationId xmlns:a16="http://schemas.microsoft.com/office/drawing/2014/main" id="{D10911DF-C3C7-48EA-8A0E-DFC075481949}"/>
                </a:ext>
              </a:extLst>
            </p:cNvPr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118;p69">
              <a:extLst>
                <a:ext uri="{FF2B5EF4-FFF2-40B4-BE49-F238E27FC236}">
                  <a16:creationId xmlns:a16="http://schemas.microsoft.com/office/drawing/2014/main" id="{7FDA3982-B143-4C36-A45A-A84C92D9C847}"/>
                </a:ext>
              </a:extLst>
            </p:cNvPr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119;p69">
              <a:extLst>
                <a:ext uri="{FF2B5EF4-FFF2-40B4-BE49-F238E27FC236}">
                  <a16:creationId xmlns:a16="http://schemas.microsoft.com/office/drawing/2014/main" id="{B688D2E2-E958-4574-AD98-8A4EB44939F4}"/>
                </a:ext>
              </a:extLst>
            </p:cNvPr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3120;p69">
              <a:extLst>
                <a:ext uri="{FF2B5EF4-FFF2-40B4-BE49-F238E27FC236}">
                  <a16:creationId xmlns:a16="http://schemas.microsoft.com/office/drawing/2014/main" id="{7902762F-DD98-4F71-8BFB-B08B39FAD64D}"/>
                </a:ext>
              </a:extLst>
            </p:cNvPr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3121;p69">
              <a:extLst>
                <a:ext uri="{FF2B5EF4-FFF2-40B4-BE49-F238E27FC236}">
                  <a16:creationId xmlns:a16="http://schemas.microsoft.com/office/drawing/2014/main" id="{CE7D3271-6DEB-45B6-B920-4625B1229C8A}"/>
                </a:ext>
              </a:extLst>
            </p:cNvPr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3122;p69">
              <a:extLst>
                <a:ext uri="{FF2B5EF4-FFF2-40B4-BE49-F238E27FC236}">
                  <a16:creationId xmlns:a16="http://schemas.microsoft.com/office/drawing/2014/main" id="{BC954C98-3B30-4B05-B4BC-40BF392308E9}"/>
                </a:ext>
              </a:extLst>
            </p:cNvPr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3123;p69">
              <a:extLst>
                <a:ext uri="{FF2B5EF4-FFF2-40B4-BE49-F238E27FC236}">
                  <a16:creationId xmlns:a16="http://schemas.microsoft.com/office/drawing/2014/main" id="{02F43D1B-D942-4E29-9016-EB81F8C9832A}"/>
                </a:ext>
              </a:extLst>
            </p:cNvPr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3124;p69">
              <a:extLst>
                <a:ext uri="{FF2B5EF4-FFF2-40B4-BE49-F238E27FC236}">
                  <a16:creationId xmlns:a16="http://schemas.microsoft.com/office/drawing/2014/main" id="{E9363A43-732C-4B08-BCFC-6FD8450162D1}"/>
                </a:ext>
              </a:extLst>
            </p:cNvPr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3125;p69">
              <a:extLst>
                <a:ext uri="{FF2B5EF4-FFF2-40B4-BE49-F238E27FC236}">
                  <a16:creationId xmlns:a16="http://schemas.microsoft.com/office/drawing/2014/main" id="{5E0A00E7-254E-4A56-B88B-CBAEE35FE990}"/>
                </a:ext>
              </a:extLst>
            </p:cNvPr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3126;p69">
              <a:extLst>
                <a:ext uri="{FF2B5EF4-FFF2-40B4-BE49-F238E27FC236}">
                  <a16:creationId xmlns:a16="http://schemas.microsoft.com/office/drawing/2014/main" id="{1CD6549F-8E19-4BF2-89C0-4888640D9F46}"/>
                </a:ext>
              </a:extLst>
            </p:cNvPr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3127;p69">
              <a:extLst>
                <a:ext uri="{FF2B5EF4-FFF2-40B4-BE49-F238E27FC236}">
                  <a16:creationId xmlns:a16="http://schemas.microsoft.com/office/drawing/2014/main" id="{021F7B99-5121-4BA3-9662-7DFD29CFB9C3}"/>
                </a:ext>
              </a:extLst>
            </p:cNvPr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3128;p69">
              <a:extLst>
                <a:ext uri="{FF2B5EF4-FFF2-40B4-BE49-F238E27FC236}">
                  <a16:creationId xmlns:a16="http://schemas.microsoft.com/office/drawing/2014/main" id="{5C72E59F-1E8B-42DF-8BAA-74749F9F84CD}"/>
                </a:ext>
              </a:extLst>
            </p:cNvPr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3129;p69">
              <a:extLst>
                <a:ext uri="{FF2B5EF4-FFF2-40B4-BE49-F238E27FC236}">
                  <a16:creationId xmlns:a16="http://schemas.microsoft.com/office/drawing/2014/main" id="{405E7B04-726A-4442-BBC7-9F75BBA6882A}"/>
                </a:ext>
              </a:extLst>
            </p:cNvPr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3130;p69">
              <a:extLst>
                <a:ext uri="{FF2B5EF4-FFF2-40B4-BE49-F238E27FC236}">
                  <a16:creationId xmlns:a16="http://schemas.microsoft.com/office/drawing/2014/main" id="{5AA3E6BF-EF87-4A0C-8CD1-3EC33181948C}"/>
                </a:ext>
              </a:extLst>
            </p:cNvPr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3131;p69">
              <a:extLst>
                <a:ext uri="{FF2B5EF4-FFF2-40B4-BE49-F238E27FC236}">
                  <a16:creationId xmlns:a16="http://schemas.microsoft.com/office/drawing/2014/main" id="{F8C3A54E-2A6F-4358-A615-36EA4145F0C5}"/>
                </a:ext>
              </a:extLst>
            </p:cNvPr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3132;p69">
              <a:extLst>
                <a:ext uri="{FF2B5EF4-FFF2-40B4-BE49-F238E27FC236}">
                  <a16:creationId xmlns:a16="http://schemas.microsoft.com/office/drawing/2014/main" id="{E09DF6FD-E89A-4BDB-A9BE-29765C445533}"/>
                </a:ext>
              </a:extLst>
            </p:cNvPr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3133;p69">
              <a:extLst>
                <a:ext uri="{FF2B5EF4-FFF2-40B4-BE49-F238E27FC236}">
                  <a16:creationId xmlns:a16="http://schemas.microsoft.com/office/drawing/2014/main" id="{6C2A8783-64C0-474E-98E3-860CFB33A62E}"/>
                </a:ext>
              </a:extLst>
            </p:cNvPr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3134;p69">
              <a:extLst>
                <a:ext uri="{FF2B5EF4-FFF2-40B4-BE49-F238E27FC236}">
                  <a16:creationId xmlns:a16="http://schemas.microsoft.com/office/drawing/2014/main" id="{66C4756E-F267-49ED-8DF6-C0C6CDF18E89}"/>
                </a:ext>
              </a:extLst>
            </p:cNvPr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3135;p69">
              <a:extLst>
                <a:ext uri="{FF2B5EF4-FFF2-40B4-BE49-F238E27FC236}">
                  <a16:creationId xmlns:a16="http://schemas.microsoft.com/office/drawing/2014/main" id="{6E57ECE9-3FEE-4D8D-A8C8-C6BF8DBAED96}"/>
                </a:ext>
              </a:extLst>
            </p:cNvPr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3136;p69">
              <a:extLst>
                <a:ext uri="{FF2B5EF4-FFF2-40B4-BE49-F238E27FC236}">
                  <a16:creationId xmlns:a16="http://schemas.microsoft.com/office/drawing/2014/main" id="{8F5B38D6-9AD4-45C0-B3A0-C08BBDA5916E}"/>
                </a:ext>
              </a:extLst>
            </p:cNvPr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3137;p69">
              <a:extLst>
                <a:ext uri="{FF2B5EF4-FFF2-40B4-BE49-F238E27FC236}">
                  <a16:creationId xmlns:a16="http://schemas.microsoft.com/office/drawing/2014/main" id="{DE8D9EFA-BD70-4696-A65C-EF9B5BD2FBEA}"/>
                </a:ext>
              </a:extLst>
            </p:cNvPr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3138;p69">
              <a:extLst>
                <a:ext uri="{FF2B5EF4-FFF2-40B4-BE49-F238E27FC236}">
                  <a16:creationId xmlns:a16="http://schemas.microsoft.com/office/drawing/2014/main" id="{3251F939-8850-44A2-8F0A-7216CA48076C}"/>
                </a:ext>
              </a:extLst>
            </p:cNvPr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3139;p69">
              <a:extLst>
                <a:ext uri="{FF2B5EF4-FFF2-40B4-BE49-F238E27FC236}">
                  <a16:creationId xmlns:a16="http://schemas.microsoft.com/office/drawing/2014/main" id="{032EA45A-109E-4EBB-A4F4-D6A1278FBCC0}"/>
                </a:ext>
              </a:extLst>
            </p:cNvPr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3140;p69">
              <a:extLst>
                <a:ext uri="{FF2B5EF4-FFF2-40B4-BE49-F238E27FC236}">
                  <a16:creationId xmlns:a16="http://schemas.microsoft.com/office/drawing/2014/main" id="{7ACE288E-0B71-4B6D-87C0-51D3CEF2A57E}"/>
                </a:ext>
              </a:extLst>
            </p:cNvPr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3141;p69">
              <a:extLst>
                <a:ext uri="{FF2B5EF4-FFF2-40B4-BE49-F238E27FC236}">
                  <a16:creationId xmlns:a16="http://schemas.microsoft.com/office/drawing/2014/main" id="{9EA791C5-280B-439B-B1A2-070228C2DC1C}"/>
                </a:ext>
              </a:extLst>
            </p:cNvPr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3142;p69">
              <a:extLst>
                <a:ext uri="{FF2B5EF4-FFF2-40B4-BE49-F238E27FC236}">
                  <a16:creationId xmlns:a16="http://schemas.microsoft.com/office/drawing/2014/main" id="{A30F1BFE-E86A-4C92-A27D-E385373873A1}"/>
                </a:ext>
              </a:extLst>
            </p:cNvPr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3143;p69">
              <a:extLst>
                <a:ext uri="{FF2B5EF4-FFF2-40B4-BE49-F238E27FC236}">
                  <a16:creationId xmlns:a16="http://schemas.microsoft.com/office/drawing/2014/main" id="{453F4014-CB08-45F0-86B3-AA5513F706BE}"/>
                </a:ext>
              </a:extLst>
            </p:cNvPr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3144;p69">
              <a:extLst>
                <a:ext uri="{FF2B5EF4-FFF2-40B4-BE49-F238E27FC236}">
                  <a16:creationId xmlns:a16="http://schemas.microsoft.com/office/drawing/2014/main" id="{F0DC7FA7-6AB8-4526-B781-6AF9B74328FE}"/>
                </a:ext>
              </a:extLst>
            </p:cNvPr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3145;p69">
              <a:extLst>
                <a:ext uri="{FF2B5EF4-FFF2-40B4-BE49-F238E27FC236}">
                  <a16:creationId xmlns:a16="http://schemas.microsoft.com/office/drawing/2014/main" id="{3B016DEE-06EF-4AEB-A05C-E394D64E1FFE}"/>
                </a:ext>
              </a:extLst>
            </p:cNvPr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3146;p69">
              <a:extLst>
                <a:ext uri="{FF2B5EF4-FFF2-40B4-BE49-F238E27FC236}">
                  <a16:creationId xmlns:a16="http://schemas.microsoft.com/office/drawing/2014/main" id="{F355A7F1-15E3-441D-AAE9-6A59FC52B6C2}"/>
                </a:ext>
              </a:extLst>
            </p:cNvPr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3147;p69">
              <a:extLst>
                <a:ext uri="{FF2B5EF4-FFF2-40B4-BE49-F238E27FC236}">
                  <a16:creationId xmlns:a16="http://schemas.microsoft.com/office/drawing/2014/main" id="{715CA16E-91C5-44B7-AF13-4110FA4FA3D9}"/>
                </a:ext>
              </a:extLst>
            </p:cNvPr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3148;p69">
              <a:extLst>
                <a:ext uri="{FF2B5EF4-FFF2-40B4-BE49-F238E27FC236}">
                  <a16:creationId xmlns:a16="http://schemas.microsoft.com/office/drawing/2014/main" id="{DC08FA71-E21C-487E-820D-50C707B22313}"/>
                </a:ext>
              </a:extLst>
            </p:cNvPr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3149;p69">
              <a:extLst>
                <a:ext uri="{FF2B5EF4-FFF2-40B4-BE49-F238E27FC236}">
                  <a16:creationId xmlns:a16="http://schemas.microsoft.com/office/drawing/2014/main" id="{BE0AD68F-3F6C-4D69-BA0F-E616B2882C37}"/>
                </a:ext>
              </a:extLst>
            </p:cNvPr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150;p69">
              <a:extLst>
                <a:ext uri="{FF2B5EF4-FFF2-40B4-BE49-F238E27FC236}">
                  <a16:creationId xmlns:a16="http://schemas.microsoft.com/office/drawing/2014/main" id="{72DF97A4-0AB1-43B4-9097-70699FBC9859}"/>
                </a:ext>
              </a:extLst>
            </p:cNvPr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151;p69">
              <a:extLst>
                <a:ext uri="{FF2B5EF4-FFF2-40B4-BE49-F238E27FC236}">
                  <a16:creationId xmlns:a16="http://schemas.microsoft.com/office/drawing/2014/main" id="{7A134247-5F7B-431D-BCF9-EF340F1C100B}"/>
                </a:ext>
              </a:extLst>
            </p:cNvPr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152;p69">
              <a:extLst>
                <a:ext uri="{FF2B5EF4-FFF2-40B4-BE49-F238E27FC236}">
                  <a16:creationId xmlns:a16="http://schemas.microsoft.com/office/drawing/2014/main" id="{B7D507F8-6673-4175-B4F8-5FA555B84EC7}"/>
                </a:ext>
              </a:extLst>
            </p:cNvPr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3153;p69">
              <a:extLst>
                <a:ext uri="{FF2B5EF4-FFF2-40B4-BE49-F238E27FC236}">
                  <a16:creationId xmlns:a16="http://schemas.microsoft.com/office/drawing/2014/main" id="{108DC031-0048-4C02-8F3E-E76D1413638A}"/>
                </a:ext>
              </a:extLst>
            </p:cNvPr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3154;p69">
              <a:extLst>
                <a:ext uri="{FF2B5EF4-FFF2-40B4-BE49-F238E27FC236}">
                  <a16:creationId xmlns:a16="http://schemas.microsoft.com/office/drawing/2014/main" id="{A2AB508F-CCB0-4E4E-98CC-A86B3A3C602D}"/>
                </a:ext>
              </a:extLst>
            </p:cNvPr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155;p69">
              <a:extLst>
                <a:ext uri="{FF2B5EF4-FFF2-40B4-BE49-F238E27FC236}">
                  <a16:creationId xmlns:a16="http://schemas.microsoft.com/office/drawing/2014/main" id="{313B70CF-CCB6-4B36-A671-74359E4C2B0D}"/>
                </a:ext>
              </a:extLst>
            </p:cNvPr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156;p69">
              <a:extLst>
                <a:ext uri="{FF2B5EF4-FFF2-40B4-BE49-F238E27FC236}">
                  <a16:creationId xmlns:a16="http://schemas.microsoft.com/office/drawing/2014/main" id="{BA9A4F15-A99D-40BE-8E20-0F589E426000}"/>
                </a:ext>
              </a:extLst>
            </p:cNvPr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157;p69">
              <a:extLst>
                <a:ext uri="{FF2B5EF4-FFF2-40B4-BE49-F238E27FC236}">
                  <a16:creationId xmlns:a16="http://schemas.microsoft.com/office/drawing/2014/main" id="{2F4D25B5-D077-482F-9A49-4E76A5D0DBBE}"/>
                </a:ext>
              </a:extLst>
            </p:cNvPr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158;p69">
              <a:extLst>
                <a:ext uri="{FF2B5EF4-FFF2-40B4-BE49-F238E27FC236}">
                  <a16:creationId xmlns:a16="http://schemas.microsoft.com/office/drawing/2014/main" id="{8F7C0B3C-6D0E-493D-8A57-4FC371E12B84}"/>
                </a:ext>
              </a:extLst>
            </p:cNvPr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159;p69">
              <a:extLst>
                <a:ext uri="{FF2B5EF4-FFF2-40B4-BE49-F238E27FC236}">
                  <a16:creationId xmlns:a16="http://schemas.microsoft.com/office/drawing/2014/main" id="{E16EE621-1A82-4167-AE1D-11C8D035BCFB}"/>
                </a:ext>
              </a:extLst>
            </p:cNvPr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160;p69">
              <a:extLst>
                <a:ext uri="{FF2B5EF4-FFF2-40B4-BE49-F238E27FC236}">
                  <a16:creationId xmlns:a16="http://schemas.microsoft.com/office/drawing/2014/main" id="{58A18169-682F-4850-9799-04A1CE0EC1EC}"/>
                </a:ext>
              </a:extLst>
            </p:cNvPr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161;p69">
              <a:extLst>
                <a:ext uri="{FF2B5EF4-FFF2-40B4-BE49-F238E27FC236}">
                  <a16:creationId xmlns:a16="http://schemas.microsoft.com/office/drawing/2014/main" id="{540BE292-3627-4931-9FDC-A32E41FE1715}"/>
                </a:ext>
              </a:extLst>
            </p:cNvPr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162;p69">
              <a:extLst>
                <a:ext uri="{FF2B5EF4-FFF2-40B4-BE49-F238E27FC236}">
                  <a16:creationId xmlns:a16="http://schemas.microsoft.com/office/drawing/2014/main" id="{C648461E-CCED-44D0-A0C5-1D74CEF64F2C}"/>
                </a:ext>
              </a:extLst>
            </p:cNvPr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163;p69">
              <a:extLst>
                <a:ext uri="{FF2B5EF4-FFF2-40B4-BE49-F238E27FC236}">
                  <a16:creationId xmlns:a16="http://schemas.microsoft.com/office/drawing/2014/main" id="{36EEE10C-2EE8-4E3A-BA9F-8D7509469430}"/>
                </a:ext>
              </a:extLst>
            </p:cNvPr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164;p69">
              <a:extLst>
                <a:ext uri="{FF2B5EF4-FFF2-40B4-BE49-F238E27FC236}">
                  <a16:creationId xmlns:a16="http://schemas.microsoft.com/office/drawing/2014/main" id="{95DFB7DF-C9B1-4F28-B866-6531F8B039EB}"/>
                </a:ext>
              </a:extLst>
            </p:cNvPr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165;p69">
              <a:extLst>
                <a:ext uri="{FF2B5EF4-FFF2-40B4-BE49-F238E27FC236}">
                  <a16:creationId xmlns:a16="http://schemas.microsoft.com/office/drawing/2014/main" id="{837F3585-55E3-43FD-9FE5-6F4D41389A6D}"/>
                </a:ext>
              </a:extLst>
            </p:cNvPr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166;p69">
              <a:extLst>
                <a:ext uri="{FF2B5EF4-FFF2-40B4-BE49-F238E27FC236}">
                  <a16:creationId xmlns:a16="http://schemas.microsoft.com/office/drawing/2014/main" id="{DDF0B2A3-2BAD-4941-A152-1A7012B4F33E}"/>
                </a:ext>
              </a:extLst>
            </p:cNvPr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167;p69">
              <a:extLst>
                <a:ext uri="{FF2B5EF4-FFF2-40B4-BE49-F238E27FC236}">
                  <a16:creationId xmlns:a16="http://schemas.microsoft.com/office/drawing/2014/main" id="{FDE097D3-AC97-4128-A31E-7C366DCFB04A}"/>
                </a:ext>
              </a:extLst>
            </p:cNvPr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168;p69">
              <a:extLst>
                <a:ext uri="{FF2B5EF4-FFF2-40B4-BE49-F238E27FC236}">
                  <a16:creationId xmlns:a16="http://schemas.microsoft.com/office/drawing/2014/main" id="{982CA2DE-0A99-4D11-82E2-4044A9B83D68}"/>
                </a:ext>
              </a:extLst>
            </p:cNvPr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169;p69">
              <a:extLst>
                <a:ext uri="{FF2B5EF4-FFF2-40B4-BE49-F238E27FC236}">
                  <a16:creationId xmlns:a16="http://schemas.microsoft.com/office/drawing/2014/main" id="{D41B07F7-2E14-4EC8-8357-3542E0F71D8F}"/>
                </a:ext>
              </a:extLst>
            </p:cNvPr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170;p69">
              <a:extLst>
                <a:ext uri="{FF2B5EF4-FFF2-40B4-BE49-F238E27FC236}">
                  <a16:creationId xmlns:a16="http://schemas.microsoft.com/office/drawing/2014/main" id="{E40E0360-DBF9-4269-BA0B-BDB3144803AA}"/>
                </a:ext>
              </a:extLst>
            </p:cNvPr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171;p69">
              <a:extLst>
                <a:ext uri="{FF2B5EF4-FFF2-40B4-BE49-F238E27FC236}">
                  <a16:creationId xmlns:a16="http://schemas.microsoft.com/office/drawing/2014/main" id="{2769FA59-8216-47B9-AD1C-F5480F4878DB}"/>
                </a:ext>
              </a:extLst>
            </p:cNvPr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172;p69">
              <a:extLst>
                <a:ext uri="{FF2B5EF4-FFF2-40B4-BE49-F238E27FC236}">
                  <a16:creationId xmlns:a16="http://schemas.microsoft.com/office/drawing/2014/main" id="{5EE4DC00-C0B5-4EEE-B23C-F5390A6111A6}"/>
                </a:ext>
              </a:extLst>
            </p:cNvPr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173;p69">
              <a:extLst>
                <a:ext uri="{FF2B5EF4-FFF2-40B4-BE49-F238E27FC236}">
                  <a16:creationId xmlns:a16="http://schemas.microsoft.com/office/drawing/2014/main" id="{E692AA85-CFE4-4D7D-A9FA-75F0F21B3651}"/>
                </a:ext>
              </a:extLst>
            </p:cNvPr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174;p69">
              <a:extLst>
                <a:ext uri="{FF2B5EF4-FFF2-40B4-BE49-F238E27FC236}">
                  <a16:creationId xmlns:a16="http://schemas.microsoft.com/office/drawing/2014/main" id="{A099683F-A082-4773-B70F-14EDB4E9E1EA}"/>
                </a:ext>
              </a:extLst>
            </p:cNvPr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175;p69">
              <a:extLst>
                <a:ext uri="{FF2B5EF4-FFF2-40B4-BE49-F238E27FC236}">
                  <a16:creationId xmlns:a16="http://schemas.microsoft.com/office/drawing/2014/main" id="{53314FEA-FBF8-4108-BA21-E614FDB7AABA}"/>
                </a:ext>
              </a:extLst>
            </p:cNvPr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176;p69">
              <a:extLst>
                <a:ext uri="{FF2B5EF4-FFF2-40B4-BE49-F238E27FC236}">
                  <a16:creationId xmlns:a16="http://schemas.microsoft.com/office/drawing/2014/main" id="{58B480E0-0262-4730-A929-469E70AF0D19}"/>
                </a:ext>
              </a:extLst>
            </p:cNvPr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177;p69">
              <a:extLst>
                <a:ext uri="{FF2B5EF4-FFF2-40B4-BE49-F238E27FC236}">
                  <a16:creationId xmlns:a16="http://schemas.microsoft.com/office/drawing/2014/main" id="{C6CCA298-8216-4AE9-8E74-E955E3CDC60E}"/>
                </a:ext>
              </a:extLst>
            </p:cNvPr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178;p69">
              <a:extLst>
                <a:ext uri="{FF2B5EF4-FFF2-40B4-BE49-F238E27FC236}">
                  <a16:creationId xmlns:a16="http://schemas.microsoft.com/office/drawing/2014/main" id="{2423ACA3-BC05-4DF5-9CCE-A1893E38BD85}"/>
                </a:ext>
              </a:extLst>
            </p:cNvPr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179;p69">
              <a:extLst>
                <a:ext uri="{FF2B5EF4-FFF2-40B4-BE49-F238E27FC236}">
                  <a16:creationId xmlns:a16="http://schemas.microsoft.com/office/drawing/2014/main" id="{18B823F1-7164-42E7-B6B3-3DA479CCB97F}"/>
                </a:ext>
              </a:extLst>
            </p:cNvPr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180;p69">
              <a:extLst>
                <a:ext uri="{FF2B5EF4-FFF2-40B4-BE49-F238E27FC236}">
                  <a16:creationId xmlns:a16="http://schemas.microsoft.com/office/drawing/2014/main" id="{2250332B-9608-46CB-BE00-AC462627E650}"/>
                </a:ext>
              </a:extLst>
            </p:cNvPr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181;p69">
              <a:extLst>
                <a:ext uri="{FF2B5EF4-FFF2-40B4-BE49-F238E27FC236}">
                  <a16:creationId xmlns:a16="http://schemas.microsoft.com/office/drawing/2014/main" id="{D2F66FE1-E42F-4BAA-9C8C-338684CBEE25}"/>
                </a:ext>
              </a:extLst>
            </p:cNvPr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182;p69">
              <a:extLst>
                <a:ext uri="{FF2B5EF4-FFF2-40B4-BE49-F238E27FC236}">
                  <a16:creationId xmlns:a16="http://schemas.microsoft.com/office/drawing/2014/main" id="{B6A1E40E-BFF3-42FA-8662-FF9456B2F1E6}"/>
                </a:ext>
              </a:extLst>
            </p:cNvPr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183;p69">
              <a:extLst>
                <a:ext uri="{FF2B5EF4-FFF2-40B4-BE49-F238E27FC236}">
                  <a16:creationId xmlns:a16="http://schemas.microsoft.com/office/drawing/2014/main" id="{B59871C7-8E30-4984-9BC9-FFD8D8E28C44}"/>
                </a:ext>
              </a:extLst>
            </p:cNvPr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184;p69">
              <a:extLst>
                <a:ext uri="{FF2B5EF4-FFF2-40B4-BE49-F238E27FC236}">
                  <a16:creationId xmlns:a16="http://schemas.microsoft.com/office/drawing/2014/main" id="{B5420E95-19BB-460D-A414-BBB1DEE254AF}"/>
                </a:ext>
              </a:extLst>
            </p:cNvPr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185;p69">
              <a:extLst>
                <a:ext uri="{FF2B5EF4-FFF2-40B4-BE49-F238E27FC236}">
                  <a16:creationId xmlns:a16="http://schemas.microsoft.com/office/drawing/2014/main" id="{44B03CCB-AD2C-49EC-9B25-BE2703693B70}"/>
                </a:ext>
              </a:extLst>
            </p:cNvPr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186;p69">
              <a:extLst>
                <a:ext uri="{FF2B5EF4-FFF2-40B4-BE49-F238E27FC236}">
                  <a16:creationId xmlns:a16="http://schemas.microsoft.com/office/drawing/2014/main" id="{EC67ED3C-9755-4C18-8612-388F231E6536}"/>
                </a:ext>
              </a:extLst>
            </p:cNvPr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187;p69">
              <a:extLst>
                <a:ext uri="{FF2B5EF4-FFF2-40B4-BE49-F238E27FC236}">
                  <a16:creationId xmlns:a16="http://schemas.microsoft.com/office/drawing/2014/main" id="{9E86BE91-5480-44C7-BE28-30815F21FC46}"/>
                </a:ext>
              </a:extLst>
            </p:cNvPr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188;p69">
              <a:extLst>
                <a:ext uri="{FF2B5EF4-FFF2-40B4-BE49-F238E27FC236}">
                  <a16:creationId xmlns:a16="http://schemas.microsoft.com/office/drawing/2014/main" id="{D6FEDAA1-0D60-4BCE-9A68-0DEA5D02C3E3}"/>
                </a:ext>
              </a:extLst>
            </p:cNvPr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189;p69">
              <a:extLst>
                <a:ext uri="{FF2B5EF4-FFF2-40B4-BE49-F238E27FC236}">
                  <a16:creationId xmlns:a16="http://schemas.microsoft.com/office/drawing/2014/main" id="{D32470E4-4984-48CB-97E5-FB4AEFC9B484}"/>
                </a:ext>
              </a:extLst>
            </p:cNvPr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190;p69">
              <a:extLst>
                <a:ext uri="{FF2B5EF4-FFF2-40B4-BE49-F238E27FC236}">
                  <a16:creationId xmlns:a16="http://schemas.microsoft.com/office/drawing/2014/main" id="{E31625BF-A89D-43AA-AAD8-1A565A7E2278}"/>
                </a:ext>
              </a:extLst>
            </p:cNvPr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191;p69">
              <a:extLst>
                <a:ext uri="{FF2B5EF4-FFF2-40B4-BE49-F238E27FC236}">
                  <a16:creationId xmlns:a16="http://schemas.microsoft.com/office/drawing/2014/main" id="{5E153422-D1E7-4870-8091-994A91CFD455}"/>
                </a:ext>
              </a:extLst>
            </p:cNvPr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192;p69">
              <a:extLst>
                <a:ext uri="{FF2B5EF4-FFF2-40B4-BE49-F238E27FC236}">
                  <a16:creationId xmlns:a16="http://schemas.microsoft.com/office/drawing/2014/main" id="{9DD48742-F9FB-479E-A0DB-EDAE98F887DB}"/>
                </a:ext>
              </a:extLst>
            </p:cNvPr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193;p69">
              <a:extLst>
                <a:ext uri="{FF2B5EF4-FFF2-40B4-BE49-F238E27FC236}">
                  <a16:creationId xmlns:a16="http://schemas.microsoft.com/office/drawing/2014/main" id="{763BD521-A95C-4741-A892-2F9FD7177743}"/>
                </a:ext>
              </a:extLst>
            </p:cNvPr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194;p69">
              <a:extLst>
                <a:ext uri="{FF2B5EF4-FFF2-40B4-BE49-F238E27FC236}">
                  <a16:creationId xmlns:a16="http://schemas.microsoft.com/office/drawing/2014/main" id="{A888A761-AAFD-432D-83BE-FEB13FEDF660}"/>
                </a:ext>
              </a:extLst>
            </p:cNvPr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195;p69">
              <a:extLst>
                <a:ext uri="{FF2B5EF4-FFF2-40B4-BE49-F238E27FC236}">
                  <a16:creationId xmlns:a16="http://schemas.microsoft.com/office/drawing/2014/main" id="{AD47A3F2-82B7-47D4-9B47-FA90A6979C58}"/>
                </a:ext>
              </a:extLst>
            </p:cNvPr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196;p69">
              <a:extLst>
                <a:ext uri="{FF2B5EF4-FFF2-40B4-BE49-F238E27FC236}">
                  <a16:creationId xmlns:a16="http://schemas.microsoft.com/office/drawing/2014/main" id="{E176EE42-A2B1-4B07-8362-6DCDE870B922}"/>
                </a:ext>
              </a:extLst>
            </p:cNvPr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197;p69">
              <a:extLst>
                <a:ext uri="{FF2B5EF4-FFF2-40B4-BE49-F238E27FC236}">
                  <a16:creationId xmlns:a16="http://schemas.microsoft.com/office/drawing/2014/main" id="{6BF47EB6-5FC7-493E-89E1-BED4F4738130}"/>
                </a:ext>
              </a:extLst>
            </p:cNvPr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3198;p69">
              <a:extLst>
                <a:ext uri="{FF2B5EF4-FFF2-40B4-BE49-F238E27FC236}">
                  <a16:creationId xmlns:a16="http://schemas.microsoft.com/office/drawing/2014/main" id="{308C2878-9520-4FEE-8E09-C64BCD618908}"/>
                </a:ext>
              </a:extLst>
            </p:cNvPr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3199;p69">
              <a:extLst>
                <a:ext uri="{FF2B5EF4-FFF2-40B4-BE49-F238E27FC236}">
                  <a16:creationId xmlns:a16="http://schemas.microsoft.com/office/drawing/2014/main" id="{DF848A08-12A6-4D86-8073-8C43946E8B07}"/>
                </a:ext>
              </a:extLst>
            </p:cNvPr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200;p69">
              <a:extLst>
                <a:ext uri="{FF2B5EF4-FFF2-40B4-BE49-F238E27FC236}">
                  <a16:creationId xmlns:a16="http://schemas.microsoft.com/office/drawing/2014/main" id="{8E7ED544-D0BD-4E2F-BD82-35F6C40B55BE}"/>
                </a:ext>
              </a:extLst>
            </p:cNvPr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201;p69">
              <a:extLst>
                <a:ext uri="{FF2B5EF4-FFF2-40B4-BE49-F238E27FC236}">
                  <a16:creationId xmlns:a16="http://schemas.microsoft.com/office/drawing/2014/main" id="{8FF33D22-406E-42FD-82A4-AAC5BE4231F4}"/>
                </a:ext>
              </a:extLst>
            </p:cNvPr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202;p69">
              <a:extLst>
                <a:ext uri="{FF2B5EF4-FFF2-40B4-BE49-F238E27FC236}">
                  <a16:creationId xmlns:a16="http://schemas.microsoft.com/office/drawing/2014/main" id="{34A9BBBB-3B77-4914-AC87-AFB33465A0F8}"/>
                </a:ext>
              </a:extLst>
            </p:cNvPr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203;p69">
              <a:extLst>
                <a:ext uri="{FF2B5EF4-FFF2-40B4-BE49-F238E27FC236}">
                  <a16:creationId xmlns:a16="http://schemas.microsoft.com/office/drawing/2014/main" id="{2D0BCAF3-BC25-416B-A83F-156179B95971}"/>
                </a:ext>
              </a:extLst>
            </p:cNvPr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3204;p69">
              <a:extLst>
                <a:ext uri="{FF2B5EF4-FFF2-40B4-BE49-F238E27FC236}">
                  <a16:creationId xmlns:a16="http://schemas.microsoft.com/office/drawing/2014/main" id="{C6E28E76-48D9-4D32-93F8-0B9EA17F35FE}"/>
                </a:ext>
              </a:extLst>
            </p:cNvPr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3205;p69">
              <a:extLst>
                <a:ext uri="{FF2B5EF4-FFF2-40B4-BE49-F238E27FC236}">
                  <a16:creationId xmlns:a16="http://schemas.microsoft.com/office/drawing/2014/main" id="{DEB33CE9-ECBB-4E8E-B938-F14D1CA53A4D}"/>
                </a:ext>
              </a:extLst>
            </p:cNvPr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206;p69">
              <a:extLst>
                <a:ext uri="{FF2B5EF4-FFF2-40B4-BE49-F238E27FC236}">
                  <a16:creationId xmlns:a16="http://schemas.microsoft.com/office/drawing/2014/main" id="{75BA0BBB-922B-48A1-9D23-D49EEA8BFC39}"/>
                </a:ext>
              </a:extLst>
            </p:cNvPr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207;p69">
              <a:extLst>
                <a:ext uri="{FF2B5EF4-FFF2-40B4-BE49-F238E27FC236}">
                  <a16:creationId xmlns:a16="http://schemas.microsoft.com/office/drawing/2014/main" id="{BD4BEC53-91FD-43C1-8E8C-FAA2D34700BA}"/>
                </a:ext>
              </a:extLst>
            </p:cNvPr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3208;p69">
              <a:extLst>
                <a:ext uri="{FF2B5EF4-FFF2-40B4-BE49-F238E27FC236}">
                  <a16:creationId xmlns:a16="http://schemas.microsoft.com/office/drawing/2014/main" id="{3E10FACD-E91F-4AEB-8297-7B3B3D92099C}"/>
                </a:ext>
              </a:extLst>
            </p:cNvPr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209;p69">
              <a:extLst>
                <a:ext uri="{FF2B5EF4-FFF2-40B4-BE49-F238E27FC236}">
                  <a16:creationId xmlns:a16="http://schemas.microsoft.com/office/drawing/2014/main" id="{544D86B2-80F5-4E5E-81F9-A63C2C3D5600}"/>
                </a:ext>
              </a:extLst>
            </p:cNvPr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3210;p69">
              <a:extLst>
                <a:ext uri="{FF2B5EF4-FFF2-40B4-BE49-F238E27FC236}">
                  <a16:creationId xmlns:a16="http://schemas.microsoft.com/office/drawing/2014/main" id="{BF3D0E64-26D5-40A7-8625-09BB41739830}"/>
                </a:ext>
              </a:extLst>
            </p:cNvPr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3211;p69">
              <a:extLst>
                <a:ext uri="{FF2B5EF4-FFF2-40B4-BE49-F238E27FC236}">
                  <a16:creationId xmlns:a16="http://schemas.microsoft.com/office/drawing/2014/main" id="{C6B5A679-CDD0-4F89-A6C7-D614DA76181B}"/>
                </a:ext>
              </a:extLst>
            </p:cNvPr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3212;p69">
              <a:extLst>
                <a:ext uri="{FF2B5EF4-FFF2-40B4-BE49-F238E27FC236}">
                  <a16:creationId xmlns:a16="http://schemas.microsoft.com/office/drawing/2014/main" id="{8D0B281C-882E-4BA1-B937-6CAA88B2EE32}"/>
                </a:ext>
              </a:extLst>
            </p:cNvPr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3213;p69">
              <a:extLst>
                <a:ext uri="{FF2B5EF4-FFF2-40B4-BE49-F238E27FC236}">
                  <a16:creationId xmlns:a16="http://schemas.microsoft.com/office/drawing/2014/main" id="{6EEF3C46-3BD5-4CB6-A7F5-E1DB97971860}"/>
                </a:ext>
              </a:extLst>
            </p:cNvPr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3214;p69">
              <a:extLst>
                <a:ext uri="{FF2B5EF4-FFF2-40B4-BE49-F238E27FC236}">
                  <a16:creationId xmlns:a16="http://schemas.microsoft.com/office/drawing/2014/main" id="{BFAD44A1-AD97-402F-A202-C09F8505164A}"/>
                </a:ext>
              </a:extLst>
            </p:cNvPr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3215;p69">
              <a:extLst>
                <a:ext uri="{FF2B5EF4-FFF2-40B4-BE49-F238E27FC236}">
                  <a16:creationId xmlns:a16="http://schemas.microsoft.com/office/drawing/2014/main" id="{2FFA7600-B8F3-40B0-B22D-97C675C35775}"/>
                </a:ext>
              </a:extLst>
            </p:cNvPr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3216;p69">
              <a:extLst>
                <a:ext uri="{FF2B5EF4-FFF2-40B4-BE49-F238E27FC236}">
                  <a16:creationId xmlns:a16="http://schemas.microsoft.com/office/drawing/2014/main" id="{4BDD78D1-F998-4619-AA33-F30DAE54C6A9}"/>
                </a:ext>
              </a:extLst>
            </p:cNvPr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3217;p69">
              <a:extLst>
                <a:ext uri="{FF2B5EF4-FFF2-40B4-BE49-F238E27FC236}">
                  <a16:creationId xmlns:a16="http://schemas.microsoft.com/office/drawing/2014/main" id="{12F0642D-0856-40F6-99CF-FA96EE85A7DA}"/>
                </a:ext>
              </a:extLst>
            </p:cNvPr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3218;p69">
              <a:extLst>
                <a:ext uri="{FF2B5EF4-FFF2-40B4-BE49-F238E27FC236}">
                  <a16:creationId xmlns:a16="http://schemas.microsoft.com/office/drawing/2014/main" id="{DEA94E26-A1F1-4395-AE79-B8BA03E6E584}"/>
                </a:ext>
              </a:extLst>
            </p:cNvPr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3219;p69">
              <a:extLst>
                <a:ext uri="{FF2B5EF4-FFF2-40B4-BE49-F238E27FC236}">
                  <a16:creationId xmlns:a16="http://schemas.microsoft.com/office/drawing/2014/main" id="{2A2AA29A-D7AC-46A7-8AF1-2F291EF244DB}"/>
                </a:ext>
              </a:extLst>
            </p:cNvPr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3220;p69">
              <a:extLst>
                <a:ext uri="{FF2B5EF4-FFF2-40B4-BE49-F238E27FC236}">
                  <a16:creationId xmlns:a16="http://schemas.microsoft.com/office/drawing/2014/main" id="{E654FC5F-6D85-4DC8-A1F4-0847F54DE341}"/>
                </a:ext>
              </a:extLst>
            </p:cNvPr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3221;p69">
              <a:extLst>
                <a:ext uri="{FF2B5EF4-FFF2-40B4-BE49-F238E27FC236}">
                  <a16:creationId xmlns:a16="http://schemas.microsoft.com/office/drawing/2014/main" id="{7968D11E-8782-4B16-9C34-DE1F3BF44C4E}"/>
                </a:ext>
              </a:extLst>
            </p:cNvPr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3222;p69">
              <a:extLst>
                <a:ext uri="{FF2B5EF4-FFF2-40B4-BE49-F238E27FC236}">
                  <a16:creationId xmlns:a16="http://schemas.microsoft.com/office/drawing/2014/main" id="{932F6A50-66D6-469F-B94F-F5437C739F29}"/>
                </a:ext>
              </a:extLst>
            </p:cNvPr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3223;p69">
              <a:extLst>
                <a:ext uri="{FF2B5EF4-FFF2-40B4-BE49-F238E27FC236}">
                  <a16:creationId xmlns:a16="http://schemas.microsoft.com/office/drawing/2014/main" id="{17FE33E2-F29B-4605-A393-08B20A50EE3E}"/>
                </a:ext>
              </a:extLst>
            </p:cNvPr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3224;p69">
              <a:extLst>
                <a:ext uri="{FF2B5EF4-FFF2-40B4-BE49-F238E27FC236}">
                  <a16:creationId xmlns:a16="http://schemas.microsoft.com/office/drawing/2014/main" id="{35B14F2F-F5C2-434B-8F84-F01014BF9EF1}"/>
                </a:ext>
              </a:extLst>
            </p:cNvPr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3225;p69">
              <a:extLst>
                <a:ext uri="{FF2B5EF4-FFF2-40B4-BE49-F238E27FC236}">
                  <a16:creationId xmlns:a16="http://schemas.microsoft.com/office/drawing/2014/main" id="{01FCACDC-A178-4B6E-9B62-A7E3AA929C6B}"/>
                </a:ext>
              </a:extLst>
            </p:cNvPr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3226;p69">
              <a:extLst>
                <a:ext uri="{FF2B5EF4-FFF2-40B4-BE49-F238E27FC236}">
                  <a16:creationId xmlns:a16="http://schemas.microsoft.com/office/drawing/2014/main" id="{47BA529B-2F05-442B-B9F6-8A412C4AED1C}"/>
                </a:ext>
              </a:extLst>
            </p:cNvPr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3227;p69">
              <a:extLst>
                <a:ext uri="{FF2B5EF4-FFF2-40B4-BE49-F238E27FC236}">
                  <a16:creationId xmlns:a16="http://schemas.microsoft.com/office/drawing/2014/main" id="{73EDF5FE-021C-4B5D-B794-C9D7441A6DD1}"/>
                </a:ext>
              </a:extLst>
            </p:cNvPr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3228;p69">
              <a:extLst>
                <a:ext uri="{FF2B5EF4-FFF2-40B4-BE49-F238E27FC236}">
                  <a16:creationId xmlns:a16="http://schemas.microsoft.com/office/drawing/2014/main" id="{F3230D06-27D0-4F5D-920C-AB5A756C10D8}"/>
                </a:ext>
              </a:extLst>
            </p:cNvPr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3229;p69">
              <a:extLst>
                <a:ext uri="{FF2B5EF4-FFF2-40B4-BE49-F238E27FC236}">
                  <a16:creationId xmlns:a16="http://schemas.microsoft.com/office/drawing/2014/main" id="{271EC4DB-1762-4835-BE1F-EC076198AF4D}"/>
                </a:ext>
              </a:extLst>
            </p:cNvPr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3230;p69">
              <a:extLst>
                <a:ext uri="{FF2B5EF4-FFF2-40B4-BE49-F238E27FC236}">
                  <a16:creationId xmlns:a16="http://schemas.microsoft.com/office/drawing/2014/main" id="{F5767945-3417-41A5-8F62-76AD8A789DE9}"/>
                </a:ext>
              </a:extLst>
            </p:cNvPr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3231;p69">
              <a:extLst>
                <a:ext uri="{FF2B5EF4-FFF2-40B4-BE49-F238E27FC236}">
                  <a16:creationId xmlns:a16="http://schemas.microsoft.com/office/drawing/2014/main" id="{07A53BBF-98E5-4796-A6C9-C561D014E7B1}"/>
                </a:ext>
              </a:extLst>
            </p:cNvPr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3232;p69">
              <a:extLst>
                <a:ext uri="{FF2B5EF4-FFF2-40B4-BE49-F238E27FC236}">
                  <a16:creationId xmlns:a16="http://schemas.microsoft.com/office/drawing/2014/main" id="{32356826-5447-4EFF-B983-F8E154E13029}"/>
                </a:ext>
              </a:extLst>
            </p:cNvPr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3233;p69">
              <a:extLst>
                <a:ext uri="{FF2B5EF4-FFF2-40B4-BE49-F238E27FC236}">
                  <a16:creationId xmlns:a16="http://schemas.microsoft.com/office/drawing/2014/main" id="{3BC682ED-CBA9-42DB-A65D-BB1D8FB3CEC9}"/>
                </a:ext>
              </a:extLst>
            </p:cNvPr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3234;p69">
              <a:extLst>
                <a:ext uri="{FF2B5EF4-FFF2-40B4-BE49-F238E27FC236}">
                  <a16:creationId xmlns:a16="http://schemas.microsoft.com/office/drawing/2014/main" id="{68BC6C78-5074-42E8-92B7-6E9A0196EA3A}"/>
                </a:ext>
              </a:extLst>
            </p:cNvPr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3235;p69">
              <a:extLst>
                <a:ext uri="{FF2B5EF4-FFF2-40B4-BE49-F238E27FC236}">
                  <a16:creationId xmlns:a16="http://schemas.microsoft.com/office/drawing/2014/main" id="{041CDA78-5046-4191-A009-3F3EE5338875}"/>
                </a:ext>
              </a:extLst>
            </p:cNvPr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3236;p69">
              <a:extLst>
                <a:ext uri="{FF2B5EF4-FFF2-40B4-BE49-F238E27FC236}">
                  <a16:creationId xmlns:a16="http://schemas.microsoft.com/office/drawing/2014/main" id="{060751A3-F847-48E9-9C3C-2BB242902406}"/>
                </a:ext>
              </a:extLst>
            </p:cNvPr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3237;p69">
              <a:extLst>
                <a:ext uri="{FF2B5EF4-FFF2-40B4-BE49-F238E27FC236}">
                  <a16:creationId xmlns:a16="http://schemas.microsoft.com/office/drawing/2014/main" id="{99480D37-4954-4B83-8EAF-8CCF286C1883}"/>
                </a:ext>
              </a:extLst>
            </p:cNvPr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3238;p69">
              <a:extLst>
                <a:ext uri="{FF2B5EF4-FFF2-40B4-BE49-F238E27FC236}">
                  <a16:creationId xmlns:a16="http://schemas.microsoft.com/office/drawing/2014/main" id="{F975B481-604C-423B-9165-CE9F93ACB183}"/>
                </a:ext>
              </a:extLst>
            </p:cNvPr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3239;p69">
              <a:extLst>
                <a:ext uri="{FF2B5EF4-FFF2-40B4-BE49-F238E27FC236}">
                  <a16:creationId xmlns:a16="http://schemas.microsoft.com/office/drawing/2014/main" id="{300BB167-6656-47B9-933D-C322A9FED057}"/>
                </a:ext>
              </a:extLst>
            </p:cNvPr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3240;p69">
              <a:extLst>
                <a:ext uri="{FF2B5EF4-FFF2-40B4-BE49-F238E27FC236}">
                  <a16:creationId xmlns:a16="http://schemas.microsoft.com/office/drawing/2014/main" id="{D4EC583F-25A7-40CB-8289-2866FC55CB62}"/>
                </a:ext>
              </a:extLst>
            </p:cNvPr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3241;p69">
              <a:extLst>
                <a:ext uri="{FF2B5EF4-FFF2-40B4-BE49-F238E27FC236}">
                  <a16:creationId xmlns:a16="http://schemas.microsoft.com/office/drawing/2014/main" id="{65CC4B86-BF11-425A-8A5A-A5CCB305CA65}"/>
                </a:ext>
              </a:extLst>
            </p:cNvPr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3242;p69">
              <a:extLst>
                <a:ext uri="{FF2B5EF4-FFF2-40B4-BE49-F238E27FC236}">
                  <a16:creationId xmlns:a16="http://schemas.microsoft.com/office/drawing/2014/main" id="{E7132708-D6DB-4308-8C39-158A7EF06FAF}"/>
                </a:ext>
              </a:extLst>
            </p:cNvPr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3243;p69">
              <a:extLst>
                <a:ext uri="{FF2B5EF4-FFF2-40B4-BE49-F238E27FC236}">
                  <a16:creationId xmlns:a16="http://schemas.microsoft.com/office/drawing/2014/main" id="{D019C985-4600-48C7-8850-74B5E8C20A08}"/>
                </a:ext>
              </a:extLst>
            </p:cNvPr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244;p69">
              <a:extLst>
                <a:ext uri="{FF2B5EF4-FFF2-40B4-BE49-F238E27FC236}">
                  <a16:creationId xmlns:a16="http://schemas.microsoft.com/office/drawing/2014/main" id="{FBEAB17A-E81D-4B6D-87EE-7A1722FC2E64}"/>
                </a:ext>
              </a:extLst>
            </p:cNvPr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245;p69">
              <a:extLst>
                <a:ext uri="{FF2B5EF4-FFF2-40B4-BE49-F238E27FC236}">
                  <a16:creationId xmlns:a16="http://schemas.microsoft.com/office/drawing/2014/main" id="{42C86C2B-F6D3-4104-9075-BF06462AB9B9}"/>
                </a:ext>
              </a:extLst>
            </p:cNvPr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246;p69">
              <a:extLst>
                <a:ext uri="{FF2B5EF4-FFF2-40B4-BE49-F238E27FC236}">
                  <a16:creationId xmlns:a16="http://schemas.microsoft.com/office/drawing/2014/main" id="{BBD503F6-F624-4E40-AF4C-653B3972FC41}"/>
                </a:ext>
              </a:extLst>
            </p:cNvPr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247;p69">
              <a:extLst>
                <a:ext uri="{FF2B5EF4-FFF2-40B4-BE49-F238E27FC236}">
                  <a16:creationId xmlns:a16="http://schemas.microsoft.com/office/drawing/2014/main" id="{136C845C-7FDC-432D-B69B-154B66D93B88}"/>
                </a:ext>
              </a:extLst>
            </p:cNvPr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248;p69">
              <a:extLst>
                <a:ext uri="{FF2B5EF4-FFF2-40B4-BE49-F238E27FC236}">
                  <a16:creationId xmlns:a16="http://schemas.microsoft.com/office/drawing/2014/main" id="{BFE7246E-6A3D-4E7F-B69D-12C6A5520389}"/>
                </a:ext>
              </a:extLst>
            </p:cNvPr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249;p69">
              <a:extLst>
                <a:ext uri="{FF2B5EF4-FFF2-40B4-BE49-F238E27FC236}">
                  <a16:creationId xmlns:a16="http://schemas.microsoft.com/office/drawing/2014/main" id="{A448C292-D91F-4292-A1E0-EC2325CC4671}"/>
                </a:ext>
              </a:extLst>
            </p:cNvPr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250;p69">
              <a:extLst>
                <a:ext uri="{FF2B5EF4-FFF2-40B4-BE49-F238E27FC236}">
                  <a16:creationId xmlns:a16="http://schemas.microsoft.com/office/drawing/2014/main" id="{7DE51885-FAF8-4849-B3FB-F62E8B6B507F}"/>
                </a:ext>
              </a:extLst>
            </p:cNvPr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251;p69">
              <a:extLst>
                <a:ext uri="{FF2B5EF4-FFF2-40B4-BE49-F238E27FC236}">
                  <a16:creationId xmlns:a16="http://schemas.microsoft.com/office/drawing/2014/main" id="{7BFDC700-E522-4509-9339-1C1527D52612}"/>
                </a:ext>
              </a:extLst>
            </p:cNvPr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252;p69">
              <a:extLst>
                <a:ext uri="{FF2B5EF4-FFF2-40B4-BE49-F238E27FC236}">
                  <a16:creationId xmlns:a16="http://schemas.microsoft.com/office/drawing/2014/main" id="{B33775C5-1B8A-4C9E-A677-CA63BD1C3878}"/>
                </a:ext>
              </a:extLst>
            </p:cNvPr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253;p69">
              <a:extLst>
                <a:ext uri="{FF2B5EF4-FFF2-40B4-BE49-F238E27FC236}">
                  <a16:creationId xmlns:a16="http://schemas.microsoft.com/office/drawing/2014/main" id="{D9657E63-2EFC-4ADB-857F-66207AF12E5C}"/>
                </a:ext>
              </a:extLst>
            </p:cNvPr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254;p69">
              <a:extLst>
                <a:ext uri="{FF2B5EF4-FFF2-40B4-BE49-F238E27FC236}">
                  <a16:creationId xmlns:a16="http://schemas.microsoft.com/office/drawing/2014/main" id="{B2F6A441-AF90-488D-A49E-5AA4BA3CCA9C}"/>
                </a:ext>
              </a:extLst>
            </p:cNvPr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255;p69">
              <a:extLst>
                <a:ext uri="{FF2B5EF4-FFF2-40B4-BE49-F238E27FC236}">
                  <a16:creationId xmlns:a16="http://schemas.microsoft.com/office/drawing/2014/main" id="{E24DFDF5-3702-43D4-B16F-A23250B2374A}"/>
                </a:ext>
              </a:extLst>
            </p:cNvPr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256;p69">
              <a:extLst>
                <a:ext uri="{FF2B5EF4-FFF2-40B4-BE49-F238E27FC236}">
                  <a16:creationId xmlns:a16="http://schemas.microsoft.com/office/drawing/2014/main" id="{86C13275-28C0-479F-A674-B134F73D01F0}"/>
                </a:ext>
              </a:extLst>
            </p:cNvPr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257;p69">
              <a:extLst>
                <a:ext uri="{FF2B5EF4-FFF2-40B4-BE49-F238E27FC236}">
                  <a16:creationId xmlns:a16="http://schemas.microsoft.com/office/drawing/2014/main" id="{8982979C-32DA-4C2C-8DAF-E7FB991352CC}"/>
                </a:ext>
              </a:extLst>
            </p:cNvPr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258;p69">
              <a:extLst>
                <a:ext uri="{FF2B5EF4-FFF2-40B4-BE49-F238E27FC236}">
                  <a16:creationId xmlns:a16="http://schemas.microsoft.com/office/drawing/2014/main" id="{7D469801-337E-447B-B671-000F26508E3E}"/>
                </a:ext>
              </a:extLst>
            </p:cNvPr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259;p69">
              <a:extLst>
                <a:ext uri="{FF2B5EF4-FFF2-40B4-BE49-F238E27FC236}">
                  <a16:creationId xmlns:a16="http://schemas.microsoft.com/office/drawing/2014/main" id="{9090D325-FAD1-44D9-AAD3-9E9593EF66F6}"/>
                </a:ext>
              </a:extLst>
            </p:cNvPr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260;p69">
              <a:extLst>
                <a:ext uri="{FF2B5EF4-FFF2-40B4-BE49-F238E27FC236}">
                  <a16:creationId xmlns:a16="http://schemas.microsoft.com/office/drawing/2014/main" id="{85FC926F-CFA1-4CDB-99CE-3E25DDDC072F}"/>
                </a:ext>
              </a:extLst>
            </p:cNvPr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261;p69">
              <a:extLst>
                <a:ext uri="{FF2B5EF4-FFF2-40B4-BE49-F238E27FC236}">
                  <a16:creationId xmlns:a16="http://schemas.microsoft.com/office/drawing/2014/main" id="{19D3988F-C820-4896-AEFB-DF2AC8186A46}"/>
                </a:ext>
              </a:extLst>
            </p:cNvPr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262;p69">
              <a:extLst>
                <a:ext uri="{FF2B5EF4-FFF2-40B4-BE49-F238E27FC236}">
                  <a16:creationId xmlns:a16="http://schemas.microsoft.com/office/drawing/2014/main" id="{82D8A14C-E2E0-43FE-95C7-E7B56B6606AF}"/>
                </a:ext>
              </a:extLst>
            </p:cNvPr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263;p69">
              <a:extLst>
                <a:ext uri="{FF2B5EF4-FFF2-40B4-BE49-F238E27FC236}">
                  <a16:creationId xmlns:a16="http://schemas.microsoft.com/office/drawing/2014/main" id="{5E3EC47C-790A-4995-B28C-DA8FCA2E13E7}"/>
                </a:ext>
              </a:extLst>
            </p:cNvPr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264;p69">
              <a:extLst>
                <a:ext uri="{FF2B5EF4-FFF2-40B4-BE49-F238E27FC236}">
                  <a16:creationId xmlns:a16="http://schemas.microsoft.com/office/drawing/2014/main" id="{5CD548E3-6AA7-47FC-BF6D-94B84A14DFDB}"/>
                </a:ext>
              </a:extLst>
            </p:cNvPr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265;p69">
              <a:extLst>
                <a:ext uri="{FF2B5EF4-FFF2-40B4-BE49-F238E27FC236}">
                  <a16:creationId xmlns:a16="http://schemas.microsoft.com/office/drawing/2014/main" id="{C05EDB1D-F950-474C-A4CD-741CF5DE791E}"/>
                </a:ext>
              </a:extLst>
            </p:cNvPr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266;p69">
              <a:extLst>
                <a:ext uri="{FF2B5EF4-FFF2-40B4-BE49-F238E27FC236}">
                  <a16:creationId xmlns:a16="http://schemas.microsoft.com/office/drawing/2014/main" id="{0F86B101-3C04-4E0B-A223-FE18B4353E3D}"/>
                </a:ext>
              </a:extLst>
            </p:cNvPr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267;p69">
              <a:extLst>
                <a:ext uri="{FF2B5EF4-FFF2-40B4-BE49-F238E27FC236}">
                  <a16:creationId xmlns:a16="http://schemas.microsoft.com/office/drawing/2014/main" id="{E63AC7E5-0FDD-438D-93A6-489BA6B037AB}"/>
                </a:ext>
              </a:extLst>
            </p:cNvPr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268;p69">
              <a:extLst>
                <a:ext uri="{FF2B5EF4-FFF2-40B4-BE49-F238E27FC236}">
                  <a16:creationId xmlns:a16="http://schemas.microsoft.com/office/drawing/2014/main" id="{6F459B1D-CE96-44AA-A1F1-D147C888E0E8}"/>
                </a:ext>
              </a:extLst>
            </p:cNvPr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269;p69">
              <a:extLst>
                <a:ext uri="{FF2B5EF4-FFF2-40B4-BE49-F238E27FC236}">
                  <a16:creationId xmlns:a16="http://schemas.microsoft.com/office/drawing/2014/main" id="{CD766C5C-A6EA-4574-A923-1BCF2C82D258}"/>
                </a:ext>
              </a:extLst>
            </p:cNvPr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270;p69">
              <a:extLst>
                <a:ext uri="{FF2B5EF4-FFF2-40B4-BE49-F238E27FC236}">
                  <a16:creationId xmlns:a16="http://schemas.microsoft.com/office/drawing/2014/main" id="{B8307302-EEEE-4259-BBAE-7E1ABF7252E4}"/>
                </a:ext>
              </a:extLst>
            </p:cNvPr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271;p69">
              <a:extLst>
                <a:ext uri="{FF2B5EF4-FFF2-40B4-BE49-F238E27FC236}">
                  <a16:creationId xmlns:a16="http://schemas.microsoft.com/office/drawing/2014/main" id="{D366D569-A048-43E1-84BB-4B62774F63B9}"/>
                </a:ext>
              </a:extLst>
            </p:cNvPr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272;p69">
              <a:extLst>
                <a:ext uri="{FF2B5EF4-FFF2-40B4-BE49-F238E27FC236}">
                  <a16:creationId xmlns:a16="http://schemas.microsoft.com/office/drawing/2014/main" id="{5D7D39B1-072F-495C-A2C0-215990C31A0C}"/>
                </a:ext>
              </a:extLst>
            </p:cNvPr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273;p69">
              <a:extLst>
                <a:ext uri="{FF2B5EF4-FFF2-40B4-BE49-F238E27FC236}">
                  <a16:creationId xmlns:a16="http://schemas.microsoft.com/office/drawing/2014/main" id="{F7510877-A903-44EF-92C0-0E7C173B6DB5}"/>
                </a:ext>
              </a:extLst>
            </p:cNvPr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274;p69">
              <a:extLst>
                <a:ext uri="{FF2B5EF4-FFF2-40B4-BE49-F238E27FC236}">
                  <a16:creationId xmlns:a16="http://schemas.microsoft.com/office/drawing/2014/main" id="{52957C0B-1C91-4C58-A661-65E1D9E7060A}"/>
                </a:ext>
              </a:extLst>
            </p:cNvPr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275;p69">
              <a:extLst>
                <a:ext uri="{FF2B5EF4-FFF2-40B4-BE49-F238E27FC236}">
                  <a16:creationId xmlns:a16="http://schemas.microsoft.com/office/drawing/2014/main" id="{B0B3682A-AC81-4E0F-AD62-28075C508D82}"/>
                </a:ext>
              </a:extLst>
            </p:cNvPr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276;p69">
              <a:extLst>
                <a:ext uri="{FF2B5EF4-FFF2-40B4-BE49-F238E27FC236}">
                  <a16:creationId xmlns:a16="http://schemas.microsoft.com/office/drawing/2014/main" id="{920BE1A7-EF0E-45E2-A095-281A13D4BA4F}"/>
                </a:ext>
              </a:extLst>
            </p:cNvPr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277;p69">
              <a:extLst>
                <a:ext uri="{FF2B5EF4-FFF2-40B4-BE49-F238E27FC236}">
                  <a16:creationId xmlns:a16="http://schemas.microsoft.com/office/drawing/2014/main" id="{35BF829B-617F-46B3-B90F-B49E36392A6F}"/>
                </a:ext>
              </a:extLst>
            </p:cNvPr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278;p69">
              <a:extLst>
                <a:ext uri="{FF2B5EF4-FFF2-40B4-BE49-F238E27FC236}">
                  <a16:creationId xmlns:a16="http://schemas.microsoft.com/office/drawing/2014/main" id="{EFEC7ABE-C3A6-43CB-8888-B2C63C3908C0}"/>
                </a:ext>
              </a:extLst>
            </p:cNvPr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279;p69">
              <a:extLst>
                <a:ext uri="{FF2B5EF4-FFF2-40B4-BE49-F238E27FC236}">
                  <a16:creationId xmlns:a16="http://schemas.microsoft.com/office/drawing/2014/main" id="{389D97A5-92CB-4472-AA73-F9EDCC0E758B}"/>
                </a:ext>
              </a:extLst>
            </p:cNvPr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3280;p69">
              <a:extLst>
                <a:ext uri="{FF2B5EF4-FFF2-40B4-BE49-F238E27FC236}">
                  <a16:creationId xmlns:a16="http://schemas.microsoft.com/office/drawing/2014/main" id="{41C4AD71-EE43-45FC-BF34-66DA9D868493}"/>
                </a:ext>
              </a:extLst>
            </p:cNvPr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3281;p69">
              <a:extLst>
                <a:ext uri="{FF2B5EF4-FFF2-40B4-BE49-F238E27FC236}">
                  <a16:creationId xmlns:a16="http://schemas.microsoft.com/office/drawing/2014/main" id="{883BB90E-203B-4636-86D2-B332544F27F3}"/>
                </a:ext>
              </a:extLst>
            </p:cNvPr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3282;p69">
              <a:extLst>
                <a:ext uri="{FF2B5EF4-FFF2-40B4-BE49-F238E27FC236}">
                  <a16:creationId xmlns:a16="http://schemas.microsoft.com/office/drawing/2014/main" id="{489AD783-EDA3-48D3-B4D7-D98BB712FEB8}"/>
                </a:ext>
              </a:extLst>
            </p:cNvPr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3283;p69">
              <a:extLst>
                <a:ext uri="{FF2B5EF4-FFF2-40B4-BE49-F238E27FC236}">
                  <a16:creationId xmlns:a16="http://schemas.microsoft.com/office/drawing/2014/main" id="{C7FAE012-335E-4CF3-AE4F-32C186439F0B}"/>
                </a:ext>
              </a:extLst>
            </p:cNvPr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3284;p69">
              <a:extLst>
                <a:ext uri="{FF2B5EF4-FFF2-40B4-BE49-F238E27FC236}">
                  <a16:creationId xmlns:a16="http://schemas.microsoft.com/office/drawing/2014/main" id="{797BE21B-3AAE-4D44-9302-B6EC5F716605}"/>
                </a:ext>
              </a:extLst>
            </p:cNvPr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3285;p69">
              <a:extLst>
                <a:ext uri="{FF2B5EF4-FFF2-40B4-BE49-F238E27FC236}">
                  <a16:creationId xmlns:a16="http://schemas.microsoft.com/office/drawing/2014/main" id="{760FBE35-64D8-4628-B3A8-25D6585DF538}"/>
                </a:ext>
              </a:extLst>
            </p:cNvPr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3286;p69">
              <a:extLst>
                <a:ext uri="{FF2B5EF4-FFF2-40B4-BE49-F238E27FC236}">
                  <a16:creationId xmlns:a16="http://schemas.microsoft.com/office/drawing/2014/main" id="{209A1FCD-3ED8-4A16-A22C-73846F1C99F4}"/>
                </a:ext>
              </a:extLst>
            </p:cNvPr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3287;p69">
              <a:extLst>
                <a:ext uri="{FF2B5EF4-FFF2-40B4-BE49-F238E27FC236}">
                  <a16:creationId xmlns:a16="http://schemas.microsoft.com/office/drawing/2014/main" id="{3A6D712D-0592-4ECE-93F5-D952967BE799}"/>
                </a:ext>
              </a:extLst>
            </p:cNvPr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3288;p69">
              <a:extLst>
                <a:ext uri="{FF2B5EF4-FFF2-40B4-BE49-F238E27FC236}">
                  <a16:creationId xmlns:a16="http://schemas.microsoft.com/office/drawing/2014/main" id="{786AB2F3-9324-47D4-A3CD-899CFE037B0B}"/>
                </a:ext>
              </a:extLst>
            </p:cNvPr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3289;p69">
              <a:extLst>
                <a:ext uri="{FF2B5EF4-FFF2-40B4-BE49-F238E27FC236}">
                  <a16:creationId xmlns:a16="http://schemas.microsoft.com/office/drawing/2014/main" id="{C248D728-68E5-4C9D-B91D-4161F38E377A}"/>
                </a:ext>
              </a:extLst>
            </p:cNvPr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3290;p69">
              <a:extLst>
                <a:ext uri="{FF2B5EF4-FFF2-40B4-BE49-F238E27FC236}">
                  <a16:creationId xmlns:a16="http://schemas.microsoft.com/office/drawing/2014/main" id="{FE25F5CD-88DF-440B-9971-D4DF91153FC5}"/>
                </a:ext>
              </a:extLst>
            </p:cNvPr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7" name="Google Shape;10521;p76">
            <a:extLst>
              <a:ext uri="{FF2B5EF4-FFF2-40B4-BE49-F238E27FC236}">
                <a16:creationId xmlns:a16="http://schemas.microsoft.com/office/drawing/2014/main" id="{AB25B27B-2A60-4FBF-BF8F-3ADC0C1A308F}"/>
              </a:ext>
            </a:extLst>
          </p:cNvPr>
          <p:cNvGrpSpPr/>
          <p:nvPr/>
        </p:nvGrpSpPr>
        <p:grpSpPr>
          <a:xfrm>
            <a:off x="4785852" y="1764143"/>
            <a:ext cx="361636" cy="362183"/>
            <a:chOff x="6259175" y="1559008"/>
            <a:chExt cx="271743" cy="272093"/>
          </a:xfrm>
          <a:solidFill>
            <a:schemeClr val="bg1"/>
          </a:solidFill>
        </p:grpSpPr>
        <p:sp>
          <p:nvSpPr>
            <p:cNvPr id="1598" name="Google Shape;10522;p76">
              <a:extLst>
                <a:ext uri="{FF2B5EF4-FFF2-40B4-BE49-F238E27FC236}">
                  <a16:creationId xmlns:a16="http://schemas.microsoft.com/office/drawing/2014/main" id="{A2EB99B1-6565-4A3D-A6EE-B16CACB70641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0523;p76">
              <a:extLst>
                <a:ext uri="{FF2B5EF4-FFF2-40B4-BE49-F238E27FC236}">
                  <a16:creationId xmlns:a16="http://schemas.microsoft.com/office/drawing/2014/main" id="{6C1B1904-876C-4C57-A0CE-9BE025406C41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0524;p76">
              <a:extLst>
                <a:ext uri="{FF2B5EF4-FFF2-40B4-BE49-F238E27FC236}">
                  <a16:creationId xmlns:a16="http://schemas.microsoft.com/office/drawing/2014/main" id="{F6DBA153-D75E-4E88-A20F-69BB686AADDA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0525;p76">
              <a:extLst>
                <a:ext uri="{FF2B5EF4-FFF2-40B4-BE49-F238E27FC236}">
                  <a16:creationId xmlns:a16="http://schemas.microsoft.com/office/drawing/2014/main" id="{A58192BD-F601-4C57-B4CC-04DFA1F920B3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0526;p76">
              <a:extLst>
                <a:ext uri="{FF2B5EF4-FFF2-40B4-BE49-F238E27FC236}">
                  <a16:creationId xmlns:a16="http://schemas.microsoft.com/office/drawing/2014/main" id="{3995F0D1-39C4-4D8F-96F9-6DA8AE341620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0527;p76">
              <a:extLst>
                <a:ext uri="{FF2B5EF4-FFF2-40B4-BE49-F238E27FC236}">
                  <a16:creationId xmlns:a16="http://schemas.microsoft.com/office/drawing/2014/main" id="{5ADA3395-F280-4F28-8AA9-A9E5725EC4EC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0528;p76">
              <a:extLst>
                <a:ext uri="{FF2B5EF4-FFF2-40B4-BE49-F238E27FC236}">
                  <a16:creationId xmlns:a16="http://schemas.microsoft.com/office/drawing/2014/main" id="{7FB010B0-E8CA-49CD-86D3-3B075B31086F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0529;p76">
              <a:extLst>
                <a:ext uri="{FF2B5EF4-FFF2-40B4-BE49-F238E27FC236}">
                  <a16:creationId xmlns:a16="http://schemas.microsoft.com/office/drawing/2014/main" id="{28C7F6F5-AA5E-43DC-BB8F-A5DFB33D0A11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0530;p76">
              <a:extLst>
                <a:ext uri="{FF2B5EF4-FFF2-40B4-BE49-F238E27FC236}">
                  <a16:creationId xmlns:a16="http://schemas.microsoft.com/office/drawing/2014/main" id="{5D6B4C81-F725-4E1E-A1FA-BCC073305B90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0531;p76">
              <a:extLst>
                <a:ext uri="{FF2B5EF4-FFF2-40B4-BE49-F238E27FC236}">
                  <a16:creationId xmlns:a16="http://schemas.microsoft.com/office/drawing/2014/main" id="{F4DAADBB-60FA-4E69-A14E-57DA751732D9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0532;p76">
              <a:extLst>
                <a:ext uri="{FF2B5EF4-FFF2-40B4-BE49-F238E27FC236}">
                  <a16:creationId xmlns:a16="http://schemas.microsoft.com/office/drawing/2014/main" id="{661DCBD1-6B25-43BF-95CF-8CCF61D9B4E4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0533;p76">
              <a:extLst>
                <a:ext uri="{FF2B5EF4-FFF2-40B4-BE49-F238E27FC236}">
                  <a16:creationId xmlns:a16="http://schemas.microsoft.com/office/drawing/2014/main" id="{E1E6AEAE-7FD6-431D-814D-D1386F70797B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0534;p76">
              <a:extLst>
                <a:ext uri="{FF2B5EF4-FFF2-40B4-BE49-F238E27FC236}">
                  <a16:creationId xmlns:a16="http://schemas.microsoft.com/office/drawing/2014/main" id="{9AE2F9C5-1422-4CB3-A2C6-82DE6E074B5D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0535;p76">
              <a:extLst>
                <a:ext uri="{FF2B5EF4-FFF2-40B4-BE49-F238E27FC236}">
                  <a16:creationId xmlns:a16="http://schemas.microsoft.com/office/drawing/2014/main" id="{F935E5B8-DBF9-439D-BB19-DE91D767A658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0536;p76">
              <a:extLst>
                <a:ext uri="{FF2B5EF4-FFF2-40B4-BE49-F238E27FC236}">
                  <a16:creationId xmlns:a16="http://schemas.microsoft.com/office/drawing/2014/main" id="{46CA2762-A1AE-4E3C-99F9-02CB91055DC2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0537;p76">
              <a:extLst>
                <a:ext uri="{FF2B5EF4-FFF2-40B4-BE49-F238E27FC236}">
                  <a16:creationId xmlns:a16="http://schemas.microsoft.com/office/drawing/2014/main" id="{ADD0D92E-1EAB-4626-B543-A36E2D6956E7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0538;p76">
              <a:extLst>
                <a:ext uri="{FF2B5EF4-FFF2-40B4-BE49-F238E27FC236}">
                  <a16:creationId xmlns:a16="http://schemas.microsoft.com/office/drawing/2014/main" id="{D501703C-3F67-44E5-B15C-976B1E5C1EA3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0445;p76">
            <a:extLst>
              <a:ext uri="{FF2B5EF4-FFF2-40B4-BE49-F238E27FC236}">
                <a16:creationId xmlns:a16="http://schemas.microsoft.com/office/drawing/2014/main" id="{2B575E50-EA1A-49C6-9D97-CCF9F15189C8}"/>
              </a:ext>
            </a:extLst>
          </p:cNvPr>
          <p:cNvGrpSpPr/>
          <p:nvPr/>
        </p:nvGrpSpPr>
        <p:grpSpPr>
          <a:xfrm>
            <a:off x="4797924" y="2913034"/>
            <a:ext cx="318721" cy="345615"/>
            <a:chOff x="2216956" y="1510503"/>
            <a:chExt cx="318721" cy="345615"/>
          </a:xfrm>
          <a:solidFill>
            <a:schemeClr val="bg1"/>
          </a:solidFill>
        </p:grpSpPr>
        <p:sp>
          <p:nvSpPr>
            <p:cNvPr id="1616" name="Google Shape;10446;p76">
              <a:extLst>
                <a:ext uri="{FF2B5EF4-FFF2-40B4-BE49-F238E27FC236}">
                  <a16:creationId xmlns:a16="http://schemas.microsoft.com/office/drawing/2014/main" id="{F635519D-432F-4053-AF93-85F7F13B66DE}"/>
                </a:ext>
              </a:extLst>
            </p:cNvPr>
            <p:cNvSpPr/>
            <p:nvPr/>
          </p:nvSpPr>
          <p:spPr>
            <a:xfrm>
              <a:off x="2386724" y="1510503"/>
              <a:ext cx="142524" cy="151594"/>
            </a:xfrm>
            <a:custGeom>
              <a:avLst/>
              <a:gdLst/>
              <a:ahLst/>
              <a:cxnLst/>
              <a:rect l="l" t="t" r="r" b="b"/>
              <a:pathLst>
                <a:path w="4478" h="4763" extrusionOk="0">
                  <a:moveTo>
                    <a:pt x="2315" y="1"/>
                  </a:moveTo>
                  <a:cubicBezTo>
                    <a:pt x="2179" y="1"/>
                    <a:pt x="2042" y="13"/>
                    <a:pt x="1906" y="36"/>
                  </a:cubicBezTo>
                  <a:cubicBezTo>
                    <a:pt x="1334" y="155"/>
                    <a:pt x="846" y="488"/>
                    <a:pt x="513" y="964"/>
                  </a:cubicBezTo>
                  <a:cubicBezTo>
                    <a:pt x="1" y="1738"/>
                    <a:pt x="25" y="2727"/>
                    <a:pt x="572" y="3465"/>
                  </a:cubicBezTo>
                  <a:lnTo>
                    <a:pt x="537" y="4596"/>
                  </a:lnTo>
                  <a:cubicBezTo>
                    <a:pt x="537" y="4655"/>
                    <a:pt x="560" y="4703"/>
                    <a:pt x="608" y="4727"/>
                  </a:cubicBezTo>
                  <a:cubicBezTo>
                    <a:pt x="632" y="4739"/>
                    <a:pt x="667" y="4763"/>
                    <a:pt x="691" y="4763"/>
                  </a:cubicBezTo>
                  <a:cubicBezTo>
                    <a:pt x="727" y="4763"/>
                    <a:pt x="739" y="4763"/>
                    <a:pt x="775" y="4739"/>
                  </a:cubicBezTo>
                  <a:lnTo>
                    <a:pt x="1799" y="4263"/>
                  </a:lnTo>
                  <a:cubicBezTo>
                    <a:pt x="1980" y="4308"/>
                    <a:pt x="2163" y="4331"/>
                    <a:pt x="2344" y="4331"/>
                  </a:cubicBezTo>
                  <a:cubicBezTo>
                    <a:pt x="3055" y="4331"/>
                    <a:pt x="3734" y="3986"/>
                    <a:pt x="4132" y="3370"/>
                  </a:cubicBezTo>
                  <a:cubicBezTo>
                    <a:pt x="4323" y="3096"/>
                    <a:pt x="4430" y="2774"/>
                    <a:pt x="4477" y="2453"/>
                  </a:cubicBezTo>
                  <a:cubicBezTo>
                    <a:pt x="4477" y="2358"/>
                    <a:pt x="4418" y="2274"/>
                    <a:pt x="4335" y="2262"/>
                  </a:cubicBezTo>
                  <a:cubicBezTo>
                    <a:pt x="4320" y="2259"/>
                    <a:pt x="4307" y="2257"/>
                    <a:pt x="4294" y="2257"/>
                  </a:cubicBezTo>
                  <a:cubicBezTo>
                    <a:pt x="4219" y="2257"/>
                    <a:pt x="4164" y="2312"/>
                    <a:pt x="4144" y="2393"/>
                  </a:cubicBezTo>
                  <a:cubicBezTo>
                    <a:pt x="4120" y="2667"/>
                    <a:pt x="4013" y="2941"/>
                    <a:pt x="3846" y="3179"/>
                  </a:cubicBezTo>
                  <a:cubicBezTo>
                    <a:pt x="3504" y="3697"/>
                    <a:pt x="2932" y="3992"/>
                    <a:pt x="2326" y="3992"/>
                  </a:cubicBezTo>
                  <a:cubicBezTo>
                    <a:pt x="2151" y="3992"/>
                    <a:pt x="1974" y="3968"/>
                    <a:pt x="1799" y="3917"/>
                  </a:cubicBezTo>
                  <a:cubicBezTo>
                    <a:pt x="1789" y="3914"/>
                    <a:pt x="1779" y="3913"/>
                    <a:pt x="1770" y="3913"/>
                  </a:cubicBezTo>
                  <a:cubicBezTo>
                    <a:pt x="1744" y="3913"/>
                    <a:pt x="1718" y="3924"/>
                    <a:pt x="1691" y="3941"/>
                  </a:cubicBezTo>
                  <a:lnTo>
                    <a:pt x="858" y="4322"/>
                  </a:lnTo>
                  <a:lnTo>
                    <a:pt x="906" y="3405"/>
                  </a:lnTo>
                  <a:cubicBezTo>
                    <a:pt x="906" y="3358"/>
                    <a:pt x="894" y="3334"/>
                    <a:pt x="870" y="3298"/>
                  </a:cubicBezTo>
                  <a:cubicBezTo>
                    <a:pt x="370" y="2679"/>
                    <a:pt x="334" y="1798"/>
                    <a:pt x="787" y="1131"/>
                  </a:cubicBezTo>
                  <a:cubicBezTo>
                    <a:pt x="1048" y="714"/>
                    <a:pt x="1489" y="441"/>
                    <a:pt x="1965" y="333"/>
                  </a:cubicBezTo>
                  <a:cubicBezTo>
                    <a:pt x="2084" y="313"/>
                    <a:pt x="2203" y="303"/>
                    <a:pt x="2321" y="303"/>
                  </a:cubicBezTo>
                  <a:cubicBezTo>
                    <a:pt x="2686" y="303"/>
                    <a:pt x="3040" y="403"/>
                    <a:pt x="3346" y="619"/>
                  </a:cubicBezTo>
                  <a:cubicBezTo>
                    <a:pt x="3763" y="905"/>
                    <a:pt x="4049" y="1322"/>
                    <a:pt x="4132" y="1822"/>
                  </a:cubicBezTo>
                  <a:cubicBezTo>
                    <a:pt x="4143" y="1909"/>
                    <a:pt x="4224" y="1966"/>
                    <a:pt x="4292" y="1966"/>
                  </a:cubicBezTo>
                  <a:cubicBezTo>
                    <a:pt x="4298" y="1966"/>
                    <a:pt x="4305" y="1966"/>
                    <a:pt x="4311" y="1965"/>
                  </a:cubicBezTo>
                  <a:cubicBezTo>
                    <a:pt x="4406" y="1941"/>
                    <a:pt x="4466" y="1857"/>
                    <a:pt x="4442" y="1786"/>
                  </a:cubicBezTo>
                  <a:cubicBezTo>
                    <a:pt x="4347" y="1203"/>
                    <a:pt x="4013" y="714"/>
                    <a:pt x="3525" y="369"/>
                  </a:cubicBezTo>
                  <a:cubicBezTo>
                    <a:pt x="3164" y="117"/>
                    <a:pt x="2742" y="1"/>
                    <a:pt x="23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0447;p76">
              <a:extLst>
                <a:ext uri="{FF2B5EF4-FFF2-40B4-BE49-F238E27FC236}">
                  <a16:creationId xmlns:a16="http://schemas.microsoft.com/office/drawing/2014/main" id="{9F152022-100C-46CE-AD53-DC72F3F44232}"/>
                </a:ext>
              </a:extLst>
            </p:cNvPr>
            <p:cNvSpPr/>
            <p:nvPr/>
          </p:nvSpPr>
          <p:spPr>
            <a:xfrm>
              <a:off x="2423102" y="1541185"/>
              <a:ext cx="77723" cy="77723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084" y="346"/>
                  </a:moveTo>
                  <a:lnTo>
                    <a:pt x="1084" y="1215"/>
                  </a:lnTo>
                  <a:cubicBezTo>
                    <a:pt x="1084" y="1310"/>
                    <a:pt x="1168" y="1382"/>
                    <a:pt x="1251" y="1382"/>
                  </a:cubicBezTo>
                  <a:lnTo>
                    <a:pt x="2132" y="1382"/>
                  </a:lnTo>
                  <a:cubicBezTo>
                    <a:pt x="2037" y="1786"/>
                    <a:pt x="1668" y="2108"/>
                    <a:pt x="1239" y="2108"/>
                  </a:cubicBezTo>
                  <a:cubicBezTo>
                    <a:pt x="751" y="2108"/>
                    <a:pt x="346" y="1715"/>
                    <a:pt x="346" y="1215"/>
                  </a:cubicBezTo>
                  <a:cubicBezTo>
                    <a:pt x="346" y="774"/>
                    <a:pt x="656" y="417"/>
                    <a:pt x="1084" y="346"/>
                  </a:cubicBezTo>
                  <a:close/>
                  <a:moveTo>
                    <a:pt x="1215" y="0"/>
                  </a:moveTo>
                  <a:cubicBezTo>
                    <a:pt x="548" y="0"/>
                    <a:pt x="1" y="548"/>
                    <a:pt x="1" y="1215"/>
                  </a:cubicBezTo>
                  <a:cubicBezTo>
                    <a:pt x="1" y="1894"/>
                    <a:pt x="548" y="2441"/>
                    <a:pt x="1215" y="2441"/>
                  </a:cubicBezTo>
                  <a:cubicBezTo>
                    <a:pt x="1894" y="2441"/>
                    <a:pt x="2442" y="1894"/>
                    <a:pt x="2442" y="1215"/>
                  </a:cubicBezTo>
                  <a:cubicBezTo>
                    <a:pt x="2442" y="1120"/>
                    <a:pt x="2370" y="1060"/>
                    <a:pt x="2275" y="1060"/>
                  </a:cubicBezTo>
                  <a:lnTo>
                    <a:pt x="1382" y="1060"/>
                  </a:lnTo>
                  <a:lnTo>
                    <a:pt x="1382" y="167"/>
                  </a:lnTo>
                  <a:cubicBezTo>
                    <a:pt x="1382" y="72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0448;p76">
              <a:extLst>
                <a:ext uri="{FF2B5EF4-FFF2-40B4-BE49-F238E27FC236}">
                  <a16:creationId xmlns:a16="http://schemas.microsoft.com/office/drawing/2014/main" id="{CDF62680-342B-4F51-9079-C45F8A335327}"/>
                </a:ext>
              </a:extLst>
            </p:cNvPr>
            <p:cNvSpPr/>
            <p:nvPr/>
          </p:nvSpPr>
          <p:spPr>
            <a:xfrm>
              <a:off x="2216956" y="1538543"/>
              <a:ext cx="318721" cy="317575"/>
            </a:xfrm>
            <a:custGeom>
              <a:avLst/>
              <a:gdLst/>
              <a:ahLst/>
              <a:cxnLst/>
              <a:rect l="l" t="t" r="r" b="b"/>
              <a:pathLst>
                <a:path w="10014" h="9978" extrusionOk="0">
                  <a:moveTo>
                    <a:pt x="3787" y="1191"/>
                  </a:moveTo>
                  <a:lnTo>
                    <a:pt x="4763" y="2179"/>
                  </a:lnTo>
                  <a:cubicBezTo>
                    <a:pt x="5347" y="2762"/>
                    <a:pt x="5466" y="3667"/>
                    <a:pt x="5037" y="4382"/>
                  </a:cubicBezTo>
                  <a:cubicBezTo>
                    <a:pt x="4989" y="4441"/>
                    <a:pt x="5001" y="4525"/>
                    <a:pt x="5061" y="4572"/>
                  </a:cubicBezTo>
                  <a:lnTo>
                    <a:pt x="5394" y="4906"/>
                  </a:lnTo>
                  <a:cubicBezTo>
                    <a:pt x="5423" y="4934"/>
                    <a:pt x="5465" y="4950"/>
                    <a:pt x="5507" y="4950"/>
                  </a:cubicBezTo>
                  <a:cubicBezTo>
                    <a:pt x="5534" y="4950"/>
                    <a:pt x="5561" y="4943"/>
                    <a:pt x="5585" y="4929"/>
                  </a:cubicBezTo>
                  <a:cubicBezTo>
                    <a:pt x="5873" y="4756"/>
                    <a:pt x="6191" y="4673"/>
                    <a:pt x="6506" y="4673"/>
                  </a:cubicBezTo>
                  <a:cubicBezTo>
                    <a:pt x="6972" y="4673"/>
                    <a:pt x="7432" y="4855"/>
                    <a:pt x="7787" y="5203"/>
                  </a:cubicBezTo>
                  <a:lnTo>
                    <a:pt x="8776" y="6179"/>
                  </a:lnTo>
                  <a:lnTo>
                    <a:pt x="6228" y="8727"/>
                  </a:lnTo>
                  <a:lnTo>
                    <a:pt x="5239" y="7751"/>
                  </a:lnTo>
                  <a:cubicBezTo>
                    <a:pt x="5025" y="7525"/>
                    <a:pt x="4870" y="7251"/>
                    <a:pt x="4787" y="6953"/>
                  </a:cubicBezTo>
                  <a:cubicBezTo>
                    <a:pt x="4644" y="6477"/>
                    <a:pt x="4728" y="5965"/>
                    <a:pt x="4978" y="5548"/>
                  </a:cubicBezTo>
                  <a:cubicBezTo>
                    <a:pt x="5025" y="5489"/>
                    <a:pt x="5001" y="5394"/>
                    <a:pt x="4942" y="5346"/>
                  </a:cubicBezTo>
                  <a:lnTo>
                    <a:pt x="4620" y="5025"/>
                  </a:lnTo>
                  <a:cubicBezTo>
                    <a:pt x="4589" y="4993"/>
                    <a:pt x="4541" y="4977"/>
                    <a:pt x="4495" y="4977"/>
                  </a:cubicBezTo>
                  <a:cubicBezTo>
                    <a:pt x="4472" y="4977"/>
                    <a:pt x="4450" y="4981"/>
                    <a:pt x="4430" y="4989"/>
                  </a:cubicBezTo>
                  <a:cubicBezTo>
                    <a:pt x="4137" y="5164"/>
                    <a:pt x="3815" y="5250"/>
                    <a:pt x="3496" y="5250"/>
                  </a:cubicBezTo>
                  <a:cubicBezTo>
                    <a:pt x="3034" y="5250"/>
                    <a:pt x="2579" y="5072"/>
                    <a:pt x="2227" y="4727"/>
                  </a:cubicBezTo>
                  <a:lnTo>
                    <a:pt x="1239" y="3739"/>
                  </a:lnTo>
                  <a:lnTo>
                    <a:pt x="3787" y="1191"/>
                  </a:lnTo>
                  <a:close/>
                  <a:moveTo>
                    <a:pt x="9288" y="6120"/>
                  </a:moveTo>
                  <a:lnTo>
                    <a:pt x="9633" y="6465"/>
                  </a:lnTo>
                  <a:lnTo>
                    <a:pt x="6513" y="9585"/>
                  </a:lnTo>
                  <a:lnTo>
                    <a:pt x="6168" y="9251"/>
                  </a:lnTo>
                  <a:lnTo>
                    <a:pt x="9109" y="6299"/>
                  </a:lnTo>
                  <a:lnTo>
                    <a:pt x="9288" y="6120"/>
                  </a:lnTo>
                  <a:close/>
                  <a:moveTo>
                    <a:pt x="3525" y="0"/>
                  </a:moveTo>
                  <a:cubicBezTo>
                    <a:pt x="3489" y="0"/>
                    <a:pt x="3442" y="24"/>
                    <a:pt x="3406" y="48"/>
                  </a:cubicBezTo>
                  <a:lnTo>
                    <a:pt x="2180" y="1286"/>
                  </a:lnTo>
                  <a:cubicBezTo>
                    <a:pt x="2120" y="1346"/>
                    <a:pt x="2120" y="1453"/>
                    <a:pt x="2180" y="1512"/>
                  </a:cubicBezTo>
                  <a:cubicBezTo>
                    <a:pt x="2209" y="1542"/>
                    <a:pt x="2248" y="1557"/>
                    <a:pt x="2287" y="1557"/>
                  </a:cubicBezTo>
                  <a:cubicBezTo>
                    <a:pt x="2325" y="1557"/>
                    <a:pt x="2364" y="1542"/>
                    <a:pt x="2394" y="1512"/>
                  </a:cubicBezTo>
                  <a:lnTo>
                    <a:pt x="3525" y="381"/>
                  </a:lnTo>
                  <a:lnTo>
                    <a:pt x="3870" y="715"/>
                  </a:lnTo>
                  <a:lnTo>
                    <a:pt x="3692" y="893"/>
                  </a:lnTo>
                  <a:lnTo>
                    <a:pt x="929" y="3667"/>
                  </a:lnTo>
                  <a:lnTo>
                    <a:pt x="751" y="3846"/>
                  </a:lnTo>
                  <a:lnTo>
                    <a:pt x="406" y="3501"/>
                  </a:lnTo>
                  <a:lnTo>
                    <a:pt x="1953" y="1953"/>
                  </a:lnTo>
                  <a:cubicBezTo>
                    <a:pt x="2013" y="1893"/>
                    <a:pt x="2013" y="1786"/>
                    <a:pt x="1953" y="1727"/>
                  </a:cubicBezTo>
                  <a:cubicBezTo>
                    <a:pt x="1924" y="1697"/>
                    <a:pt x="1882" y="1682"/>
                    <a:pt x="1840" y="1682"/>
                  </a:cubicBezTo>
                  <a:cubicBezTo>
                    <a:pt x="1799" y="1682"/>
                    <a:pt x="1757" y="1697"/>
                    <a:pt x="1727" y="1727"/>
                  </a:cubicBezTo>
                  <a:lnTo>
                    <a:pt x="60" y="3393"/>
                  </a:lnTo>
                  <a:cubicBezTo>
                    <a:pt x="1" y="3453"/>
                    <a:pt x="1" y="3560"/>
                    <a:pt x="60" y="3620"/>
                  </a:cubicBezTo>
                  <a:lnTo>
                    <a:pt x="632" y="4191"/>
                  </a:lnTo>
                  <a:cubicBezTo>
                    <a:pt x="656" y="4215"/>
                    <a:pt x="703" y="4227"/>
                    <a:pt x="751" y="4227"/>
                  </a:cubicBezTo>
                  <a:cubicBezTo>
                    <a:pt x="787" y="4227"/>
                    <a:pt x="834" y="4215"/>
                    <a:pt x="870" y="4191"/>
                  </a:cubicBezTo>
                  <a:lnTo>
                    <a:pt x="1048" y="4013"/>
                  </a:lnTo>
                  <a:lnTo>
                    <a:pt x="2025" y="4989"/>
                  </a:lnTo>
                  <a:cubicBezTo>
                    <a:pt x="2430" y="5394"/>
                    <a:pt x="2971" y="5607"/>
                    <a:pt x="3517" y="5607"/>
                  </a:cubicBezTo>
                  <a:cubicBezTo>
                    <a:pt x="3854" y="5607"/>
                    <a:pt x="4192" y="5526"/>
                    <a:pt x="4501" y="5358"/>
                  </a:cubicBezTo>
                  <a:lnTo>
                    <a:pt x="4644" y="5513"/>
                  </a:lnTo>
                  <a:cubicBezTo>
                    <a:pt x="4394" y="5989"/>
                    <a:pt x="4335" y="6537"/>
                    <a:pt x="4477" y="7061"/>
                  </a:cubicBezTo>
                  <a:cubicBezTo>
                    <a:pt x="4573" y="7406"/>
                    <a:pt x="4763" y="7727"/>
                    <a:pt x="5013" y="7977"/>
                  </a:cubicBezTo>
                  <a:lnTo>
                    <a:pt x="6001" y="8966"/>
                  </a:lnTo>
                  <a:lnTo>
                    <a:pt x="5823" y="9144"/>
                  </a:lnTo>
                  <a:cubicBezTo>
                    <a:pt x="5763" y="9204"/>
                    <a:pt x="5763" y="9311"/>
                    <a:pt x="5823" y="9370"/>
                  </a:cubicBezTo>
                  <a:lnTo>
                    <a:pt x="6394" y="9930"/>
                  </a:lnTo>
                  <a:cubicBezTo>
                    <a:pt x="6418" y="9966"/>
                    <a:pt x="6466" y="9978"/>
                    <a:pt x="6513" y="9978"/>
                  </a:cubicBezTo>
                  <a:cubicBezTo>
                    <a:pt x="6549" y="9978"/>
                    <a:pt x="6585" y="9966"/>
                    <a:pt x="6633" y="9930"/>
                  </a:cubicBezTo>
                  <a:lnTo>
                    <a:pt x="9978" y="6584"/>
                  </a:lnTo>
                  <a:cubicBezTo>
                    <a:pt x="10014" y="6525"/>
                    <a:pt x="10014" y="6418"/>
                    <a:pt x="9966" y="6358"/>
                  </a:cubicBezTo>
                  <a:lnTo>
                    <a:pt x="9395" y="5798"/>
                  </a:lnTo>
                  <a:cubicBezTo>
                    <a:pt x="9365" y="5769"/>
                    <a:pt x="9323" y="5754"/>
                    <a:pt x="9282" y="5754"/>
                  </a:cubicBezTo>
                  <a:cubicBezTo>
                    <a:pt x="9240" y="5754"/>
                    <a:pt x="9198" y="5769"/>
                    <a:pt x="9169" y="5798"/>
                  </a:cubicBezTo>
                  <a:lnTo>
                    <a:pt x="8990" y="5977"/>
                  </a:lnTo>
                  <a:lnTo>
                    <a:pt x="8014" y="4989"/>
                  </a:lnTo>
                  <a:cubicBezTo>
                    <a:pt x="7609" y="4585"/>
                    <a:pt x="7069" y="4375"/>
                    <a:pt x="6524" y="4375"/>
                  </a:cubicBezTo>
                  <a:cubicBezTo>
                    <a:pt x="6186" y="4375"/>
                    <a:pt x="5847" y="4456"/>
                    <a:pt x="5537" y="4620"/>
                  </a:cubicBezTo>
                  <a:lnTo>
                    <a:pt x="5394" y="4465"/>
                  </a:lnTo>
                  <a:cubicBezTo>
                    <a:pt x="5823" y="3655"/>
                    <a:pt x="5668" y="2655"/>
                    <a:pt x="5013" y="2000"/>
                  </a:cubicBezTo>
                  <a:lnTo>
                    <a:pt x="4037" y="1012"/>
                  </a:lnTo>
                  <a:lnTo>
                    <a:pt x="4216" y="834"/>
                  </a:lnTo>
                  <a:cubicBezTo>
                    <a:pt x="4275" y="774"/>
                    <a:pt x="4275" y="679"/>
                    <a:pt x="4216" y="619"/>
                  </a:cubicBezTo>
                  <a:lnTo>
                    <a:pt x="3644" y="48"/>
                  </a:lnTo>
                  <a:cubicBezTo>
                    <a:pt x="3620" y="24"/>
                    <a:pt x="3573" y="0"/>
                    <a:pt x="3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0449;p76">
              <a:extLst>
                <a:ext uri="{FF2B5EF4-FFF2-40B4-BE49-F238E27FC236}">
                  <a16:creationId xmlns:a16="http://schemas.microsoft.com/office/drawing/2014/main" id="{56CE1837-90F6-4C9E-8B1E-E6E0B5D306D3}"/>
                </a:ext>
              </a:extLst>
            </p:cNvPr>
            <p:cNvSpPr/>
            <p:nvPr/>
          </p:nvSpPr>
          <p:spPr>
            <a:xfrm>
              <a:off x="2275327" y="1662448"/>
              <a:ext cx="100066" cy="39434"/>
            </a:xfrm>
            <a:custGeom>
              <a:avLst/>
              <a:gdLst/>
              <a:ahLst/>
              <a:cxnLst/>
              <a:rect l="l" t="t" r="r" b="b"/>
              <a:pathLst>
                <a:path w="3144" h="1239" extrusionOk="0">
                  <a:moveTo>
                    <a:pt x="2632" y="310"/>
                  </a:moveTo>
                  <a:lnTo>
                    <a:pt x="2560" y="417"/>
                  </a:lnTo>
                  <a:cubicBezTo>
                    <a:pt x="2298" y="739"/>
                    <a:pt x="1953" y="917"/>
                    <a:pt x="1596" y="929"/>
                  </a:cubicBezTo>
                  <a:cubicBezTo>
                    <a:pt x="1239" y="929"/>
                    <a:pt x="905" y="774"/>
                    <a:pt x="643" y="477"/>
                  </a:cubicBezTo>
                  <a:cubicBezTo>
                    <a:pt x="643" y="477"/>
                    <a:pt x="584" y="393"/>
                    <a:pt x="512" y="310"/>
                  </a:cubicBezTo>
                  <a:close/>
                  <a:moveTo>
                    <a:pt x="179" y="0"/>
                  </a:moveTo>
                  <a:cubicBezTo>
                    <a:pt x="119" y="0"/>
                    <a:pt x="60" y="24"/>
                    <a:pt x="36" y="84"/>
                  </a:cubicBezTo>
                  <a:cubicBezTo>
                    <a:pt x="0" y="143"/>
                    <a:pt x="12" y="203"/>
                    <a:pt x="48" y="251"/>
                  </a:cubicBezTo>
                  <a:cubicBezTo>
                    <a:pt x="155" y="370"/>
                    <a:pt x="369" y="667"/>
                    <a:pt x="393" y="667"/>
                  </a:cubicBezTo>
                  <a:cubicBezTo>
                    <a:pt x="703" y="1036"/>
                    <a:pt x="1119" y="1239"/>
                    <a:pt x="1560" y="1239"/>
                  </a:cubicBezTo>
                  <a:lnTo>
                    <a:pt x="1596" y="1239"/>
                  </a:lnTo>
                  <a:cubicBezTo>
                    <a:pt x="2060" y="1215"/>
                    <a:pt x="2489" y="1001"/>
                    <a:pt x="2810" y="596"/>
                  </a:cubicBezTo>
                  <a:lnTo>
                    <a:pt x="3096" y="239"/>
                  </a:lnTo>
                  <a:cubicBezTo>
                    <a:pt x="3132" y="203"/>
                    <a:pt x="3144" y="143"/>
                    <a:pt x="3108" y="84"/>
                  </a:cubicBezTo>
                  <a:cubicBezTo>
                    <a:pt x="3084" y="24"/>
                    <a:pt x="3024" y="0"/>
                    <a:pt x="2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0450;p76">
              <a:extLst>
                <a:ext uri="{FF2B5EF4-FFF2-40B4-BE49-F238E27FC236}">
                  <a16:creationId xmlns:a16="http://schemas.microsoft.com/office/drawing/2014/main" id="{35207732-289B-41C4-98B8-D49C6B63F39D}"/>
                </a:ext>
              </a:extLst>
            </p:cNvPr>
            <p:cNvSpPr/>
            <p:nvPr/>
          </p:nvSpPr>
          <p:spPr>
            <a:xfrm>
              <a:off x="2371192" y="1745422"/>
              <a:ext cx="101211" cy="60663"/>
            </a:xfrm>
            <a:custGeom>
              <a:avLst/>
              <a:gdLst/>
              <a:ahLst/>
              <a:cxnLst/>
              <a:rect l="l" t="t" r="r" b="b"/>
              <a:pathLst>
                <a:path w="3180" h="1906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513"/>
                    <a:pt x="239" y="787"/>
                    <a:pt x="274" y="834"/>
                  </a:cubicBezTo>
                  <a:lnTo>
                    <a:pt x="1298" y="1858"/>
                  </a:lnTo>
                  <a:cubicBezTo>
                    <a:pt x="1334" y="1882"/>
                    <a:pt x="1382" y="1906"/>
                    <a:pt x="1429" y="1906"/>
                  </a:cubicBezTo>
                  <a:cubicBezTo>
                    <a:pt x="1465" y="1906"/>
                    <a:pt x="1501" y="1882"/>
                    <a:pt x="1548" y="1858"/>
                  </a:cubicBezTo>
                  <a:lnTo>
                    <a:pt x="3120" y="275"/>
                  </a:lnTo>
                  <a:cubicBezTo>
                    <a:pt x="3168" y="215"/>
                    <a:pt x="3180" y="156"/>
                    <a:pt x="3156" y="96"/>
                  </a:cubicBezTo>
                  <a:cubicBezTo>
                    <a:pt x="3120" y="37"/>
                    <a:pt x="3060" y="1"/>
                    <a:pt x="3001" y="1"/>
                  </a:cubicBezTo>
                  <a:lnTo>
                    <a:pt x="1584" y="1"/>
                  </a:lnTo>
                  <a:cubicBezTo>
                    <a:pt x="1501" y="1"/>
                    <a:pt x="1429" y="72"/>
                    <a:pt x="1429" y="156"/>
                  </a:cubicBezTo>
                  <a:cubicBezTo>
                    <a:pt x="1429" y="251"/>
                    <a:pt x="1501" y="322"/>
                    <a:pt x="1584" y="322"/>
                  </a:cubicBezTo>
                  <a:lnTo>
                    <a:pt x="2620" y="322"/>
                  </a:lnTo>
                  <a:lnTo>
                    <a:pt x="1429" y="1513"/>
                  </a:lnTo>
                  <a:lnTo>
                    <a:pt x="513" y="608"/>
                  </a:lnTo>
                  <a:cubicBezTo>
                    <a:pt x="501" y="596"/>
                    <a:pt x="393" y="489"/>
                    <a:pt x="358" y="322"/>
                  </a:cubicBezTo>
                  <a:lnTo>
                    <a:pt x="965" y="322"/>
                  </a:lnTo>
                  <a:cubicBezTo>
                    <a:pt x="1048" y="322"/>
                    <a:pt x="1132" y="251"/>
                    <a:pt x="1132" y="156"/>
                  </a:cubicBezTo>
                  <a:cubicBezTo>
                    <a:pt x="1132" y="72"/>
                    <a:pt x="1048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9614;p74">
            <a:extLst>
              <a:ext uri="{FF2B5EF4-FFF2-40B4-BE49-F238E27FC236}">
                <a16:creationId xmlns:a16="http://schemas.microsoft.com/office/drawing/2014/main" id="{0DE10189-D874-4224-82C3-1E5C44E4E6C7}"/>
              </a:ext>
            </a:extLst>
          </p:cNvPr>
          <p:cNvGrpSpPr/>
          <p:nvPr/>
        </p:nvGrpSpPr>
        <p:grpSpPr>
          <a:xfrm>
            <a:off x="4790671" y="2332492"/>
            <a:ext cx="360356" cy="343462"/>
            <a:chOff x="6870193" y="2295620"/>
            <a:chExt cx="360356" cy="343462"/>
          </a:xfrm>
          <a:solidFill>
            <a:schemeClr val="bg1"/>
          </a:solidFill>
        </p:grpSpPr>
        <p:sp>
          <p:nvSpPr>
            <p:cNvPr id="1622" name="Google Shape;9615;p74">
              <a:extLst>
                <a:ext uri="{FF2B5EF4-FFF2-40B4-BE49-F238E27FC236}">
                  <a16:creationId xmlns:a16="http://schemas.microsoft.com/office/drawing/2014/main" id="{70C4720C-B94E-4707-A163-CCC157975E24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9616;p74">
              <a:extLst>
                <a:ext uri="{FF2B5EF4-FFF2-40B4-BE49-F238E27FC236}">
                  <a16:creationId xmlns:a16="http://schemas.microsoft.com/office/drawing/2014/main" id="{573434A8-AF68-43CA-A537-DA43530C8537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1733;p77">
            <a:extLst>
              <a:ext uri="{FF2B5EF4-FFF2-40B4-BE49-F238E27FC236}">
                <a16:creationId xmlns:a16="http://schemas.microsoft.com/office/drawing/2014/main" id="{5C57AE29-8450-4AC0-A78A-9BB3A32056D6}"/>
              </a:ext>
            </a:extLst>
          </p:cNvPr>
          <p:cNvGrpSpPr/>
          <p:nvPr/>
        </p:nvGrpSpPr>
        <p:grpSpPr>
          <a:xfrm>
            <a:off x="4786833" y="3650081"/>
            <a:ext cx="368185" cy="331816"/>
            <a:chOff x="3967213" y="1975477"/>
            <a:chExt cx="368185" cy="331816"/>
          </a:xfrm>
          <a:solidFill>
            <a:schemeClr val="bg1"/>
          </a:solidFill>
        </p:grpSpPr>
        <p:sp>
          <p:nvSpPr>
            <p:cNvPr id="1625" name="Google Shape;11734;p77">
              <a:extLst>
                <a:ext uri="{FF2B5EF4-FFF2-40B4-BE49-F238E27FC236}">
                  <a16:creationId xmlns:a16="http://schemas.microsoft.com/office/drawing/2014/main" id="{9BD1C78C-8DEE-48DA-AABC-11CB993E6907}"/>
                </a:ext>
              </a:extLst>
            </p:cNvPr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1735;p77">
              <a:extLst>
                <a:ext uri="{FF2B5EF4-FFF2-40B4-BE49-F238E27FC236}">
                  <a16:creationId xmlns:a16="http://schemas.microsoft.com/office/drawing/2014/main" id="{015D937D-1C25-4B48-BC89-BAD35C6BACA2}"/>
                </a:ext>
              </a:extLst>
            </p:cNvPr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1736;p77">
              <a:extLst>
                <a:ext uri="{FF2B5EF4-FFF2-40B4-BE49-F238E27FC236}">
                  <a16:creationId xmlns:a16="http://schemas.microsoft.com/office/drawing/2014/main" id="{E7DF1B6C-D9F8-4A32-B795-47D5505D92E1}"/>
                </a:ext>
              </a:extLst>
            </p:cNvPr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32" name="Google Shape;398;p42">
            <a:extLst>
              <a:ext uri="{FF2B5EF4-FFF2-40B4-BE49-F238E27FC236}">
                <a16:creationId xmlns:a16="http://schemas.microsoft.com/office/drawing/2014/main" id="{06BF93B9-0A41-4A90-AB30-2D753184D4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5112424" y="2227050"/>
            <a:ext cx="381726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Strings, numbers, and turtle</a:t>
            </a:r>
            <a:endParaRPr dirty="0"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2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6" name="Google Shape;286;p38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8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88" name="Google Shape;288;p38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8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91" name="Google Shape;291;p38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292" name="Google Shape;292;p38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4" name="Google Shape;294;p38"/>
          <p:cNvGrpSpPr/>
          <p:nvPr/>
        </p:nvGrpSpPr>
        <p:grpSpPr>
          <a:xfrm>
            <a:off x="5017125" y="796150"/>
            <a:ext cx="4246000" cy="1230900"/>
            <a:chOff x="5017125" y="796150"/>
            <a:chExt cx="4246000" cy="1230900"/>
          </a:xfrm>
        </p:grpSpPr>
        <p:sp>
          <p:nvSpPr>
            <p:cNvPr id="295" name="Google Shape;295;p38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32;p37">
            <a:extLst>
              <a:ext uri="{FF2B5EF4-FFF2-40B4-BE49-F238E27FC236}">
                <a16:creationId xmlns:a16="http://schemas.microsoft.com/office/drawing/2014/main" id="{548171AD-E359-4B79-906C-3FEDCB48E6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11750" y="3195637"/>
            <a:ext cx="3157538" cy="106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Full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Capitalize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Square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Turtle with custom radius</a:t>
            </a:r>
          </a:p>
        </p:txBody>
      </p:sp>
      <p:pic>
        <p:nvPicPr>
          <p:cNvPr id="19" name="Google Shape;398;p42">
            <a:extLst>
              <a:ext uri="{FF2B5EF4-FFF2-40B4-BE49-F238E27FC236}">
                <a16:creationId xmlns:a16="http://schemas.microsoft.com/office/drawing/2014/main" id="{52C4A75F-8433-4896-AA67-FB1FF73A27E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Part I </a:t>
            </a:r>
            <a:r>
              <a:rPr lang="en" dirty="0">
                <a:latin typeface="Montserrat" panose="00000500000000000000" pitchFamily="2" charset="0"/>
              </a:rPr>
              <a:t>(15 mins)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0"/>
            </a:endParaRPr>
          </a:p>
        </p:txBody>
      </p:sp>
      <p:grpSp>
        <p:nvGrpSpPr>
          <p:cNvPr id="316" name="Google Shape;316;p39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17" name="Google Shape;317;p39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19" name="Google Shape;319;p39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</a:t>
            </a:r>
            <a:endParaRPr sz="1600" b="1">
              <a:latin typeface="Montserrat" panose="00000500000000000000" pitchFamily="2" charset="0"/>
            </a:endParaRPr>
          </a:p>
        </p:txBody>
      </p:sp>
      <p:sp>
        <p:nvSpPr>
          <p:cNvPr id="320" name="Google Shape;320;p39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1</a:t>
            </a:r>
            <a:endParaRPr sz="1000">
              <a:latin typeface="Montserrat" panose="00000500000000000000" pitchFamily="2" charset="0"/>
            </a:endParaRPr>
          </a:p>
        </p:txBody>
      </p:sp>
      <p:sp>
        <p:nvSpPr>
          <p:cNvPr id="321" name="Google Shape;321;p39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9">
            <a:hlinkClick r:id="" action="ppaction://hlinkshowjump?jump=nextslide"/>
          </p:cNvPr>
          <p:cNvSpPr/>
          <p:nvPr/>
        </p:nvSpPr>
        <p:spPr>
          <a:xfrm>
            <a:off x="431192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603;p42">
            <a:extLst>
              <a:ext uri="{FF2B5EF4-FFF2-40B4-BE49-F238E27FC236}">
                <a16:creationId xmlns:a16="http://schemas.microsoft.com/office/drawing/2014/main" id="{A48DEA8B-5DEF-43FB-A5B8-F915FAFB4300}"/>
              </a:ext>
            </a:extLst>
          </p:cNvPr>
          <p:cNvSpPr txBox="1"/>
          <p:nvPr/>
        </p:nvSpPr>
        <p:spPr>
          <a:xfrm>
            <a:off x="1452541" y="1790023"/>
            <a:ext cx="2479118" cy="10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 panose="00000500000000000000" pitchFamily="2" charset="0"/>
                <a:ea typeface="Fira Sans Condensed Light"/>
                <a:cs typeface="Fira Sans Condensed Light"/>
                <a:sym typeface="Fira Sans Condensed Light"/>
              </a:rPr>
              <a:t>Viết chương trình cho người dùng nhập vào tên và họ rồi in ra tên đầy đủ của người dùng</a:t>
            </a:r>
            <a:endParaRPr dirty="0">
              <a:solidFill>
                <a:schemeClr val="bg1"/>
              </a:solidFill>
              <a:latin typeface="Montserrat" panose="00000500000000000000" pitchFamily="2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5" name="Google Shape;1604;p42">
            <a:extLst>
              <a:ext uri="{FF2B5EF4-FFF2-40B4-BE49-F238E27FC236}">
                <a16:creationId xmlns:a16="http://schemas.microsoft.com/office/drawing/2014/main" id="{21C8412E-FDDC-4BC5-A042-CD2837C239F5}"/>
              </a:ext>
            </a:extLst>
          </p:cNvPr>
          <p:cNvSpPr txBox="1"/>
          <p:nvPr/>
        </p:nvSpPr>
        <p:spPr>
          <a:xfrm>
            <a:off x="1452540" y="3320799"/>
            <a:ext cx="2403579" cy="105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 panose="00000500000000000000" pitchFamily="2" charset="0"/>
                <a:ea typeface="Fira Sans Condensed Light"/>
                <a:cs typeface="Fira Sans Condensed Light"/>
                <a:sym typeface="Fira Sans Condensed Light"/>
              </a:rPr>
              <a:t>Viết chương trình cho người dùng nhập vào một số rồi in ra bình phương của số vừa nhập</a:t>
            </a:r>
            <a:endParaRPr dirty="0">
              <a:solidFill>
                <a:schemeClr val="bg1"/>
              </a:solidFill>
              <a:latin typeface="Montserrat" panose="00000500000000000000" pitchFamily="2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26" name="Google Shape;1605;p42">
            <a:extLst>
              <a:ext uri="{FF2B5EF4-FFF2-40B4-BE49-F238E27FC236}">
                <a16:creationId xmlns:a16="http://schemas.microsoft.com/office/drawing/2014/main" id="{1706D3F4-8E7A-48EA-A157-3A4F7D54B717}"/>
              </a:ext>
            </a:extLst>
          </p:cNvPr>
          <p:cNvGrpSpPr/>
          <p:nvPr/>
        </p:nvGrpSpPr>
        <p:grpSpPr>
          <a:xfrm>
            <a:off x="411756" y="1676257"/>
            <a:ext cx="635477" cy="633411"/>
            <a:chOff x="6039282" y="1042577"/>
            <a:chExt cx="734315" cy="731929"/>
          </a:xfrm>
        </p:grpSpPr>
        <p:sp>
          <p:nvSpPr>
            <p:cNvPr id="27" name="Google Shape;1606;p42">
              <a:extLst>
                <a:ext uri="{FF2B5EF4-FFF2-40B4-BE49-F238E27FC236}">
                  <a16:creationId xmlns:a16="http://schemas.microsoft.com/office/drawing/2014/main" id="{4B876177-4898-4720-BD0A-74EBC05C5843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8" name="Google Shape;1607;p42">
              <a:extLst>
                <a:ext uri="{FF2B5EF4-FFF2-40B4-BE49-F238E27FC236}">
                  <a16:creationId xmlns:a16="http://schemas.microsoft.com/office/drawing/2014/main" id="{EB32AA08-3F89-48A8-A626-914223092783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9" name="Google Shape;1608;p42">
              <a:extLst>
                <a:ext uri="{FF2B5EF4-FFF2-40B4-BE49-F238E27FC236}">
                  <a16:creationId xmlns:a16="http://schemas.microsoft.com/office/drawing/2014/main" id="{6AE40BFB-C55E-473E-AE85-26F9B7B6A6CE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0" name="Google Shape;1609;p42">
              <a:extLst>
                <a:ext uri="{FF2B5EF4-FFF2-40B4-BE49-F238E27FC236}">
                  <a16:creationId xmlns:a16="http://schemas.microsoft.com/office/drawing/2014/main" id="{1EB0C19B-A903-480A-8F6A-DB5D25E8DE96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1" name="Google Shape;1610;p42">
              <a:extLst>
                <a:ext uri="{FF2B5EF4-FFF2-40B4-BE49-F238E27FC236}">
                  <a16:creationId xmlns:a16="http://schemas.microsoft.com/office/drawing/2014/main" id="{15AE8616-F503-4556-909D-0CD48AE35F8F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2" name="Google Shape;1611;p42">
              <a:extLst>
                <a:ext uri="{FF2B5EF4-FFF2-40B4-BE49-F238E27FC236}">
                  <a16:creationId xmlns:a16="http://schemas.microsoft.com/office/drawing/2014/main" id="{3461780A-21B7-4EB9-A1E5-31027ED53070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3" name="Google Shape;1612;p42">
              <a:extLst>
                <a:ext uri="{FF2B5EF4-FFF2-40B4-BE49-F238E27FC236}">
                  <a16:creationId xmlns:a16="http://schemas.microsoft.com/office/drawing/2014/main" id="{E346E757-2330-4594-9361-A6F813DB0A4A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4" name="Google Shape;1613;p42">
              <a:extLst>
                <a:ext uri="{FF2B5EF4-FFF2-40B4-BE49-F238E27FC236}">
                  <a16:creationId xmlns:a16="http://schemas.microsoft.com/office/drawing/2014/main" id="{2C1D4F59-FF3D-4044-A97C-0F882C5CD0FD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5" name="Google Shape;1614;p42">
              <a:extLst>
                <a:ext uri="{FF2B5EF4-FFF2-40B4-BE49-F238E27FC236}">
                  <a16:creationId xmlns:a16="http://schemas.microsoft.com/office/drawing/2014/main" id="{3DCE3C6B-5579-49F7-A690-6F3E984146ED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6" name="Google Shape;1615;p42">
              <a:extLst>
                <a:ext uri="{FF2B5EF4-FFF2-40B4-BE49-F238E27FC236}">
                  <a16:creationId xmlns:a16="http://schemas.microsoft.com/office/drawing/2014/main" id="{3FF57E71-8C33-4E59-82C1-81B669E8484F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7" name="Google Shape;1616;p42">
              <a:extLst>
                <a:ext uri="{FF2B5EF4-FFF2-40B4-BE49-F238E27FC236}">
                  <a16:creationId xmlns:a16="http://schemas.microsoft.com/office/drawing/2014/main" id="{FE033047-1202-4F3E-8DC8-104A0062BBE5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8" name="Google Shape;1617;p42">
              <a:extLst>
                <a:ext uri="{FF2B5EF4-FFF2-40B4-BE49-F238E27FC236}">
                  <a16:creationId xmlns:a16="http://schemas.microsoft.com/office/drawing/2014/main" id="{4F33B8FC-E59C-48A4-920E-7DDEBCC25450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9" name="Google Shape;1618;p42">
              <a:extLst>
                <a:ext uri="{FF2B5EF4-FFF2-40B4-BE49-F238E27FC236}">
                  <a16:creationId xmlns:a16="http://schemas.microsoft.com/office/drawing/2014/main" id="{5671CAB2-3E63-4B56-8DC0-2628A322B783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0" name="Google Shape;1619;p42">
              <a:extLst>
                <a:ext uri="{FF2B5EF4-FFF2-40B4-BE49-F238E27FC236}">
                  <a16:creationId xmlns:a16="http://schemas.microsoft.com/office/drawing/2014/main" id="{A3F41639-A6F7-4E0B-B4D7-9D790ED85AA1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1" name="Google Shape;1620;p42">
              <a:extLst>
                <a:ext uri="{FF2B5EF4-FFF2-40B4-BE49-F238E27FC236}">
                  <a16:creationId xmlns:a16="http://schemas.microsoft.com/office/drawing/2014/main" id="{D7ABAAB3-2731-4608-9514-68DD41073B77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2" name="Google Shape;1621;p42">
              <a:extLst>
                <a:ext uri="{FF2B5EF4-FFF2-40B4-BE49-F238E27FC236}">
                  <a16:creationId xmlns:a16="http://schemas.microsoft.com/office/drawing/2014/main" id="{4CA981CC-98EE-4336-80E4-A189CD60F006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3" name="Google Shape;1622;p42">
              <a:extLst>
                <a:ext uri="{FF2B5EF4-FFF2-40B4-BE49-F238E27FC236}">
                  <a16:creationId xmlns:a16="http://schemas.microsoft.com/office/drawing/2014/main" id="{5D1C84C1-119E-4C8A-A1ED-311BBB7B9DF5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4" name="Google Shape;1623;p42">
              <a:extLst>
                <a:ext uri="{FF2B5EF4-FFF2-40B4-BE49-F238E27FC236}">
                  <a16:creationId xmlns:a16="http://schemas.microsoft.com/office/drawing/2014/main" id="{010EEB66-3AD6-4363-8917-7617C80CEAC0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5" name="Google Shape;1624;p42">
              <a:extLst>
                <a:ext uri="{FF2B5EF4-FFF2-40B4-BE49-F238E27FC236}">
                  <a16:creationId xmlns:a16="http://schemas.microsoft.com/office/drawing/2014/main" id="{25671F78-4DF4-470E-A86C-17B1A86A23FF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6" name="Google Shape;1625;p42">
              <a:extLst>
                <a:ext uri="{FF2B5EF4-FFF2-40B4-BE49-F238E27FC236}">
                  <a16:creationId xmlns:a16="http://schemas.microsoft.com/office/drawing/2014/main" id="{E7C99207-3D0A-4647-BD1D-55500A3FAD8F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7" name="Google Shape;1626;p42">
              <a:extLst>
                <a:ext uri="{FF2B5EF4-FFF2-40B4-BE49-F238E27FC236}">
                  <a16:creationId xmlns:a16="http://schemas.microsoft.com/office/drawing/2014/main" id="{5C6D2E1E-3E11-4AD5-9207-6A974DBB68FE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8" name="Google Shape;1627;p42">
            <a:extLst>
              <a:ext uri="{FF2B5EF4-FFF2-40B4-BE49-F238E27FC236}">
                <a16:creationId xmlns:a16="http://schemas.microsoft.com/office/drawing/2014/main" id="{A889C3B5-7CA0-4CB1-8F55-B7341E96BAC9}"/>
              </a:ext>
            </a:extLst>
          </p:cNvPr>
          <p:cNvGrpSpPr/>
          <p:nvPr/>
        </p:nvGrpSpPr>
        <p:grpSpPr>
          <a:xfrm>
            <a:off x="50119" y="1318008"/>
            <a:ext cx="1359588" cy="1359588"/>
            <a:chOff x="885403" y="1571142"/>
            <a:chExt cx="2598600" cy="2598600"/>
          </a:xfrm>
        </p:grpSpPr>
        <p:sp>
          <p:nvSpPr>
            <p:cNvPr id="49" name="Google Shape;1628;p42">
              <a:extLst>
                <a:ext uri="{FF2B5EF4-FFF2-40B4-BE49-F238E27FC236}">
                  <a16:creationId xmlns:a16="http://schemas.microsoft.com/office/drawing/2014/main" id="{B73A66D1-3315-4242-A031-3D064C7F325B}"/>
                </a:ext>
              </a:extLst>
            </p:cNvPr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50" name="Google Shape;1629;p42">
              <a:extLst>
                <a:ext uri="{FF2B5EF4-FFF2-40B4-BE49-F238E27FC236}">
                  <a16:creationId xmlns:a16="http://schemas.microsoft.com/office/drawing/2014/main" id="{4EB2C9A0-9DBE-48D5-85BD-292BB41735B4}"/>
                </a:ext>
              </a:extLst>
            </p:cNvPr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51" name="Google Shape;1630;p42">
              <a:extLst>
                <a:ext uri="{FF2B5EF4-FFF2-40B4-BE49-F238E27FC236}">
                  <a16:creationId xmlns:a16="http://schemas.microsoft.com/office/drawing/2014/main" id="{9474C394-F128-4166-8B99-87B0BBAB5658}"/>
                </a:ext>
              </a:extLst>
            </p:cNvPr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</p:grpSp>
      <p:grpSp>
        <p:nvGrpSpPr>
          <p:cNvPr id="52" name="Google Shape;1631;p42">
            <a:extLst>
              <a:ext uri="{FF2B5EF4-FFF2-40B4-BE49-F238E27FC236}">
                <a16:creationId xmlns:a16="http://schemas.microsoft.com/office/drawing/2014/main" id="{86CD52DE-77E6-4BBD-9A83-3EF9BE8CF9B7}"/>
              </a:ext>
            </a:extLst>
          </p:cNvPr>
          <p:cNvGrpSpPr/>
          <p:nvPr/>
        </p:nvGrpSpPr>
        <p:grpSpPr>
          <a:xfrm>
            <a:off x="4539310" y="1676257"/>
            <a:ext cx="635477" cy="633411"/>
            <a:chOff x="6039282" y="1042577"/>
            <a:chExt cx="734315" cy="731929"/>
          </a:xfrm>
        </p:grpSpPr>
        <p:sp>
          <p:nvSpPr>
            <p:cNvPr id="53" name="Google Shape;1632;p42">
              <a:extLst>
                <a:ext uri="{FF2B5EF4-FFF2-40B4-BE49-F238E27FC236}">
                  <a16:creationId xmlns:a16="http://schemas.microsoft.com/office/drawing/2014/main" id="{0ED9BBFF-3AA3-4014-8CB6-34470DF56563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4" name="Google Shape;1633;p42">
              <a:extLst>
                <a:ext uri="{FF2B5EF4-FFF2-40B4-BE49-F238E27FC236}">
                  <a16:creationId xmlns:a16="http://schemas.microsoft.com/office/drawing/2014/main" id="{F4F1E461-88AA-4503-9CCA-281500E2BFBC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5" name="Google Shape;1634;p42">
              <a:extLst>
                <a:ext uri="{FF2B5EF4-FFF2-40B4-BE49-F238E27FC236}">
                  <a16:creationId xmlns:a16="http://schemas.microsoft.com/office/drawing/2014/main" id="{8E0D3EDB-E7E8-4A59-880F-91662922CF86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6" name="Google Shape;1635;p42">
              <a:extLst>
                <a:ext uri="{FF2B5EF4-FFF2-40B4-BE49-F238E27FC236}">
                  <a16:creationId xmlns:a16="http://schemas.microsoft.com/office/drawing/2014/main" id="{4A08E1C1-1337-4266-867E-5118A4192092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7" name="Google Shape;1636;p42">
              <a:extLst>
                <a:ext uri="{FF2B5EF4-FFF2-40B4-BE49-F238E27FC236}">
                  <a16:creationId xmlns:a16="http://schemas.microsoft.com/office/drawing/2014/main" id="{333D5CBE-EF22-4BEB-A58E-BBE8BDD3F12F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8" name="Google Shape;1637;p42">
              <a:extLst>
                <a:ext uri="{FF2B5EF4-FFF2-40B4-BE49-F238E27FC236}">
                  <a16:creationId xmlns:a16="http://schemas.microsoft.com/office/drawing/2014/main" id="{7E4F559C-52C7-4D4C-AAE6-44B774954494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9" name="Google Shape;1638;p42">
              <a:extLst>
                <a:ext uri="{FF2B5EF4-FFF2-40B4-BE49-F238E27FC236}">
                  <a16:creationId xmlns:a16="http://schemas.microsoft.com/office/drawing/2014/main" id="{2C2A8953-21DC-4807-8B66-9FA7E6264275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0" name="Google Shape;1639;p42">
              <a:extLst>
                <a:ext uri="{FF2B5EF4-FFF2-40B4-BE49-F238E27FC236}">
                  <a16:creationId xmlns:a16="http://schemas.microsoft.com/office/drawing/2014/main" id="{093ADEEB-D608-4540-8584-6A99BBCF62D1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1" name="Google Shape;1640;p42">
              <a:extLst>
                <a:ext uri="{FF2B5EF4-FFF2-40B4-BE49-F238E27FC236}">
                  <a16:creationId xmlns:a16="http://schemas.microsoft.com/office/drawing/2014/main" id="{95799F5D-0B89-4B9A-8939-23D8FE490154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2" name="Google Shape;1641;p42">
              <a:extLst>
                <a:ext uri="{FF2B5EF4-FFF2-40B4-BE49-F238E27FC236}">
                  <a16:creationId xmlns:a16="http://schemas.microsoft.com/office/drawing/2014/main" id="{CB566CBD-C2A8-45F9-9F69-C3F97ADA04D0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3" name="Google Shape;1642;p42">
              <a:extLst>
                <a:ext uri="{FF2B5EF4-FFF2-40B4-BE49-F238E27FC236}">
                  <a16:creationId xmlns:a16="http://schemas.microsoft.com/office/drawing/2014/main" id="{D0AA6214-A6B6-4F9A-8E82-741C9F931701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4" name="Google Shape;1643;p42">
              <a:extLst>
                <a:ext uri="{FF2B5EF4-FFF2-40B4-BE49-F238E27FC236}">
                  <a16:creationId xmlns:a16="http://schemas.microsoft.com/office/drawing/2014/main" id="{D226D287-99D2-4FE1-AFAB-F001B2DA92E1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5" name="Google Shape;1644;p42">
              <a:extLst>
                <a:ext uri="{FF2B5EF4-FFF2-40B4-BE49-F238E27FC236}">
                  <a16:creationId xmlns:a16="http://schemas.microsoft.com/office/drawing/2014/main" id="{F1EB434A-30AA-4B25-9EC8-5FD4EA73D536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6" name="Google Shape;1645;p42">
              <a:extLst>
                <a:ext uri="{FF2B5EF4-FFF2-40B4-BE49-F238E27FC236}">
                  <a16:creationId xmlns:a16="http://schemas.microsoft.com/office/drawing/2014/main" id="{2CE9B1C5-3444-494F-AC39-043F108648B3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7" name="Google Shape;1646;p42">
              <a:extLst>
                <a:ext uri="{FF2B5EF4-FFF2-40B4-BE49-F238E27FC236}">
                  <a16:creationId xmlns:a16="http://schemas.microsoft.com/office/drawing/2014/main" id="{3BDFD875-BF85-4DFD-B3FB-21CDE08B9FB9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8" name="Google Shape;1647;p42">
              <a:extLst>
                <a:ext uri="{FF2B5EF4-FFF2-40B4-BE49-F238E27FC236}">
                  <a16:creationId xmlns:a16="http://schemas.microsoft.com/office/drawing/2014/main" id="{F3316A16-1959-49D6-81A1-9A53320CD13C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9" name="Google Shape;1648;p42">
              <a:extLst>
                <a:ext uri="{FF2B5EF4-FFF2-40B4-BE49-F238E27FC236}">
                  <a16:creationId xmlns:a16="http://schemas.microsoft.com/office/drawing/2014/main" id="{4301C3E9-15D6-4E20-B4C9-6960E1B086EC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0" name="Google Shape;1649;p42">
              <a:extLst>
                <a:ext uri="{FF2B5EF4-FFF2-40B4-BE49-F238E27FC236}">
                  <a16:creationId xmlns:a16="http://schemas.microsoft.com/office/drawing/2014/main" id="{6689C483-B3D2-43E7-B4FA-DF847970C98A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1" name="Google Shape;1650;p42">
              <a:extLst>
                <a:ext uri="{FF2B5EF4-FFF2-40B4-BE49-F238E27FC236}">
                  <a16:creationId xmlns:a16="http://schemas.microsoft.com/office/drawing/2014/main" id="{ABABC09E-EA7D-49D7-914D-4B81432BE855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2" name="Google Shape;1651;p42">
              <a:extLst>
                <a:ext uri="{FF2B5EF4-FFF2-40B4-BE49-F238E27FC236}">
                  <a16:creationId xmlns:a16="http://schemas.microsoft.com/office/drawing/2014/main" id="{D300C1F9-119C-46C3-B4B9-77500326B411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3" name="Google Shape;1652;p42">
              <a:extLst>
                <a:ext uri="{FF2B5EF4-FFF2-40B4-BE49-F238E27FC236}">
                  <a16:creationId xmlns:a16="http://schemas.microsoft.com/office/drawing/2014/main" id="{AA0435D6-592A-4827-8AD6-A1CE3C0BE77C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74" name="Google Shape;1657;p42">
            <a:extLst>
              <a:ext uri="{FF2B5EF4-FFF2-40B4-BE49-F238E27FC236}">
                <a16:creationId xmlns:a16="http://schemas.microsoft.com/office/drawing/2014/main" id="{6FE8F645-9012-4C28-9F86-9BFF5D1F7289}"/>
              </a:ext>
            </a:extLst>
          </p:cNvPr>
          <p:cNvGrpSpPr/>
          <p:nvPr/>
        </p:nvGrpSpPr>
        <p:grpSpPr>
          <a:xfrm>
            <a:off x="411756" y="3210636"/>
            <a:ext cx="635477" cy="633411"/>
            <a:chOff x="6039282" y="1042577"/>
            <a:chExt cx="734315" cy="731929"/>
          </a:xfrm>
        </p:grpSpPr>
        <p:sp>
          <p:nvSpPr>
            <p:cNvPr id="75" name="Google Shape;1658;p42">
              <a:extLst>
                <a:ext uri="{FF2B5EF4-FFF2-40B4-BE49-F238E27FC236}">
                  <a16:creationId xmlns:a16="http://schemas.microsoft.com/office/drawing/2014/main" id="{40FC3847-B7A6-44AB-A915-47463ABEBC15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6" name="Google Shape;1659;p42">
              <a:extLst>
                <a:ext uri="{FF2B5EF4-FFF2-40B4-BE49-F238E27FC236}">
                  <a16:creationId xmlns:a16="http://schemas.microsoft.com/office/drawing/2014/main" id="{A248F09E-DC6B-4226-B19F-86CF25C3A32F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7" name="Google Shape;1660;p42">
              <a:extLst>
                <a:ext uri="{FF2B5EF4-FFF2-40B4-BE49-F238E27FC236}">
                  <a16:creationId xmlns:a16="http://schemas.microsoft.com/office/drawing/2014/main" id="{B025EF06-CAE5-4F00-B49B-E3B7A3881A7C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8" name="Google Shape;1661;p42">
              <a:extLst>
                <a:ext uri="{FF2B5EF4-FFF2-40B4-BE49-F238E27FC236}">
                  <a16:creationId xmlns:a16="http://schemas.microsoft.com/office/drawing/2014/main" id="{EAA31581-4AA0-4320-9D17-7D8168E9A0A3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9" name="Google Shape;1662;p42">
              <a:extLst>
                <a:ext uri="{FF2B5EF4-FFF2-40B4-BE49-F238E27FC236}">
                  <a16:creationId xmlns:a16="http://schemas.microsoft.com/office/drawing/2014/main" id="{D1BF2ECD-B927-4387-AC37-4C7985397347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0" name="Google Shape;1663;p42">
              <a:extLst>
                <a:ext uri="{FF2B5EF4-FFF2-40B4-BE49-F238E27FC236}">
                  <a16:creationId xmlns:a16="http://schemas.microsoft.com/office/drawing/2014/main" id="{191E0D4A-5FA3-4A19-9D1C-11E5FB287BE2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1" name="Google Shape;1664;p42">
              <a:extLst>
                <a:ext uri="{FF2B5EF4-FFF2-40B4-BE49-F238E27FC236}">
                  <a16:creationId xmlns:a16="http://schemas.microsoft.com/office/drawing/2014/main" id="{B2BC21BE-F1B3-4805-983E-E90CEB69A038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2" name="Google Shape;1665;p42">
              <a:extLst>
                <a:ext uri="{FF2B5EF4-FFF2-40B4-BE49-F238E27FC236}">
                  <a16:creationId xmlns:a16="http://schemas.microsoft.com/office/drawing/2014/main" id="{2569D890-A40A-4A96-909E-8182D3E66381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3" name="Google Shape;1666;p42">
              <a:extLst>
                <a:ext uri="{FF2B5EF4-FFF2-40B4-BE49-F238E27FC236}">
                  <a16:creationId xmlns:a16="http://schemas.microsoft.com/office/drawing/2014/main" id="{CCED8A61-1810-4701-B79B-5DD7153C858F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4" name="Google Shape;1667;p42">
              <a:extLst>
                <a:ext uri="{FF2B5EF4-FFF2-40B4-BE49-F238E27FC236}">
                  <a16:creationId xmlns:a16="http://schemas.microsoft.com/office/drawing/2014/main" id="{6D64DD5C-62A4-447B-8CE8-DB66CE7841AC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5" name="Google Shape;1668;p42">
              <a:extLst>
                <a:ext uri="{FF2B5EF4-FFF2-40B4-BE49-F238E27FC236}">
                  <a16:creationId xmlns:a16="http://schemas.microsoft.com/office/drawing/2014/main" id="{C52E235F-0017-4C7A-8896-83ADC55C13C5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6" name="Google Shape;1669;p42">
              <a:extLst>
                <a:ext uri="{FF2B5EF4-FFF2-40B4-BE49-F238E27FC236}">
                  <a16:creationId xmlns:a16="http://schemas.microsoft.com/office/drawing/2014/main" id="{AE76E97F-7A9B-410C-BE9B-9E9422F128BE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7" name="Google Shape;1670;p42">
              <a:extLst>
                <a:ext uri="{FF2B5EF4-FFF2-40B4-BE49-F238E27FC236}">
                  <a16:creationId xmlns:a16="http://schemas.microsoft.com/office/drawing/2014/main" id="{E6D87BD7-FE33-4806-9C01-74FAC83EAFB3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8" name="Google Shape;1671;p42">
              <a:extLst>
                <a:ext uri="{FF2B5EF4-FFF2-40B4-BE49-F238E27FC236}">
                  <a16:creationId xmlns:a16="http://schemas.microsoft.com/office/drawing/2014/main" id="{31817074-18AB-437B-866F-1E4C08518606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9" name="Google Shape;1672;p42">
              <a:extLst>
                <a:ext uri="{FF2B5EF4-FFF2-40B4-BE49-F238E27FC236}">
                  <a16:creationId xmlns:a16="http://schemas.microsoft.com/office/drawing/2014/main" id="{BC91BCCE-AA17-4FE9-8D42-C75A43B22627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0" name="Google Shape;1673;p42">
              <a:extLst>
                <a:ext uri="{FF2B5EF4-FFF2-40B4-BE49-F238E27FC236}">
                  <a16:creationId xmlns:a16="http://schemas.microsoft.com/office/drawing/2014/main" id="{27164874-B2AD-4429-BA19-CC6F262E2236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1" name="Google Shape;1674;p42">
              <a:extLst>
                <a:ext uri="{FF2B5EF4-FFF2-40B4-BE49-F238E27FC236}">
                  <a16:creationId xmlns:a16="http://schemas.microsoft.com/office/drawing/2014/main" id="{23163CA7-5AA9-4E3B-AC79-4D474AB8D46A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2" name="Google Shape;1675;p42">
              <a:extLst>
                <a:ext uri="{FF2B5EF4-FFF2-40B4-BE49-F238E27FC236}">
                  <a16:creationId xmlns:a16="http://schemas.microsoft.com/office/drawing/2014/main" id="{6A65F566-C9C5-4A28-9ADA-FBD87D7EB2E5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3" name="Google Shape;1676;p42">
              <a:extLst>
                <a:ext uri="{FF2B5EF4-FFF2-40B4-BE49-F238E27FC236}">
                  <a16:creationId xmlns:a16="http://schemas.microsoft.com/office/drawing/2014/main" id="{1AB3A32C-6FD0-46BD-B79F-825AE025ECB1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4" name="Google Shape;1677;p42">
              <a:extLst>
                <a:ext uri="{FF2B5EF4-FFF2-40B4-BE49-F238E27FC236}">
                  <a16:creationId xmlns:a16="http://schemas.microsoft.com/office/drawing/2014/main" id="{A0AB2B39-1532-436E-9B84-588E724D51EF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5" name="Google Shape;1678;p42">
              <a:extLst>
                <a:ext uri="{FF2B5EF4-FFF2-40B4-BE49-F238E27FC236}">
                  <a16:creationId xmlns:a16="http://schemas.microsoft.com/office/drawing/2014/main" id="{C1678884-1D74-4BFE-82A6-509BA8321A38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96" name="Google Shape;1683;p42">
            <a:extLst>
              <a:ext uri="{FF2B5EF4-FFF2-40B4-BE49-F238E27FC236}">
                <a16:creationId xmlns:a16="http://schemas.microsoft.com/office/drawing/2014/main" id="{4E368C53-110D-48B8-8FC9-6880960CB93E}"/>
              </a:ext>
            </a:extLst>
          </p:cNvPr>
          <p:cNvGrpSpPr/>
          <p:nvPr/>
        </p:nvGrpSpPr>
        <p:grpSpPr>
          <a:xfrm>
            <a:off x="4539310" y="3210636"/>
            <a:ext cx="635477" cy="633411"/>
            <a:chOff x="6039282" y="1042577"/>
            <a:chExt cx="734315" cy="731929"/>
          </a:xfrm>
        </p:grpSpPr>
        <p:sp>
          <p:nvSpPr>
            <p:cNvPr id="97" name="Google Shape;1684;p42">
              <a:extLst>
                <a:ext uri="{FF2B5EF4-FFF2-40B4-BE49-F238E27FC236}">
                  <a16:creationId xmlns:a16="http://schemas.microsoft.com/office/drawing/2014/main" id="{4B0436C7-BBE8-4E30-B33D-9B36549D9756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8" name="Google Shape;1685;p42">
              <a:extLst>
                <a:ext uri="{FF2B5EF4-FFF2-40B4-BE49-F238E27FC236}">
                  <a16:creationId xmlns:a16="http://schemas.microsoft.com/office/drawing/2014/main" id="{EDAAA917-8A33-4FC8-B29C-B35E4FF609FA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9" name="Google Shape;1686;p42">
              <a:extLst>
                <a:ext uri="{FF2B5EF4-FFF2-40B4-BE49-F238E27FC236}">
                  <a16:creationId xmlns:a16="http://schemas.microsoft.com/office/drawing/2014/main" id="{00765554-EA06-499E-86C6-BDEA8634462B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0" name="Google Shape;1687;p42">
              <a:extLst>
                <a:ext uri="{FF2B5EF4-FFF2-40B4-BE49-F238E27FC236}">
                  <a16:creationId xmlns:a16="http://schemas.microsoft.com/office/drawing/2014/main" id="{72CD7683-3EF3-4A3A-9693-47F528D2026C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1" name="Google Shape;1688;p42">
              <a:extLst>
                <a:ext uri="{FF2B5EF4-FFF2-40B4-BE49-F238E27FC236}">
                  <a16:creationId xmlns:a16="http://schemas.microsoft.com/office/drawing/2014/main" id="{C7CF7A53-BA35-4672-B1FD-E5AEE1B42EC4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2" name="Google Shape;1689;p42">
              <a:extLst>
                <a:ext uri="{FF2B5EF4-FFF2-40B4-BE49-F238E27FC236}">
                  <a16:creationId xmlns:a16="http://schemas.microsoft.com/office/drawing/2014/main" id="{89A6530C-4705-4100-BD96-6A88C6799BB0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3" name="Google Shape;1690;p42">
              <a:extLst>
                <a:ext uri="{FF2B5EF4-FFF2-40B4-BE49-F238E27FC236}">
                  <a16:creationId xmlns:a16="http://schemas.microsoft.com/office/drawing/2014/main" id="{20941E5B-442B-450A-B93F-EA301BA8D304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4" name="Google Shape;1691;p42">
              <a:extLst>
                <a:ext uri="{FF2B5EF4-FFF2-40B4-BE49-F238E27FC236}">
                  <a16:creationId xmlns:a16="http://schemas.microsoft.com/office/drawing/2014/main" id="{EA846AB1-C934-4E64-9DB0-79D6BDB6D708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5" name="Google Shape;1692;p42">
              <a:extLst>
                <a:ext uri="{FF2B5EF4-FFF2-40B4-BE49-F238E27FC236}">
                  <a16:creationId xmlns:a16="http://schemas.microsoft.com/office/drawing/2014/main" id="{7C923686-09C1-4037-B7D5-006E8A5F74C6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6" name="Google Shape;1693;p42">
              <a:extLst>
                <a:ext uri="{FF2B5EF4-FFF2-40B4-BE49-F238E27FC236}">
                  <a16:creationId xmlns:a16="http://schemas.microsoft.com/office/drawing/2014/main" id="{7C890F3C-0176-442F-860A-6F25245E3EC5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7" name="Google Shape;1694;p42">
              <a:extLst>
                <a:ext uri="{FF2B5EF4-FFF2-40B4-BE49-F238E27FC236}">
                  <a16:creationId xmlns:a16="http://schemas.microsoft.com/office/drawing/2014/main" id="{397F9FD8-C533-4D97-A50F-7A1565ACF100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8" name="Google Shape;1695;p42">
              <a:extLst>
                <a:ext uri="{FF2B5EF4-FFF2-40B4-BE49-F238E27FC236}">
                  <a16:creationId xmlns:a16="http://schemas.microsoft.com/office/drawing/2014/main" id="{51109F1C-F4FB-4C30-B0CE-2B3E0E749323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9" name="Google Shape;1696;p42">
              <a:extLst>
                <a:ext uri="{FF2B5EF4-FFF2-40B4-BE49-F238E27FC236}">
                  <a16:creationId xmlns:a16="http://schemas.microsoft.com/office/drawing/2014/main" id="{DF9756AD-C125-468D-A9A6-96116BA313E7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0" name="Google Shape;1697;p42">
              <a:extLst>
                <a:ext uri="{FF2B5EF4-FFF2-40B4-BE49-F238E27FC236}">
                  <a16:creationId xmlns:a16="http://schemas.microsoft.com/office/drawing/2014/main" id="{A3300686-FD4A-418A-BC94-8D7A3E09CB01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1" name="Google Shape;1698;p42">
              <a:extLst>
                <a:ext uri="{FF2B5EF4-FFF2-40B4-BE49-F238E27FC236}">
                  <a16:creationId xmlns:a16="http://schemas.microsoft.com/office/drawing/2014/main" id="{8FD57F9D-9564-4F97-98C0-7A1C674D0BD8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2" name="Google Shape;1699;p42">
              <a:extLst>
                <a:ext uri="{FF2B5EF4-FFF2-40B4-BE49-F238E27FC236}">
                  <a16:creationId xmlns:a16="http://schemas.microsoft.com/office/drawing/2014/main" id="{F68B3495-A887-4728-ADB7-025284E6F8A6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3" name="Google Shape;1700;p42">
              <a:extLst>
                <a:ext uri="{FF2B5EF4-FFF2-40B4-BE49-F238E27FC236}">
                  <a16:creationId xmlns:a16="http://schemas.microsoft.com/office/drawing/2014/main" id="{24DC0EFE-9984-4272-8AA4-1B6DD3C547CA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4" name="Google Shape;1701;p42">
              <a:extLst>
                <a:ext uri="{FF2B5EF4-FFF2-40B4-BE49-F238E27FC236}">
                  <a16:creationId xmlns:a16="http://schemas.microsoft.com/office/drawing/2014/main" id="{E8470372-8333-422C-87F0-91AFCA98F223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5" name="Google Shape;1702;p42">
              <a:extLst>
                <a:ext uri="{FF2B5EF4-FFF2-40B4-BE49-F238E27FC236}">
                  <a16:creationId xmlns:a16="http://schemas.microsoft.com/office/drawing/2014/main" id="{4ED6E372-76AB-4715-816B-93413ACE9988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6" name="Google Shape;1703;p42">
              <a:extLst>
                <a:ext uri="{FF2B5EF4-FFF2-40B4-BE49-F238E27FC236}">
                  <a16:creationId xmlns:a16="http://schemas.microsoft.com/office/drawing/2014/main" id="{7A8F55CC-9857-4934-BDA3-D8982D87BE52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7" name="Google Shape;1704;p42">
              <a:extLst>
                <a:ext uri="{FF2B5EF4-FFF2-40B4-BE49-F238E27FC236}">
                  <a16:creationId xmlns:a16="http://schemas.microsoft.com/office/drawing/2014/main" id="{BED555F7-F076-42BB-94EB-E18A2CE4596A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18" name="Google Shape;1705;p42">
            <a:extLst>
              <a:ext uri="{FF2B5EF4-FFF2-40B4-BE49-F238E27FC236}">
                <a16:creationId xmlns:a16="http://schemas.microsoft.com/office/drawing/2014/main" id="{6389070C-7FAB-4643-839F-1685BC9F3BFE}"/>
              </a:ext>
            </a:extLst>
          </p:cNvPr>
          <p:cNvGrpSpPr/>
          <p:nvPr/>
        </p:nvGrpSpPr>
        <p:grpSpPr>
          <a:xfrm rot="-5079530">
            <a:off x="4177682" y="2852495"/>
            <a:ext cx="1359514" cy="1359514"/>
            <a:chOff x="885403" y="1571142"/>
            <a:chExt cx="2598600" cy="2598600"/>
          </a:xfrm>
        </p:grpSpPr>
        <p:sp>
          <p:nvSpPr>
            <p:cNvPr id="119" name="Google Shape;1706;p42">
              <a:extLst>
                <a:ext uri="{FF2B5EF4-FFF2-40B4-BE49-F238E27FC236}">
                  <a16:creationId xmlns:a16="http://schemas.microsoft.com/office/drawing/2014/main" id="{6EF60D41-6018-434B-9FA7-651817810179}"/>
                </a:ext>
              </a:extLst>
            </p:cNvPr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0" name="Google Shape;1707;p42">
              <a:extLst>
                <a:ext uri="{FF2B5EF4-FFF2-40B4-BE49-F238E27FC236}">
                  <a16:creationId xmlns:a16="http://schemas.microsoft.com/office/drawing/2014/main" id="{9FE7CA00-1D37-4252-86F4-80219695358E}"/>
                </a:ext>
              </a:extLst>
            </p:cNvPr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1" name="Google Shape;1708;p42">
              <a:extLst>
                <a:ext uri="{FF2B5EF4-FFF2-40B4-BE49-F238E27FC236}">
                  <a16:creationId xmlns:a16="http://schemas.microsoft.com/office/drawing/2014/main" id="{862F9FAF-7612-4025-AD8E-45A93B2E6A0E}"/>
                </a:ext>
              </a:extLst>
            </p:cNvPr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22" name="Google Shape;1709;p42">
            <a:extLst>
              <a:ext uri="{FF2B5EF4-FFF2-40B4-BE49-F238E27FC236}">
                <a16:creationId xmlns:a16="http://schemas.microsoft.com/office/drawing/2014/main" id="{C3D499ED-0DA9-48FD-ADC7-D7175CD66BF8}"/>
              </a:ext>
            </a:extLst>
          </p:cNvPr>
          <p:cNvSpPr txBox="1"/>
          <p:nvPr/>
        </p:nvSpPr>
        <p:spPr>
          <a:xfrm>
            <a:off x="5602716" y="1790024"/>
            <a:ext cx="2599424" cy="88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 panose="00000500000000000000" pitchFamily="2" charset="0"/>
                <a:ea typeface="Fira Sans Condensed Light"/>
                <a:cs typeface="Fira Sans Condensed Light"/>
                <a:sym typeface="Fira Sans Condensed Light"/>
              </a:rPr>
              <a:t>Viết chương trình chuyển những gì người dùng nhập vào thành chữ hoa</a:t>
            </a:r>
            <a:endParaRPr dirty="0">
              <a:solidFill>
                <a:schemeClr val="bg1"/>
              </a:solidFill>
              <a:latin typeface="Montserrat" panose="00000500000000000000" pitchFamily="2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23" name="Google Shape;1710;p42">
            <a:extLst>
              <a:ext uri="{FF2B5EF4-FFF2-40B4-BE49-F238E27FC236}">
                <a16:creationId xmlns:a16="http://schemas.microsoft.com/office/drawing/2014/main" id="{4AF70CFD-9810-4707-8775-7F244C4E5AA6}"/>
              </a:ext>
            </a:extLst>
          </p:cNvPr>
          <p:cNvSpPr txBox="1"/>
          <p:nvPr/>
        </p:nvSpPr>
        <p:spPr>
          <a:xfrm>
            <a:off x="5602716" y="3320800"/>
            <a:ext cx="2719746" cy="155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  <a:latin typeface="Montserrat" panose="00000500000000000000" pitchFamily="2" charset="0"/>
                <a:ea typeface="Fira Sans Condensed Light"/>
                <a:cs typeface="Fira Sans Condensed Light"/>
                <a:sym typeface="Fira Sans Condensed Light"/>
              </a:rPr>
              <a:t>Viết chương trình cho người dùng nhập vào một số rồi dùng turtle vẽ một hình tròn có bán kính đúng bằng số mà người dùng nhập vào</a:t>
            </a:r>
            <a:endParaRPr dirty="0">
              <a:solidFill>
                <a:schemeClr val="bg1"/>
              </a:solidFill>
              <a:latin typeface="Montserrat" panose="00000500000000000000" pitchFamily="2" charset="0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24" name="Google Shape;1711;p42">
            <a:extLst>
              <a:ext uri="{FF2B5EF4-FFF2-40B4-BE49-F238E27FC236}">
                <a16:creationId xmlns:a16="http://schemas.microsoft.com/office/drawing/2014/main" id="{D298DA8F-4AFC-427F-A4BA-043C22AB0C3C}"/>
              </a:ext>
            </a:extLst>
          </p:cNvPr>
          <p:cNvSpPr txBox="1"/>
          <p:nvPr/>
        </p:nvSpPr>
        <p:spPr>
          <a:xfrm>
            <a:off x="1452541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Montserrat" panose="00000500000000000000" pitchFamily="2" charset="0"/>
                <a:ea typeface="Rajdhani"/>
                <a:cs typeface="Rajdhani"/>
                <a:sym typeface="Rajdhani"/>
              </a:rPr>
              <a:t>1. Full name</a:t>
            </a:r>
            <a:endParaRPr sz="1800" b="1" dirty="0">
              <a:solidFill>
                <a:schemeClr val="bg1"/>
              </a:solidFill>
              <a:latin typeface="Montserrat" panose="00000500000000000000" pitchFamily="2" charset="0"/>
              <a:ea typeface="Rajdhani"/>
              <a:cs typeface="Rajdhani"/>
              <a:sym typeface="Rajdhani"/>
            </a:endParaRPr>
          </a:p>
        </p:txBody>
      </p:sp>
      <p:sp>
        <p:nvSpPr>
          <p:cNvPr id="125" name="Google Shape;1712;p42">
            <a:extLst>
              <a:ext uri="{FF2B5EF4-FFF2-40B4-BE49-F238E27FC236}">
                <a16:creationId xmlns:a16="http://schemas.microsoft.com/office/drawing/2014/main" id="{CAD1D580-D586-4402-BEB2-89619F201DA6}"/>
              </a:ext>
            </a:extLst>
          </p:cNvPr>
          <p:cNvSpPr txBox="1"/>
          <p:nvPr/>
        </p:nvSpPr>
        <p:spPr>
          <a:xfrm>
            <a:off x="1452541" y="3096275"/>
            <a:ext cx="2320106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Montserrat" panose="00000500000000000000" pitchFamily="2" charset="0"/>
                <a:ea typeface="Rajdhani"/>
                <a:cs typeface="Rajdhani"/>
                <a:sym typeface="Rajdhani"/>
              </a:rPr>
              <a:t>3. Square number</a:t>
            </a:r>
            <a:endParaRPr sz="1800" b="1" dirty="0">
              <a:solidFill>
                <a:schemeClr val="bg1"/>
              </a:solidFill>
              <a:latin typeface="Montserrat" panose="00000500000000000000" pitchFamily="2" charset="0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713;p42">
            <a:extLst>
              <a:ext uri="{FF2B5EF4-FFF2-40B4-BE49-F238E27FC236}">
                <a16:creationId xmlns:a16="http://schemas.microsoft.com/office/drawing/2014/main" id="{C7A8C698-2489-4C4C-96BA-6285042FE7F1}"/>
              </a:ext>
            </a:extLst>
          </p:cNvPr>
          <p:cNvSpPr txBox="1"/>
          <p:nvPr/>
        </p:nvSpPr>
        <p:spPr>
          <a:xfrm>
            <a:off x="5602715" y="1565500"/>
            <a:ext cx="2519607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Montserrat" panose="00000500000000000000" pitchFamily="2" charset="0"/>
                <a:ea typeface="Rajdhani"/>
                <a:cs typeface="Rajdhani"/>
                <a:sym typeface="Rajdhani"/>
              </a:rPr>
              <a:t>2. Capitalize name</a:t>
            </a:r>
            <a:endParaRPr sz="1800" b="1" dirty="0">
              <a:solidFill>
                <a:schemeClr val="bg1"/>
              </a:solidFill>
              <a:latin typeface="Montserrat" panose="00000500000000000000" pitchFamily="2" charset="0"/>
              <a:ea typeface="Rajdhani"/>
              <a:cs typeface="Rajdhani"/>
              <a:sym typeface="Rajdhani"/>
            </a:endParaRPr>
          </a:p>
        </p:txBody>
      </p:sp>
      <p:sp>
        <p:nvSpPr>
          <p:cNvPr id="127" name="Google Shape;1714;p42">
            <a:extLst>
              <a:ext uri="{FF2B5EF4-FFF2-40B4-BE49-F238E27FC236}">
                <a16:creationId xmlns:a16="http://schemas.microsoft.com/office/drawing/2014/main" id="{10946D9B-0D35-481D-B2FB-7E28F29AFD3E}"/>
              </a:ext>
            </a:extLst>
          </p:cNvPr>
          <p:cNvSpPr txBox="1"/>
          <p:nvPr/>
        </p:nvSpPr>
        <p:spPr>
          <a:xfrm>
            <a:off x="5602714" y="3096275"/>
            <a:ext cx="3605577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Montserrat" panose="00000500000000000000" pitchFamily="2" charset="0"/>
                <a:ea typeface="Rajdhani"/>
                <a:cs typeface="Rajdhani"/>
                <a:sym typeface="Rajdhani"/>
              </a:rPr>
              <a:t>4. Turtle with custom radius</a:t>
            </a:r>
            <a:endParaRPr sz="1800" b="1" dirty="0">
              <a:solidFill>
                <a:schemeClr val="bg1"/>
              </a:solidFill>
              <a:latin typeface="Montserrat" panose="00000500000000000000" pitchFamily="2" charset="0"/>
              <a:ea typeface="Rajdhani"/>
              <a:cs typeface="Rajdhani"/>
              <a:sym typeface="Rajdhani"/>
            </a:endParaRPr>
          </a:p>
        </p:txBody>
      </p:sp>
      <p:pic>
        <p:nvPicPr>
          <p:cNvPr id="128" name="Google Shape;398;p42">
            <a:extLst>
              <a:ext uri="{FF2B5EF4-FFF2-40B4-BE49-F238E27FC236}">
                <a16:creationId xmlns:a16="http://schemas.microsoft.com/office/drawing/2014/main" id="{71220DC8-8084-46E3-AFA7-8229A7CFD1C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Range, loops, and turtle</a:t>
            </a:r>
            <a:endParaRPr dirty="0"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2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5" name="Google Shape;285;p38"/>
          <p:cNvSpPr txBox="1">
            <a:spLocks noGrp="1"/>
          </p:cNvSpPr>
          <p:nvPr>
            <p:ph type="subTitle" idx="1"/>
          </p:nvPr>
        </p:nvSpPr>
        <p:spPr>
          <a:xfrm>
            <a:off x="5112425" y="3194924"/>
            <a:ext cx="3156600" cy="11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to b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Polygon with custom edge number</a:t>
            </a:r>
          </a:p>
        </p:txBody>
      </p:sp>
      <p:sp>
        <p:nvSpPr>
          <p:cNvPr id="286" name="Google Shape;286;p38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8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88" name="Google Shape;288;p38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8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91" name="Google Shape;291;p38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292" name="Google Shape;292;p38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4" name="Google Shape;294;p38"/>
          <p:cNvGrpSpPr/>
          <p:nvPr/>
        </p:nvGrpSpPr>
        <p:grpSpPr>
          <a:xfrm>
            <a:off x="5017125" y="796150"/>
            <a:ext cx="4246000" cy="1230900"/>
            <a:chOff x="5017125" y="796150"/>
            <a:chExt cx="4246000" cy="1230900"/>
          </a:xfrm>
        </p:grpSpPr>
        <p:sp>
          <p:nvSpPr>
            <p:cNvPr id="295" name="Google Shape;295;p38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oogle Shape;398;p42">
            <a:extLst>
              <a:ext uri="{FF2B5EF4-FFF2-40B4-BE49-F238E27FC236}">
                <a16:creationId xmlns:a16="http://schemas.microsoft.com/office/drawing/2014/main" id="{17612977-C94A-4F74-8621-227D25F6663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8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Montserrat" panose="00000500000000000000" pitchFamily="2" charset="0"/>
              </a:rPr>
              <a:t>Part II </a:t>
            </a:r>
            <a:r>
              <a:rPr lang="en" dirty="0">
                <a:solidFill>
                  <a:schemeClr val="bg1"/>
                </a:solidFill>
                <a:latin typeface="Montserrat" panose="00000500000000000000" pitchFamily="2" charset="0"/>
              </a:rPr>
              <a:t>(15 mins)</a:t>
            </a:r>
            <a:endParaRPr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16" name="Google Shape;316;p39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17" name="Google Shape;317;p39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19" name="Google Shape;319;p39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</a:t>
            </a:r>
            <a:endParaRPr sz="1600" b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20" name="Google Shape;320;p39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1</a:t>
            </a:r>
            <a:endParaRPr sz="10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21" name="Google Shape;321;p39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9">
            <a:hlinkClick r:id="" action="ppaction://hlinkshowjump?jump=nextslide"/>
          </p:cNvPr>
          <p:cNvSpPr/>
          <p:nvPr/>
        </p:nvSpPr>
        <p:spPr>
          <a:xfrm>
            <a:off x="431192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653;p34">
            <a:extLst>
              <a:ext uri="{FF2B5EF4-FFF2-40B4-BE49-F238E27FC236}">
                <a16:creationId xmlns:a16="http://schemas.microsoft.com/office/drawing/2014/main" id="{F4A38968-A630-4A8C-AEE4-38007B08FB29}"/>
              </a:ext>
            </a:extLst>
          </p:cNvPr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54" name="Google Shape;658;p34">
            <a:extLst>
              <a:ext uri="{FF2B5EF4-FFF2-40B4-BE49-F238E27FC236}">
                <a16:creationId xmlns:a16="http://schemas.microsoft.com/office/drawing/2014/main" id="{7D262485-8CE5-4614-95AA-E232F3DAD1B8}"/>
              </a:ext>
            </a:extLst>
          </p:cNvPr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55" name="Google Shape;659;p34">
            <a:extLst>
              <a:ext uri="{FF2B5EF4-FFF2-40B4-BE49-F238E27FC236}">
                <a16:creationId xmlns:a16="http://schemas.microsoft.com/office/drawing/2014/main" id="{A415DA93-D67D-499B-8AAE-8693A12F19C0}"/>
              </a:ext>
            </a:extLst>
          </p:cNvPr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56" name="Google Shape;660;p34">
            <a:extLst>
              <a:ext uri="{FF2B5EF4-FFF2-40B4-BE49-F238E27FC236}">
                <a16:creationId xmlns:a16="http://schemas.microsoft.com/office/drawing/2014/main" id="{4306795D-3A44-4AD5-8B88-697388306E21}"/>
              </a:ext>
            </a:extLst>
          </p:cNvPr>
          <p:cNvGrpSpPr/>
          <p:nvPr/>
        </p:nvGrpSpPr>
        <p:grpSpPr>
          <a:xfrm>
            <a:off x="5567955" y="3351974"/>
            <a:ext cx="266197" cy="249155"/>
            <a:chOff x="1507342" y="1024774"/>
            <a:chExt cx="399216" cy="373658"/>
          </a:xfrm>
        </p:grpSpPr>
        <p:sp>
          <p:nvSpPr>
            <p:cNvPr id="257" name="Google Shape;661;p34">
              <a:extLst>
                <a:ext uri="{FF2B5EF4-FFF2-40B4-BE49-F238E27FC236}">
                  <a16:creationId xmlns:a16="http://schemas.microsoft.com/office/drawing/2014/main" id="{EC3DEB8D-CA8C-42A9-AE13-77ABFF532E10}"/>
                </a:ext>
              </a:extLst>
            </p:cNvPr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8" name="Google Shape;662;p34">
              <a:extLst>
                <a:ext uri="{FF2B5EF4-FFF2-40B4-BE49-F238E27FC236}">
                  <a16:creationId xmlns:a16="http://schemas.microsoft.com/office/drawing/2014/main" id="{7E1686CB-E146-4549-9EB1-CE80CA0FC433}"/>
                </a:ext>
              </a:extLst>
            </p:cNvPr>
            <p:cNvSpPr/>
            <p:nvPr/>
          </p:nvSpPr>
          <p:spPr>
            <a:xfrm>
              <a:off x="1609125" y="1147992"/>
              <a:ext cx="45471" cy="127223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59" name="Google Shape;663;p34">
            <a:extLst>
              <a:ext uri="{FF2B5EF4-FFF2-40B4-BE49-F238E27FC236}">
                <a16:creationId xmlns:a16="http://schemas.microsoft.com/office/drawing/2014/main" id="{3D55A0FF-4534-415C-A179-AF5D7D0841AF}"/>
              </a:ext>
            </a:extLst>
          </p:cNvPr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0" name="Google Shape;664;p34">
            <a:extLst>
              <a:ext uri="{FF2B5EF4-FFF2-40B4-BE49-F238E27FC236}">
                <a16:creationId xmlns:a16="http://schemas.microsoft.com/office/drawing/2014/main" id="{3610C6C2-8FDF-4E5A-9BE3-188CCBD0DEF1}"/>
              </a:ext>
            </a:extLst>
          </p:cNvPr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1" name="Google Shape;665;p34">
            <a:extLst>
              <a:ext uri="{FF2B5EF4-FFF2-40B4-BE49-F238E27FC236}">
                <a16:creationId xmlns:a16="http://schemas.microsoft.com/office/drawing/2014/main" id="{A2725D38-081E-4992-BBBC-110BBEAC2513}"/>
              </a:ext>
            </a:extLst>
          </p:cNvPr>
          <p:cNvSpPr/>
          <p:nvPr/>
        </p:nvSpPr>
        <p:spPr>
          <a:xfrm>
            <a:off x="3314557" y="3360344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6" name="Google Shape;670;p34">
            <a:extLst>
              <a:ext uri="{FF2B5EF4-FFF2-40B4-BE49-F238E27FC236}">
                <a16:creationId xmlns:a16="http://schemas.microsoft.com/office/drawing/2014/main" id="{079A3AD1-3254-417F-98D7-B7DDD59F4BED}"/>
              </a:ext>
            </a:extLst>
          </p:cNvPr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7" name="Google Shape;671;p34">
            <a:extLst>
              <a:ext uri="{FF2B5EF4-FFF2-40B4-BE49-F238E27FC236}">
                <a16:creationId xmlns:a16="http://schemas.microsoft.com/office/drawing/2014/main" id="{920EB25D-33CC-4EB1-B43A-E361F167D837}"/>
              </a:ext>
            </a:extLst>
          </p:cNvPr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8" name="Google Shape;672;p34">
            <a:extLst>
              <a:ext uri="{FF2B5EF4-FFF2-40B4-BE49-F238E27FC236}">
                <a16:creationId xmlns:a16="http://schemas.microsoft.com/office/drawing/2014/main" id="{39728862-C98E-4126-8F9D-22EFE91945ED}"/>
              </a:ext>
            </a:extLst>
          </p:cNvPr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9" name="Google Shape;673;p34">
            <a:extLst>
              <a:ext uri="{FF2B5EF4-FFF2-40B4-BE49-F238E27FC236}">
                <a16:creationId xmlns:a16="http://schemas.microsoft.com/office/drawing/2014/main" id="{260CA7D1-A833-4580-BD3C-A9CDB8AB8071}"/>
              </a:ext>
            </a:extLst>
          </p:cNvPr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cxnSp>
        <p:nvCxnSpPr>
          <p:cNvPr id="270" name="Google Shape;674;p34">
            <a:extLst>
              <a:ext uri="{FF2B5EF4-FFF2-40B4-BE49-F238E27FC236}">
                <a16:creationId xmlns:a16="http://schemas.microsoft.com/office/drawing/2014/main" id="{0F459CA4-3CB4-4B01-9B38-252AFD2ABD0B}"/>
              </a:ext>
            </a:extLst>
          </p:cNvPr>
          <p:cNvCxnSpPr>
            <a:stCxn id="268" idx="3"/>
            <a:endCxn id="249" idx="1"/>
          </p:cNvCxnSpPr>
          <p:nvPr/>
        </p:nvCxnSpPr>
        <p:spPr>
          <a:xfrm>
            <a:off x="3670700" y="2113650"/>
            <a:ext cx="445225" cy="6814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675;p34">
            <a:extLst>
              <a:ext uri="{FF2B5EF4-FFF2-40B4-BE49-F238E27FC236}">
                <a16:creationId xmlns:a16="http://schemas.microsoft.com/office/drawing/2014/main" id="{18960A21-8A50-4375-BB34-D12DE61409A9}"/>
              </a:ext>
            </a:extLst>
          </p:cNvPr>
          <p:cNvCxnSpPr>
            <a:stCxn id="249" idx="1"/>
            <a:endCxn id="266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676;p34">
            <a:extLst>
              <a:ext uri="{FF2B5EF4-FFF2-40B4-BE49-F238E27FC236}">
                <a16:creationId xmlns:a16="http://schemas.microsoft.com/office/drawing/2014/main" id="{1BD85718-165B-4AF2-BC9F-85B074BA3E5D}"/>
              </a:ext>
            </a:extLst>
          </p:cNvPr>
          <p:cNvCxnSpPr>
            <a:stCxn id="269" idx="1"/>
            <a:endCxn id="249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677;p34">
            <a:extLst>
              <a:ext uri="{FF2B5EF4-FFF2-40B4-BE49-F238E27FC236}">
                <a16:creationId xmlns:a16="http://schemas.microsoft.com/office/drawing/2014/main" id="{8D845271-4F6D-479B-B40B-8C701DA96596}"/>
              </a:ext>
            </a:extLst>
          </p:cNvPr>
          <p:cNvCxnSpPr>
            <a:stCxn id="249" idx="3"/>
            <a:endCxn id="267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633;p32">
            <a:extLst>
              <a:ext uri="{FF2B5EF4-FFF2-40B4-BE49-F238E27FC236}">
                <a16:creationId xmlns:a16="http://schemas.microsoft.com/office/drawing/2014/main" id="{287A1EED-D0E4-43D0-B175-8FDC38427E8A}"/>
              </a:ext>
            </a:extLst>
          </p:cNvPr>
          <p:cNvSpPr txBox="1">
            <a:spLocks/>
          </p:cNvSpPr>
          <p:nvPr/>
        </p:nvSpPr>
        <p:spPr>
          <a:xfrm>
            <a:off x="558927" y="1682243"/>
            <a:ext cx="2199448" cy="65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400" dirty="0" err="1">
                <a:latin typeface="Montserrat" panose="00000500000000000000" pitchFamily="2" charset="0"/>
              </a:rPr>
              <a:t>Viết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chương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trình</a:t>
            </a:r>
            <a:r>
              <a:rPr lang="en-US" sz="1400" dirty="0">
                <a:latin typeface="Montserrat" panose="00000500000000000000" pitchFamily="2" charset="0"/>
              </a:rPr>
              <a:t> in ra </a:t>
            </a:r>
            <a:r>
              <a:rPr lang="en-US" sz="1400" dirty="0" err="1">
                <a:latin typeface="Montserrat" panose="00000500000000000000" pitchFamily="2" charset="0"/>
              </a:rPr>
              <a:t>một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dãy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số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liên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tiếp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từ</a:t>
            </a:r>
            <a:r>
              <a:rPr lang="en-US" sz="1400" dirty="0">
                <a:latin typeface="Montserrat" panose="00000500000000000000" pitchFamily="2" charset="0"/>
              </a:rPr>
              <a:t> 3 </a:t>
            </a:r>
            <a:r>
              <a:rPr lang="en-US" sz="1400" dirty="0" err="1">
                <a:latin typeface="Montserrat" panose="00000500000000000000" pitchFamily="2" charset="0"/>
              </a:rPr>
              <a:t>đến</a:t>
            </a:r>
            <a:r>
              <a:rPr lang="en-US" sz="1400" dirty="0">
                <a:latin typeface="Montserrat" panose="00000500000000000000" pitchFamily="2" charset="0"/>
              </a:rPr>
              <a:t> 12</a:t>
            </a:r>
          </a:p>
        </p:txBody>
      </p:sp>
      <p:sp>
        <p:nvSpPr>
          <p:cNvPr id="275" name="Google Shape;639;p32">
            <a:extLst>
              <a:ext uri="{FF2B5EF4-FFF2-40B4-BE49-F238E27FC236}">
                <a16:creationId xmlns:a16="http://schemas.microsoft.com/office/drawing/2014/main" id="{C8B159B4-0286-45CC-8BD3-003E5343DE46}"/>
              </a:ext>
            </a:extLst>
          </p:cNvPr>
          <p:cNvSpPr txBox="1">
            <a:spLocks/>
          </p:cNvSpPr>
          <p:nvPr/>
        </p:nvSpPr>
        <p:spPr>
          <a:xfrm>
            <a:off x="554132" y="1291207"/>
            <a:ext cx="2337501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600" b="1" dirty="0">
                <a:latin typeface="Montserrat" panose="00000500000000000000" pitchFamily="2" charset="0"/>
                <a:ea typeface="Rajdhani"/>
                <a:cs typeface="Rajdhani"/>
                <a:sym typeface="Rajdhani"/>
              </a:rPr>
              <a:t>(1) 3 to 12 sequence</a:t>
            </a:r>
          </a:p>
        </p:txBody>
      </p:sp>
      <p:sp>
        <p:nvSpPr>
          <p:cNvPr id="276" name="Google Shape;635;p32">
            <a:extLst>
              <a:ext uri="{FF2B5EF4-FFF2-40B4-BE49-F238E27FC236}">
                <a16:creationId xmlns:a16="http://schemas.microsoft.com/office/drawing/2014/main" id="{AACAF24A-0B64-46D1-9C00-FF87321D26B6}"/>
              </a:ext>
            </a:extLst>
          </p:cNvPr>
          <p:cNvSpPr txBox="1">
            <a:spLocks/>
          </p:cNvSpPr>
          <p:nvPr/>
        </p:nvSpPr>
        <p:spPr>
          <a:xfrm>
            <a:off x="557580" y="3476550"/>
            <a:ext cx="2769357" cy="118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400" dirty="0" err="1">
                <a:latin typeface="Montserrat" panose="00000500000000000000" pitchFamily="2" charset="0"/>
              </a:rPr>
              <a:t>Viết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chương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trình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dùng</a:t>
            </a:r>
            <a:r>
              <a:rPr lang="en-US" sz="1400" dirty="0">
                <a:latin typeface="Montserrat" panose="00000500000000000000" pitchFamily="2" charset="0"/>
              </a:rPr>
              <a:t> turtle </a:t>
            </a:r>
            <a:r>
              <a:rPr lang="en-US" sz="1400" dirty="0" err="1">
                <a:latin typeface="Montserrat" panose="00000500000000000000" pitchFamily="2" charset="0"/>
              </a:rPr>
              <a:t>vẽ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một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hình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đa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giác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đều</a:t>
            </a:r>
            <a:r>
              <a:rPr lang="en-US" sz="1400" dirty="0">
                <a:latin typeface="Montserrat" panose="00000500000000000000" pitchFamily="2" charset="0"/>
              </a:rPr>
              <a:t>, </a:t>
            </a:r>
            <a:r>
              <a:rPr lang="en-US" sz="1400" dirty="0" err="1">
                <a:latin typeface="Montserrat" panose="00000500000000000000" pitchFamily="2" charset="0"/>
              </a:rPr>
              <a:t>đa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giác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này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có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số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cạnh</a:t>
            </a:r>
            <a:r>
              <a:rPr lang="en-US" sz="1400" dirty="0">
                <a:latin typeface="Montserrat" panose="00000500000000000000" pitchFamily="2" charset="0"/>
              </a:rPr>
              <a:t> do </a:t>
            </a:r>
            <a:r>
              <a:rPr lang="en-US" sz="1400" dirty="0" err="1">
                <a:latin typeface="Montserrat" panose="00000500000000000000" pitchFamily="2" charset="0"/>
              </a:rPr>
              <a:t>người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dùng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nhập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vào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77" name="Google Shape;641;p32">
            <a:extLst>
              <a:ext uri="{FF2B5EF4-FFF2-40B4-BE49-F238E27FC236}">
                <a16:creationId xmlns:a16="http://schemas.microsoft.com/office/drawing/2014/main" id="{E2E2AF10-D8B2-4761-B9EC-3DE4254C675A}"/>
              </a:ext>
            </a:extLst>
          </p:cNvPr>
          <p:cNvSpPr txBox="1">
            <a:spLocks/>
          </p:cNvSpPr>
          <p:nvPr/>
        </p:nvSpPr>
        <p:spPr>
          <a:xfrm>
            <a:off x="554132" y="2842413"/>
            <a:ext cx="2596645" cy="78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600" b="1" dirty="0">
                <a:latin typeface="Montserrat" panose="00000500000000000000" pitchFamily="2" charset="0"/>
                <a:ea typeface="Rajdhani"/>
                <a:cs typeface="Rajdhani"/>
                <a:sym typeface="Rajdhani"/>
              </a:rPr>
              <a:t>(4) Polygon with custom edge number</a:t>
            </a:r>
          </a:p>
        </p:txBody>
      </p:sp>
      <p:sp>
        <p:nvSpPr>
          <p:cNvPr id="278" name="Google Shape;634;p32">
            <a:extLst>
              <a:ext uri="{FF2B5EF4-FFF2-40B4-BE49-F238E27FC236}">
                <a16:creationId xmlns:a16="http://schemas.microsoft.com/office/drawing/2014/main" id="{FBE5E2DC-621C-48DC-BEC7-459D60D79461}"/>
              </a:ext>
            </a:extLst>
          </p:cNvPr>
          <p:cNvSpPr txBox="1">
            <a:spLocks/>
          </p:cNvSpPr>
          <p:nvPr/>
        </p:nvSpPr>
        <p:spPr>
          <a:xfrm>
            <a:off x="6160371" y="1581428"/>
            <a:ext cx="2208600" cy="106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400" dirty="0" err="1">
                <a:latin typeface="Montserrat" panose="00000500000000000000" pitchFamily="2" charset="0"/>
              </a:rPr>
              <a:t>Viết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chương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trình</a:t>
            </a:r>
            <a:r>
              <a:rPr lang="en-US" sz="1400" dirty="0">
                <a:latin typeface="Montserrat" panose="00000500000000000000" pitchFamily="2" charset="0"/>
              </a:rPr>
              <a:t> in ra </a:t>
            </a:r>
            <a:r>
              <a:rPr lang="en-US" sz="1400" dirty="0" err="1">
                <a:latin typeface="Montserrat" panose="00000500000000000000" pitchFamily="2" charset="0"/>
              </a:rPr>
              <a:t>một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dãy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số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liên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tiếp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từ</a:t>
            </a:r>
            <a:r>
              <a:rPr lang="en-US" sz="1400" dirty="0">
                <a:latin typeface="Montserrat" panose="00000500000000000000" pitchFamily="2" charset="0"/>
              </a:rPr>
              <a:t> 0 </a:t>
            </a:r>
            <a:r>
              <a:rPr lang="en-US" sz="1400" dirty="0" err="1">
                <a:latin typeface="Montserrat" panose="00000500000000000000" pitchFamily="2" charset="0"/>
              </a:rPr>
              <a:t>đến</a:t>
            </a:r>
            <a:r>
              <a:rPr lang="en-US" sz="1400" dirty="0">
                <a:latin typeface="Montserrat" panose="00000500000000000000" pitchFamily="2" charset="0"/>
              </a:rPr>
              <a:t> n, n &gt; 0  do </a:t>
            </a:r>
            <a:r>
              <a:rPr lang="en-US" sz="1400" dirty="0" err="1">
                <a:latin typeface="Montserrat" panose="00000500000000000000" pitchFamily="2" charset="0"/>
              </a:rPr>
              <a:t>người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dùng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nhập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vào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79" name="Google Shape;640;p32">
            <a:extLst>
              <a:ext uri="{FF2B5EF4-FFF2-40B4-BE49-F238E27FC236}">
                <a16:creationId xmlns:a16="http://schemas.microsoft.com/office/drawing/2014/main" id="{2353C110-6468-4480-8D85-2204A2B62EAA}"/>
              </a:ext>
            </a:extLst>
          </p:cNvPr>
          <p:cNvSpPr txBox="1">
            <a:spLocks/>
          </p:cNvSpPr>
          <p:nvPr/>
        </p:nvSpPr>
        <p:spPr>
          <a:xfrm>
            <a:off x="6162550" y="1177940"/>
            <a:ext cx="2296176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600" b="1" dirty="0">
                <a:latin typeface="Montserrat" panose="00000500000000000000" pitchFamily="2" charset="0"/>
                <a:ea typeface="Rajdhani"/>
                <a:cs typeface="Rajdhani"/>
                <a:sym typeface="Rajdhani"/>
              </a:rPr>
              <a:t>(2) 0 to n sequence</a:t>
            </a:r>
          </a:p>
        </p:txBody>
      </p:sp>
      <p:sp>
        <p:nvSpPr>
          <p:cNvPr id="280" name="Google Shape;635;p32">
            <a:extLst>
              <a:ext uri="{FF2B5EF4-FFF2-40B4-BE49-F238E27FC236}">
                <a16:creationId xmlns:a16="http://schemas.microsoft.com/office/drawing/2014/main" id="{AAE32EB1-DC18-43BD-87DC-FFEA45B16E05}"/>
              </a:ext>
            </a:extLst>
          </p:cNvPr>
          <p:cNvSpPr txBox="1">
            <a:spLocks/>
          </p:cNvSpPr>
          <p:nvPr/>
        </p:nvSpPr>
        <p:spPr>
          <a:xfrm>
            <a:off x="6074974" y="3333962"/>
            <a:ext cx="2208600" cy="112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400" dirty="0" err="1">
                <a:latin typeface="Montserrat" panose="00000500000000000000" pitchFamily="2" charset="0"/>
              </a:rPr>
              <a:t>Viết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chương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trình</a:t>
            </a:r>
            <a:r>
              <a:rPr lang="en-US" sz="1400" dirty="0">
                <a:latin typeface="Montserrat" panose="00000500000000000000" pitchFamily="2" charset="0"/>
              </a:rPr>
              <a:t> in ra </a:t>
            </a:r>
            <a:r>
              <a:rPr lang="en-US" sz="1400" dirty="0" err="1">
                <a:latin typeface="Montserrat" panose="00000500000000000000" pitchFamily="2" charset="0"/>
              </a:rPr>
              <a:t>một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dãy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số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lẻ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liên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tiếp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từ</a:t>
            </a:r>
            <a:r>
              <a:rPr lang="en-US" sz="1400" dirty="0">
                <a:latin typeface="Montserrat" panose="00000500000000000000" pitchFamily="2" charset="0"/>
              </a:rPr>
              <a:t> n </a:t>
            </a:r>
            <a:r>
              <a:rPr lang="en-US" sz="1400" dirty="0" err="1">
                <a:latin typeface="Montserrat" panose="00000500000000000000" pitchFamily="2" charset="0"/>
              </a:rPr>
              <a:t>đến</a:t>
            </a:r>
            <a:r>
              <a:rPr lang="en-US" sz="1400" dirty="0">
                <a:latin typeface="Montserrat" panose="00000500000000000000" pitchFamily="2" charset="0"/>
              </a:rPr>
              <a:t> 0, n &gt; 0 do </a:t>
            </a:r>
            <a:r>
              <a:rPr lang="en-US" sz="1400" dirty="0" err="1">
                <a:latin typeface="Montserrat" panose="00000500000000000000" pitchFamily="2" charset="0"/>
              </a:rPr>
              <a:t>người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dùng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nhập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en-US" sz="1400" dirty="0" err="1">
                <a:latin typeface="Montserrat" panose="00000500000000000000" pitchFamily="2" charset="0"/>
              </a:rPr>
              <a:t>vào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81" name="Google Shape;641;p32">
            <a:extLst>
              <a:ext uri="{FF2B5EF4-FFF2-40B4-BE49-F238E27FC236}">
                <a16:creationId xmlns:a16="http://schemas.microsoft.com/office/drawing/2014/main" id="{EB9A90B4-8923-4C29-A7D8-6C85B3FA836A}"/>
              </a:ext>
            </a:extLst>
          </p:cNvPr>
          <p:cNvSpPr txBox="1">
            <a:spLocks/>
          </p:cNvSpPr>
          <p:nvPr/>
        </p:nvSpPr>
        <p:spPr>
          <a:xfrm>
            <a:off x="6074974" y="2925285"/>
            <a:ext cx="290472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600" b="1" dirty="0">
                <a:latin typeface="Montserrat" panose="00000500000000000000" pitchFamily="2" charset="0"/>
                <a:ea typeface="Rajdhani"/>
                <a:cs typeface="Rajdhani"/>
                <a:sym typeface="Rajdhani"/>
              </a:rPr>
              <a:t>(3) n to 0 odd sequence</a:t>
            </a:r>
          </a:p>
        </p:txBody>
      </p:sp>
      <p:pic>
        <p:nvPicPr>
          <p:cNvPr id="284" name="Google Shape;398;p42">
            <a:extLst>
              <a:ext uri="{FF2B5EF4-FFF2-40B4-BE49-F238E27FC236}">
                <a16:creationId xmlns:a16="http://schemas.microsoft.com/office/drawing/2014/main" id="{1D419CB3-C2C5-4FAD-AD7F-85C7EFE3EE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76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5112425" y="22270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- elif - else</a:t>
            </a:r>
            <a:endParaRPr dirty="0"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2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5" name="Google Shape;285;p38"/>
          <p:cNvSpPr txBox="1">
            <a:spLocks noGrp="1"/>
          </p:cNvSpPr>
          <p:nvPr>
            <p:ph type="subTitle" idx="1"/>
          </p:nvPr>
        </p:nvSpPr>
        <p:spPr>
          <a:xfrm>
            <a:off x="5112425" y="3194924"/>
            <a:ext cx="3156600" cy="11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Larger than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Even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Days of month</a:t>
            </a:r>
          </a:p>
        </p:txBody>
      </p:sp>
      <p:sp>
        <p:nvSpPr>
          <p:cNvPr id="286" name="Google Shape;286;p38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8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88" name="Google Shape;288;p38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8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91" name="Google Shape;291;p38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292" name="Google Shape;292;p38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8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4" name="Google Shape;294;p38"/>
          <p:cNvGrpSpPr/>
          <p:nvPr/>
        </p:nvGrpSpPr>
        <p:grpSpPr>
          <a:xfrm>
            <a:off x="5017125" y="796150"/>
            <a:ext cx="4246000" cy="1230900"/>
            <a:chOff x="5017125" y="796150"/>
            <a:chExt cx="4246000" cy="1230900"/>
          </a:xfrm>
        </p:grpSpPr>
        <p:sp>
          <p:nvSpPr>
            <p:cNvPr id="295" name="Google Shape;295;p38"/>
            <p:cNvSpPr/>
            <p:nvPr/>
          </p:nvSpPr>
          <p:spPr>
            <a:xfrm>
              <a:off x="5017125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6192625" y="1403775"/>
              <a:ext cx="30705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oogle Shape;398;p42">
            <a:extLst>
              <a:ext uri="{FF2B5EF4-FFF2-40B4-BE49-F238E27FC236}">
                <a16:creationId xmlns:a16="http://schemas.microsoft.com/office/drawing/2014/main" id="{38F0BE24-B489-467F-AA2E-98344C068C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758" y="-12599"/>
            <a:ext cx="1299310" cy="506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9731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846</Words>
  <Application>Microsoft Office PowerPoint</Application>
  <PresentationFormat>On-screen Show (16:9)</PresentationFormat>
  <Paragraphs>147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Montserrat Light</vt:lpstr>
      <vt:lpstr>Montserrat ExtraBold</vt:lpstr>
      <vt:lpstr>Montserrat</vt:lpstr>
      <vt:lpstr>Montserrat Alternates</vt:lpstr>
      <vt:lpstr>Arial</vt:lpstr>
      <vt:lpstr>Rajdhani</vt:lpstr>
      <vt:lpstr>Tech Company Branding Guidelines by Slidesgo</vt:lpstr>
      <vt:lpstr>PowerPoint Presentation</vt:lpstr>
      <vt:lpstr>Mini Hackathon</vt:lpstr>
      <vt:lpstr>Part I</vt:lpstr>
      <vt:lpstr>Rules</vt:lpstr>
      <vt:lpstr>Strings, numbers, and turtle</vt:lpstr>
      <vt:lpstr>Part I (15 mins)</vt:lpstr>
      <vt:lpstr>Range, loops, and turtle</vt:lpstr>
      <vt:lpstr>Part II (15 mins)</vt:lpstr>
      <vt:lpstr>If - elif - else</vt:lpstr>
      <vt:lpstr>Part III (10 mins)</vt:lpstr>
      <vt:lpstr>Strings</vt:lpstr>
      <vt:lpstr>Registration simulation v1.0</vt:lpstr>
      <vt:lpstr>Make your first game</vt:lpstr>
      <vt:lpstr>Freaking Math test</vt:lpstr>
      <vt:lpstr>PowerPoint Presentation</vt:lpstr>
      <vt:lpstr>Save your project</vt:lpstr>
      <vt:lpstr>Congratulations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Hackathon</dc:title>
  <cp:lastModifiedBy>Việt Ngô Quang</cp:lastModifiedBy>
  <cp:revision>16</cp:revision>
  <dcterms:modified xsi:type="dcterms:W3CDTF">2021-12-12T04:13:06Z</dcterms:modified>
</cp:coreProperties>
</file>