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159200" y="672120"/>
            <a:ext cx="438696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1159200" y="672120"/>
            <a:ext cx="438696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1159200" y="672120"/>
            <a:ext cx="438696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159200" y="672120"/>
            <a:ext cx="438696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hyperlink" Target="http://bit.ly/2TtBDfr" TargetMode="Externa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://bit.ly/2TyoMsr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hyperlink" Target="http://bit.ly/2Tynxth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6480" y="1288800"/>
            <a:ext cx="5891040" cy="79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780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771840" y="1397160"/>
            <a:ext cx="2441880" cy="121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DDCAE"/>
                </a:solidFill>
                <a:latin typeface="Righteous"/>
                <a:ea typeface="Righteous"/>
              </a:rPr>
              <a:t>xx%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680400" y="444960"/>
            <a:ext cx="706608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749160" y="1907280"/>
            <a:ext cx="248688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3350880" y="1397160"/>
            <a:ext cx="2441880" cy="121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DDCAE"/>
                </a:solidFill>
                <a:latin typeface="Righteous"/>
                <a:ea typeface="Righteous"/>
              </a:rPr>
              <a:t>xx%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title"/>
          </p:nvPr>
        </p:nvSpPr>
        <p:spPr>
          <a:xfrm>
            <a:off x="3328200" y="1907280"/>
            <a:ext cx="248688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7"/>
          <p:cNvSpPr>
            <a:spLocks noGrp="1"/>
          </p:cNvSpPr>
          <p:nvPr>
            <p:ph type="title"/>
          </p:nvPr>
        </p:nvSpPr>
        <p:spPr>
          <a:xfrm>
            <a:off x="5929920" y="1397160"/>
            <a:ext cx="2441880" cy="121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DDCAE"/>
                </a:solidFill>
                <a:latin typeface="Righteous"/>
                <a:ea typeface="Righteous"/>
              </a:rPr>
              <a:t>xx%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title"/>
          </p:nvPr>
        </p:nvSpPr>
        <p:spPr>
          <a:xfrm>
            <a:off x="5907600" y="1907280"/>
            <a:ext cx="248688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9"/>
          <p:cNvSpPr>
            <a:spLocks noGrp="1"/>
          </p:cNvSpPr>
          <p:nvPr>
            <p:ph type="title"/>
          </p:nvPr>
        </p:nvSpPr>
        <p:spPr>
          <a:xfrm>
            <a:off x="771840" y="2948040"/>
            <a:ext cx="2441880" cy="121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DDCAE"/>
                </a:solidFill>
                <a:latin typeface="Righteous"/>
                <a:ea typeface="Righteous"/>
              </a:rPr>
              <a:t>xx%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0"/>
          <p:cNvSpPr>
            <a:spLocks noGrp="1"/>
          </p:cNvSpPr>
          <p:nvPr>
            <p:ph type="title"/>
          </p:nvPr>
        </p:nvSpPr>
        <p:spPr>
          <a:xfrm>
            <a:off x="749160" y="3458160"/>
            <a:ext cx="248688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11"/>
          <p:cNvSpPr>
            <a:spLocks noGrp="1"/>
          </p:cNvSpPr>
          <p:nvPr>
            <p:ph type="title"/>
          </p:nvPr>
        </p:nvSpPr>
        <p:spPr>
          <a:xfrm>
            <a:off x="3350880" y="2948040"/>
            <a:ext cx="2441880" cy="121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DDCAE"/>
                </a:solidFill>
                <a:latin typeface="Righteous"/>
                <a:ea typeface="Righteous"/>
              </a:rPr>
              <a:t>xx%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2"/>
          <p:cNvSpPr>
            <a:spLocks noGrp="1"/>
          </p:cNvSpPr>
          <p:nvPr>
            <p:ph type="title"/>
          </p:nvPr>
        </p:nvSpPr>
        <p:spPr>
          <a:xfrm>
            <a:off x="3328200" y="3458160"/>
            <a:ext cx="248688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13"/>
          <p:cNvSpPr>
            <a:spLocks noGrp="1"/>
          </p:cNvSpPr>
          <p:nvPr>
            <p:ph type="title"/>
          </p:nvPr>
        </p:nvSpPr>
        <p:spPr>
          <a:xfrm>
            <a:off x="5929920" y="2948040"/>
            <a:ext cx="2441880" cy="12186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DDCAE"/>
                </a:solidFill>
                <a:latin typeface="Righteous"/>
                <a:ea typeface="Righteous"/>
              </a:rPr>
              <a:t>xx%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4"/>
          <p:cNvSpPr>
            <a:spLocks noGrp="1"/>
          </p:cNvSpPr>
          <p:nvPr>
            <p:ph type="title"/>
          </p:nvPr>
        </p:nvSpPr>
        <p:spPr>
          <a:xfrm>
            <a:off x="5907600" y="3458160"/>
            <a:ext cx="248688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" name="PlaceHolder 1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9143640" cy="780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680400" y="444960"/>
            <a:ext cx="706608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6114960" y="1503360"/>
            <a:ext cx="22219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114960" y="2545560"/>
            <a:ext cx="22219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6114960" y="3588120"/>
            <a:ext cx="22219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1564200"/>
            <a:ext cx="7116120" cy="3634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1159200" y="672120"/>
            <a:ext cx="4386960" cy="8413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3" name="CustomShape 3"/>
          <p:cNvSpPr/>
          <p:nvPr/>
        </p:nvSpPr>
        <p:spPr>
          <a:xfrm>
            <a:off x="1159200" y="3206880"/>
            <a:ext cx="3148560" cy="10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0" strike="noStrike" spc="-1">
                <a:solidFill>
                  <a:srgbClr val="051934"/>
                </a:solidFill>
                <a:latin typeface="Open Sans"/>
                <a:ea typeface="Open Sans"/>
              </a:rPr>
              <a:t>CREDITS: This presentation template was created by </a:t>
            </a:r>
            <a:r>
              <a:rPr lang="en" sz="1000" b="1" u="sng" strike="noStrike" spc="-1">
                <a:solidFill>
                  <a:srgbClr val="000000"/>
                </a:solidFill>
                <a:uFillTx/>
                <a:latin typeface="Open Sans"/>
                <a:ea typeface="Open Sans"/>
                <a:hlinkClick r:id="rId14"/>
              </a:rPr>
              <a:t>Slidesgo</a:t>
            </a:r>
            <a:r>
              <a:rPr lang="en" sz="1000" b="0" strike="noStrike" spc="-1">
                <a:solidFill>
                  <a:srgbClr val="051934"/>
                </a:solidFill>
                <a:latin typeface="Open Sans"/>
                <a:ea typeface="Open Sans"/>
              </a:rPr>
              <a:t>, including icons by </a:t>
            </a:r>
            <a:r>
              <a:rPr lang="en" sz="1000" b="1" u="sng" strike="noStrike" spc="-1">
                <a:solidFill>
                  <a:srgbClr val="000000"/>
                </a:solidFill>
                <a:uFillTx/>
                <a:latin typeface="Open Sans"/>
                <a:ea typeface="Open Sans"/>
                <a:hlinkClick r:id="rId15"/>
              </a:rPr>
              <a:t>Flaticon</a:t>
            </a:r>
            <a:r>
              <a:rPr lang="en" sz="1000" b="0" strike="noStrike" spc="-1">
                <a:solidFill>
                  <a:srgbClr val="051934"/>
                </a:solidFill>
                <a:latin typeface="Open Sans"/>
                <a:ea typeface="Open Sans"/>
              </a:rPr>
              <a:t>, and infographics &amp; images by </a:t>
            </a:r>
            <a:r>
              <a:rPr lang="en" sz="1000" b="1" u="sng" strike="noStrike" spc="-1">
                <a:solidFill>
                  <a:srgbClr val="000000"/>
                </a:solidFill>
                <a:uFillTx/>
                <a:latin typeface="Open Sans"/>
                <a:ea typeface="Open Sans"/>
                <a:hlinkClick r:id="rId16"/>
              </a:rPr>
              <a:t>Freepik</a:t>
            </a:r>
            <a:r>
              <a:rPr lang="en" sz="1000" b="0" strike="noStrike" spc="-1">
                <a:solidFill>
                  <a:srgbClr val="051934"/>
                </a:solidFill>
                <a:latin typeface="Open Sans"/>
                <a:ea typeface="Open Sans"/>
              </a:rPr>
              <a:t>.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10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D&#227;y_Fibonacc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21680" y="439920"/>
            <a:ext cx="6732000" cy="4298400"/>
          </a:xfrm>
          <a:custGeom>
            <a:avLst/>
            <a:gdLst/>
            <a:ahLst/>
            <a:cxnLst/>
            <a:rect l="l" t="t" r="r" b="b"/>
            <a:pathLst>
              <a:path w="267477" h="170783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2" name="Group 2"/>
          <p:cNvGrpSpPr/>
          <p:nvPr/>
        </p:nvGrpSpPr>
        <p:grpSpPr>
          <a:xfrm>
            <a:off x="7111440" y="2523960"/>
            <a:ext cx="349560" cy="349560"/>
            <a:chOff x="7111440" y="2523960"/>
            <a:chExt cx="349560" cy="349560"/>
          </a:xfrm>
        </p:grpSpPr>
        <p:sp>
          <p:nvSpPr>
            <p:cNvPr id="173" name="CustomShape 3"/>
            <p:cNvSpPr/>
            <p:nvPr/>
          </p:nvSpPr>
          <p:spPr>
            <a:xfrm>
              <a:off x="7111440" y="2523960"/>
              <a:ext cx="349560" cy="349560"/>
            </a:xfrm>
            <a:custGeom>
              <a:avLst/>
              <a:gdLst/>
              <a:ahLst/>
              <a:cxnLst/>
              <a:rect l="l" t="t" r="r" b="b"/>
              <a:pathLst>
                <a:path w="20380" h="20378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4"/>
            <p:cNvSpPr/>
            <p:nvPr/>
          </p:nvSpPr>
          <p:spPr>
            <a:xfrm>
              <a:off x="7340400" y="2677680"/>
              <a:ext cx="38160" cy="36720"/>
            </a:xfrm>
            <a:custGeom>
              <a:avLst/>
              <a:gdLst/>
              <a:ahLst/>
              <a:cxnLst/>
              <a:rect l="l" t="t" r="r" b="b"/>
              <a:pathLst>
                <a:path w="2252" h="2167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5"/>
            <p:cNvSpPr/>
            <p:nvPr/>
          </p:nvSpPr>
          <p:spPr>
            <a:xfrm>
              <a:off x="7267680" y="2677680"/>
              <a:ext cx="38160" cy="36720"/>
            </a:xfrm>
            <a:custGeom>
              <a:avLst/>
              <a:gdLst/>
              <a:ahLst/>
              <a:cxnLst/>
              <a:rect l="l" t="t" r="r" b="b"/>
              <a:pathLst>
                <a:path w="2253" h="2167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6"/>
            <p:cNvSpPr/>
            <p:nvPr/>
          </p:nvSpPr>
          <p:spPr>
            <a:xfrm>
              <a:off x="7194960" y="2677680"/>
              <a:ext cx="38160" cy="36720"/>
            </a:xfrm>
            <a:custGeom>
              <a:avLst/>
              <a:gdLst/>
              <a:ahLst/>
              <a:cxnLst/>
              <a:rect l="l" t="t" r="r" b="b"/>
              <a:pathLst>
                <a:path w="2253" h="2167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7" name="Group 7"/>
          <p:cNvGrpSpPr/>
          <p:nvPr/>
        </p:nvGrpSpPr>
        <p:grpSpPr>
          <a:xfrm>
            <a:off x="1516680" y="2313000"/>
            <a:ext cx="4150440" cy="2313000"/>
            <a:chOff x="1516680" y="2313000"/>
            <a:chExt cx="4150440" cy="2313000"/>
          </a:xfrm>
        </p:grpSpPr>
        <p:sp>
          <p:nvSpPr>
            <p:cNvPr id="178" name="CustomShape 8"/>
            <p:cNvSpPr/>
            <p:nvPr/>
          </p:nvSpPr>
          <p:spPr>
            <a:xfrm>
              <a:off x="4764600" y="3736080"/>
              <a:ext cx="902520" cy="889920"/>
            </a:xfrm>
            <a:custGeom>
              <a:avLst/>
              <a:gdLst/>
              <a:ahLst/>
              <a:cxnLst/>
              <a:rect l="l" t="t" r="r" b="b"/>
              <a:pathLst>
                <a:path w="52596" h="51876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9"/>
            <p:cNvSpPr/>
            <p:nvPr/>
          </p:nvSpPr>
          <p:spPr>
            <a:xfrm>
              <a:off x="1516680" y="2313000"/>
              <a:ext cx="559440" cy="551880"/>
            </a:xfrm>
            <a:custGeom>
              <a:avLst/>
              <a:gdLst/>
              <a:ahLst/>
              <a:cxnLst/>
              <a:rect l="l" t="t" r="r" b="b"/>
              <a:pathLst>
                <a:path w="32614" h="32164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0" name="Group 10"/>
            <p:cNvGrpSpPr/>
            <p:nvPr/>
          </p:nvGrpSpPr>
          <p:grpSpPr>
            <a:xfrm>
              <a:off x="3270240" y="3897000"/>
              <a:ext cx="306360" cy="306360"/>
              <a:chOff x="3270240" y="3897000"/>
              <a:chExt cx="306360" cy="306360"/>
            </a:xfrm>
          </p:grpSpPr>
          <p:sp>
            <p:nvSpPr>
              <p:cNvPr id="181" name="CustomShape 11"/>
              <p:cNvSpPr/>
              <p:nvPr/>
            </p:nvSpPr>
            <p:spPr>
              <a:xfrm>
                <a:off x="3270240" y="3897000"/>
                <a:ext cx="306360" cy="306360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CustomShape 12"/>
              <p:cNvSpPr/>
              <p:nvPr/>
            </p:nvSpPr>
            <p:spPr>
              <a:xfrm>
                <a:off x="3342240" y="4031640"/>
                <a:ext cx="33480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3" name="CustomShape 13"/>
              <p:cNvSpPr/>
              <p:nvPr/>
            </p:nvSpPr>
            <p:spPr>
              <a:xfrm>
                <a:off x="3405960" y="4031640"/>
                <a:ext cx="33480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" name="CustomShape 14"/>
              <p:cNvSpPr/>
              <p:nvPr/>
            </p:nvSpPr>
            <p:spPr>
              <a:xfrm>
                <a:off x="3469680" y="4031640"/>
                <a:ext cx="33480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85" name="CustomShape 15"/>
          <p:cNvSpPr/>
          <p:nvPr/>
        </p:nvSpPr>
        <p:spPr>
          <a:xfrm>
            <a:off x="2945520" y="4966560"/>
            <a:ext cx="353520" cy="77040"/>
          </a:xfrm>
          <a:custGeom>
            <a:avLst/>
            <a:gdLst/>
            <a:ahLst/>
            <a:cxnLst/>
            <a:rect l="l" t="t" r="r" b="b"/>
            <a:pathLst>
              <a:path w="20616" h="4506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6"/>
          <p:cNvSpPr/>
          <p:nvPr/>
        </p:nvSpPr>
        <p:spPr>
          <a:xfrm>
            <a:off x="2818800" y="5022720"/>
            <a:ext cx="96840" cy="25200"/>
          </a:xfrm>
          <a:custGeom>
            <a:avLst/>
            <a:gdLst/>
            <a:ahLst/>
            <a:cxnLst/>
            <a:rect l="l" t="t" r="r" b="b"/>
            <a:pathLst>
              <a:path w="5672" h="1497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7" name="Group 17"/>
          <p:cNvGrpSpPr/>
          <p:nvPr/>
        </p:nvGrpSpPr>
        <p:grpSpPr>
          <a:xfrm>
            <a:off x="2076480" y="2536560"/>
            <a:ext cx="4977360" cy="2606760"/>
            <a:chOff x="2076480" y="2536560"/>
            <a:chExt cx="4977360" cy="2606760"/>
          </a:xfrm>
        </p:grpSpPr>
        <p:sp>
          <p:nvSpPr>
            <p:cNvPr id="188" name="CustomShape 18"/>
            <p:cNvSpPr/>
            <p:nvPr/>
          </p:nvSpPr>
          <p:spPr>
            <a:xfrm>
              <a:off x="2818800" y="4881600"/>
              <a:ext cx="480240" cy="166680"/>
            </a:xfrm>
            <a:custGeom>
              <a:avLst/>
              <a:gdLst/>
              <a:ahLst/>
              <a:cxnLst/>
              <a:rect l="l" t="t" r="r" b="b"/>
              <a:pathLst>
                <a:path w="27998" h="9726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19"/>
            <p:cNvSpPr/>
            <p:nvPr/>
          </p:nvSpPr>
          <p:spPr>
            <a:xfrm>
              <a:off x="2584080" y="3520800"/>
              <a:ext cx="509040" cy="1410480"/>
            </a:xfrm>
            <a:custGeom>
              <a:avLst/>
              <a:gdLst/>
              <a:ahLst/>
              <a:cxnLst/>
              <a:rect l="l" t="t" r="r" b="b"/>
              <a:pathLst>
                <a:path w="29675" h="82198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20"/>
            <p:cNvSpPr/>
            <p:nvPr/>
          </p:nvSpPr>
          <p:spPr>
            <a:xfrm>
              <a:off x="2076480" y="4738320"/>
              <a:ext cx="425160" cy="353160"/>
            </a:xfrm>
            <a:custGeom>
              <a:avLst/>
              <a:gdLst/>
              <a:ahLst/>
              <a:cxnLst/>
              <a:rect l="l" t="t" r="r" b="b"/>
              <a:pathLst>
                <a:path w="24782" h="20599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21"/>
            <p:cNvSpPr/>
            <p:nvPr/>
          </p:nvSpPr>
          <p:spPr>
            <a:xfrm>
              <a:off x="2200320" y="4906440"/>
              <a:ext cx="301320" cy="185040"/>
            </a:xfrm>
            <a:custGeom>
              <a:avLst/>
              <a:gdLst/>
              <a:ahLst/>
              <a:cxnLst/>
              <a:rect l="l" t="t" r="r" b="b"/>
              <a:pathLst>
                <a:path w="17570" h="1081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22"/>
            <p:cNvSpPr/>
            <p:nvPr/>
          </p:nvSpPr>
          <p:spPr>
            <a:xfrm>
              <a:off x="2076480" y="4849920"/>
              <a:ext cx="96840" cy="56880"/>
            </a:xfrm>
            <a:custGeom>
              <a:avLst/>
              <a:gdLst/>
              <a:ahLst/>
              <a:cxnLst/>
              <a:rect l="l" t="t" r="r" b="b"/>
              <a:pathLst>
                <a:path w="5671" h="3333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23"/>
            <p:cNvSpPr/>
            <p:nvPr/>
          </p:nvSpPr>
          <p:spPr>
            <a:xfrm>
              <a:off x="2144880" y="3543120"/>
              <a:ext cx="747360" cy="1343160"/>
            </a:xfrm>
            <a:custGeom>
              <a:avLst/>
              <a:gdLst/>
              <a:ahLst/>
              <a:cxnLst/>
              <a:rect l="l" t="t" r="r" b="b"/>
              <a:pathLst>
                <a:path w="43552" h="78261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24"/>
            <p:cNvSpPr/>
            <p:nvPr/>
          </p:nvSpPr>
          <p:spPr>
            <a:xfrm>
              <a:off x="2741040" y="3057840"/>
              <a:ext cx="627480" cy="621720"/>
            </a:xfrm>
            <a:custGeom>
              <a:avLst/>
              <a:gdLst/>
              <a:ahLst/>
              <a:cxnLst/>
              <a:rect l="l" t="t" r="r" b="b"/>
              <a:pathLst>
                <a:path w="36568" h="36236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25"/>
            <p:cNvSpPr/>
            <p:nvPr/>
          </p:nvSpPr>
          <p:spPr>
            <a:xfrm>
              <a:off x="2428920" y="2953440"/>
              <a:ext cx="552960" cy="757800"/>
            </a:xfrm>
            <a:custGeom>
              <a:avLst/>
              <a:gdLst/>
              <a:ahLst/>
              <a:cxnLst/>
              <a:rect l="l" t="t" r="r" b="b"/>
              <a:pathLst>
                <a:path w="32228" h="44175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26"/>
            <p:cNvSpPr/>
            <p:nvPr/>
          </p:nvSpPr>
          <p:spPr>
            <a:xfrm>
              <a:off x="2643840" y="2820240"/>
              <a:ext cx="149760" cy="226800"/>
            </a:xfrm>
            <a:custGeom>
              <a:avLst/>
              <a:gdLst/>
              <a:ahLst/>
              <a:cxnLst/>
              <a:rect l="l" t="t" r="r" b="b"/>
              <a:pathLst>
                <a:path w="8750" h="13224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27"/>
            <p:cNvSpPr/>
            <p:nvPr/>
          </p:nvSpPr>
          <p:spPr>
            <a:xfrm>
              <a:off x="2680200" y="2803680"/>
              <a:ext cx="106920" cy="119160"/>
            </a:xfrm>
            <a:custGeom>
              <a:avLst/>
              <a:gdLst/>
              <a:ahLst/>
              <a:cxnLst/>
              <a:rect l="l" t="t" r="r" b="b"/>
              <a:pathLst>
                <a:path w="6245" h="6954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28"/>
            <p:cNvSpPr/>
            <p:nvPr/>
          </p:nvSpPr>
          <p:spPr>
            <a:xfrm>
              <a:off x="2950560" y="3187440"/>
              <a:ext cx="7200" cy="239040"/>
            </a:xfrm>
            <a:custGeom>
              <a:avLst/>
              <a:gdLst/>
              <a:ahLst/>
              <a:cxnLst/>
              <a:rect l="l" t="t" r="r" b="b"/>
              <a:pathLst>
                <a:path w="446" h="13942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29"/>
            <p:cNvSpPr/>
            <p:nvPr/>
          </p:nvSpPr>
          <p:spPr>
            <a:xfrm>
              <a:off x="2635560" y="2940480"/>
              <a:ext cx="129960" cy="155520"/>
            </a:xfrm>
            <a:custGeom>
              <a:avLst/>
              <a:gdLst/>
              <a:ahLst/>
              <a:cxnLst/>
              <a:rect l="l" t="t" r="r" b="b"/>
              <a:pathLst>
                <a:path w="7592" h="9088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30"/>
            <p:cNvSpPr/>
            <p:nvPr/>
          </p:nvSpPr>
          <p:spPr>
            <a:xfrm>
              <a:off x="2765520" y="2939400"/>
              <a:ext cx="51120" cy="141840"/>
            </a:xfrm>
            <a:custGeom>
              <a:avLst/>
              <a:gdLst/>
              <a:ahLst/>
              <a:cxnLst/>
              <a:rect l="l" t="t" r="r" b="b"/>
              <a:pathLst>
                <a:path w="2989" h="8287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31"/>
            <p:cNvSpPr/>
            <p:nvPr/>
          </p:nvSpPr>
          <p:spPr>
            <a:xfrm>
              <a:off x="2639880" y="2624400"/>
              <a:ext cx="253800" cy="257400"/>
            </a:xfrm>
            <a:custGeom>
              <a:avLst/>
              <a:gdLst/>
              <a:ahLst/>
              <a:cxnLst/>
              <a:rect l="l" t="t" r="r" b="b"/>
              <a:pathLst>
                <a:path w="14801" h="15008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32"/>
            <p:cNvSpPr/>
            <p:nvPr/>
          </p:nvSpPr>
          <p:spPr>
            <a:xfrm>
              <a:off x="2532600" y="2536560"/>
              <a:ext cx="367920" cy="257040"/>
            </a:xfrm>
            <a:custGeom>
              <a:avLst/>
              <a:gdLst/>
              <a:ahLst/>
              <a:cxnLst/>
              <a:rect l="l" t="t" r="r" b="b"/>
              <a:pathLst>
                <a:path w="21456" h="14992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33"/>
            <p:cNvSpPr/>
            <p:nvPr/>
          </p:nvSpPr>
          <p:spPr>
            <a:xfrm>
              <a:off x="2604240" y="2714040"/>
              <a:ext cx="96120" cy="91080"/>
            </a:xfrm>
            <a:custGeom>
              <a:avLst/>
              <a:gdLst/>
              <a:ahLst/>
              <a:cxnLst/>
              <a:rect l="l" t="t" r="r" b="b"/>
              <a:pathLst>
                <a:path w="5614" h="5319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34"/>
            <p:cNvSpPr/>
            <p:nvPr/>
          </p:nvSpPr>
          <p:spPr>
            <a:xfrm>
              <a:off x="2862000" y="2682000"/>
              <a:ext cx="47520" cy="75600"/>
            </a:xfrm>
            <a:custGeom>
              <a:avLst/>
              <a:gdLst/>
              <a:ahLst/>
              <a:cxnLst/>
              <a:rect l="l" t="t" r="r" b="b"/>
              <a:pathLst>
                <a:path w="2796" h="4427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35"/>
            <p:cNvSpPr/>
            <p:nvPr/>
          </p:nvSpPr>
          <p:spPr>
            <a:xfrm>
              <a:off x="2830680" y="2713320"/>
              <a:ext cx="15480" cy="12960"/>
            </a:xfrm>
            <a:custGeom>
              <a:avLst/>
              <a:gdLst/>
              <a:ahLst/>
              <a:cxnLst/>
              <a:rect l="l" t="t" r="r" b="b"/>
              <a:pathLst>
                <a:path w="919" h="772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36"/>
            <p:cNvSpPr/>
            <p:nvPr/>
          </p:nvSpPr>
          <p:spPr>
            <a:xfrm>
              <a:off x="2803320" y="2687400"/>
              <a:ext cx="36000" cy="22320"/>
            </a:xfrm>
            <a:custGeom>
              <a:avLst/>
              <a:gdLst/>
              <a:ahLst/>
              <a:cxnLst/>
              <a:rect l="l" t="t" r="r" b="b"/>
              <a:pathLst>
                <a:path w="2109" h="1316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37"/>
            <p:cNvSpPr/>
            <p:nvPr/>
          </p:nvSpPr>
          <p:spPr>
            <a:xfrm>
              <a:off x="2822760" y="2773800"/>
              <a:ext cx="58320" cy="16920"/>
            </a:xfrm>
            <a:custGeom>
              <a:avLst/>
              <a:gdLst/>
              <a:ahLst/>
              <a:cxnLst/>
              <a:rect l="l" t="t" r="r" b="b"/>
              <a:pathLst>
                <a:path w="3427" h="1005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38"/>
            <p:cNvSpPr/>
            <p:nvPr/>
          </p:nvSpPr>
          <p:spPr>
            <a:xfrm>
              <a:off x="3128400" y="2716200"/>
              <a:ext cx="1082160" cy="1076760"/>
            </a:xfrm>
            <a:custGeom>
              <a:avLst/>
              <a:gdLst/>
              <a:ahLst/>
              <a:cxnLst/>
              <a:rect l="l" t="t" r="r" b="b"/>
              <a:pathLst>
                <a:path w="63069" h="62748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39"/>
            <p:cNvSpPr/>
            <p:nvPr/>
          </p:nvSpPr>
          <p:spPr>
            <a:xfrm>
              <a:off x="3260520" y="3658680"/>
              <a:ext cx="106920" cy="55440"/>
            </a:xfrm>
            <a:custGeom>
              <a:avLst/>
              <a:gdLst/>
              <a:ahLst/>
              <a:cxnLst/>
              <a:rect l="l" t="t" r="r" b="b"/>
              <a:pathLst>
                <a:path w="6247" h="3246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40"/>
            <p:cNvSpPr/>
            <p:nvPr/>
          </p:nvSpPr>
          <p:spPr>
            <a:xfrm>
              <a:off x="3260520" y="3556440"/>
              <a:ext cx="128520" cy="134640"/>
            </a:xfrm>
            <a:custGeom>
              <a:avLst/>
              <a:gdLst/>
              <a:ahLst/>
              <a:cxnLst/>
              <a:rect l="l" t="t" r="r" b="b"/>
              <a:pathLst>
                <a:path w="7507" h="7865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1"/>
            <p:cNvSpPr/>
            <p:nvPr/>
          </p:nvSpPr>
          <p:spPr>
            <a:xfrm>
              <a:off x="3154680" y="3536640"/>
              <a:ext cx="183240" cy="193320"/>
            </a:xfrm>
            <a:custGeom>
              <a:avLst/>
              <a:gdLst/>
              <a:ahLst/>
              <a:cxnLst/>
              <a:rect l="l" t="t" r="r" b="b"/>
              <a:pathLst>
                <a:path w="10701" h="11276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42"/>
            <p:cNvSpPr/>
            <p:nvPr/>
          </p:nvSpPr>
          <p:spPr>
            <a:xfrm>
              <a:off x="3210480" y="3514320"/>
              <a:ext cx="105840" cy="72000"/>
            </a:xfrm>
            <a:custGeom>
              <a:avLst/>
              <a:gdLst/>
              <a:ahLst/>
              <a:cxnLst/>
              <a:rect l="l" t="t" r="r" b="b"/>
              <a:pathLst>
                <a:path w="6193" h="4224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43"/>
            <p:cNvSpPr/>
            <p:nvPr/>
          </p:nvSpPr>
          <p:spPr>
            <a:xfrm>
              <a:off x="3268440" y="3627000"/>
              <a:ext cx="77760" cy="28800"/>
            </a:xfrm>
            <a:custGeom>
              <a:avLst/>
              <a:gdLst/>
              <a:ahLst/>
              <a:cxnLst/>
              <a:rect l="l" t="t" r="r" b="b"/>
              <a:pathLst>
                <a:path w="4549" h="1707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44"/>
            <p:cNvSpPr/>
            <p:nvPr/>
          </p:nvSpPr>
          <p:spPr>
            <a:xfrm>
              <a:off x="3264840" y="3654720"/>
              <a:ext cx="87840" cy="32760"/>
            </a:xfrm>
            <a:custGeom>
              <a:avLst/>
              <a:gdLst/>
              <a:ahLst/>
              <a:cxnLst/>
              <a:rect l="l" t="t" r="r" b="b"/>
              <a:pathLst>
                <a:path w="5137" h="1926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45"/>
            <p:cNvSpPr/>
            <p:nvPr/>
          </p:nvSpPr>
          <p:spPr>
            <a:xfrm>
              <a:off x="3261240" y="3683160"/>
              <a:ext cx="66960" cy="25200"/>
            </a:xfrm>
            <a:custGeom>
              <a:avLst/>
              <a:gdLst/>
              <a:ahLst/>
              <a:cxnLst/>
              <a:rect l="l" t="t" r="r" b="b"/>
              <a:pathLst>
                <a:path w="3912" h="1482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46"/>
            <p:cNvSpPr/>
            <p:nvPr/>
          </p:nvSpPr>
          <p:spPr>
            <a:xfrm>
              <a:off x="2442240" y="3057840"/>
              <a:ext cx="792000" cy="676440"/>
            </a:xfrm>
            <a:custGeom>
              <a:avLst/>
              <a:gdLst/>
              <a:ahLst/>
              <a:cxnLst/>
              <a:rect l="l" t="t" r="r" b="b"/>
              <a:pathLst>
                <a:path w="46171" h="39426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47"/>
            <p:cNvSpPr/>
            <p:nvPr/>
          </p:nvSpPr>
          <p:spPr>
            <a:xfrm>
              <a:off x="2524680" y="3286800"/>
              <a:ext cx="416160" cy="398520"/>
            </a:xfrm>
            <a:custGeom>
              <a:avLst/>
              <a:gdLst/>
              <a:ahLst/>
              <a:cxnLst/>
              <a:rect l="l" t="t" r="r" b="b"/>
              <a:pathLst>
                <a:path w="24266" h="23233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48"/>
            <p:cNvSpPr/>
            <p:nvPr/>
          </p:nvSpPr>
          <p:spPr>
            <a:xfrm>
              <a:off x="2731320" y="3209400"/>
              <a:ext cx="480600" cy="313200"/>
            </a:xfrm>
            <a:custGeom>
              <a:avLst/>
              <a:gdLst/>
              <a:ahLst/>
              <a:cxnLst/>
              <a:rect l="l" t="t" r="r" b="b"/>
              <a:pathLst>
                <a:path w="28029" h="18272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49"/>
            <p:cNvSpPr/>
            <p:nvPr/>
          </p:nvSpPr>
          <p:spPr>
            <a:xfrm>
              <a:off x="2632680" y="2747880"/>
              <a:ext cx="37080" cy="19800"/>
            </a:xfrm>
            <a:custGeom>
              <a:avLst/>
              <a:gdLst/>
              <a:ahLst/>
              <a:cxnLst/>
              <a:rect l="l" t="t" r="r" b="b"/>
              <a:pathLst>
                <a:path w="2181" h="1184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50"/>
            <p:cNvSpPr/>
            <p:nvPr/>
          </p:nvSpPr>
          <p:spPr>
            <a:xfrm>
              <a:off x="3414240" y="3559680"/>
              <a:ext cx="70560" cy="48960"/>
            </a:xfrm>
            <a:custGeom>
              <a:avLst/>
              <a:gdLst/>
              <a:ahLst/>
              <a:cxnLst/>
              <a:rect l="l" t="t" r="r" b="b"/>
              <a:pathLst>
                <a:path w="4122" h="2863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51"/>
            <p:cNvSpPr/>
            <p:nvPr/>
          </p:nvSpPr>
          <p:spPr>
            <a:xfrm>
              <a:off x="3437640" y="3546720"/>
              <a:ext cx="70560" cy="48960"/>
            </a:xfrm>
            <a:custGeom>
              <a:avLst/>
              <a:gdLst/>
              <a:ahLst/>
              <a:cxnLst/>
              <a:rect l="l" t="t" r="r" b="b"/>
              <a:pathLst>
                <a:path w="4122" h="2863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52"/>
            <p:cNvSpPr/>
            <p:nvPr/>
          </p:nvSpPr>
          <p:spPr>
            <a:xfrm>
              <a:off x="3460680" y="3533760"/>
              <a:ext cx="70200" cy="48960"/>
            </a:xfrm>
            <a:custGeom>
              <a:avLst/>
              <a:gdLst/>
              <a:ahLst/>
              <a:cxnLst/>
              <a:rect l="l" t="t" r="r" b="b"/>
              <a:pathLst>
                <a:path w="4121" h="2865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53"/>
            <p:cNvSpPr/>
            <p:nvPr/>
          </p:nvSpPr>
          <p:spPr>
            <a:xfrm>
              <a:off x="3423600" y="3520800"/>
              <a:ext cx="127800" cy="102600"/>
            </a:xfrm>
            <a:custGeom>
              <a:avLst/>
              <a:gdLst/>
              <a:ahLst/>
              <a:cxnLst/>
              <a:rect l="l" t="t" r="r" b="b"/>
              <a:pathLst>
                <a:path w="7469" h="6005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54"/>
            <p:cNvSpPr/>
            <p:nvPr/>
          </p:nvSpPr>
          <p:spPr>
            <a:xfrm>
              <a:off x="3468240" y="3548160"/>
              <a:ext cx="30960" cy="18360"/>
            </a:xfrm>
            <a:custGeom>
              <a:avLst/>
              <a:gdLst/>
              <a:ahLst/>
              <a:cxnLst/>
              <a:rect l="l" t="t" r="r" b="b"/>
              <a:pathLst>
                <a:path w="1818" h="1083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55"/>
            <p:cNvSpPr/>
            <p:nvPr/>
          </p:nvSpPr>
          <p:spPr>
            <a:xfrm>
              <a:off x="3489480" y="3534480"/>
              <a:ext cx="30960" cy="18360"/>
            </a:xfrm>
            <a:custGeom>
              <a:avLst/>
              <a:gdLst/>
              <a:ahLst/>
              <a:cxnLst/>
              <a:rect l="l" t="t" r="r" b="b"/>
              <a:pathLst>
                <a:path w="1816" h="1083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56"/>
            <p:cNvSpPr/>
            <p:nvPr/>
          </p:nvSpPr>
          <p:spPr>
            <a:xfrm>
              <a:off x="3442680" y="3561120"/>
              <a:ext cx="30600" cy="18000"/>
            </a:xfrm>
            <a:custGeom>
              <a:avLst/>
              <a:gdLst/>
              <a:ahLst/>
              <a:cxnLst/>
              <a:rect l="l" t="t" r="r" b="b"/>
              <a:pathLst>
                <a:path w="1794" h="108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57"/>
            <p:cNvSpPr/>
            <p:nvPr/>
          </p:nvSpPr>
          <p:spPr>
            <a:xfrm>
              <a:off x="4273200" y="3064680"/>
              <a:ext cx="472680" cy="595440"/>
            </a:xfrm>
            <a:custGeom>
              <a:avLst/>
              <a:gdLst/>
              <a:ahLst/>
              <a:cxnLst/>
              <a:rect l="l" t="t" r="r" b="b"/>
              <a:pathLst>
                <a:path w="27556" h="34711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58"/>
            <p:cNvSpPr/>
            <p:nvPr/>
          </p:nvSpPr>
          <p:spPr>
            <a:xfrm>
              <a:off x="4551480" y="3679200"/>
              <a:ext cx="457920" cy="370800"/>
            </a:xfrm>
            <a:custGeom>
              <a:avLst/>
              <a:gdLst/>
              <a:ahLst/>
              <a:cxnLst/>
              <a:rect l="l" t="t" r="r" b="b"/>
              <a:pathLst>
                <a:path w="26704" h="21629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59"/>
            <p:cNvSpPr/>
            <p:nvPr/>
          </p:nvSpPr>
          <p:spPr>
            <a:xfrm>
              <a:off x="4479840" y="4893120"/>
              <a:ext cx="278280" cy="168840"/>
            </a:xfrm>
            <a:custGeom>
              <a:avLst/>
              <a:gdLst/>
              <a:ahLst/>
              <a:cxnLst/>
              <a:rect l="l" t="t" r="r" b="b"/>
              <a:pathLst>
                <a:path w="16228" h="9863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60"/>
            <p:cNvSpPr/>
            <p:nvPr/>
          </p:nvSpPr>
          <p:spPr>
            <a:xfrm>
              <a:off x="4524480" y="3038400"/>
              <a:ext cx="555480" cy="691200"/>
            </a:xfrm>
            <a:custGeom>
              <a:avLst/>
              <a:gdLst/>
              <a:ahLst/>
              <a:cxnLst/>
              <a:rect l="l" t="t" r="r" b="b"/>
              <a:pathLst>
                <a:path w="32392" h="4028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61"/>
            <p:cNvSpPr/>
            <p:nvPr/>
          </p:nvSpPr>
          <p:spPr>
            <a:xfrm>
              <a:off x="4714200" y="2807280"/>
              <a:ext cx="144360" cy="257760"/>
            </a:xfrm>
            <a:custGeom>
              <a:avLst/>
              <a:gdLst/>
              <a:ahLst/>
              <a:cxnLst/>
              <a:rect l="l" t="t" r="r" b="b"/>
              <a:pathLst>
                <a:path w="8439" h="15043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62"/>
            <p:cNvSpPr/>
            <p:nvPr/>
          </p:nvSpPr>
          <p:spPr>
            <a:xfrm>
              <a:off x="4731120" y="2877480"/>
              <a:ext cx="112680" cy="100440"/>
            </a:xfrm>
            <a:custGeom>
              <a:avLst/>
              <a:gdLst/>
              <a:ahLst/>
              <a:cxnLst/>
              <a:rect l="l" t="t" r="r" b="b"/>
              <a:pathLst>
                <a:path w="6583" h="5868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63"/>
            <p:cNvSpPr/>
            <p:nvPr/>
          </p:nvSpPr>
          <p:spPr>
            <a:xfrm>
              <a:off x="4789440" y="2991600"/>
              <a:ext cx="91080" cy="138240"/>
            </a:xfrm>
            <a:custGeom>
              <a:avLst/>
              <a:gdLst/>
              <a:ahLst/>
              <a:cxnLst/>
              <a:rect l="l" t="t" r="r" b="b"/>
              <a:pathLst>
                <a:path w="5329" h="8085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64"/>
            <p:cNvSpPr/>
            <p:nvPr/>
          </p:nvSpPr>
          <p:spPr>
            <a:xfrm>
              <a:off x="4703760" y="2994120"/>
              <a:ext cx="91080" cy="138240"/>
            </a:xfrm>
            <a:custGeom>
              <a:avLst/>
              <a:gdLst/>
              <a:ahLst/>
              <a:cxnLst/>
              <a:rect l="l" t="t" r="r" b="b"/>
              <a:pathLst>
                <a:path w="5329" h="8085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65"/>
            <p:cNvSpPr/>
            <p:nvPr/>
          </p:nvSpPr>
          <p:spPr>
            <a:xfrm>
              <a:off x="4476240" y="3702240"/>
              <a:ext cx="351720" cy="1197000"/>
            </a:xfrm>
            <a:custGeom>
              <a:avLst/>
              <a:gdLst/>
              <a:ahLst/>
              <a:cxnLst/>
              <a:rect l="l" t="t" r="r" b="b"/>
              <a:pathLst>
                <a:path w="20502" h="69759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66"/>
            <p:cNvSpPr/>
            <p:nvPr/>
          </p:nvSpPr>
          <p:spPr>
            <a:xfrm>
              <a:off x="4780800" y="3679200"/>
              <a:ext cx="327240" cy="1220400"/>
            </a:xfrm>
            <a:custGeom>
              <a:avLst/>
              <a:gdLst/>
              <a:ahLst/>
              <a:cxnLst/>
              <a:rect l="l" t="t" r="r" b="b"/>
              <a:pathLst>
                <a:path w="19091" h="71114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67"/>
            <p:cNvSpPr/>
            <p:nvPr/>
          </p:nvSpPr>
          <p:spPr>
            <a:xfrm>
              <a:off x="4593600" y="4893120"/>
              <a:ext cx="164520" cy="78120"/>
            </a:xfrm>
            <a:custGeom>
              <a:avLst/>
              <a:gdLst/>
              <a:ahLst/>
              <a:cxnLst/>
              <a:rect l="l" t="t" r="r" b="b"/>
              <a:pathLst>
                <a:path w="9598" h="4571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68"/>
            <p:cNvSpPr/>
            <p:nvPr/>
          </p:nvSpPr>
          <p:spPr>
            <a:xfrm>
              <a:off x="4703400" y="4935600"/>
              <a:ext cx="54720" cy="126360"/>
            </a:xfrm>
            <a:custGeom>
              <a:avLst/>
              <a:gdLst/>
              <a:ahLst/>
              <a:cxnLst/>
              <a:rect l="l" t="t" r="r" b="b"/>
              <a:pathLst>
                <a:path w="3207" h="7389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69"/>
            <p:cNvSpPr/>
            <p:nvPr/>
          </p:nvSpPr>
          <p:spPr>
            <a:xfrm>
              <a:off x="4817160" y="4893120"/>
              <a:ext cx="270720" cy="168840"/>
            </a:xfrm>
            <a:custGeom>
              <a:avLst/>
              <a:gdLst/>
              <a:ahLst/>
              <a:cxnLst/>
              <a:rect l="l" t="t" r="r" b="b"/>
              <a:pathLst>
                <a:path w="15801" h="9863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70"/>
            <p:cNvSpPr/>
            <p:nvPr/>
          </p:nvSpPr>
          <p:spPr>
            <a:xfrm>
              <a:off x="4817160" y="4892760"/>
              <a:ext cx="164520" cy="78120"/>
            </a:xfrm>
            <a:custGeom>
              <a:avLst/>
              <a:gdLst/>
              <a:ahLst/>
              <a:cxnLst/>
              <a:rect l="l" t="t" r="r" b="b"/>
              <a:pathLst>
                <a:path w="9604" h="4571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71"/>
            <p:cNvSpPr/>
            <p:nvPr/>
          </p:nvSpPr>
          <p:spPr>
            <a:xfrm>
              <a:off x="4817160" y="4935600"/>
              <a:ext cx="54720" cy="126360"/>
            </a:xfrm>
            <a:custGeom>
              <a:avLst/>
              <a:gdLst/>
              <a:ahLst/>
              <a:cxnLst/>
              <a:rect l="l" t="t" r="r" b="b"/>
              <a:pathLst>
                <a:path w="3207" h="7389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72"/>
            <p:cNvSpPr/>
            <p:nvPr/>
          </p:nvSpPr>
          <p:spPr>
            <a:xfrm>
              <a:off x="4635000" y="2607480"/>
              <a:ext cx="270720" cy="342720"/>
            </a:xfrm>
            <a:custGeom>
              <a:avLst/>
              <a:gdLst/>
              <a:ahLst/>
              <a:cxnLst/>
              <a:rect l="l" t="t" r="r" b="b"/>
              <a:pathLst>
                <a:path w="15792" h="19982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73"/>
            <p:cNvSpPr/>
            <p:nvPr/>
          </p:nvSpPr>
          <p:spPr>
            <a:xfrm>
              <a:off x="4720680" y="2765160"/>
              <a:ext cx="15480" cy="12960"/>
            </a:xfrm>
            <a:custGeom>
              <a:avLst/>
              <a:gdLst/>
              <a:ahLst/>
              <a:cxnLst/>
              <a:rect l="l" t="t" r="r" b="b"/>
              <a:pathLst>
                <a:path w="923" h="782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74"/>
            <p:cNvSpPr/>
            <p:nvPr/>
          </p:nvSpPr>
          <p:spPr>
            <a:xfrm>
              <a:off x="4822920" y="2753280"/>
              <a:ext cx="15480" cy="12960"/>
            </a:xfrm>
            <a:custGeom>
              <a:avLst/>
              <a:gdLst/>
              <a:ahLst/>
              <a:cxnLst/>
              <a:rect l="l" t="t" r="r" b="b"/>
              <a:pathLst>
                <a:path w="924" h="781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75"/>
            <p:cNvSpPr/>
            <p:nvPr/>
          </p:nvSpPr>
          <p:spPr>
            <a:xfrm>
              <a:off x="4775040" y="2819160"/>
              <a:ext cx="28440" cy="14400"/>
            </a:xfrm>
            <a:custGeom>
              <a:avLst/>
              <a:gdLst/>
              <a:ahLst/>
              <a:cxnLst/>
              <a:rect l="l" t="t" r="r" b="b"/>
              <a:pathLst>
                <a:path w="1670" h="855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76"/>
            <p:cNvSpPr/>
            <p:nvPr/>
          </p:nvSpPr>
          <p:spPr>
            <a:xfrm>
              <a:off x="4439520" y="2592000"/>
              <a:ext cx="246600" cy="285840"/>
            </a:xfrm>
            <a:custGeom>
              <a:avLst/>
              <a:gdLst/>
              <a:ahLst/>
              <a:cxnLst/>
              <a:rect l="l" t="t" r="r" b="b"/>
              <a:pathLst>
                <a:path w="14379" h="16668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77"/>
            <p:cNvSpPr/>
            <p:nvPr/>
          </p:nvSpPr>
          <p:spPr>
            <a:xfrm>
              <a:off x="4541400" y="2580480"/>
              <a:ext cx="281880" cy="199080"/>
            </a:xfrm>
            <a:custGeom>
              <a:avLst/>
              <a:gdLst/>
              <a:ahLst/>
              <a:cxnLst/>
              <a:rect l="l" t="t" r="r" b="b"/>
              <a:pathLst>
                <a:path w="16437" h="11614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78"/>
            <p:cNvSpPr/>
            <p:nvPr/>
          </p:nvSpPr>
          <p:spPr>
            <a:xfrm>
              <a:off x="4742640" y="2580120"/>
              <a:ext cx="191520" cy="169560"/>
            </a:xfrm>
            <a:custGeom>
              <a:avLst/>
              <a:gdLst/>
              <a:ahLst/>
              <a:cxnLst/>
              <a:rect l="l" t="t" r="r" b="b"/>
              <a:pathLst>
                <a:path w="11172" h="9895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79"/>
            <p:cNvSpPr/>
            <p:nvPr/>
          </p:nvSpPr>
          <p:spPr>
            <a:xfrm>
              <a:off x="4650840" y="2769840"/>
              <a:ext cx="50400" cy="13320"/>
            </a:xfrm>
            <a:custGeom>
              <a:avLst/>
              <a:gdLst/>
              <a:ahLst/>
              <a:cxnLst/>
              <a:rect l="l" t="t" r="r" b="b"/>
              <a:pathLst>
                <a:path w="2949" h="801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80"/>
            <p:cNvSpPr/>
            <p:nvPr/>
          </p:nvSpPr>
          <p:spPr>
            <a:xfrm>
              <a:off x="4856400" y="2741760"/>
              <a:ext cx="48600" cy="14760"/>
            </a:xfrm>
            <a:custGeom>
              <a:avLst/>
              <a:gdLst/>
              <a:ahLst/>
              <a:cxnLst/>
              <a:rect l="l" t="t" r="r" b="b"/>
              <a:pathLst>
                <a:path w="2848" h="888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81"/>
            <p:cNvSpPr/>
            <p:nvPr/>
          </p:nvSpPr>
          <p:spPr>
            <a:xfrm>
              <a:off x="4623840" y="2779920"/>
              <a:ext cx="63360" cy="59040"/>
            </a:xfrm>
            <a:custGeom>
              <a:avLst/>
              <a:gdLst/>
              <a:ahLst/>
              <a:cxnLst/>
              <a:rect l="l" t="t" r="r" b="b"/>
              <a:pathLst>
                <a:path w="3718" h="3467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82"/>
            <p:cNvSpPr/>
            <p:nvPr/>
          </p:nvSpPr>
          <p:spPr>
            <a:xfrm>
              <a:off x="4861080" y="2748960"/>
              <a:ext cx="63360" cy="59040"/>
            </a:xfrm>
            <a:custGeom>
              <a:avLst/>
              <a:gdLst/>
              <a:ahLst/>
              <a:cxnLst/>
              <a:rect l="l" t="t" r="r" b="b"/>
              <a:pathLst>
                <a:path w="3719" h="3467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83"/>
            <p:cNvSpPr/>
            <p:nvPr/>
          </p:nvSpPr>
          <p:spPr>
            <a:xfrm>
              <a:off x="4692600" y="2725920"/>
              <a:ext cx="174600" cy="78840"/>
            </a:xfrm>
            <a:custGeom>
              <a:avLst/>
              <a:gdLst/>
              <a:ahLst/>
              <a:cxnLst/>
              <a:rect l="l" t="t" r="r" b="b"/>
              <a:pathLst>
                <a:path w="10187" h="4608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84"/>
            <p:cNvSpPr/>
            <p:nvPr/>
          </p:nvSpPr>
          <p:spPr>
            <a:xfrm>
              <a:off x="4739760" y="2844000"/>
              <a:ext cx="58320" cy="21240"/>
            </a:xfrm>
            <a:custGeom>
              <a:avLst/>
              <a:gdLst/>
              <a:ahLst/>
              <a:cxnLst/>
              <a:rect l="l" t="t" r="r" b="b"/>
              <a:pathLst>
                <a:path w="3409" h="1268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85"/>
            <p:cNvSpPr/>
            <p:nvPr/>
          </p:nvSpPr>
          <p:spPr>
            <a:xfrm>
              <a:off x="4326480" y="2846880"/>
              <a:ext cx="1116360" cy="1096200"/>
            </a:xfrm>
            <a:custGeom>
              <a:avLst/>
              <a:gdLst/>
              <a:ahLst/>
              <a:cxnLst/>
              <a:rect l="l" t="t" r="r" b="b"/>
              <a:pathLst>
                <a:path w="65051" h="63893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86"/>
            <p:cNvSpPr/>
            <p:nvPr/>
          </p:nvSpPr>
          <p:spPr>
            <a:xfrm>
              <a:off x="5137560" y="3324240"/>
              <a:ext cx="81360" cy="36360"/>
            </a:xfrm>
            <a:custGeom>
              <a:avLst/>
              <a:gdLst/>
              <a:ahLst/>
              <a:cxnLst/>
              <a:rect l="l" t="t" r="r" b="b"/>
              <a:pathLst>
                <a:path w="4758" h="2129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87"/>
            <p:cNvSpPr/>
            <p:nvPr/>
          </p:nvSpPr>
          <p:spPr>
            <a:xfrm>
              <a:off x="5147640" y="3296880"/>
              <a:ext cx="81360" cy="36000"/>
            </a:xfrm>
            <a:custGeom>
              <a:avLst/>
              <a:gdLst/>
              <a:ahLst/>
              <a:cxnLst/>
              <a:rect l="l" t="t" r="r" b="b"/>
              <a:pathLst>
                <a:path w="4759" h="2128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88"/>
            <p:cNvSpPr/>
            <p:nvPr/>
          </p:nvSpPr>
          <p:spPr>
            <a:xfrm>
              <a:off x="5158080" y="3269520"/>
              <a:ext cx="81360" cy="36360"/>
            </a:xfrm>
            <a:custGeom>
              <a:avLst/>
              <a:gdLst/>
              <a:ahLst/>
              <a:cxnLst/>
              <a:rect l="l" t="t" r="r" b="b"/>
              <a:pathLst>
                <a:path w="4759" h="2129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89"/>
            <p:cNvSpPr/>
            <p:nvPr/>
          </p:nvSpPr>
          <p:spPr>
            <a:xfrm>
              <a:off x="5168520" y="3243960"/>
              <a:ext cx="91440" cy="152280"/>
            </a:xfrm>
            <a:custGeom>
              <a:avLst/>
              <a:gdLst/>
              <a:ahLst/>
              <a:cxnLst/>
              <a:rect l="l" t="t" r="r" b="b"/>
              <a:pathLst>
                <a:path w="5358" h="8888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90"/>
            <p:cNvSpPr/>
            <p:nvPr/>
          </p:nvSpPr>
          <p:spPr>
            <a:xfrm>
              <a:off x="5177160" y="3295080"/>
              <a:ext cx="38160" cy="8280"/>
            </a:xfrm>
            <a:custGeom>
              <a:avLst/>
              <a:gdLst/>
              <a:ahLst/>
              <a:cxnLst/>
              <a:rect l="l" t="t" r="r" b="b"/>
              <a:pathLst>
                <a:path w="2247" h="511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91"/>
            <p:cNvSpPr/>
            <p:nvPr/>
          </p:nvSpPr>
          <p:spPr>
            <a:xfrm>
              <a:off x="5185440" y="3268800"/>
              <a:ext cx="38160" cy="8280"/>
            </a:xfrm>
            <a:custGeom>
              <a:avLst/>
              <a:gdLst/>
              <a:ahLst/>
              <a:cxnLst/>
              <a:rect l="l" t="t" r="r" b="b"/>
              <a:pathLst>
                <a:path w="2252" h="512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92"/>
            <p:cNvSpPr/>
            <p:nvPr/>
          </p:nvSpPr>
          <p:spPr>
            <a:xfrm>
              <a:off x="5164920" y="3324240"/>
              <a:ext cx="38160" cy="8280"/>
            </a:xfrm>
            <a:custGeom>
              <a:avLst/>
              <a:gdLst/>
              <a:ahLst/>
              <a:cxnLst/>
              <a:rect l="l" t="t" r="r" b="b"/>
              <a:pathLst>
                <a:path w="2252" h="511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93"/>
            <p:cNvSpPr/>
            <p:nvPr/>
          </p:nvSpPr>
          <p:spPr>
            <a:xfrm>
              <a:off x="4350240" y="3576240"/>
              <a:ext cx="68400" cy="52560"/>
            </a:xfrm>
            <a:custGeom>
              <a:avLst/>
              <a:gdLst/>
              <a:ahLst/>
              <a:cxnLst/>
              <a:rect l="l" t="t" r="r" b="b"/>
              <a:pathLst>
                <a:path w="3998" h="3089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94"/>
            <p:cNvSpPr/>
            <p:nvPr/>
          </p:nvSpPr>
          <p:spPr>
            <a:xfrm>
              <a:off x="4350960" y="3548880"/>
              <a:ext cx="68400" cy="52560"/>
            </a:xfrm>
            <a:custGeom>
              <a:avLst/>
              <a:gdLst/>
              <a:ahLst/>
              <a:cxnLst/>
              <a:rect l="l" t="t" r="r" b="b"/>
              <a:pathLst>
                <a:path w="3996" h="3089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95"/>
            <p:cNvSpPr/>
            <p:nvPr/>
          </p:nvSpPr>
          <p:spPr>
            <a:xfrm>
              <a:off x="4351680" y="3521880"/>
              <a:ext cx="68400" cy="52560"/>
            </a:xfrm>
            <a:custGeom>
              <a:avLst/>
              <a:gdLst/>
              <a:ahLst/>
              <a:cxnLst/>
              <a:rect l="l" t="t" r="r" b="b"/>
              <a:pathLst>
                <a:path w="3996" h="3088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96"/>
            <p:cNvSpPr/>
            <p:nvPr/>
          </p:nvSpPr>
          <p:spPr>
            <a:xfrm>
              <a:off x="4332600" y="3500640"/>
              <a:ext cx="87840" cy="147600"/>
            </a:xfrm>
            <a:custGeom>
              <a:avLst/>
              <a:gdLst/>
              <a:ahLst/>
              <a:cxnLst/>
              <a:rect l="l" t="t" r="r" b="b"/>
              <a:pathLst>
                <a:path w="5137" h="8623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97"/>
            <p:cNvSpPr/>
            <p:nvPr/>
          </p:nvSpPr>
          <p:spPr>
            <a:xfrm>
              <a:off x="4369680" y="3553200"/>
              <a:ext cx="31320" cy="19800"/>
            </a:xfrm>
            <a:custGeom>
              <a:avLst/>
              <a:gdLst/>
              <a:ahLst/>
              <a:cxnLst/>
              <a:rect l="l" t="t" r="r" b="b"/>
              <a:pathLst>
                <a:path w="1836" h="1175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98"/>
            <p:cNvSpPr/>
            <p:nvPr/>
          </p:nvSpPr>
          <p:spPr>
            <a:xfrm>
              <a:off x="4371840" y="3527280"/>
              <a:ext cx="31320" cy="19800"/>
            </a:xfrm>
            <a:custGeom>
              <a:avLst/>
              <a:gdLst/>
              <a:ahLst/>
              <a:cxnLst/>
              <a:rect l="l" t="t" r="r" b="b"/>
              <a:pathLst>
                <a:path w="1840" h="1179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99"/>
            <p:cNvSpPr/>
            <p:nvPr/>
          </p:nvSpPr>
          <p:spPr>
            <a:xfrm>
              <a:off x="4370400" y="3582360"/>
              <a:ext cx="30600" cy="19800"/>
            </a:xfrm>
            <a:custGeom>
              <a:avLst/>
              <a:gdLst/>
              <a:ahLst/>
              <a:cxnLst/>
              <a:rect l="l" t="t" r="r" b="b"/>
              <a:pathLst>
                <a:path w="1814" h="1176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100"/>
            <p:cNvSpPr/>
            <p:nvPr/>
          </p:nvSpPr>
          <p:spPr>
            <a:xfrm>
              <a:off x="4640760" y="2800800"/>
              <a:ext cx="29160" cy="15120"/>
            </a:xfrm>
            <a:custGeom>
              <a:avLst/>
              <a:gdLst/>
              <a:ahLst/>
              <a:cxnLst/>
              <a:rect l="l" t="t" r="r" b="b"/>
              <a:pathLst>
                <a:path w="1725" h="894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101"/>
            <p:cNvSpPr/>
            <p:nvPr/>
          </p:nvSpPr>
          <p:spPr>
            <a:xfrm>
              <a:off x="4883040" y="2766600"/>
              <a:ext cx="29160" cy="15120"/>
            </a:xfrm>
            <a:custGeom>
              <a:avLst/>
              <a:gdLst/>
              <a:ahLst/>
              <a:cxnLst/>
              <a:rect l="l" t="t" r="r" b="b"/>
              <a:pathLst>
                <a:path w="1722" h="895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102"/>
            <p:cNvSpPr/>
            <p:nvPr/>
          </p:nvSpPr>
          <p:spPr>
            <a:xfrm>
              <a:off x="4794840" y="3935160"/>
              <a:ext cx="3960" cy="437400"/>
            </a:xfrm>
            <a:custGeom>
              <a:avLst/>
              <a:gdLst/>
              <a:ahLst/>
              <a:cxnLst/>
              <a:rect l="l" t="t" r="r" b="b"/>
              <a:pathLst>
                <a:path w="251" h="25509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103"/>
            <p:cNvSpPr/>
            <p:nvPr/>
          </p:nvSpPr>
          <p:spPr>
            <a:xfrm>
              <a:off x="6418440" y="2724120"/>
              <a:ext cx="635400" cy="561960"/>
            </a:xfrm>
            <a:custGeom>
              <a:avLst/>
              <a:gdLst/>
              <a:ahLst/>
              <a:cxnLst/>
              <a:rect l="l" t="t" r="r" b="b"/>
              <a:pathLst>
                <a:path w="37042" h="32762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04"/>
            <p:cNvSpPr/>
            <p:nvPr/>
          </p:nvSpPr>
          <p:spPr>
            <a:xfrm>
              <a:off x="6393600" y="3964680"/>
              <a:ext cx="286560" cy="998280"/>
            </a:xfrm>
            <a:custGeom>
              <a:avLst/>
              <a:gdLst/>
              <a:ahLst/>
              <a:cxnLst/>
              <a:rect l="l" t="t" r="r" b="b"/>
              <a:pathLst>
                <a:path w="16722" h="58171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05"/>
            <p:cNvSpPr/>
            <p:nvPr/>
          </p:nvSpPr>
          <p:spPr>
            <a:xfrm>
              <a:off x="6192000" y="4915800"/>
              <a:ext cx="428400" cy="218160"/>
            </a:xfrm>
            <a:custGeom>
              <a:avLst/>
              <a:gdLst/>
              <a:ahLst/>
              <a:cxnLst/>
              <a:rect l="l" t="t" r="r" b="b"/>
              <a:pathLst>
                <a:path w="24978" h="12731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06"/>
            <p:cNvSpPr/>
            <p:nvPr/>
          </p:nvSpPr>
          <p:spPr>
            <a:xfrm>
              <a:off x="6192000" y="5044320"/>
              <a:ext cx="312840" cy="89640"/>
            </a:xfrm>
            <a:custGeom>
              <a:avLst/>
              <a:gdLst/>
              <a:ahLst/>
              <a:cxnLst/>
              <a:rect l="l" t="t" r="r" b="b"/>
              <a:pathLst>
                <a:path w="18250" h="5243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107"/>
            <p:cNvSpPr/>
            <p:nvPr/>
          </p:nvSpPr>
          <p:spPr>
            <a:xfrm>
              <a:off x="6531840" y="5081760"/>
              <a:ext cx="88920" cy="30960"/>
            </a:xfrm>
            <a:custGeom>
              <a:avLst/>
              <a:gdLst/>
              <a:ahLst/>
              <a:cxnLst/>
              <a:rect l="l" t="t" r="r" b="b"/>
              <a:pathLst>
                <a:path w="5197" h="1826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108"/>
            <p:cNvSpPr/>
            <p:nvPr/>
          </p:nvSpPr>
          <p:spPr>
            <a:xfrm>
              <a:off x="6364440" y="4917960"/>
              <a:ext cx="186840" cy="73800"/>
            </a:xfrm>
            <a:custGeom>
              <a:avLst/>
              <a:gdLst/>
              <a:ahLst/>
              <a:cxnLst/>
              <a:rect l="l" t="t" r="r" b="b"/>
              <a:pathLst>
                <a:path w="10912" h="4311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09"/>
            <p:cNvSpPr/>
            <p:nvPr/>
          </p:nvSpPr>
          <p:spPr>
            <a:xfrm>
              <a:off x="5994720" y="3043080"/>
              <a:ext cx="648720" cy="461520"/>
            </a:xfrm>
            <a:custGeom>
              <a:avLst/>
              <a:gdLst/>
              <a:ahLst/>
              <a:cxnLst/>
              <a:rect l="l" t="t" r="r" b="b"/>
              <a:pathLst>
                <a:path w="37808" h="26899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10"/>
            <p:cNvSpPr/>
            <p:nvPr/>
          </p:nvSpPr>
          <p:spPr>
            <a:xfrm>
              <a:off x="6288480" y="3225960"/>
              <a:ext cx="168120" cy="146520"/>
            </a:xfrm>
            <a:custGeom>
              <a:avLst/>
              <a:gdLst/>
              <a:ahLst/>
              <a:cxnLst/>
              <a:rect l="l" t="t" r="r" b="b"/>
              <a:pathLst>
                <a:path w="9822" h="855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11"/>
            <p:cNvSpPr/>
            <p:nvPr/>
          </p:nvSpPr>
          <p:spPr>
            <a:xfrm>
              <a:off x="6323760" y="3022560"/>
              <a:ext cx="337680" cy="336240"/>
            </a:xfrm>
            <a:custGeom>
              <a:avLst/>
              <a:gdLst/>
              <a:ahLst/>
              <a:cxnLst/>
              <a:rect l="l" t="t" r="r" b="b"/>
              <a:pathLst>
                <a:path w="19687" h="19604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12"/>
            <p:cNvSpPr/>
            <p:nvPr/>
          </p:nvSpPr>
          <p:spPr>
            <a:xfrm>
              <a:off x="5803560" y="3405960"/>
              <a:ext cx="240840" cy="138960"/>
            </a:xfrm>
            <a:custGeom>
              <a:avLst/>
              <a:gdLst/>
              <a:ahLst/>
              <a:cxnLst/>
              <a:rect l="l" t="t" r="r" b="b"/>
              <a:pathLst>
                <a:path w="14061" h="8116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113"/>
            <p:cNvSpPr/>
            <p:nvPr/>
          </p:nvSpPr>
          <p:spPr>
            <a:xfrm>
              <a:off x="5904000" y="3404160"/>
              <a:ext cx="104040" cy="35280"/>
            </a:xfrm>
            <a:custGeom>
              <a:avLst/>
              <a:gdLst/>
              <a:ahLst/>
              <a:cxnLst/>
              <a:rect l="l" t="t" r="r" b="b"/>
              <a:pathLst>
                <a:path w="6092" h="2079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114"/>
            <p:cNvSpPr/>
            <p:nvPr/>
          </p:nvSpPr>
          <p:spPr>
            <a:xfrm>
              <a:off x="5950440" y="3448800"/>
              <a:ext cx="21960" cy="43560"/>
            </a:xfrm>
            <a:custGeom>
              <a:avLst/>
              <a:gdLst/>
              <a:ahLst/>
              <a:cxnLst/>
              <a:rect l="l" t="t" r="r" b="b"/>
              <a:pathLst>
                <a:path w="1310" h="2554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115"/>
            <p:cNvSpPr/>
            <p:nvPr/>
          </p:nvSpPr>
          <p:spPr>
            <a:xfrm>
              <a:off x="5942160" y="3458520"/>
              <a:ext cx="20880" cy="7560"/>
            </a:xfrm>
            <a:custGeom>
              <a:avLst/>
              <a:gdLst/>
              <a:ahLst/>
              <a:cxnLst/>
              <a:rect l="l" t="t" r="r" b="b"/>
              <a:pathLst>
                <a:path w="1232" h="452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116"/>
            <p:cNvSpPr/>
            <p:nvPr/>
          </p:nvSpPr>
          <p:spPr>
            <a:xfrm>
              <a:off x="5829120" y="3508200"/>
              <a:ext cx="73800" cy="22680"/>
            </a:xfrm>
            <a:custGeom>
              <a:avLst/>
              <a:gdLst/>
              <a:ahLst/>
              <a:cxnLst/>
              <a:rect l="l" t="t" r="r" b="b"/>
              <a:pathLst>
                <a:path w="4330" h="1332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117"/>
            <p:cNvSpPr/>
            <p:nvPr/>
          </p:nvSpPr>
          <p:spPr>
            <a:xfrm>
              <a:off x="5811480" y="3498120"/>
              <a:ext cx="63000" cy="19800"/>
            </a:xfrm>
            <a:custGeom>
              <a:avLst/>
              <a:gdLst/>
              <a:ahLst/>
              <a:cxnLst/>
              <a:rect l="l" t="t" r="r" b="b"/>
              <a:pathLst>
                <a:path w="3687" h="1179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118"/>
            <p:cNvSpPr/>
            <p:nvPr/>
          </p:nvSpPr>
          <p:spPr>
            <a:xfrm>
              <a:off x="5876280" y="3519360"/>
              <a:ext cx="53280" cy="15840"/>
            </a:xfrm>
            <a:custGeom>
              <a:avLst/>
              <a:gdLst/>
              <a:ahLst/>
              <a:cxnLst/>
              <a:rect l="l" t="t" r="r" b="b"/>
              <a:pathLst>
                <a:path w="3120" h="954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119"/>
            <p:cNvSpPr/>
            <p:nvPr/>
          </p:nvSpPr>
          <p:spPr>
            <a:xfrm>
              <a:off x="6428160" y="4925160"/>
              <a:ext cx="428040" cy="218160"/>
            </a:xfrm>
            <a:custGeom>
              <a:avLst/>
              <a:gdLst/>
              <a:ahLst/>
              <a:cxnLst/>
              <a:rect l="l" t="t" r="r" b="b"/>
              <a:pathLst>
                <a:path w="24959" h="12721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120"/>
            <p:cNvSpPr/>
            <p:nvPr/>
          </p:nvSpPr>
          <p:spPr>
            <a:xfrm>
              <a:off x="6428160" y="5052240"/>
              <a:ext cx="312480" cy="91080"/>
            </a:xfrm>
            <a:custGeom>
              <a:avLst/>
              <a:gdLst/>
              <a:ahLst/>
              <a:cxnLst/>
              <a:rect l="l" t="t" r="r" b="b"/>
              <a:pathLst>
                <a:path w="18215" h="5321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121"/>
            <p:cNvSpPr/>
            <p:nvPr/>
          </p:nvSpPr>
          <p:spPr>
            <a:xfrm>
              <a:off x="6767280" y="5085720"/>
              <a:ext cx="89280" cy="31680"/>
            </a:xfrm>
            <a:custGeom>
              <a:avLst/>
              <a:gdLst/>
              <a:ahLst/>
              <a:cxnLst/>
              <a:rect l="l" t="t" r="r" b="b"/>
              <a:pathLst>
                <a:path w="5213" h="1857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122"/>
            <p:cNvSpPr/>
            <p:nvPr/>
          </p:nvSpPr>
          <p:spPr>
            <a:xfrm>
              <a:off x="6585120" y="4937040"/>
              <a:ext cx="194400" cy="79560"/>
            </a:xfrm>
            <a:custGeom>
              <a:avLst/>
              <a:gdLst/>
              <a:ahLst/>
              <a:cxnLst/>
              <a:rect l="l" t="t" r="r" b="b"/>
              <a:pathLst>
                <a:path w="11353" h="4664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123"/>
            <p:cNvSpPr/>
            <p:nvPr/>
          </p:nvSpPr>
          <p:spPr>
            <a:xfrm>
              <a:off x="6544440" y="3907800"/>
              <a:ext cx="276120" cy="1058760"/>
            </a:xfrm>
            <a:custGeom>
              <a:avLst/>
              <a:gdLst/>
              <a:ahLst/>
              <a:cxnLst/>
              <a:rect l="l" t="t" r="r" b="b"/>
              <a:pathLst>
                <a:path w="16100" h="61698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124"/>
            <p:cNvSpPr/>
            <p:nvPr/>
          </p:nvSpPr>
          <p:spPr>
            <a:xfrm>
              <a:off x="6343920" y="2994120"/>
              <a:ext cx="574560" cy="819720"/>
            </a:xfrm>
            <a:custGeom>
              <a:avLst/>
              <a:gdLst/>
              <a:ahLst/>
              <a:cxnLst/>
              <a:rect l="l" t="t" r="r" b="b"/>
              <a:pathLst>
                <a:path w="33486" h="47767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125"/>
            <p:cNvSpPr/>
            <p:nvPr/>
          </p:nvSpPr>
          <p:spPr>
            <a:xfrm>
              <a:off x="6276960" y="3609720"/>
              <a:ext cx="665280" cy="618840"/>
            </a:xfrm>
            <a:custGeom>
              <a:avLst/>
              <a:gdLst/>
              <a:ahLst/>
              <a:cxnLst/>
              <a:rect l="l" t="t" r="r" b="b"/>
              <a:pathLst>
                <a:path w="38782" h="36083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126"/>
            <p:cNvSpPr/>
            <p:nvPr/>
          </p:nvSpPr>
          <p:spPr>
            <a:xfrm>
              <a:off x="6600960" y="2847240"/>
              <a:ext cx="158760" cy="252720"/>
            </a:xfrm>
            <a:custGeom>
              <a:avLst/>
              <a:gdLst/>
              <a:ahLst/>
              <a:cxnLst/>
              <a:rect l="l" t="t" r="r" b="b"/>
              <a:pathLst>
                <a:path w="9274" h="14734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127"/>
            <p:cNvSpPr/>
            <p:nvPr/>
          </p:nvSpPr>
          <p:spPr>
            <a:xfrm>
              <a:off x="6619320" y="2907000"/>
              <a:ext cx="113400" cy="62280"/>
            </a:xfrm>
            <a:custGeom>
              <a:avLst/>
              <a:gdLst/>
              <a:ahLst/>
              <a:cxnLst/>
              <a:rect l="l" t="t" r="r" b="b"/>
              <a:pathLst>
                <a:path w="6627" h="3647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128"/>
            <p:cNvSpPr/>
            <p:nvPr/>
          </p:nvSpPr>
          <p:spPr>
            <a:xfrm>
              <a:off x="6513480" y="2694600"/>
              <a:ext cx="256320" cy="256320"/>
            </a:xfrm>
            <a:custGeom>
              <a:avLst/>
              <a:gdLst/>
              <a:ahLst/>
              <a:cxnLst/>
              <a:rect l="l" t="t" r="r" b="b"/>
              <a:pathLst>
                <a:path w="14950" h="14962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129"/>
            <p:cNvSpPr/>
            <p:nvPr/>
          </p:nvSpPr>
          <p:spPr>
            <a:xfrm>
              <a:off x="6545880" y="2618640"/>
              <a:ext cx="363240" cy="244080"/>
            </a:xfrm>
            <a:custGeom>
              <a:avLst/>
              <a:gdLst/>
              <a:ahLst/>
              <a:cxnLst/>
              <a:rect l="l" t="t" r="r" b="b"/>
              <a:pathLst>
                <a:path w="21180" h="14247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130"/>
            <p:cNvSpPr/>
            <p:nvPr/>
          </p:nvSpPr>
          <p:spPr>
            <a:xfrm>
              <a:off x="6556320" y="2764080"/>
              <a:ext cx="15480" cy="12960"/>
            </a:xfrm>
            <a:custGeom>
              <a:avLst/>
              <a:gdLst/>
              <a:ahLst/>
              <a:cxnLst/>
              <a:rect l="l" t="t" r="r" b="b"/>
              <a:pathLst>
                <a:path w="928" h="785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131"/>
            <p:cNvSpPr/>
            <p:nvPr/>
          </p:nvSpPr>
          <p:spPr>
            <a:xfrm>
              <a:off x="6526800" y="2827800"/>
              <a:ext cx="60120" cy="16200"/>
            </a:xfrm>
            <a:custGeom>
              <a:avLst/>
              <a:gdLst/>
              <a:ahLst/>
              <a:cxnLst/>
              <a:rect l="l" t="t" r="r" b="b"/>
              <a:pathLst>
                <a:path w="3533" h="967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132"/>
            <p:cNvSpPr/>
            <p:nvPr/>
          </p:nvSpPr>
          <p:spPr>
            <a:xfrm>
              <a:off x="6510240" y="2741760"/>
              <a:ext cx="32760" cy="65880"/>
            </a:xfrm>
            <a:custGeom>
              <a:avLst/>
              <a:gdLst/>
              <a:ahLst/>
              <a:cxnLst/>
              <a:rect l="l" t="t" r="r" b="b"/>
              <a:pathLst>
                <a:path w="1920" h="3864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133"/>
            <p:cNvSpPr/>
            <p:nvPr/>
          </p:nvSpPr>
          <p:spPr>
            <a:xfrm>
              <a:off x="6693840" y="2805840"/>
              <a:ext cx="95400" cy="90000"/>
            </a:xfrm>
            <a:custGeom>
              <a:avLst/>
              <a:gdLst/>
              <a:ahLst/>
              <a:cxnLst/>
              <a:rect l="l" t="t" r="r" b="b"/>
              <a:pathLst>
                <a:path w="5580" h="5254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134"/>
            <p:cNvSpPr/>
            <p:nvPr/>
          </p:nvSpPr>
          <p:spPr>
            <a:xfrm>
              <a:off x="6730920" y="2826000"/>
              <a:ext cx="24120" cy="42480"/>
            </a:xfrm>
            <a:custGeom>
              <a:avLst/>
              <a:gdLst/>
              <a:ahLst/>
              <a:cxnLst/>
              <a:rect l="l" t="t" r="r" b="b"/>
              <a:pathLst>
                <a:path w="1421" h="2491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135"/>
            <p:cNvSpPr/>
            <p:nvPr/>
          </p:nvSpPr>
          <p:spPr>
            <a:xfrm>
              <a:off x="6238440" y="3359160"/>
              <a:ext cx="45360" cy="47520"/>
            </a:xfrm>
            <a:custGeom>
              <a:avLst/>
              <a:gdLst/>
              <a:ahLst/>
              <a:cxnLst/>
              <a:rect l="l" t="t" r="r" b="b"/>
              <a:pathLst>
                <a:path w="2661" h="2789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136"/>
            <p:cNvSpPr/>
            <p:nvPr/>
          </p:nvSpPr>
          <p:spPr>
            <a:xfrm>
              <a:off x="6555960" y="4236120"/>
              <a:ext cx="33840" cy="419400"/>
            </a:xfrm>
            <a:custGeom>
              <a:avLst/>
              <a:gdLst/>
              <a:ahLst/>
              <a:cxnLst/>
              <a:rect l="l" t="t" r="r" b="b"/>
              <a:pathLst>
                <a:path w="1999" h="24459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37"/>
            <p:cNvSpPr/>
            <p:nvPr/>
          </p:nvSpPr>
          <p:spPr>
            <a:xfrm>
              <a:off x="6672240" y="3152520"/>
              <a:ext cx="75960" cy="140400"/>
            </a:xfrm>
            <a:custGeom>
              <a:avLst/>
              <a:gdLst/>
              <a:ahLst/>
              <a:cxnLst/>
              <a:rect l="l" t="t" r="r" b="b"/>
              <a:pathLst>
                <a:path w="4453" h="8198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38"/>
            <p:cNvSpPr/>
            <p:nvPr/>
          </p:nvSpPr>
          <p:spPr>
            <a:xfrm>
              <a:off x="6405840" y="3164760"/>
              <a:ext cx="49320" cy="128160"/>
            </a:xfrm>
            <a:custGeom>
              <a:avLst/>
              <a:gdLst/>
              <a:ahLst/>
              <a:cxnLst/>
              <a:rect l="l" t="t" r="r" b="b"/>
              <a:pathLst>
                <a:path w="2892" h="7483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39"/>
            <p:cNvSpPr/>
            <p:nvPr/>
          </p:nvSpPr>
          <p:spPr>
            <a:xfrm>
              <a:off x="5560560" y="2874240"/>
              <a:ext cx="896040" cy="1095120"/>
            </a:xfrm>
            <a:custGeom>
              <a:avLst/>
              <a:gdLst/>
              <a:ahLst/>
              <a:cxnLst/>
              <a:rect l="l" t="t" r="r" b="b"/>
              <a:pathLst>
                <a:path w="52217" h="63821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40"/>
            <p:cNvSpPr/>
            <p:nvPr/>
          </p:nvSpPr>
          <p:spPr>
            <a:xfrm>
              <a:off x="6300360" y="3299040"/>
              <a:ext cx="513000" cy="411120"/>
            </a:xfrm>
            <a:custGeom>
              <a:avLst/>
              <a:gdLst/>
              <a:ahLst/>
              <a:cxnLst/>
              <a:rect l="l" t="t" r="r" b="b"/>
              <a:pathLst>
                <a:path w="29908" h="23977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41"/>
            <p:cNvSpPr/>
            <p:nvPr/>
          </p:nvSpPr>
          <p:spPr>
            <a:xfrm>
              <a:off x="6172200" y="3735360"/>
              <a:ext cx="102240" cy="52920"/>
            </a:xfrm>
            <a:custGeom>
              <a:avLst/>
              <a:gdLst/>
              <a:ahLst/>
              <a:cxnLst/>
              <a:rect l="l" t="t" r="r" b="b"/>
              <a:pathLst>
                <a:path w="5975" h="3104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42"/>
            <p:cNvSpPr/>
            <p:nvPr/>
          </p:nvSpPr>
          <p:spPr>
            <a:xfrm>
              <a:off x="6151680" y="3637800"/>
              <a:ext cx="122760" cy="128880"/>
            </a:xfrm>
            <a:custGeom>
              <a:avLst/>
              <a:gdLst/>
              <a:ahLst/>
              <a:cxnLst/>
              <a:rect l="l" t="t" r="r" b="b"/>
              <a:pathLst>
                <a:path w="7182" h="7522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43"/>
            <p:cNvSpPr/>
            <p:nvPr/>
          </p:nvSpPr>
          <p:spPr>
            <a:xfrm>
              <a:off x="6200640" y="3619080"/>
              <a:ext cx="175320" cy="184680"/>
            </a:xfrm>
            <a:custGeom>
              <a:avLst/>
              <a:gdLst/>
              <a:ahLst/>
              <a:cxnLst/>
              <a:rect l="l" t="t" r="r" b="b"/>
              <a:pathLst>
                <a:path w="10238" h="10787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44"/>
            <p:cNvSpPr/>
            <p:nvPr/>
          </p:nvSpPr>
          <p:spPr>
            <a:xfrm>
              <a:off x="6221160" y="3597120"/>
              <a:ext cx="101160" cy="69120"/>
            </a:xfrm>
            <a:custGeom>
              <a:avLst/>
              <a:gdLst/>
              <a:ahLst/>
              <a:cxnLst/>
              <a:rect l="l" t="t" r="r" b="b"/>
              <a:pathLst>
                <a:path w="5923" h="4041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45"/>
            <p:cNvSpPr/>
            <p:nvPr/>
          </p:nvSpPr>
          <p:spPr>
            <a:xfrm>
              <a:off x="6192360" y="3705120"/>
              <a:ext cx="74520" cy="27720"/>
            </a:xfrm>
            <a:custGeom>
              <a:avLst/>
              <a:gdLst/>
              <a:ahLst/>
              <a:cxnLst/>
              <a:rect l="l" t="t" r="r" b="b"/>
              <a:pathLst>
                <a:path w="4355" h="1635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46"/>
            <p:cNvSpPr/>
            <p:nvPr/>
          </p:nvSpPr>
          <p:spPr>
            <a:xfrm>
              <a:off x="6185880" y="3731760"/>
              <a:ext cx="84240" cy="31320"/>
            </a:xfrm>
            <a:custGeom>
              <a:avLst/>
              <a:gdLst/>
              <a:ahLst/>
              <a:cxnLst/>
              <a:rect l="l" t="t" r="r" b="b"/>
              <a:pathLst>
                <a:path w="4936" h="184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47"/>
            <p:cNvSpPr/>
            <p:nvPr/>
          </p:nvSpPr>
          <p:spPr>
            <a:xfrm>
              <a:off x="6210000" y="3758760"/>
              <a:ext cx="63720" cy="24120"/>
            </a:xfrm>
            <a:custGeom>
              <a:avLst/>
              <a:gdLst/>
              <a:ahLst/>
              <a:cxnLst/>
              <a:rect l="l" t="t" r="r" b="b"/>
              <a:pathLst>
                <a:path w="3742" h="1417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148"/>
            <p:cNvSpPr/>
            <p:nvPr/>
          </p:nvSpPr>
          <p:spPr>
            <a:xfrm>
              <a:off x="6854760" y="2836080"/>
              <a:ext cx="46800" cy="41400"/>
            </a:xfrm>
            <a:custGeom>
              <a:avLst/>
              <a:gdLst/>
              <a:ahLst/>
              <a:cxnLst/>
              <a:rect l="l" t="t" r="r" b="b"/>
              <a:pathLst>
                <a:path w="2741" h="2442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49"/>
            <p:cNvSpPr/>
            <p:nvPr/>
          </p:nvSpPr>
          <p:spPr>
            <a:xfrm>
              <a:off x="6808320" y="2877480"/>
              <a:ext cx="46800" cy="41400"/>
            </a:xfrm>
            <a:custGeom>
              <a:avLst/>
              <a:gdLst/>
              <a:ahLst/>
              <a:cxnLst/>
              <a:rect l="l" t="t" r="r" b="b"/>
              <a:pathLst>
                <a:path w="2740" h="2441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50"/>
            <p:cNvSpPr/>
            <p:nvPr/>
          </p:nvSpPr>
          <p:spPr>
            <a:xfrm>
              <a:off x="6629760" y="3025800"/>
              <a:ext cx="175320" cy="86400"/>
            </a:xfrm>
            <a:custGeom>
              <a:avLst/>
              <a:gdLst/>
              <a:ahLst/>
              <a:cxnLst/>
              <a:rect l="l" t="t" r="r" b="b"/>
              <a:pathLst>
                <a:path w="10232" h="5053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51"/>
            <p:cNvSpPr/>
            <p:nvPr/>
          </p:nvSpPr>
          <p:spPr>
            <a:xfrm>
              <a:off x="6550920" y="3004200"/>
              <a:ext cx="79560" cy="92880"/>
            </a:xfrm>
            <a:custGeom>
              <a:avLst/>
              <a:gdLst/>
              <a:ahLst/>
              <a:cxnLst/>
              <a:rect l="l" t="t" r="r" b="b"/>
              <a:pathLst>
                <a:path w="4664" h="5436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52"/>
            <p:cNvSpPr/>
            <p:nvPr/>
          </p:nvSpPr>
          <p:spPr>
            <a:xfrm>
              <a:off x="6649200" y="3299040"/>
              <a:ext cx="164520" cy="113040"/>
            </a:xfrm>
            <a:custGeom>
              <a:avLst/>
              <a:gdLst/>
              <a:ahLst/>
              <a:cxnLst/>
              <a:rect l="l" t="t" r="r" b="b"/>
              <a:pathLst>
                <a:path w="9596" h="6604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3" name="TextShape 153"/>
          <p:cNvSpPr txBox="1"/>
          <p:nvPr/>
        </p:nvSpPr>
        <p:spPr>
          <a:xfrm>
            <a:off x="784080" y="328320"/>
            <a:ext cx="7575840" cy="1752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en" sz="5200" b="0" strike="noStrike" spc="-1">
                <a:solidFill>
                  <a:srgbClr val="051934"/>
                </a:solidFill>
                <a:latin typeface="Righteous"/>
                <a:ea typeface="Righteous"/>
              </a:rPr>
              <a:t>Mini Hackathon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154"/>
          <p:cNvSpPr txBox="1"/>
          <p:nvPr/>
        </p:nvSpPr>
        <p:spPr>
          <a:xfrm>
            <a:off x="1823760" y="1953360"/>
            <a:ext cx="5496120" cy="53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051934"/>
                </a:solidFill>
                <a:latin typeface="Open Sans"/>
                <a:ea typeface="Open Sans"/>
              </a:rPr>
              <a:t>Lesson 9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325" name="Google Shape;353;p30"/>
          <p:cNvPicPr/>
          <p:nvPr/>
        </p:nvPicPr>
        <p:blipFill>
          <a:blip r:embed="rId2"/>
          <a:stretch/>
        </p:blipFill>
        <p:spPr>
          <a:xfrm>
            <a:off x="7391880" y="138240"/>
            <a:ext cx="1629720" cy="63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680400" y="444960"/>
            <a:ext cx="70660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51934"/>
                </a:solidFill>
                <a:latin typeface="Righteous"/>
                <a:ea typeface="Righteous"/>
              </a:rPr>
              <a:t>TABLE OF CONTENTS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771840" y="1397160"/>
            <a:ext cx="2441880" cy="1218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7200" b="0" strike="noStrike" spc="-1">
                <a:solidFill>
                  <a:srgbClr val="FDDCAE"/>
                </a:solidFill>
                <a:latin typeface="Righteous"/>
                <a:ea typeface="Righteous"/>
              </a:rPr>
              <a:t>01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702000" y="2233440"/>
            <a:ext cx="24868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051934"/>
                </a:solidFill>
                <a:latin typeface="Righteous"/>
                <a:ea typeface="Righteous"/>
              </a:rPr>
              <a:t>Easy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3350880" y="1397160"/>
            <a:ext cx="2441880" cy="1218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7200" b="0" strike="noStrike" spc="-1">
                <a:solidFill>
                  <a:srgbClr val="FDDCAE"/>
                </a:solidFill>
                <a:latin typeface="Righteous"/>
                <a:ea typeface="Righteous"/>
              </a:rPr>
              <a:t>02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3203820" y="2273220"/>
            <a:ext cx="2686320" cy="492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51934"/>
                </a:solidFill>
                <a:latin typeface="Righteous"/>
                <a:ea typeface="Righteous"/>
              </a:rPr>
              <a:t>Just a little bit harder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Shape 6"/>
          <p:cNvSpPr txBox="1"/>
          <p:nvPr/>
        </p:nvSpPr>
        <p:spPr>
          <a:xfrm>
            <a:off x="5929920" y="1397160"/>
            <a:ext cx="2441880" cy="1218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7200" b="0" strike="noStrike" spc="-1">
                <a:solidFill>
                  <a:srgbClr val="FDDCAE"/>
                </a:solidFill>
                <a:latin typeface="Righteous"/>
                <a:ea typeface="Righteous"/>
              </a:rPr>
              <a:t>03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Shape 7"/>
          <p:cNvSpPr txBox="1"/>
          <p:nvPr/>
        </p:nvSpPr>
        <p:spPr>
          <a:xfrm>
            <a:off x="5954760" y="2273040"/>
            <a:ext cx="24868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051934"/>
                </a:solidFill>
                <a:latin typeface="Righteous"/>
                <a:ea typeface="Righteous"/>
              </a:rPr>
              <a:t>Game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3" name="Google Shape;365;p31"/>
          <p:cNvPicPr/>
          <p:nvPr/>
        </p:nvPicPr>
        <p:blipFill>
          <a:blip r:embed="rId2"/>
          <a:stretch/>
        </p:blipFill>
        <p:spPr>
          <a:xfrm>
            <a:off x="7391880" y="138240"/>
            <a:ext cx="1629720" cy="63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680400" y="444960"/>
            <a:ext cx="70660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51934"/>
                </a:solidFill>
                <a:latin typeface="Righteous"/>
                <a:ea typeface="Righteous"/>
              </a:rPr>
              <a:t>Part I (20 mins)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Google Shape;415;p33"/>
          <p:cNvPicPr/>
          <p:nvPr/>
        </p:nvPicPr>
        <p:blipFill>
          <a:blip r:embed="rId2"/>
          <a:stretch/>
        </p:blipFill>
        <p:spPr>
          <a:xfrm>
            <a:off x="7391880" y="138240"/>
            <a:ext cx="1629720" cy="634680"/>
          </a:xfrm>
          <a:prstGeom prst="rect">
            <a:avLst/>
          </a:prstGeom>
          <a:ln>
            <a:noFill/>
          </a:ln>
        </p:spPr>
      </p:pic>
      <p:sp>
        <p:nvSpPr>
          <p:cNvPr id="336" name="CustomShape 2"/>
          <p:cNvSpPr/>
          <p:nvPr/>
        </p:nvSpPr>
        <p:spPr>
          <a:xfrm>
            <a:off x="175860" y="964350"/>
            <a:ext cx="5459400" cy="10221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8FF"/>
              </a:gs>
              <a:gs pos="100000">
                <a:srgbClr val="D3E5FF"/>
              </a:gs>
            </a:gsLst>
            <a:lin ang="16200000"/>
          </a:gradFill>
          <a:ln>
            <a:solidFill>
              <a:srgbClr val="9DC5F3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vi-VN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Viết hàm kiểm tra số chẵn. Return True nếu số nhập vào là số chẵn, return False cho nếu số nhập vào là số lẻ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75860" y="2095830"/>
            <a:ext cx="5459400" cy="634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9371"/>
              </a:gs>
              <a:gs pos="100000">
                <a:srgbClr val="FFD1C7"/>
              </a:gs>
            </a:gsLst>
            <a:lin ang="16200000"/>
          </a:gradFill>
          <a:ln>
            <a:solidFill>
              <a:srgbClr val="F79172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lang="vi-VN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Viết hàm area_of_circle() trả về diện tích của một hình tròn với đầu vào là bán kính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158117" y="2774147"/>
            <a:ext cx="5443403" cy="77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370"/>
              </a:gs>
              <a:gs pos="100000">
                <a:srgbClr val="FFE3C6"/>
              </a:gs>
            </a:gsLst>
            <a:lin ang="16200000"/>
          </a:gradFill>
          <a:ln>
            <a:solidFill>
              <a:srgbClr val="F5BE73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lang="vi-VN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Viết hàm reverse_string() dùng để đảo ngược string nhập vào. VD: mindX -&gt; Xdnim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158118" y="3593584"/>
            <a:ext cx="5443403" cy="1510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ECA"/>
              </a:gs>
              <a:gs pos="100000">
                <a:srgbClr val="FFECEB"/>
              </a:gs>
            </a:gsLst>
            <a:lin ang="16200000"/>
          </a:gradFill>
          <a:ln>
            <a:solidFill>
              <a:srgbClr val="E95237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lang="vi-VN" sz="1800" b="0" strike="noStrike" spc="-1">
                <a:solidFill>
                  <a:srgbClr val="000000"/>
                </a:solidFill>
                <a:latin typeface="Arial"/>
                <a:ea typeface="Arial"/>
              </a:rPr>
              <a:t>Palindrome là string mà nếu viết xuôi hay viết ngược đều giống nhau (VD: anna, non, lol, …). Viết hàm check_palindrome() để kiểm tra một string nhập vào có phải palindrome hay không (có phân biệt viết hoa, viết thường: Anna != annA)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0" name="Picture 339"/>
          <p:cNvPicPr/>
          <p:nvPr/>
        </p:nvPicPr>
        <p:blipFill>
          <a:blip r:embed="rId3"/>
          <a:stretch/>
        </p:blipFill>
        <p:spPr>
          <a:xfrm>
            <a:off x="5466871" y="983880"/>
            <a:ext cx="3677130" cy="1022175"/>
          </a:xfrm>
          <a:prstGeom prst="rect">
            <a:avLst/>
          </a:prstGeom>
          <a:ln>
            <a:noFill/>
          </a:ln>
        </p:spPr>
      </p:pic>
      <p:pic>
        <p:nvPicPr>
          <p:cNvPr id="341" name="Picture 340"/>
          <p:cNvPicPr/>
          <p:nvPr/>
        </p:nvPicPr>
        <p:blipFill>
          <a:blip r:embed="rId4"/>
          <a:stretch/>
        </p:blipFill>
        <p:spPr>
          <a:xfrm>
            <a:off x="5734440" y="2258216"/>
            <a:ext cx="3409560" cy="342720"/>
          </a:xfrm>
          <a:prstGeom prst="rect">
            <a:avLst/>
          </a:prstGeom>
          <a:ln>
            <a:noFill/>
          </a:ln>
        </p:spPr>
      </p:pic>
      <p:pic>
        <p:nvPicPr>
          <p:cNvPr id="342" name="Picture 341"/>
          <p:cNvPicPr/>
          <p:nvPr/>
        </p:nvPicPr>
        <p:blipFill>
          <a:blip r:embed="rId5"/>
          <a:stretch/>
        </p:blipFill>
        <p:spPr>
          <a:xfrm>
            <a:off x="5734440" y="2966927"/>
            <a:ext cx="2571480" cy="39024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6"/>
          <a:stretch/>
        </p:blipFill>
        <p:spPr>
          <a:xfrm>
            <a:off x="5466870" y="3845745"/>
            <a:ext cx="3677130" cy="11006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680400" y="444960"/>
            <a:ext cx="70660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051934"/>
                </a:solidFill>
                <a:latin typeface="Righteous"/>
                <a:ea typeface="Righteous"/>
              </a:rPr>
              <a:t>Part II (30 mins)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Google Shape;415;p33"/>
          <p:cNvPicPr/>
          <p:nvPr/>
        </p:nvPicPr>
        <p:blipFill>
          <a:blip r:embed="rId2"/>
          <a:stretch/>
        </p:blipFill>
        <p:spPr>
          <a:xfrm>
            <a:off x="7391880" y="138240"/>
            <a:ext cx="1629720" cy="634680"/>
          </a:xfrm>
          <a:prstGeom prst="rect">
            <a:avLst/>
          </a:prstGeom>
          <a:ln>
            <a:noFill/>
          </a:ln>
        </p:spPr>
      </p:pic>
      <p:sp>
        <p:nvSpPr>
          <p:cNvPr id="346" name="CustomShape 2"/>
          <p:cNvSpPr/>
          <p:nvPr/>
        </p:nvSpPr>
        <p:spPr>
          <a:xfrm>
            <a:off x="200160" y="1079640"/>
            <a:ext cx="8792280" cy="645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8FF"/>
              </a:gs>
              <a:gs pos="100000">
                <a:srgbClr val="D3E5FF"/>
              </a:gs>
            </a:gsLst>
            <a:lin ang="16200000"/>
          </a:gradFill>
          <a:ln>
            <a:solidFill>
              <a:srgbClr val="9DC5F3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Viết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hàm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giai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thừa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của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số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nguyên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dương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nhập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vào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200160" y="1857375"/>
            <a:ext cx="4529003" cy="96754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9371"/>
              </a:gs>
              <a:gs pos="100000">
                <a:srgbClr val="FFD1C7"/>
              </a:gs>
            </a:gsLst>
            <a:lin ang="16200000"/>
          </a:gradFill>
          <a:ln>
            <a:solidFill>
              <a:srgbClr val="F79172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Viết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hàm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sắp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xếp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số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list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tự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tùy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ý,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chưa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sắp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xếp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theo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thứ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tự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bé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đến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lớn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 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200160" y="2899440"/>
            <a:ext cx="8792280" cy="885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370"/>
              </a:gs>
              <a:gs pos="100000">
                <a:srgbClr val="FFE3C6"/>
              </a:gs>
            </a:gsLst>
            <a:lin ang="16200000"/>
          </a:gradFill>
          <a:ln>
            <a:solidFill>
              <a:srgbClr val="F5BE73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Viết hàm print_fibo(n) in ra dãy fibonacci đến số thứ n. (giả sử dãy fibonacci bắt đầu bằng hai phần tử 0, 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669240" y="3968640"/>
            <a:ext cx="7805520" cy="1036080"/>
          </a:xfrm>
          <a:prstGeom prst="foldedCorner">
            <a:avLst>
              <a:gd name="adj" fmla="val 2117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i="1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Lưu ý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* không sử dụng các hàm có sẵn trong python như factorial, sort, sorted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* Giới thiệu dãy fibonancci: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  <a:hlinkClick r:id="rId3"/>
              </a:rPr>
              <a:t>link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0" name="Picture 349"/>
          <p:cNvPicPr/>
          <p:nvPr/>
        </p:nvPicPr>
        <p:blipFill>
          <a:blip r:embed="rId4"/>
          <a:stretch/>
        </p:blipFill>
        <p:spPr>
          <a:xfrm>
            <a:off x="7220160" y="1237062"/>
            <a:ext cx="1723680" cy="342720"/>
          </a:xfrm>
          <a:prstGeom prst="rect">
            <a:avLst/>
          </a:prstGeom>
          <a:ln>
            <a:noFill/>
          </a:ln>
        </p:spPr>
      </p:pic>
      <p:pic>
        <p:nvPicPr>
          <p:cNvPr id="351" name="Picture 350"/>
          <p:cNvPicPr/>
          <p:nvPr/>
        </p:nvPicPr>
        <p:blipFill>
          <a:blip r:embed="rId5"/>
          <a:stretch/>
        </p:blipFill>
        <p:spPr>
          <a:xfrm>
            <a:off x="4962600" y="2162430"/>
            <a:ext cx="3981240" cy="409320"/>
          </a:xfrm>
          <a:prstGeom prst="rect">
            <a:avLst/>
          </a:prstGeom>
          <a:ln>
            <a:noFill/>
          </a:ln>
        </p:spPr>
      </p:pic>
      <p:pic>
        <p:nvPicPr>
          <p:cNvPr id="352" name="Picture 351"/>
          <p:cNvPicPr/>
          <p:nvPr/>
        </p:nvPicPr>
        <p:blipFill>
          <a:blip r:embed="rId6"/>
          <a:stretch/>
        </p:blipFill>
        <p:spPr>
          <a:xfrm>
            <a:off x="3200760" y="3385304"/>
            <a:ext cx="5743080" cy="3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680400" y="444960"/>
            <a:ext cx="70660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51934"/>
                </a:solidFill>
                <a:latin typeface="Righteous"/>
                <a:ea typeface="Righteous"/>
              </a:rPr>
              <a:t>Part III (60 mins)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Google Shape;415;p33"/>
          <p:cNvPicPr/>
          <p:nvPr/>
        </p:nvPicPr>
        <p:blipFill>
          <a:blip r:embed="rId2"/>
          <a:stretch/>
        </p:blipFill>
        <p:spPr>
          <a:xfrm>
            <a:off x="7391880" y="138240"/>
            <a:ext cx="1629720" cy="634680"/>
          </a:xfrm>
          <a:prstGeom prst="rect">
            <a:avLst/>
          </a:prstGeom>
          <a:ln>
            <a:noFill/>
          </a:ln>
        </p:spPr>
      </p:pic>
      <p:sp>
        <p:nvSpPr>
          <p:cNvPr id="355" name="CustomShape 2"/>
          <p:cNvSpPr/>
          <p:nvPr/>
        </p:nvSpPr>
        <p:spPr>
          <a:xfrm>
            <a:off x="525960" y="3385440"/>
            <a:ext cx="8091720" cy="53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8FF"/>
              </a:gs>
              <a:gs pos="100000">
                <a:srgbClr val="D3E5FF"/>
              </a:gs>
            </a:gsLst>
            <a:lin ang="16200000"/>
          </a:gradFill>
          <a:ln>
            <a:solidFill>
              <a:srgbClr val="9DC5F3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2160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vi-VN" sz="1600" b="0" strike="noStrike" spc="-1">
                <a:solidFill>
                  <a:srgbClr val="000000"/>
                </a:solidFill>
                <a:latin typeface="Arial"/>
                <a:ea typeface="Arial"/>
              </a:rPr>
              <a:t>Viết được hàm khởi tạo map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525960" y="3925440"/>
            <a:ext cx="8091720" cy="53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9371"/>
              </a:gs>
              <a:gs pos="100000">
                <a:srgbClr val="FFD1C7"/>
              </a:gs>
            </a:gsLst>
            <a:lin ang="16200000"/>
          </a:gradFill>
          <a:ln>
            <a:solidFill>
              <a:srgbClr val="F79172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lang="vi-VN" sz="1600" b="0" strike="noStrike" spc="-1">
                <a:solidFill>
                  <a:srgbClr val="000000"/>
                </a:solidFill>
                <a:latin typeface="Arial"/>
                <a:ea typeface="Arial"/>
              </a:rPr>
              <a:t>Viết được hàm xác định hướng move dựa vào keyboard input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525960" y="4465440"/>
            <a:ext cx="8091720" cy="53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370"/>
              </a:gs>
              <a:gs pos="100000">
                <a:srgbClr val="FFE3C6"/>
              </a:gs>
            </a:gsLst>
            <a:lin ang="16200000"/>
          </a:gradFill>
          <a:ln>
            <a:solidFill>
              <a:srgbClr val="F5BE73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lang="vi-VN" sz="1600" b="0" strike="noStrike" spc="-1">
                <a:solidFill>
                  <a:srgbClr val="000000"/>
                </a:solidFill>
                <a:latin typeface="Arial"/>
                <a:ea typeface="Arial"/>
              </a:rPr>
              <a:t>Viết hàm thay đổi vị trí player sau mỗi lần di chuyển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244080" y="1080000"/>
            <a:ext cx="8571240" cy="1631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ECA"/>
              </a:gs>
              <a:gs pos="100000">
                <a:srgbClr val="FFECEB"/>
              </a:gs>
            </a:gsLst>
            <a:lin ang="16200000"/>
          </a:gradFill>
          <a:ln>
            <a:solidFill>
              <a:srgbClr val="E95237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vi-VN" sz="1600" b="0" strike="noStrike" spc="-1">
                <a:solidFill>
                  <a:srgbClr val="000000"/>
                </a:solidFill>
                <a:latin typeface="Arial"/>
                <a:ea typeface="Arial"/>
              </a:rPr>
              <a:t>Làm game escape trên terminal:  người chơi đi nhặt chìa khoá để mở cửa thoát ra ngoài.</a:t>
            </a:r>
            <a:endParaRPr lang="en-US" sz="16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vi-VN" sz="1600" b="0" strike="noStrike" spc="-1">
                <a:solidFill>
                  <a:srgbClr val="000000"/>
                </a:solidFill>
                <a:latin typeface="Arial"/>
                <a:ea typeface="Arial"/>
              </a:rPr>
              <a:t>P: Player, di chuyển bằng các phím A, S, D, W được nhập bằng input qua bàn phím</a:t>
            </a:r>
            <a:endParaRPr lang="en-US" sz="16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vi-VN" sz="1600" b="0" strike="noStrike" spc="-1">
                <a:solidFill>
                  <a:srgbClr val="000000"/>
                </a:solidFill>
                <a:latin typeface="Arial"/>
                <a:ea typeface="Arial"/>
              </a:rPr>
              <a:t>K: Key. Player di chuyển đến K để lấy khoá. khi di chuyển đến K thì K biến mất khỏi ma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p</a:t>
            </a:r>
            <a:endParaRPr lang="en-US" sz="16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vi-VN" sz="1600" b="0" strike="noStrike" spc="-1">
                <a:solidFill>
                  <a:srgbClr val="000000"/>
                </a:solidFill>
                <a:latin typeface="Arial"/>
                <a:ea typeface="Arial"/>
              </a:rPr>
              <a:t>D: door, sau khi lấy được K, đến D thì kết thúc chương trình. Nếu đến D trước khi đến K, hiện thông báo nhắc nhở phải tìm K trước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59" name="Picture 2"/>
          <p:cNvPicPr/>
          <p:nvPr/>
        </p:nvPicPr>
        <p:blipFill>
          <a:blip r:embed="rId3"/>
          <a:stretch/>
        </p:blipFill>
        <p:spPr>
          <a:xfrm>
            <a:off x="7047427" y="2308714"/>
            <a:ext cx="1570253" cy="1028846"/>
          </a:xfrm>
          <a:prstGeom prst="rect">
            <a:avLst/>
          </a:prstGeom>
          <a:ln>
            <a:noFill/>
          </a:ln>
        </p:spPr>
      </p:pic>
      <p:sp>
        <p:nvSpPr>
          <p:cNvPr id="360" name="CustomShape 6"/>
          <p:cNvSpPr/>
          <p:nvPr/>
        </p:nvSpPr>
        <p:spPr>
          <a:xfrm>
            <a:off x="414720" y="2955960"/>
            <a:ext cx="2124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000000"/>
                </a:solidFill>
                <a:latin typeface="Arial"/>
                <a:ea typeface="Arial"/>
              </a:rPr>
              <a:t>Tiêu chí chấm điểm: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1159200" y="672120"/>
            <a:ext cx="438696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" sz="4800" b="0" strike="noStrike" spc="-1">
                <a:solidFill>
                  <a:srgbClr val="051934"/>
                </a:solidFill>
                <a:latin typeface="Righteous"/>
                <a:ea typeface="Righteous"/>
              </a:rPr>
              <a:t>THANKS!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1159200" y="1954800"/>
            <a:ext cx="2946600" cy="1491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051934"/>
                </a:solidFill>
                <a:latin typeface="Open Sans"/>
                <a:ea typeface="Open Sans"/>
              </a:rPr>
              <a:t>See you in the next lesson!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1159200" y="3810960"/>
            <a:ext cx="299952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strike="noStrike" spc="-1">
                <a:solidFill>
                  <a:srgbClr val="051934"/>
                </a:solidFill>
                <a:latin typeface="Open Sans"/>
                <a:ea typeface="Open Sans"/>
              </a:rPr>
              <a:t>Please keep this slide for attribution.</a:t>
            </a:r>
            <a:endParaRPr lang="en-US" sz="1000" b="0" strike="noStrike" spc="-1">
              <a:latin typeface="Arial"/>
            </a:endParaRPr>
          </a:p>
        </p:txBody>
      </p:sp>
      <p:grpSp>
        <p:nvGrpSpPr>
          <p:cNvPr id="364" name="Group 4"/>
          <p:cNvGrpSpPr/>
          <p:nvPr/>
        </p:nvGrpSpPr>
        <p:grpSpPr>
          <a:xfrm>
            <a:off x="1258920" y="4300560"/>
            <a:ext cx="302040" cy="297000"/>
            <a:chOff x="1258920" y="4300560"/>
            <a:chExt cx="302040" cy="297000"/>
          </a:xfrm>
        </p:grpSpPr>
        <p:sp>
          <p:nvSpPr>
            <p:cNvPr id="365" name="CustomShape 5"/>
            <p:cNvSpPr/>
            <p:nvPr/>
          </p:nvSpPr>
          <p:spPr>
            <a:xfrm>
              <a:off x="1258920" y="4300560"/>
              <a:ext cx="297360" cy="297000"/>
            </a:xfrm>
            <a:custGeom>
              <a:avLst/>
              <a:gdLst/>
              <a:ahLst/>
              <a:cxnLst/>
              <a:rect l="l" t="t" r="r" b="b"/>
              <a:pathLst>
                <a:path w="13613" h="13599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6"/>
            <p:cNvSpPr/>
            <p:nvPr/>
          </p:nvSpPr>
          <p:spPr>
            <a:xfrm>
              <a:off x="1388160" y="4300560"/>
              <a:ext cx="172800" cy="297000"/>
            </a:xfrm>
            <a:custGeom>
              <a:avLst/>
              <a:gdLst/>
              <a:ahLst/>
              <a:cxnLst/>
              <a:rect l="l" t="t" r="r" b="b"/>
              <a:pathLst>
                <a:path w="7926" h="13602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7"/>
            <p:cNvSpPr/>
            <p:nvPr/>
          </p:nvSpPr>
          <p:spPr>
            <a:xfrm>
              <a:off x="1310760" y="4364640"/>
              <a:ext cx="161640" cy="232920"/>
            </a:xfrm>
            <a:custGeom>
              <a:avLst/>
              <a:gdLst/>
              <a:ahLst/>
              <a:cxnLst/>
              <a:rect l="l" t="t" r="r" b="b"/>
              <a:pathLst>
                <a:path w="7407" h="10668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8" name="Group 8"/>
          <p:cNvGrpSpPr/>
          <p:nvPr/>
        </p:nvGrpSpPr>
        <p:grpSpPr>
          <a:xfrm>
            <a:off x="1632960" y="4300560"/>
            <a:ext cx="302040" cy="297360"/>
            <a:chOff x="1632960" y="4300560"/>
            <a:chExt cx="302040" cy="297360"/>
          </a:xfrm>
        </p:grpSpPr>
        <p:sp>
          <p:nvSpPr>
            <p:cNvPr id="369" name="CustomShape 9"/>
            <p:cNvSpPr/>
            <p:nvPr/>
          </p:nvSpPr>
          <p:spPr>
            <a:xfrm>
              <a:off x="1632960" y="4300560"/>
              <a:ext cx="297360" cy="297000"/>
            </a:xfrm>
            <a:custGeom>
              <a:avLst/>
              <a:gdLst/>
              <a:ahLst/>
              <a:cxnLst/>
              <a:rect l="l" t="t" r="r" b="b"/>
              <a:pathLst>
                <a:path w="13613" h="13599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10"/>
            <p:cNvSpPr/>
            <p:nvPr/>
          </p:nvSpPr>
          <p:spPr>
            <a:xfrm>
              <a:off x="1762200" y="4300560"/>
              <a:ext cx="172800" cy="297360"/>
            </a:xfrm>
            <a:custGeom>
              <a:avLst/>
              <a:gdLst/>
              <a:ahLst/>
              <a:cxnLst/>
              <a:rect l="l" t="t" r="r" b="b"/>
              <a:pathLst>
                <a:path w="7926" h="13613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11"/>
            <p:cNvSpPr/>
            <p:nvPr/>
          </p:nvSpPr>
          <p:spPr>
            <a:xfrm>
              <a:off x="1686600" y="4353840"/>
              <a:ext cx="190440" cy="190080"/>
            </a:xfrm>
            <a:custGeom>
              <a:avLst/>
              <a:gdLst/>
              <a:ahLst/>
              <a:cxnLst/>
              <a:rect l="l" t="t" r="r" b="b"/>
              <a:pathLst>
                <a:path w="8720" h="872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2"/>
            <p:cNvSpPr/>
            <p:nvPr/>
          </p:nvSpPr>
          <p:spPr>
            <a:xfrm>
              <a:off x="1714680" y="4398840"/>
              <a:ext cx="116640" cy="100080"/>
            </a:xfrm>
            <a:custGeom>
              <a:avLst/>
              <a:gdLst/>
              <a:ahLst/>
              <a:cxnLst/>
              <a:rect l="l" t="t" r="r" b="b"/>
              <a:pathLst>
                <a:path w="5356" h="4588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13"/>
            <p:cNvSpPr/>
            <p:nvPr/>
          </p:nvSpPr>
          <p:spPr>
            <a:xfrm>
              <a:off x="1820160" y="4377960"/>
              <a:ext cx="25560" cy="25560"/>
            </a:xfrm>
            <a:custGeom>
              <a:avLst/>
              <a:gdLst/>
              <a:ahLst/>
              <a:cxnLst/>
              <a:rect l="l" t="t" r="r" b="b"/>
              <a:pathLst>
                <a:path w="1185" h="1184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4" name="Group 14"/>
          <p:cNvGrpSpPr/>
          <p:nvPr/>
        </p:nvGrpSpPr>
        <p:grpSpPr>
          <a:xfrm>
            <a:off x="2007000" y="4300560"/>
            <a:ext cx="302400" cy="297000"/>
            <a:chOff x="2007000" y="4300560"/>
            <a:chExt cx="302400" cy="297000"/>
          </a:xfrm>
        </p:grpSpPr>
        <p:sp>
          <p:nvSpPr>
            <p:cNvPr id="375" name="CustomShape 15"/>
            <p:cNvSpPr/>
            <p:nvPr/>
          </p:nvSpPr>
          <p:spPr>
            <a:xfrm>
              <a:off x="2007000" y="4300560"/>
              <a:ext cx="297360" cy="297000"/>
            </a:xfrm>
            <a:custGeom>
              <a:avLst/>
              <a:gdLst/>
              <a:ahLst/>
              <a:cxnLst/>
              <a:rect l="l" t="t" r="r" b="b"/>
              <a:pathLst>
                <a:path w="13613" h="13599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16"/>
            <p:cNvSpPr/>
            <p:nvPr/>
          </p:nvSpPr>
          <p:spPr>
            <a:xfrm>
              <a:off x="2136240" y="4300560"/>
              <a:ext cx="173160" cy="297000"/>
            </a:xfrm>
            <a:custGeom>
              <a:avLst/>
              <a:gdLst/>
              <a:ahLst/>
              <a:cxnLst/>
              <a:rect l="l" t="t" r="r" b="b"/>
              <a:pathLst>
                <a:path w="7941" h="13602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17"/>
            <p:cNvSpPr/>
            <p:nvPr/>
          </p:nvSpPr>
          <p:spPr>
            <a:xfrm>
              <a:off x="2077920" y="4422960"/>
              <a:ext cx="32400" cy="97200"/>
            </a:xfrm>
            <a:custGeom>
              <a:avLst/>
              <a:gdLst/>
              <a:ahLst/>
              <a:cxnLst/>
              <a:rect l="l" t="t" r="r" b="b"/>
              <a:pathLst>
                <a:path w="1502" h="4461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18"/>
            <p:cNvSpPr/>
            <p:nvPr/>
          </p:nvSpPr>
          <p:spPr>
            <a:xfrm>
              <a:off x="2064600" y="4364640"/>
              <a:ext cx="45720" cy="39240"/>
            </a:xfrm>
            <a:custGeom>
              <a:avLst/>
              <a:gdLst/>
              <a:ahLst/>
              <a:cxnLst/>
              <a:rect l="l" t="t" r="r" b="b"/>
              <a:pathLst>
                <a:path w="2109" h="1811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19"/>
            <p:cNvSpPr/>
            <p:nvPr/>
          </p:nvSpPr>
          <p:spPr>
            <a:xfrm>
              <a:off x="2142360" y="4422960"/>
              <a:ext cx="103680" cy="97560"/>
            </a:xfrm>
            <a:custGeom>
              <a:avLst/>
              <a:gdLst/>
              <a:ahLst/>
              <a:cxnLst/>
              <a:rect l="l" t="t" r="r" b="b"/>
              <a:pathLst>
                <a:path w="4765" h="4477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0" name="Group 20"/>
          <p:cNvGrpSpPr/>
          <p:nvPr/>
        </p:nvGrpSpPr>
        <p:grpSpPr>
          <a:xfrm>
            <a:off x="5442480" y="813240"/>
            <a:ext cx="2999880" cy="3806640"/>
            <a:chOff x="5442480" y="813240"/>
            <a:chExt cx="2999880" cy="3806640"/>
          </a:xfrm>
        </p:grpSpPr>
        <p:sp>
          <p:nvSpPr>
            <p:cNvPr id="381" name="CustomShape 21"/>
            <p:cNvSpPr/>
            <p:nvPr/>
          </p:nvSpPr>
          <p:spPr>
            <a:xfrm>
              <a:off x="6330600" y="2239920"/>
              <a:ext cx="94680" cy="28440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82" name="Group 22"/>
            <p:cNvGrpSpPr/>
            <p:nvPr/>
          </p:nvGrpSpPr>
          <p:grpSpPr>
            <a:xfrm>
              <a:off x="5442480" y="813240"/>
              <a:ext cx="2999880" cy="3806640"/>
              <a:chOff x="5442480" y="813240"/>
              <a:chExt cx="2999880" cy="3806640"/>
            </a:xfrm>
          </p:grpSpPr>
          <p:sp>
            <p:nvSpPr>
              <p:cNvPr id="383" name="CustomShape 23"/>
              <p:cNvSpPr/>
              <p:nvPr/>
            </p:nvSpPr>
            <p:spPr>
              <a:xfrm>
                <a:off x="8065440" y="3164040"/>
                <a:ext cx="180360" cy="10368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CustomShape 24"/>
              <p:cNvSpPr/>
              <p:nvPr/>
            </p:nvSpPr>
            <p:spPr>
              <a:xfrm>
                <a:off x="8065440" y="3823560"/>
                <a:ext cx="180360" cy="10368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4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CustomShape 25"/>
              <p:cNvSpPr/>
              <p:nvPr/>
            </p:nvSpPr>
            <p:spPr>
              <a:xfrm>
                <a:off x="8065440" y="2504880"/>
                <a:ext cx="180360" cy="10368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6" name="CustomShape 26"/>
              <p:cNvSpPr/>
              <p:nvPr/>
            </p:nvSpPr>
            <p:spPr>
              <a:xfrm>
                <a:off x="8110440" y="2503800"/>
                <a:ext cx="198000" cy="10548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832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7" name="CustomShape 27"/>
              <p:cNvSpPr/>
              <p:nvPr/>
            </p:nvSpPr>
            <p:spPr>
              <a:xfrm>
                <a:off x="6119640" y="1614600"/>
                <a:ext cx="1005480" cy="878400"/>
              </a:xfrm>
              <a:custGeom>
                <a:avLst/>
                <a:gdLst/>
                <a:ahLst/>
                <a:cxnLst/>
                <a:rect l="l" t="t" r="r" b="b"/>
                <a:pathLst>
                  <a:path w="26950" h="23545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CustomShape 28"/>
              <p:cNvSpPr/>
              <p:nvPr/>
            </p:nvSpPr>
            <p:spPr>
              <a:xfrm>
                <a:off x="6918480" y="2301840"/>
                <a:ext cx="362520" cy="20772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580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CustomShape 29"/>
              <p:cNvSpPr/>
              <p:nvPr/>
            </p:nvSpPr>
            <p:spPr>
              <a:xfrm>
                <a:off x="7158600" y="2460960"/>
                <a:ext cx="12060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48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CustomShape 30"/>
              <p:cNvSpPr/>
              <p:nvPr/>
            </p:nvSpPr>
            <p:spPr>
              <a:xfrm>
                <a:off x="7152120" y="2437560"/>
                <a:ext cx="12096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641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CustomShape 31"/>
              <p:cNvSpPr/>
              <p:nvPr/>
            </p:nvSpPr>
            <p:spPr>
              <a:xfrm>
                <a:off x="7145640" y="2414880"/>
                <a:ext cx="116640" cy="22680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17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CustomShape 32"/>
              <p:cNvSpPr/>
              <p:nvPr/>
            </p:nvSpPr>
            <p:spPr>
              <a:xfrm>
                <a:off x="7018920" y="2309400"/>
                <a:ext cx="156240" cy="6876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0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3" name="CustomShape 33"/>
              <p:cNvSpPr/>
              <p:nvPr/>
            </p:nvSpPr>
            <p:spPr>
              <a:xfrm>
                <a:off x="6081480" y="1567080"/>
                <a:ext cx="938880" cy="94428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314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4" name="CustomShape 34"/>
              <p:cNvSpPr/>
              <p:nvPr/>
            </p:nvSpPr>
            <p:spPr>
              <a:xfrm>
                <a:off x="6072480" y="1544400"/>
                <a:ext cx="895320" cy="977040"/>
              </a:xfrm>
              <a:custGeom>
                <a:avLst/>
                <a:gdLst/>
                <a:ahLst/>
                <a:cxnLst/>
                <a:rect l="l" t="t" r="r" b="b"/>
                <a:pathLst>
                  <a:path w="23996" h="26186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5" name="CustomShape 35"/>
              <p:cNvSpPr/>
              <p:nvPr/>
            </p:nvSpPr>
            <p:spPr>
              <a:xfrm>
                <a:off x="5832000" y="4260240"/>
                <a:ext cx="557280" cy="249840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6708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6" name="CustomShape 36"/>
              <p:cNvSpPr/>
              <p:nvPr/>
            </p:nvSpPr>
            <p:spPr>
              <a:xfrm>
                <a:off x="5816520" y="4432320"/>
                <a:ext cx="59400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2721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7" name="CustomShape 37"/>
              <p:cNvSpPr/>
              <p:nvPr/>
            </p:nvSpPr>
            <p:spPr>
              <a:xfrm>
                <a:off x="6120000" y="4295520"/>
                <a:ext cx="9756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1602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CustomShape 38"/>
              <p:cNvSpPr/>
              <p:nvPr/>
            </p:nvSpPr>
            <p:spPr>
              <a:xfrm>
                <a:off x="6155640" y="4320720"/>
                <a:ext cx="9756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4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CustomShape 39"/>
              <p:cNvSpPr/>
              <p:nvPr/>
            </p:nvSpPr>
            <p:spPr>
              <a:xfrm>
                <a:off x="6191280" y="4345920"/>
                <a:ext cx="9756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3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CustomShape 40"/>
              <p:cNvSpPr/>
              <p:nvPr/>
            </p:nvSpPr>
            <p:spPr>
              <a:xfrm>
                <a:off x="5842440" y="2585880"/>
                <a:ext cx="548640" cy="1723680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46195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CustomShape 41"/>
              <p:cNvSpPr/>
              <p:nvPr/>
            </p:nvSpPr>
            <p:spPr>
              <a:xfrm>
                <a:off x="5835600" y="2523240"/>
                <a:ext cx="588240" cy="1817280"/>
              </a:xfrm>
              <a:custGeom>
                <a:avLst/>
                <a:gdLst/>
                <a:ahLst/>
                <a:cxnLst/>
                <a:rect l="l" t="t" r="r" b="b"/>
                <a:pathLst>
                  <a:path w="15776" h="48706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2" name="CustomShape 42"/>
              <p:cNvSpPr/>
              <p:nvPr/>
            </p:nvSpPr>
            <p:spPr>
              <a:xfrm>
                <a:off x="5615280" y="4361040"/>
                <a:ext cx="556920" cy="234360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6294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CustomShape 43"/>
              <p:cNvSpPr/>
              <p:nvPr/>
            </p:nvSpPr>
            <p:spPr>
              <a:xfrm>
                <a:off x="5600520" y="4534200"/>
                <a:ext cx="595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2307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4" name="CustomShape 44"/>
              <p:cNvSpPr/>
              <p:nvPr/>
            </p:nvSpPr>
            <p:spPr>
              <a:xfrm>
                <a:off x="5900040" y="4384440"/>
                <a:ext cx="9612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1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5" name="CustomShape 45"/>
              <p:cNvSpPr/>
              <p:nvPr/>
            </p:nvSpPr>
            <p:spPr>
              <a:xfrm>
                <a:off x="5936400" y="4408560"/>
                <a:ext cx="9612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6" name="CustomShape 46"/>
              <p:cNvSpPr/>
              <p:nvPr/>
            </p:nvSpPr>
            <p:spPr>
              <a:xfrm>
                <a:off x="5973120" y="4432320"/>
                <a:ext cx="9612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7" name="CustomShape 47"/>
              <p:cNvSpPr/>
              <p:nvPr/>
            </p:nvSpPr>
            <p:spPr>
              <a:xfrm>
                <a:off x="5574600" y="2674440"/>
                <a:ext cx="502920" cy="1731240"/>
              </a:xfrm>
              <a:custGeom>
                <a:avLst/>
                <a:gdLst/>
                <a:ahLst/>
                <a:cxnLst/>
                <a:rect l="l" t="t" r="r" b="b"/>
                <a:pathLst>
                  <a:path w="13490" h="46395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8" name="CustomShape 48"/>
              <p:cNvSpPr/>
              <p:nvPr/>
            </p:nvSpPr>
            <p:spPr>
              <a:xfrm>
                <a:off x="5571360" y="2620800"/>
                <a:ext cx="546120" cy="1815120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48644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9" name="CustomShape 49"/>
              <p:cNvSpPr/>
              <p:nvPr/>
            </p:nvSpPr>
            <p:spPr>
              <a:xfrm>
                <a:off x="5782320" y="2678400"/>
                <a:ext cx="200520" cy="16308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4380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0" name="CustomShape 50"/>
              <p:cNvSpPr/>
              <p:nvPr/>
            </p:nvSpPr>
            <p:spPr>
              <a:xfrm>
                <a:off x="5863320" y="2943000"/>
                <a:ext cx="324360" cy="22464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26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1" name="CustomShape 51"/>
              <p:cNvSpPr/>
              <p:nvPr/>
            </p:nvSpPr>
            <p:spPr>
              <a:xfrm>
                <a:off x="5507640" y="3195360"/>
                <a:ext cx="963000" cy="604440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16203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2" name="CustomShape 52"/>
              <p:cNvSpPr/>
              <p:nvPr/>
            </p:nvSpPr>
            <p:spPr>
              <a:xfrm>
                <a:off x="5493240" y="3042360"/>
                <a:ext cx="1019160" cy="554760"/>
              </a:xfrm>
              <a:custGeom>
                <a:avLst/>
                <a:gdLst/>
                <a:ahLst/>
                <a:cxnLst/>
                <a:rect l="l" t="t" r="r" b="b"/>
                <a:pathLst>
                  <a:path w="27322" h="14876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3" name="CustomShape 53"/>
              <p:cNvSpPr/>
              <p:nvPr/>
            </p:nvSpPr>
            <p:spPr>
              <a:xfrm>
                <a:off x="5617080" y="3470040"/>
                <a:ext cx="62640" cy="11916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7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4" name="CustomShape 54"/>
              <p:cNvSpPr/>
              <p:nvPr/>
            </p:nvSpPr>
            <p:spPr>
              <a:xfrm>
                <a:off x="6289920" y="3521160"/>
                <a:ext cx="62640" cy="11952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8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5" name="CustomShape 55"/>
              <p:cNvSpPr/>
              <p:nvPr/>
            </p:nvSpPr>
            <p:spPr>
              <a:xfrm>
                <a:off x="5539680" y="1442880"/>
                <a:ext cx="896400" cy="1310400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35125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CustomShape 56"/>
              <p:cNvSpPr/>
              <p:nvPr/>
            </p:nvSpPr>
            <p:spPr>
              <a:xfrm>
                <a:off x="6115680" y="1621440"/>
                <a:ext cx="123120" cy="110772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696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7" name="CustomShape 57"/>
              <p:cNvSpPr/>
              <p:nvPr/>
            </p:nvSpPr>
            <p:spPr>
              <a:xfrm>
                <a:off x="6103080" y="1784160"/>
                <a:ext cx="32760" cy="2736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38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8" name="CustomShape 58"/>
              <p:cNvSpPr/>
              <p:nvPr/>
            </p:nvSpPr>
            <p:spPr>
              <a:xfrm>
                <a:off x="6122880" y="2117880"/>
                <a:ext cx="32400" cy="2736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9" name="CustomShape 59"/>
              <p:cNvSpPr/>
              <p:nvPr/>
            </p:nvSpPr>
            <p:spPr>
              <a:xfrm>
                <a:off x="6139080" y="2651400"/>
                <a:ext cx="32400" cy="2736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9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0" name="CustomShape 60"/>
              <p:cNvSpPr/>
              <p:nvPr/>
            </p:nvSpPr>
            <p:spPr>
              <a:xfrm>
                <a:off x="6139080" y="2289600"/>
                <a:ext cx="32400" cy="2736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1" name="CustomShape 61"/>
              <p:cNvSpPr/>
              <p:nvPr/>
            </p:nvSpPr>
            <p:spPr>
              <a:xfrm>
                <a:off x="6117120" y="1940760"/>
                <a:ext cx="32400" cy="2736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2" name="CustomShape 62"/>
              <p:cNvSpPr/>
              <p:nvPr/>
            </p:nvSpPr>
            <p:spPr>
              <a:xfrm>
                <a:off x="6145560" y="2457360"/>
                <a:ext cx="32400" cy="2736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38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CustomShape 63"/>
              <p:cNvSpPr/>
              <p:nvPr/>
            </p:nvSpPr>
            <p:spPr>
              <a:xfrm>
                <a:off x="5563800" y="1429560"/>
                <a:ext cx="997560" cy="149148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9978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4" name="CustomShape 64"/>
              <p:cNvSpPr/>
              <p:nvPr/>
            </p:nvSpPr>
            <p:spPr>
              <a:xfrm>
                <a:off x="5904360" y="866880"/>
                <a:ext cx="469080" cy="754200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222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5" name="CustomShape 65"/>
              <p:cNvSpPr/>
              <p:nvPr/>
            </p:nvSpPr>
            <p:spPr>
              <a:xfrm>
                <a:off x="6172920" y="1227600"/>
                <a:ext cx="57960" cy="3312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90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6" name="CustomShape 66"/>
              <p:cNvSpPr/>
              <p:nvPr/>
            </p:nvSpPr>
            <p:spPr>
              <a:xfrm>
                <a:off x="6301440" y="1137240"/>
                <a:ext cx="2556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9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7" name="CustomShape 67"/>
              <p:cNvSpPr/>
              <p:nvPr/>
            </p:nvSpPr>
            <p:spPr>
              <a:xfrm>
                <a:off x="6149880" y="1141200"/>
                <a:ext cx="2556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51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8" name="CustomShape 68"/>
              <p:cNvSpPr/>
              <p:nvPr/>
            </p:nvSpPr>
            <p:spPr>
              <a:xfrm>
                <a:off x="6285600" y="1054800"/>
                <a:ext cx="6372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840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9" name="CustomShape 69"/>
              <p:cNvSpPr/>
              <p:nvPr/>
            </p:nvSpPr>
            <p:spPr>
              <a:xfrm>
                <a:off x="6124320" y="1061280"/>
                <a:ext cx="6444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883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0" name="CustomShape 70"/>
              <p:cNvSpPr/>
              <p:nvPr/>
            </p:nvSpPr>
            <p:spPr>
              <a:xfrm>
                <a:off x="6240960" y="1082160"/>
                <a:ext cx="46800" cy="13464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3614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1" name="CustomShape 71"/>
              <p:cNvSpPr/>
              <p:nvPr/>
            </p:nvSpPr>
            <p:spPr>
              <a:xfrm>
                <a:off x="5874120" y="813240"/>
                <a:ext cx="483120" cy="376560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0098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2" name="CustomShape 72"/>
              <p:cNvSpPr/>
              <p:nvPr/>
            </p:nvSpPr>
            <p:spPr>
              <a:xfrm>
                <a:off x="5842080" y="1106280"/>
                <a:ext cx="140040" cy="12492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358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3" name="CustomShape 73"/>
              <p:cNvSpPr/>
              <p:nvPr/>
            </p:nvSpPr>
            <p:spPr>
              <a:xfrm>
                <a:off x="5892480" y="1132200"/>
                <a:ext cx="60840" cy="7812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102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4" name="CustomShape 74"/>
              <p:cNvSpPr/>
              <p:nvPr/>
            </p:nvSpPr>
            <p:spPr>
              <a:xfrm>
                <a:off x="5868720" y="1424880"/>
                <a:ext cx="246960" cy="33480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8977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5" name="CustomShape 75"/>
              <p:cNvSpPr/>
              <p:nvPr/>
            </p:nvSpPr>
            <p:spPr>
              <a:xfrm>
                <a:off x="6116040" y="1459440"/>
                <a:ext cx="104040" cy="26244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7044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6" name="CustomShape 76"/>
              <p:cNvSpPr/>
              <p:nvPr/>
            </p:nvSpPr>
            <p:spPr>
              <a:xfrm>
                <a:off x="5872680" y="1486080"/>
                <a:ext cx="363600" cy="289080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7757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7" name="CustomShape 77"/>
              <p:cNvSpPr/>
              <p:nvPr/>
            </p:nvSpPr>
            <p:spPr>
              <a:xfrm>
                <a:off x="5461920" y="1618920"/>
                <a:ext cx="519480" cy="1279800"/>
              </a:xfrm>
              <a:custGeom>
                <a:avLst/>
                <a:gdLst/>
                <a:ahLst/>
                <a:cxnLst/>
                <a:rect l="l" t="t" r="r" b="b"/>
                <a:pathLst>
                  <a:path w="13928" h="34300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8" name="CustomShape 78"/>
              <p:cNvSpPr/>
              <p:nvPr/>
            </p:nvSpPr>
            <p:spPr>
              <a:xfrm>
                <a:off x="5769000" y="2751480"/>
                <a:ext cx="33264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8257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9" name="CustomShape 79"/>
              <p:cNvSpPr/>
              <p:nvPr/>
            </p:nvSpPr>
            <p:spPr>
              <a:xfrm>
                <a:off x="6046920" y="2935080"/>
                <a:ext cx="39240" cy="119520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13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CustomShape 80"/>
              <p:cNvSpPr/>
              <p:nvPr/>
            </p:nvSpPr>
            <p:spPr>
              <a:xfrm>
                <a:off x="6024240" y="2939760"/>
                <a:ext cx="3924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195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CustomShape 81"/>
              <p:cNvSpPr/>
              <p:nvPr/>
            </p:nvSpPr>
            <p:spPr>
              <a:xfrm>
                <a:off x="6001560" y="2944800"/>
                <a:ext cx="38880" cy="11484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85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CustomShape 82"/>
              <p:cNvSpPr/>
              <p:nvPr/>
            </p:nvSpPr>
            <p:spPr>
              <a:xfrm>
                <a:off x="5457600" y="1641600"/>
                <a:ext cx="508320" cy="1223640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32794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3" name="CustomShape 83"/>
              <p:cNvSpPr/>
              <p:nvPr/>
            </p:nvSpPr>
            <p:spPr>
              <a:xfrm>
                <a:off x="5442480" y="1574640"/>
                <a:ext cx="523800" cy="125928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33756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4" name="CustomShape 84"/>
              <p:cNvSpPr/>
              <p:nvPr/>
            </p:nvSpPr>
            <p:spPr>
              <a:xfrm>
                <a:off x="5774400" y="1873080"/>
                <a:ext cx="181080" cy="8024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1509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5" name="CustomShape 85"/>
              <p:cNvSpPr/>
              <p:nvPr/>
            </p:nvSpPr>
            <p:spPr>
              <a:xfrm>
                <a:off x="6369120" y="1815840"/>
                <a:ext cx="144360" cy="675000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093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6" name="CustomShape 86"/>
              <p:cNvSpPr/>
              <p:nvPr/>
            </p:nvSpPr>
            <p:spPr>
              <a:xfrm>
                <a:off x="5580000" y="2669400"/>
                <a:ext cx="14292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495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7" name="CustomShape 87"/>
              <p:cNvSpPr/>
              <p:nvPr/>
            </p:nvSpPr>
            <p:spPr>
              <a:xfrm>
                <a:off x="7665840" y="1529280"/>
                <a:ext cx="448560" cy="964800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25863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8" name="CustomShape 88"/>
              <p:cNvSpPr/>
              <p:nvPr/>
            </p:nvSpPr>
            <p:spPr>
              <a:xfrm>
                <a:off x="7571160" y="2439000"/>
                <a:ext cx="270720" cy="295920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941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9" name="CustomShape 89"/>
              <p:cNvSpPr/>
              <p:nvPr/>
            </p:nvSpPr>
            <p:spPr>
              <a:xfrm>
                <a:off x="7612200" y="2643840"/>
                <a:ext cx="25920" cy="9072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39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0" name="CustomShape 90"/>
              <p:cNvSpPr/>
              <p:nvPr/>
            </p:nvSpPr>
            <p:spPr>
              <a:xfrm>
                <a:off x="7635600" y="2637720"/>
                <a:ext cx="25920" cy="9072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444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1" name="CustomShape 91"/>
              <p:cNvSpPr/>
              <p:nvPr/>
            </p:nvSpPr>
            <p:spPr>
              <a:xfrm>
                <a:off x="7659720" y="2629440"/>
                <a:ext cx="2484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376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2" name="CustomShape 92"/>
              <p:cNvSpPr/>
              <p:nvPr/>
            </p:nvSpPr>
            <p:spPr>
              <a:xfrm>
                <a:off x="7645680" y="1516680"/>
                <a:ext cx="489600" cy="1008720"/>
              </a:xfrm>
              <a:custGeom>
                <a:avLst/>
                <a:gdLst/>
                <a:ahLst/>
                <a:cxnLst/>
                <a:rect l="l" t="t" r="r" b="b"/>
                <a:pathLst>
                  <a:path w="13128" h="27041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3" name="CustomShape 93"/>
              <p:cNvSpPr/>
              <p:nvPr/>
            </p:nvSpPr>
            <p:spPr>
              <a:xfrm>
                <a:off x="7624080" y="2373480"/>
                <a:ext cx="779040" cy="2145240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57489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4" name="CustomShape 94"/>
              <p:cNvSpPr/>
              <p:nvPr/>
            </p:nvSpPr>
            <p:spPr>
              <a:xfrm>
                <a:off x="8057520" y="4240800"/>
                <a:ext cx="345960" cy="277560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7449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5" name="CustomShape 95"/>
              <p:cNvSpPr/>
              <p:nvPr/>
            </p:nvSpPr>
            <p:spPr>
              <a:xfrm>
                <a:off x="7650360" y="2370960"/>
                <a:ext cx="783000" cy="2192400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58759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6" name="CustomShape 96"/>
              <p:cNvSpPr/>
              <p:nvPr/>
            </p:nvSpPr>
            <p:spPr>
              <a:xfrm>
                <a:off x="7650360" y="4463280"/>
                <a:ext cx="432000" cy="100080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2696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7" name="CustomShape 97"/>
              <p:cNvSpPr/>
              <p:nvPr/>
            </p:nvSpPr>
            <p:spPr>
              <a:xfrm>
                <a:off x="8117280" y="3722400"/>
                <a:ext cx="88560" cy="53604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4376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8" name="CustomShape 98"/>
              <p:cNvSpPr/>
              <p:nvPr/>
            </p:nvSpPr>
            <p:spPr>
              <a:xfrm>
                <a:off x="7803360" y="2689200"/>
                <a:ext cx="69480" cy="113904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0526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9" name="CustomShape 99"/>
              <p:cNvSpPr/>
              <p:nvPr/>
            </p:nvSpPr>
            <p:spPr>
              <a:xfrm>
                <a:off x="7604640" y="2339280"/>
                <a:ext cx="837720" cy="1335600"/>
              </a:xfrm>
              <a:custGeom>
                <a:avLst/>
                <a:gdLst/>
                <a:ahLst/>
                <a:cxnLst/>
                <a:rect l="l" t="t" r="r" b="b"/>
                <a:pathLst>
                  <a:path w="22454" h="35794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0" name="CustomShape 100"/>
              <p:cNvSpPr/>
              <p:nvPr/>
            </p:nvSpPr>
            <p:spPr>
              <a:xfrm>
                <a:off x="7787880" y="857880"/>
                <a:ext cx="622440" cy="985680"/>
              </a:xfrm>
              <a:custGeom>
                <a:avLst/>
                <a:gdLst/>
                <a:ahLst/>
                <a:cxnLst/>
                <a:rect l="l" t="t" r="r" b="b"/>
                <a:pathLst>
                  <a:path w="16687" h="26420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1" name="CustomShape 101"/>
              <p:cNvSpPr/>
              <p:nvPr/>
            </p:nvSpPr>
            <p:spPr>
              <a:xfrm>
                <a:off x="7599240" y="1452600"/>
                <a:ext cx="745920" cy="99432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26650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2" name="CustomShape 102"/>
              <p:cNvSpPr/>
              <p:nvPr/>
            </p:nvSpPr>
            <p:spPr>
              <a:xfrm>
                <a:off x="7720200" y="2043000"/>
                <a:ext cx="283320" cy="5796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64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3" name="CustomShape 103"/>
              <p:cNvSpPr/>
              <p:nvPr/>
            </p:nvSpPr>
            <p:spPr>
              <a:xfrm>
                <a:off x="7694280" y="2058480"/>
                <a:ext cx="47160" cy="2268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16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4" name="CustomShape 104"/>
              <p:cNvSpPr/>
              <p:nvPr/>
            </p:nvSpPr>
            <p:spPr>
              <a:xfrm>
                <a:off x="7570080" y="947160"/>
                <a:ext cx="459360" cy="657000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17617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5" name="CustomShape 105"/>
              <p:cNvSpPr/>
              <p:nvPr/>
            </p:nvSpPr>
            <p:spPr>
              <a:xfrm>
                <a:off x="7616160" y="1195200"/>
                <a:ext cx="2484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4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6" name="CustomShape 106"/>
              <p:cNvSpPr/>
              <p:nvPr/>
            </p:nvSpPr>
            <p:spPr>
              <a:xfrm>
                <a:off x="7764480" y="1198800"/>
                <a:ext cx="248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5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7" name="CustomShape 107"/>
              <p:cNvSpPr/>
              <p:nvPr/>
            </p:nvSpPr>
            <p:spPr>
              <a:xfrm>
                <a:off x="7593840" y="1114920"/>
                <a:ext cx="62640" cy="3024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823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8" name="CustomShape 108"/>
              <p:cNvSpPr/>
              <p:nvPr/>
            </p:nvSpPr>
            <p:spPr>
              <a:xfrm>
                <a:off x="7751160" y="1120680"/>
                <a:ext cx="63000" cy="32040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865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9" name="CustomShape 109"/>
              <p:cNvSpPr/>
              <p:nvPr/>
            </p:nvSpPr>
            <p:spPr>
              <a:xfrm>
                <a:off x="7654320" y="1141200"/>
                <a:ext cx="46080" cy="131760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545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0" name="CustomShape 110"/>
              <p:cNvSpPr/>
              <p:nvPr/>
            </p:nvSpPr>
            <p:spPr>
              <a:xfrm>
                <a:off x="7698600" y="1287000"/>
                <a:ext cx="7344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71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1" name="CustomShape 111"/>
              <p:cNvSpPr/>
              <p:nvPr/>
            </p:nvSpPr>
            <p:spPr>
              <a:xfrm>
                <a:off x="7565760" y="903600"/>
                <a:ext cx="519120" cy="333720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947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2" name="CustomShape 112"/>
              <p:cNvSpPr/>
              <p:nvPr/>
            </p:nvSpPr>
            <p:spPr>
              <a:xfrm>
                <a:off x="7799400" y="910080"/>
                <a:ext cx="231840" cy="300240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8055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3" name="CustomShape 113"/>
              <p:cNvSpPr/>
              <p:nvPr/>
            </p:nvSpPr>
            <p:spPr>
              <a:xfrm>
                <a:off x="7953840" y="1181160"/>
                <a:ext cx="137520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292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4" name="CustomShape 114"/>
              <p:cNvSpPr/>
              <p:nvPr/>
            </p:nvSpPr>
            <p:spPr>
              <a:xfrm>
                <a:off x="7981920" y="1206360"/>
                <a:ext cx="59400" cy="7668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062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5" name="CustomShape 115"/>
              <p:cNvSpPr/>
              <p:nvPr/>
            </p:nvSpPr>
            <p:spPr>
              <a:xfrm>
                <a:off x="7211160" y="1605960"/>
                <a:ext cx="856440" cy="801720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21489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6" name="CustomShape 116"/>
              <p:cNvSpPr/>
              <p:nvPr/>
            </p:nvSpPr>
            <p:spPr>
              <a:xfrm>
                <a:off x="7023240" y="2274120"/>
                <a:ext cx="353880" cy="24984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6704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7" name="CustomShape 117"/>
              <p:cNvSpPr/>
              <p:nvPr/>
            </p:nvSpPr>
            <p:spPr>
              <a:xfrm>
                <a:off x="7033680" y="2418120"/>
                <a:ext cx="39240" cy="9396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527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8" name="CustomShape 118"/>
              <p:cNvSpPr/>
              <p:nvPr/>
            </p:nvSpPr>
            <p:spPr>
              <a:xfrm>
                <a:off x="7058160" y="2427120"/>
                <a:ext cx="388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507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9" name="CustomShape 119"/>
              <p:cNvSpPr/>
              <p:nvPr/>
            </p:nvSpPr>
            <p:spPr>
              <a:xfrm>
                <a:off x="7084800" y="2434680"/>
                <a:ext cx="38520" cy="8928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03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0" name="CustomShape 120"/>
              <p:cNvSpPr/>
              <p:nvPr/>
            </p:nvSpPr>
            <p:spPr>
              <a:xfrm>
                <a:off x="7197480" y="1586880"/>
                <a:ext cx="879480" cy="886680"/>
              </a:xfrm>
              <a:custGeom>
                <a:avLst/>
                <a:gdLst/>
                <a:ahLst/>
                <a:cxnLst/>
                <a:rect l="l" t="t" r="r" b="b"/>
                <a:pathLst>
                  <a:path w="23576" h="23765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1" name="CustomShape 121"/>
              <p:cNvSpPr/>
              <p:nvPr/>
            </p:nvSpPr>
            <p:spPr>
              <a:xfrm>
                <a:off x="7634880" y="1830240"/>
                <a:ext cx="97560" cy="191880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5155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2" name="CustomShape 122"/>
              <p:cNvSpPr/>
              <p:nvPr/>
            </p:nvSpPr>
            <p:spPr>
              <a:xfrm>
                <a:off x="7710480" y="1903680"/>
                <a:ext cx="330480" cy="403200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10812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483" name="Google Shape;1476;p45"/>
          <p:cNvPicPr/>
          <p:nvPr/>
        </p:nvPicPr>
        <p:blipFill>
          <a:blip r:embed="rId2"/>
          <a:stretch/>
        </p:blipFill>
        <p:spPr>
          <a:xfrm>
            <a:off x="7391880" y="138240"/>
            <a:ext cx="1629720" cy="63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424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Open Sans</vt:lpstr>
      <vt:lpstr>Righteous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Function, Scope and Modules</dc:title>
  <dc:subject/>
  <dc:creator/>
  <dc:description/>
  <cp:lastModifiedBy>Việt Ngô Quang</cp:lastModifiedBy>
  <cp:revision>14</cp:revision>
  <dcterms:modified xsi:type="dcterms:W3CDTF">2021-11-09T13:43:55Z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