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1B9D3-EDCB-4DD0-B4B5-D34D3C78F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136A3-E0EC-40F0-9296-536ADE60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51251-CB7E-4B74-A838-8C75BBB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5ED5E-D19B-4DB7-95DC-397CBBCF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695B-333F-4A96-B5CA-9BEE88BF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A6C3F-113B-46AB-8099-05FB34AD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D219A-BFAE-42E2-9DEA-1319307E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31C1-A148-4D95-A925-63F03A2C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30401-2839-495D-9A9A-FEDB6998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740D5-C7C3-418F-8EB1-3AF72EB3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E6487-C3C3-4319-9444-835389372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B0BDA-C4F8-4F9F-B8F1-0C503E31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F628D-EC5F-4563-9F29-9DF7624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BF29E-730F-4C84-82EC-E6D8B042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990F-ED7B-41BD-9521-B4A8C5F2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08511-A30C-41B6-84BB-52B3E8EC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A3FC9-4DB1-4EE6-9E5D-456061AD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48839-9A86-4DBD-8CBF-14622F38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2CD13-0BAE-4DDC-B988-B7A09F60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3D439-4991-49EF-A084-54A12DBD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279C9-5989-4F5B-ACF7-A369E57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56345-0E60-47FE-BF95-EAEE69EF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553BF-557F-403E-92D1-1C45803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F5CDA-2E94-42AC-A2D6-305646B3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7D6BC-444C-4B23-9996-C3DB2714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6B71C-1DE8-45B5-AABE-CD7CDFAF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ED59B-AC55-405F-9387-FDE10AC9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BDE71-DB16-44F7-B6CE-79D994D69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0ADA4-4B65-41B5-86A8-A4892AF1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56D59-55AF-4FC9-95C1-605BD725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2F5F4-45C9-4B83-A733-3ED03FD6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17980-F339-4FDF-8AAC-255B08C3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6881F-889D-4C27-A9F5-6C5AC5D2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02244-2F4F-4F4F-B448-FA30E6E9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3BAB3-9E35-4EAA-8FE0-0F21C482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E9140-BB77-4759-93C2-9D1866CB4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413113-C356-4335-8D8A-11803E53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CD6110-3596-462B-B1D5-44BAB4EA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2E2A8A-2CC7-452D-9369-55F32D4B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2E602-8157-4A88-82F4-11FF5E51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24779D-CC9B-4FA7-9F4A-F9DD2D97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C50BE-DAB4-45B1-B5D0-F88097B4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13D4C-48E9-47BC-90C7-DF5689A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3F29B6-1EF8-45C1-BD10-9D208038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1C25B-6AC4-4C94-9025-A0D488FC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CB044-DD15-47A4-900E-9CC9BBBC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C6D0-940B-406C-AB95-65AECBB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9806-854F-48B8-8222-1C7E6DADF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C7987-FCBF-4644-BC9B-6150325C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733F6-41FA-40D0-A0EE-493CBDEB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D48DC-88B7-4544-9B48-A8A4CCB1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C479D-22B5-42F3-ADD5-432C36D5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306F-1DCF-4D56-8F21-4FDBA97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AE3D8-D956-4497-A5C3-C7CDDF641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9124B-824E-4D84-9F96-E01C6B6C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F62E7-3EAF-4194-8161-7897D05C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D36EB-15E8-487A-AF95-17CACDFD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CA8FC-3E0A-456B-AD71-ADFD2263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DDFD1-1CC3-48A8-81AE-58ADC499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8F04E-53DD-471F-B54F-3691E46E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CDB7-260D-49E5-914B-E245B660B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9BF4-5C90-4E0D-B65D-C407A986CF6C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0F66A-0D69-4ADE-8884-F18C52A8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806D3-E11E-4426-959B-F9E0930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3093-357B-4482-A802-8001C24A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CC5C3B-9B5F-48B7-BB71-F1DE2282F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Rooms </a:t>
            </a:r>
            <a:r>
              <a:rPr lang="ko-KR" altLang="en-US" dirty="0"/>
              <a:t>와이어프레임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860397A-AC1B-4011-A60E-4734250E1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노성빈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B860D1-29DD-4429-8515-33730E54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0. </a:t>
            </a:r>
            <a:r>
              <a:rPr lang="ko-KR" altLang="en-US" sz="2000" b="1" dirty="0"/>
              <a:t>비고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C61FC8C6-1678-41A4-A9D0-37E0A010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ko-KR" altLang="en-US" dirty="0"/>
              <a:t>조정사항</a:t>
            </a:r>
            <a:br>
              <a:rPr lang="en-US" altLang="ko-KR" dirty="0"/>
            </a:br>
            <a:r>
              <a:rPr lang="en-US" altLang="ko-KR" dirty="0"/>
              <a:t>	1. header width, height </a:t>
            </a:r>
            <a:r>
              <a:rPr lang="ko-KR" altLang="en-US" dirty="0"/>
              <a:t>●</a:t>
            </a:r>
            <a:br>
              <a:rPr lang="en-US" altLang="ko-KR" dirty="0"/>
            </a:br>
            <a:r>
              <a:rPr lang="en-US" altLang="ko-KR" dirty="0"/>
              <a:t>	2. main(section) width, height </a:t>
            </a:r>
            <a:r>
              <a:rPr lang="ko-KR" altLang="en-US" dirty="0"/>
              <a:t>●</a:t>
            </a:r>
            <a:br>
              <a:rPr lang="en-US" altLang="ko-KR" dirty="0"/>
            </a:br>
            <a:r>
              <a:rPr lang="en-US" altLang="ko-KR" dirty="0"/>
              <a:t> 	3. footer width, height </a:t>
            </a:r>
            <a:r>
              <a:rPr lang="ko-KR" altLang="en-US" dirty="0"/>
              <a:t>●</a:t>
            </a:r>
            <a:br>
              <a:rPr lang="en-US" altLang="ko-KR" dirty="0"/>
            </a:br>
            <a:r>
              <a:rPr lang="en-US" altLang="ko-KR" dirty="0"/>
              <a:t>	4. </a:t>
            </a:r>
            <a:r>
              <a:rPr lang="ko-KR" altLang="en-US" dirty="0"/>
              <a:t>폰트 종류</a:t>
            </a:r>
            <a:r>
              <a:rPr lang="en-US" altLang="ko-KR" dirty="0"/>
              <a:t>, </a:t>
            </a:r>
            <a:r>
              <a:rPr lang="ko-KR" altLang="en-US" dirty="0"/>
              <a:t>사이즈 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와이어프레임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3492F-8D17-4BCA-A7A8-345D314A914A}"/>
              </a:ext>
            </a:extLst>
          </p:cNvPr>
          <p:cNvSpPr/>
          <p:nvPr/>
        </p:nvSpPr>
        <p:spPr>
          <a:xfrm>
            <a:off x="5098293" y="112902"/>
            <a:ext cx="5771625" cy="65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C754C3-99DC-42DA-991E-5C3C1DD775DB}"/>
              </a:ext>
            </a:extLst>
          </p:cNvPr>
          <p:cNvSpPr/>
          <p:nvPr/>
        </p:nvSpPr>
        <p:spPr>
          <a:xfrm>
            <a:off x="5157016" y="171625"/>
            <a:ext cx="563740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EDC4D8-6C2E-48A1-B8D1-A2DD2D73E108}"/>
              </a:ext>
            </a:extLst>
          </p:cNvPr>
          <p:cNvSpPr/>
          <p:nvPr/>
        </p:nvSpPr>
        <p:spPr>
          <a:xfrm>
            <a:off x="5215739" y="230347"/>
            <a:ext cx="1157680" cy="26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B9CD0E-66E0-4E4F-9120-EF855F3EB1CA}"/>
              </a:ext>
            </a:extLst>
          </p:cNvPr>
          <p:cNvSpPr/>
          <p:nvPr/>
        </p:nvSpPr>
        <p:spPr>
          <a:xfrm>
            <a:off x="6566366" y="220651"/>
            <a:ext cx="4177718" cy="29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CE22CC-4B60-47E7-A5D9-8C6E7C0E2E82}"/>
              </a:ext>
            </a:extLst>
          </p:cNvPr>
          <p:cNvSpPr/>
          <p:nvPr/>
        </p:nvSpPr>
        <p:spPr>
          <a:xfrm>
            <a:off x="5098293" y="112902"/>
            <a:ext cx="5771625" cy="177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30ADC4-E3F0-4BE2-A9AD-9566CF161A57}"/>
              </a:ext>
            </a:extLst>
          </p:cNvPr>
          <p:cNvSpPr/>
          <p:nvPr/>
        </p:nvSpPr>
        <p:spPr>
          <a:xfrm>
            <a:off x="5098293" y="1882979"/>
            <a:ext cx="5771625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425E6E-2F03-4ADB-9ADE-DDCD62F20B8F}"/>
              </a:ext>
            </a:extLst>
          </p:cNvPr>
          <p:cNvSpPr/>
          <p:nvPr/>
        </p:nvSpPr>
        <p:spPr>
          <a:xfrm>
            <a:off x="5157016" y="1940129"/>
            <a:ext cx="5637402" cy="37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 이름</a:t>
            </a:r>
            <a:r>
              <a:rPr lang="en-US" altLang="ko-KR" dirty="0">
                <a:solidFill>
                  <a:schemeClr val="tx1"/>
                </a:solidFill>
              </a:rPr>
              <a:t>(h2)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8BB64D-EF24-40EE-B351-E5F891FE2738}"/>
              </a:ext>
            </a:extLst>
          </p:cNvPr>
          <p:cNvSpPr/>
          <p:nvPr/>
        </p:nvSpPr>
        <p:spPr>
          <a:xfrm>
            <a:off x="5157016" y="2379211"/>
            <a:ext cx="5637401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</a:t>
            </a:r>
            <a:r>
              <a:rPr lang="ko-KR" altLang="en-US" dirty="0" err="1">
                <a:solidFill>
                  <a:schemeClr val="tx1"/>
                </a:solidFill>
              </a:rPr>
              <a:t>네이션</a:t>
            </a:r>
            <a:r>
              <a:rPr lang="en-US" altLang="ko-KR" dirty="0">
                <a:solidFill>
                  <a:schemeClr val="tx1"/>
                </a:solidFill>
              </a:rPr>
              <a:t>(h3&gt;li*3)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2F92-6DC1-44D3-9011-BBEACB56A670}"/>
              </a:ext>
            </a:extLst>
          </p:cNvPr>
          <p:cNvSpPr/>
          <p:nvPr/>
        </p:nvSpPr>
        <p:spPr>
          <a:xfrm>
            <a:off x="5215739" y="2798311"/>
            <a:ext cx="313992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6D924A-9FCB-4983-B4C7-7F984D43554C}"/>
              </a:ext>
            </a:extLst>
          </p:cNvPr>
          <p:cNvSpPr/>
          <p:nvPr/>
        </p:nvSpPr>
        <p:spPr>
          <a:xfrm>
            <a:off x="8500448" y="2798311"/>
            <a:ext cx="2243636" cy="187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7CE5E9-21D2-466B-85EB-9970CE77218A}"/>
              </a:ext>
            </a:extLst>
          </p:cNvPr>
          <p:cNvSpPr/>
          <p:nvPr/>
        </p:nvSpPr>
        <p:spPr>
          <a:xfrm>
            <a:off x="8500448" y="4839201"/>
            <a:ext cx="2243636" cy="54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009F48-A5D8-4684-8CFE-6D50AFFBC2FA}"/>
              </a:ext>
            </a:extLst>
          </p:cNvPr>
          <p:cNvSpPr/>
          <p:nvPr/>
        </p:nvSpPr>
        <p:spPr>
          <a:xfrm>
            <a:off x="8580458" y="2913881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D313-64F0-4574-A41D-593A86647D5E}"/>
              </a:ext>
            </a:extLst>
          </p:cNvPr>
          <p:cNvSpPr/>
          <p:nvPr/>
        </p:nvSpPr>
        <p:spPr>
          <a:xfrm>
            <a:off x="8580458" y="3468574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구조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D37133-5C95-47A5-AC78-C790A0A7E7F9}"/>
              </a:ext>
            </a:extLst>
          </p:cNvPr>
          <p:cNvSpPr/>
          <p:nvPr/>
        </p:nvSpPr>
        <p:spPr>
          <a:xfrm>
            <a:off x="8580458" y="4046045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 조건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85EC2-7D1A-4C39-BF33-13C7A417CD17}"/>
              </a:ext>
            </a:extLst>
          </p:cNvPr>
          <p:cNvSpPr txBox="1"/>
          <p:nvPr/>
        </p:nvSpPr>
        <p:spPr>
          <a:xfrm>
            <a:off x="1733580" y="765599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C5144-3170-4662-A6D7-699FE02222B8}"/>
              </a:ext>
            </a:extLst>
          </p:cNvPr>
          <p:cNvSpPr txBox="1"/>
          <p:nvPr/>
        </p:nvSpPr>
        <p:spPr>
          <a:xfrm>
            <a:off x="1733580" y="3529772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Main(section)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EDA9F-D822-4CDA-9B19-08B1DF42D24B}"/>
              </a:ext>
            </a:extLst>
          </p:cNvPr>
          <p:cNvSpPr txBox="1"/>
          <p:nvPr/>
        </p:nvSpPr>
        <p:spPr>
          <a:xfrm>
            <a:off x="1733580" y="5904073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D465FBC3-4AA0-44C7-8AE3-B9C232B69F05}"/>
              </a:ext>
            </a:extLst>
          </p:cNvPr>
          <p:cNvSpPr/>
          <p:nvPr/>
        </p:nvSpPr>
        <p:spPr>
          <a:xfrm>
            <a:off x="4520268" y="112901"/>
            <a:ext cx="443801" cy="1770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DE1259A-7E3C-4617-832E-AD9771B3FA7D}"/>
              </a:ext>
            </a:extLst>
          </p:cNvPr>
          <p:cNvSpPr/>
          <p:nvPr/>
        </p:nvSpPr>
        <p:spPr>
          <a:xfrm>
            <a:off x="4520268" y="1882978"/>
            <a:ext cx="443801" cy="3758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2B28ED4E-2101-464C-A745-3C0D8652EA22}"/>
              </a:ext>
            </a:extLst>
          </p:cNvPr>
          <p:cNvSpPr/>
          <p:nvPr/>
        </p:nvSpPr>
        <p:spPr>
          <a:xfrm>
            <a:off x="4520268" y="5671516"/>
            <a:ext cx="443801" cy="1018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651457-BE8D-4910-9318-F2180813B56B}"/>
              </a:ext>
            </a:extLst>
          </p:cNvPr>
          <p:cNvSpPr/>
          <p:nvPr/>
        </p:nvSpPr>
        <p:spPr>
          <a:xfrm>
            <a:off x="5098293" y="5641247"/>
            <a:ext cx="5771625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Header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3492F-8D17-4BCA-A7A8-345D314A914A}"/>
              </a:ext>
            </a:extLst>
          </p:cNvPr>
          <p:cNvSpPr/>
          <p:nvPr/>
        </p:nvSpPr>
        <p:spPr>
          <a:xfrm>
            <a:off x="3116437" y="2543962"/>
            <a:ext cx="5771625" cy="1770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C754C3-99DC-42DA-991E-5C3C1DD775DB}"/>
              </a:ext>
            </a:extLst>
          </p:cNvPr>
          <p:cNvSpPr/>
          <p:nvPr/>
        </p:nvSpPr>
        <p:spPr>
          <a:xfrm>
            <a:off x="3175160" y="2602684"/>
            <a:ext cx="563740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EDC4D8-6C2E-48A1-B8D1-A2DD2D73E108}"/>
              </a:ext>
            </a:extLst>
          </p:cNvPr>
          <p:cNvSpPr/>
          <p:nvPr/>
        </p:nvSpPr>
        <p:spPr>
          <a:xfrm>
            <a:off x="3240209" y="2650336"/>
            <a:ext cx="1151354" cy="29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B9CD0E-66E0-4E4F-9120-EF855F3EB1CA}"/>
              </a:ext>
            </a:extLst>
          </p:cNvPr>
          <p:cNvSpPr/>
          <p:nvPr/>
        </p:nvSpPr>
        <p:spPr>
          <a:xfrm>
            <a:off x="4584510" y="2651710"/>
            <a:ext cx="4177718" cy="29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About | rooms | facilities | reservation | community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CE22CC-4B60-47E7-A5D9-8C6E7C0E2E82}"/>
              </a:ext>
            </a:extLst>
          </p:cNvPr>
          <p:cNvSpPr/>
          <p:nvPr/>
        </p:nvSpPr>
        <p:spPr>
          <a:xfrm>
            <a:off x="3116437" y="2543961"/>
            <a:ext cx="5771625" cy="177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85EC2-7D1A-4C39-BF33-13C7A417CD17}"/>
              </a:ext>
            </a:extLst>
          </p:cNvPr>
          <p:cNvSpPr txBox="1"/>
          <p:nvPr/>
        </p:nvSpPr>
        <p:spPr>
          <a:xfrm>
            <a:off x="376515" y="3104590"/>
            <a:ext cx="20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header</a:t>
            </a:r>
          </a:p>
          <a:p>
            <a:pPr algn="r"/>
            <a:r>
              <a:rPr lang="en-US" altLang="ko-KR" dirty="0"/>
              <a:t>H : </a:t>
            </a:r>
            <a:r>
              <a:rPr lang="en-US" altLang="ko-KR" dirty="0">
                <a:highlight>
                  <a:srgbClr val="FF0000"/>
                </a:highlight>
              </a:rPr>
              <a:t>35vh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D465FBC3-4AA0-44C7-8AE3-B9C232B69F05}"/>
              </a:ext>
            </a:extLst>
          </p:cNvPr>
          <p:cNvSpPr/>
          <p:nvPr/>
        </p:nvSpPr>
        <p:spPr>
          <a:xfrm>
            <a:off x="2538412" y="2543960"/>
            <a:ext cx="443801" cy="1770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56EF7AE6-A427-49AF-84A3-E912205759C6}"/>
              </a:ext>
            </a:extLst>
          </p:cNvPr>
          <p:cNvSpPr/>
          <p:nvPr/>
        </p:nvSpPr>
        <p:spPr>
          <a:xfrm>
            <a:off x="8991135" y="2602684"/>
            <a:ext cx="249382" cy="3942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EED73-C743-4D61-BFE4-9E1A567B4736}"/>
              </a:ext>
            </a:extLst>
          </p:cNvPr>
          <p:cNvSpPr txBox="1"/>
          <p:nvPr/>
        </p:nvSpPr>
        <p:spPr>
          <a:xfrm>
            <a:off x="9343590" y="2615159"/>
            <a:ext cx="2162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header&gt;div</a:t>
            </a:r>
          </a:p>
          <a:p>
            <a:r>
              <a:rPr lang="en-US" altLang="ko-KR" dirty="0"/>
              <a:t>W : </a:t>
            </a:r>
            <a:r>
              <a:rPr lang="en-US" altLang="ko-KR" dirty="0">
                <a:highlight>
                  <a:srgbClr val="FFFF00"/>
                </a:highlight>
              </a:rPr>
              <a:t>100%</a:t>
            </a:r>
          </a:p>
          <a:p>
            <a:r>
              <a:rPr lang="en-US" altLang="ko-KR" dirty="0"/>
              <a:t>H : </a:t>
            </a:r>
            <a:r>
              <a:rPr lang="en-US" altLang="ko-KR" dirty="0">
                <a:highlight>
                  <a:srgbClr val="FFFF00"/>
                </a:highlight>
              </a:rPr>
              <a:t>25%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E8A69222-CB30-4743-BC55-399729534F1B}"/>
              </a:ext>
            </a:extLst>
          </p:cNvPr>
          <p:cNvSpPr/>
          <p:nvPr/>
        </p:nvSpPr>
        <p:spPr>
          <a:xfrm rot="5400000">
            <a:off x="5875350" y="-508090"/>
            <a:ext cx="253799" cy="571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FB0578-3E35-4B35-BCE8-E6DC2FC4E410}"/>
              </a:ext>
            </a:extLst>
          </p:cNvPr>
          <p:cNvSpPr txBox="1"/>
          <p:nvPr/>
        </p:nvSpPr>
        <p:spPr>
          <a:xfrm>
            <a:off x="4744949" y="150272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header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0000"/>
                </a:highlight>
              </a:rPr>
              <a:t>1920 * 0.8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6D89980-CF97-4AB1-937C-62B6853E96F4}"/>
              </a:ext>
            </a:extLst>
          </p:cNvPr>
          <p:cNvSpPr/>
          <p:nvPr/>
        </p:nvSpPr>
        <p:spPr>
          <a:xfrm rot="5400000">
            <a:off x="3595110" y="2632548"/>
            <a:ext cx="376501" cy="1216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3A531-6D0A-44DC-931D-585E154E2467}"/>
              </a:ext>
            </a:extLst>
          </p:cNvPr>
          <p:cNvSpPr txBox="1"/>
          <p:nvPr/>
        </p:nvSpPr>
        <p:spPr>
          <a:xfrm>
            <a:off x="2739062" y="3441495"/>
            <a:ext cx="20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Header&gt;div&gt;h1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FF00"/>
                </a:highlight>
              </a:rPr>
              <a:t>30%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12C765A-FC2F-4031-BECC-2496FF10D108}"/>
              </a:ext>
            </a:extLst>
          </p:cNvPr>
          <p:cNvSpPr/>
          <p:nvPr/>
        </p:nvSpPr>
        <p:spPr>
          <a:xfrm rot="5400000">
            <a:off x="6465347" y="1081786"/>
            <a:ext cx="376501" cy="4317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C0007-D0B1-4531-88B6-61959E6BCF12}"/>
              </a:ext>
            </a:extLst>
          </p:cNvPr>
          <p:cNvSpPr txBox="1"/>
          <p:nvPr/>
        </p:nvSpPr>
        <p:spPr>
          <a:xfrm>
            <a:off x="5402039" y="3441495"/>
            <a:ext cx="24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Header&gt;div&gt;nav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FF00"/>
                </a:highlight>
              </a:rPr>
              <a:t>70%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1000C-776F-42D3-A949-151382A565A7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A6ECB-5067-4576-8B48-E40A0BC64794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DD67BDB-8D18-4DD5-85B8-07202214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3C4C9F-27FC-4A0F-A10A-F457DB3359C1}"/>
              </a:ext>
            </a:extLst>
          </p:cNvPr>
          <p:cNvSpPr/>
          <p:nvPr/>
        </p:nvSpPr>
        <p:spPr>
          <a:xfrm>
            <a:off x="10234569" y="70185"/>
            <a:ext cx="1828800" cy="558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476F8-83DC-4E8E-B196-7E7C03B66B0B}"/>
              </a:ext>
            </a:extLst>
          </p:cNvPr>
          <p:cNvSpPr txBox="1"/>
          <p:nvPr/>
        </p:nvSpPr>
        <p:spPr>
          <a:xfrm>
            <a:off x="9402313" y="5303282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0000"/>
                </a:highlight>
              </a:rPr>
              <a:t>결정된 사항</a:t>
            </a:r>
          </a:p>
        </p:txBody>
      </p:sp>
    </p:spTree>
    <p:extLst>
      <p:ext uri="{BB962C8B-B14F-4D97-AF65-F5344CB8AC3E}">
        <p14:creationId xmlns:p14="http://schemas.microsoft.com/office/powerpoint/2010/main" val="382106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Main(section)-1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731114-16DF-469B-9267-B4815466ED91}"/>
              </a:ext>
            </a:extLst>
          </p:cNvPr>
          <p:cNvSpPr/>
          <p:nvPr/>
        </p:nvSpPr>
        <p:spPr>
          <a:xfrm>
            <a:off x="3295302" y="2044817"/>
            <a:ext cx="5771625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FD8E0-25D7-49A2-896F-8BAE4A36AC83}"/>
              </a:ext>
            </a:extLst>
          </p:cNvPr>
          <p:cNvSpPr/>
          <p:nvPr/>
        </p:nvSpPr>
        <p:spPr>
          <a:xfrm>
            <a:off x="3354025" y="2101967"/>
            <a:ext cx="5637402" cy="37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 이름</a:t>
            </a:r>
            <a:r>
              <a:rPr lang="en-US" altLang="ko-KR" dirty="0">
                <a:solidFill>
                  <a:schemeClr val="tx1"/>
                </a:solidFill>
              </a:rPr>
              <a:t>(h2)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A43E06-A3E2-4987-8FEB-17893CA0A24C}"/>
              </a:ext>
            </a:extLst>
          </p:cNvPr>
          <p:cNvSpPr/>
          <p:nvPr/>
        </p:nvSpPr>
        <p:spPr>
          <a:xfrm>
            <a:off x="3354025" y="2541049"/>
            <a:ext cx="5637401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1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2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FA9E5-BEBE-4BCE-B25D-7757207A5E74}"/>
              </a:ext>
            </a:extLst>
          </p:cNvPr>
          <p:cNvSpPr/>
          <p:nvPr/>
        </p:nvSpPr>
        <p:spPr>
          <a:xfrm>
            <a:off x="3412748" y="2960149"/>
            <a:ext cx="313992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590485-0BEE-4230-BB2F-73F4E8A340AB}"/>
              </a:ext>
            </a:extLst>
          </p:cNvPr>
          <p:cNvSpPr/>
          <p:nvPr/>
        </p:nvSpPr>
        <p:spPr>
          <a:xfrm>
            <a:off x="6697457" y="2960149"/>
            <a:ext cx="2243636" cy="187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BA916D-8BB3-4F54-BDEE-F8408C7CA478}"/>
              </a:ext>
            </a:extLst>
          </p:cNvPr>
          <p:cNvSpPr/>
          <p:nvPr/>
        </p:nvSpPr>
        <p:spPr>
          <a:xfrm>
            <a:off x="6697457" y="5001039"/>
            <a:ext cx="2243636" cy="54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버튼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97D610-DFD0-45D8-981A-B8E608BE69FD}"/>
              </a:ext>
            </a:extLst>
          </p:cNvPr>
          <p:cNvSpPr/>
          <p:nvPr/>
        </p:nvSpPr>
        <p:spPr>
          <a:xfrm>
            <a:off x="6777467" y="3075719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4E209B-FDEC-42DF-9DD3-0580BE8E0A6F}"/>
              </a:ext>
            </a:extLst>
          </p:cNvPr>
          <p:cNvSpPr/>
          <p:nvPr/>
        </p:nvSpPr>
        <p:spPr>
          <a:xfrm>
            <a:off x="6777467" y="3630412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구조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AC7BD5-7095-474C-96D1-EEECE6DBF393}"/>
              </a:ext>
            </a:extLst>
          </p:cNvPr>
          <p:cNvSpPr/>
          <p:nvPr/>
        </p:nvSpPr>
        <p:spPr>
          <a:xfrm>
            <a:off x="6777467" y="4207883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 조건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C71B0-8B8B-4B2D-ABCF-3FC7D375ABE8}"/>
              </a:ext>
            </a:extLst>
          </p:cNvPr>
          <p:cNvSpPr txBox="1"/>
          <p:nvPr/>
        </p:nvSpPr>
        <p:spPr>
          <a:xfrm>
            <a:off x="272077" y="3573640"/>
            <a:ext cx="159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Main(section)</a:t>
            </a:r>
          </a:p>
          <a:p>
            <a:pPr algn="r"/>
            <a:r>
              <a:rPr lang="en-US" altLang="ko-KR" dirty="0"/>
              <a:t>H : </a:t>
            </a:r>
            <a:r>
              <a:rPr lang="ko-KR" altLang="en-US" dirty="0"/>
              <a:t>미정</a:t>
            </a: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DF967AB3-2023-41DD-97CE-3692A2336526}"/>
              </a:ext>
            </a:extLst>
          </p:cNvPr>
          <p:cNvSpPr/>
          <p:nvPr/>
        </p:nvSpPr>
        <p:spPr>
          <a:xfrm rot="5400000">
            <a:off x="6026354" y="-1026096"/>
            <a:ext cx="253799" cy="571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E3FF0-5A33-413F-A6B4-4B39DDB44C74}"/>
              </a:ext>
            </a:extLst>
          </p:cNvPr>
          <p:cNvSpPr txBox="1"/>
          <p:nvPr/>
        </p:nvSpPr>
        <p:spPr>
          <a:xfrm>
            <a:off x="4895953" y="98471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Main(section)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0000"/>
                </a:highlight>
              </a:rPr>
              <a:t>1920 * 0.8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32DDE87F-5CBB-43C2-A32A-1CC26BF78B63}"/>
              </a:ext>
            </a:extLst>
          </p:cNvPr>
          <p:cNvSpPr/>
          <p:nvPr/>
        </p:nvSpPr>
        <p:spPr>
          <a:xfrm>
            <a:off x="9152389" y="2044816"/>
            <a:ext cx="134224" cy="434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730EE-CDF9-44C4-870B-545DB31C8829}"/>
              </a:ext>
            </a:extLst>
          </p:cNvPr>
          <p:cNvSpPr txBox="1"/>
          <p:nvPr/>
        </p:nvSpPr>
        <p:spPr>
          <a:xfrm>
            <a:off x="9372075" y="1938977"/>
            <a:ext cx="19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Main&gt;h2</a:t>
            </a:r>
          </a:p>
          <a:p>
            <a:r>
              <a:rPr lang="en-US" altLang="ko-KR" dirty="0"/>
              <a:t>H : 50px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5A27B2AF-9F4C-4EA1-806E-98FBE50BD5D3}"/>
              </a:ext>
            </a:extLst>
          </p:cNvPr>
          <p:cNvSpPr/>
          <p:nvPr/>
        </p:nvSpPr>
        <p:spPr>
          <a:xfrm>
            <a:off x="9152389" y="2541049"/>
            <a:ext cx="134224" cy="25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0A7138-66B2-40D4-9992-C7DA707B281F}"/>
              </a:ext>
            </a:extLst>
          </p:cNvPr>
          <p:cNvSpPr txBox="1"/>
          <p:nvPr/>
        </p:nvSpPr>
        <p:spPr>
          <a:xfrm>
            <a:off x="10414362" y="3052050"/>
            <a:ext cx="125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Main&gt; h3</a:t>
            </a:r>
          </a:p>
          <a:p>
            <a:r>
              <a:rPr lang="en-US" altLang="ko-KR" dirty="0"/>
              <a:t>H : 30px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F2D591-A770-4E9F-B46E-C2DC69B9F0FA}"/>
              </a:ext>
            </a:extLst>
          </p:cNvPr>
          <p:cNvCxnSpPr>
            <a:cxnSpLocks/>
            <a:stCxn id="20" idx="1"/>
            <a:endCxn id="48" idx="1"/>
          </p:cNvCxnSpPr>
          <p:nvPr/>
        </p:nvCxnSpPr>
        <p:spPr>
          <a:xfrm rot="10800000" flipH="1" flipV="1">
            <a:off x="9286612" y="2668048"/>
            <a:ext cx="1127749" cy="707167"/>
          </a:xfrm>
          <a:prstGeom prst="bentConnector3">
            <a:avLst>
              <a:gd name="adj1" fmla="val 41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왼쪽 대괄호 55">
            <a:extLst>
              <a:ext uri="{FF2B5EF4-FFF2-40B4-BE49-F238E27FC236}">
                <a16:creationId xmlns:a16="http://schemas.microsoft.com/office/drawing/2014/main" id="{C32CB277-D56B-46B0-8ED7-C94B6AA06154}"/>
              </a:ext>
            </a:extLst>
          </p:cNvPr>
          <p:cNvSpPr/>
          <p:nvPr/>
        </p:nvSpPr>
        <p:spPr>
          <a:xfrm>
            <a:off x="1980508" y="2044816"/>
            <a:ext cx="1207309" cy="37582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E1854A5-ABF9-436E-9112-1DF205BDF003}"/>
              </a:ext>
            </a:extLst>
          </p:cNvPr>
          <p:cNvSpPr/>
          <p:nvPr/>
        </p:nvSpPr>
        <p:spPr>
          <a:xfrm>
            <a:off x="9152389" y="2860646"/>
            <a:ext cx="302004" cy="2942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435C65-B138-4521-BC0F-FE4829F3FFBF}"/>
              </a:ext>
            </a:extLst>
          </p:cNvPr>
          <p:cNvSpPr txBox="1"/>
          <p:nvPr/>
        </p:nvSpPr>
        <p:spPr>
          <a:xfrm>
            <a:off x="9539855" y="4082384"/>
            <a:ext cx="145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Main&gt; div</a:t>
            </a:r>
          </a:p>
          <a:p>
            <a:r>
              <a:rPr lang="en-US" altLang="ko-KR" dirty="0"/>
              <a:t>H : 80%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F86D3-7CD6-48E6-8E3E-25C6D0D817ED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73F4D2-6782-48B0-9CC2-7C13C40C3946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C3BC5D6A-CBA9-40AA-9977-C58FA904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473257-087D-4CCC-BA80-12E780828313}"/>
              </a:ext>
            </a:extLst>
          </p:cNvPr>
          <p:cNvSpPr/>
          <p:nvPr/>
        </p:nvSpPr>
        <p:spPr>
          <a:xfrm>
            <a:off x="10234569" y="531043"/>
            <a:ext cx="1828800" cy="11970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35C7-A1E2-4528-8A41-C100B76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2. Main(section)-2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731114-16DF-469B-9267-B4815466ED91}"/>
              </a:ext>
            </a:extLst>
          </p:cNvPr>
          <p:cNvSpPr/>
          <p:nvPr/>
        </p:nvSpPr>
        <p:spPr>
          <a:xfrm>
            <a:off x="3143674" y="1754739"/>
            <a:ext cx="5771625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FD8E0-25D7-49A2-896F-8BAE4A36AC83}"/>
              </a:ext>
            </a:extLst>
          </p:cNvPr>
          <p:cNvSpPr/>
          <p:nvPr/>
        </p:nvSpPr>
        <p:spPr>
          <a:xfrm>
            <a:off x="3202397" y="1811889"/>
            <a:ext cx="5637402" cy="37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 이름</a:t>
            </a:r>
            <a:r>
              <a:rPr lang="en-US" altLang="ko-KR" dirty="0">
                <a:solidFill>
                  <a:schemeClr val="tx1"/>
                </a:solidFill>
              </a:rPr>
              <a:t>(h2)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A43E06-A3E2-4987-8FEB-17893CA0A24C}"/>
              </a:ext>
            </a:extLst>
          </p:cNvPr>
          <p:cNvSpPr/>
          <p:nvPr/>
        </p:nvSpPr>
        <p:spPr>
          <a:xfrm>
            <a:off x="3202397" y="2250971"/>
            <a:ext cx="5637401" cy="25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1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2 | </a:t>
            </a:r>
            <a:r>
              <a:rPr lang="ko-KR" altLang="en-US" sz="1400" dirty="0">
                <a:solidFill>
                  <a:schemeClr val="tx1"/>
                </a:solidFill>
              </a:rPr>
              <a:t>룸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FA9E5-BEBE-4BCE-B25D-7757207A5E74}"/>
              </a:ext>
            </a:extLst>
          </p:cNvPr>
          <p:cNvSpPr/>
          <p:nvPr/>
        </p:nvSpPr>
        <p:spPr>
          <a:xfrm>
            <a:off x="3261120" y="2670071"/>
            <a:ext cx="3139929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590485-0BEE-4230-BB2F-73F4E8A340AB}"/>
              </a:ext>
            </a:extLst>
          </p:cNvPr>
          <p:cNvSpPr/>
          <p:nvPr/>
        </p:nvSpPr>
        <p:spPr>
          <a:xfrm>
            <a:off x="6545829" y="2670071"/>
            <a:ext cx="2243636" cy="187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BA916D-8BB3-4F54-BDEE-F8408C7CA478}"/>
              </a:ext>
            </a:extLst>
          </p:cNvPr>
          <p:cNvSpPr/>
          <p:nvPr/>
        </p:nvSpPr>
        <p:spPr>
          <a:xfrm>
            <a:off x="6545829" y="4710961"/>
            <a:ext cx="2243636" cy="549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버튼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97D610-DFD0-45D8-981A-B8E608BE69FD}"/>
              </a:ext>
            </a:extLst>
          </p:cNvPr>
          <p:cNvSpPr/>
          <p:nvPr/>
        </p:nvSpPr>
        <p:spPr>
          <a:xfrm>
            <a:off x="6625839" y="2785641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4E209B-FDEC-42DF-9DD3-0580BE8E0A6F}"/>
              </a:ext>
            </a:extLst>
          </p:cNvPr>
          <p:cNvSpPr/>
          <p:nvPr/>
        </p:nvSpPr>
        <p:spPr>
          <a:xfrm>
            <a:off x="6625839" y="3340334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구조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AC7BD5-7095-474C-96D1-EEECE6DBF393}"/>
              </a:ext>
            </a:extLst>
          </p:cNvPr>
          <p:cNvSpPr/>
          <p:nvPr/>
        </p:nvSpPr>
        <p:spPr>
          <a:xfrm>
            <a:off x="6625839" y="3917805"/>
            <a:ext cx="2068830" cy="468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인원 조건</a:t>
            </a:r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E1854A5-ABF9-436E-9112-1DF205BDF003}"/>
              </a:ext>
            </a:extLst>
          </p:cNvPr>
          <p:cNvSpPr/>
          <p:nvPr/>
        </p:nvSpPr>
        <p:spPr>
          <a:xfrm flipH="1">
            <a:off x="2524460" y="2570569"/>
            <a:ext cx="524418" cy="2942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435C65-B138-4521-BC0F-FE4829F3FFBF}"/>
              </a:ext>
            </a:extLst>
          </p:cNvPr>
          <p:cNvSpPr txBox="1"/>
          <p:nvPr/>
        </p:nvSpPr>
        <p:spPr>
          <a:xfrm>
            <a:off x="884116" y="3704451"/>
            <a:ext cx="145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F0"/>
                </a:solidFill>
              </a:rPr>
              <a:t>div</a:t>
            </a:r>
          </a:p>
          <a:p>
            <a:pPr algn="r"/>
            <a:r>
              <a:rPr lang="en-US" altLang="ko-KR" dirty="0"/>
              <a:t>H : 80%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F86D3-7CD6-48E6-8E3E-25C6D0D817ED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73F4D2-6782-48B0-9CC2-7C13C40C3946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2914B0E-6A24-4A73-8858-401D9FF1869F}"/>
              </a:ext>
            </a:extLst>
          </p:cNvPr>
          <p:cNvCxnSpPr/>
          <p:nvPr/>
        </p:nvCxnSpPr>
        <p:spPr>
          <a:xfrm>
            <a:off x="3606640" y="2670071"/>
            <a:ext cx="0" cy="259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91C492-CAAE-4285-BD90-28E2DED9B346}"/>
              </a:ext>
            </a:extLst>
          </p:cNvPr>
          <p:cNvSpPr txBox="1"/>
          <p:nvPr/>
        </p:nvSpPr>
        <p:spPr>
          <a:xfrm>
            <a:off x="3606640" y="2858497"/>
            <a:ext cx="173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en-US" altLang="ko-KR" dirty="0"/>
              <a:t>div1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 : 80%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en-US" altLang="ko-KR" sz="1050" dirty="0">
                <a:solidFill>
                  <a:srgbClr val="00B0F0"/>
                </a:solidFill>
              </a:rPr>
              <a:t>div</a:t>
            </a:r>
            <a:r>
              <a:rPr lang="en-US" altLang="ko-KR" sz="1050" dirty="0">
                <a:solidFill>
                  <a:schemeClr val="tx1"/>
                </a:solidFill>
              </a:rPr>
              <a:t>*80%)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7CBB97-79DF-4CEA-9327-6E40CF6C1DB1}"/>
              </a:ext>
            </a:extLst>
          </p:cNvPr>
          <p:cNvCxnSpPr/>
          <p:nvPr/>
        </p:nvCxnSpPr>
        <p:spPr>
          <a:xfrm>
            <a:off x="3261119" y="4985916"/>
            <a:ext cx="3139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089C9-0B16-4B23-A016-E54CE728D68F}"/>
              </a:ext>
            </a:extLst>
          </p:cNvPr>
          <p:cNvSpPr txBox="1"/>
          <p:nvPr/>
        </p:nvSpPr>
        <p:spPr>
          <a:xfrm>
            <a:off x="3647309" y="4370922"/>
            <a:ext cx="130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&gt;div1</a:t>
            </a:r>
          </a:p>
          <a:p>
            <a:r>
              <a:rPr lang="en-US" altLang="ko-KR" dirty="0"/>
              <a:t>W</a:t>
            </a:r>
            <a:r>
              <a:rPr lang="en-US" altLang="ko-KR" dirty="0">
                <a:solidFill>
                  <a:schemeClr val="tx1"/>
                </a:solidFill>
              </a:rPr>
              <a:t> : 60%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04DD00-9B53-4745-B27B-83D42E2C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DE85-88EE-4E97-A6F2-4400FC495A28}"/>
              </a:ext>
            </a:extLst>
          </p:cNvPr>
          <p:cNvSpPr/>
          <p:nvPr/>
        </p:nvSpPr>
        <p:spPr>
          <a:xfrm>
            <a:off x="10234569" y="531043"/>
            <a:ext cx="1828800" cy="11970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ECA2F686-61A2-461B-94B3-518BCEAB170B}"/>
              </a:ext>
            </a:extLst>
          </p:cNvPr>
          <p:cNvSpPr/>
          <p:nvPr/>
        </p:nvSpPr>
        <p:spPr>
          <a:xfrm rot="16200000">
            <a:off x="6989043" y="818673"/>
            <a:ext cx="1357213" cy="2243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3518B-BADF-4813-96F7-08EFBEB2F2F6}"/>
              </a:ext>
            </a:extLst>
          </p:cNvPr>
          <p:cNvSpPr txBox="1"/>
          <p:nvPr/>
        </p:nvSpPr>
        <p:spPr>
          <a:xfrm>
            <a:off x="6582788" y="583976"/>
            <a:ext cx="215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&gt;div2, div3</a:t>
            </a:r>
          </a:p>
          <a:p>
            <a:pPr algn="ctr"/>
            <a:r>
              <a:rPr lang="en-US" altLang="ko-KR" dirty="0"/>
              <a:t>W : 260px</a:t>
            </a:r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BC841C2E-1A62-439A-BE5D-F64B885A10AE}"/>
              </a:ext>
            </a:extLst>
          </p:cNvPr>
          <p:cNvSpPr/>
          <p:nvPr/>
        </p:nvSpPr>
        <p:spPr>
          <a:xfrm>
            <a:off x="8839798" y="2670071"/>
            <a:ext cx="622984" cy="1875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973B8-625E-4F4B-A58B-F5FDD1F83A80}"/>
              </a:ext>
            </a:extLst>
          </p:cNvPr>
          <p:cNvSpPr txBox="1"/>
          <p:nvPr/>
        </p:nvSpPr>
        <p:spPr>
          <a:xfrm>
            <a:off x="9571839" y="3340334"/>
            <a:ext cx="167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&gt;div2</a:t>
            </a:r>
          </a:p>
          <a:p>
            <a:r>
              <a:rPr lang="en-US" altLang="ko-KR" dirty="0"/>
              <a:t>H : 300px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8844F9-B168-4CCF-94B9-2852F45FC683}"/>
              </a:ext>
            </a:extLst>
          </p:cNvPr>
          <p:cNvCxnSpPr/>
          <p:nvPr/>
        </p:nvCxnSpPr>
        <p:spPr>
          <a:xfrm>
            <a:off x="6786694" y="2785641"/>
            <a:ext cx="0" cy="468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7F3D1A-22BD-451E-8DF1-784C5917E6A7}"/>
              </a:ext>
            </a:extLst>
          </p:cNvPr>
          <p:cNvSpPr txBox="1"/>
          <p:nvPr/>
        </p:nvSpPr>
        <p:spPr>
          <a:xfrm>
            <a:off x="6786694" y="2784198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FE7008-587F-407F-A079-0D4D34A73C94}"/>
              </a:ext>
            </a:extLst>
          </p:cNvPr>
          <p:cNvCxnSpPr/>
          <p:nvPr/>
        </p:nvCxnSpPr>
        <p:spPr>
          <a:xfrm>
            <a:off x="6786694" y="3341777"/>
            <a:ext cx="0" cy="468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0D6089-2430-43F7-8D43-55D2BD2142C0}"/>
              </a:ext>
            </a:extLst>
          </p:cNvPr>
          <p:cNvSpPr txBox="1"/>
          <p:nvPr/>
        </p:nvSpPr>
        <p:spPr>
          <a:xfrm>
            <a:off x="6786694" y="3340334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886F45-A113-4A1E-924E-A5E4618243E5}"/>
              </a:ext>
            </a:extLst>
          </p:cNvPr>
          <p:cNvCxnSpPr/>
          <p:nvPr/>
        </p:nvCxnSpPr>
        <p:spPr>
          <a:xfrm>
            <a:off x="6786694" y="3911979"/>
            <a:ext cx="0" cy="468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0DDE6C-C89A-439E-B32A-0D1AC5353EE4}"/>
              </a:ext>
            </a:extLst>
          </p:cNvPr>
          <p:cNvSpPr txBox="1"/>
          <p:nvPr/>
        </p:nvSpPr>
        <p:spPr>
          <a:xfrm>
            <a:off x="6786694" y="391053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</a:t>
            </a:r>
            <a:endParaRPr lang="ko-KR" altLang="en-US" dirty="0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2D6D17E8-984C-4DD7-B04D-1BD05DB71D34}"/>
              </a:ext>
            </a:extLst>
          </p:cNvPr>
          <p:cNvSpPr/>
          <p:nvPr/>
        </p:nvSpPr>
        <p:spPr>
          <a:xfrm>
            <a:off x="8839798" y="4683953"/>
            <a:ext cx="622984" cy="576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F9C959-8C9F-4052-8550-496A2E46B3CE}"/>
              </a:ext>
            </a:extLst>
          </p:cNvPr>
          <p:cNvSpPr txBox="1"/>
          <p:nvPr/>
        </p:nvSpPr>
        <p:spPr>
          <a:xfrm>
            <a:off x="9554676" y="4710961"/>
            <a:ext cx="167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div</a:t>
            </a:r>
            <a:r>
              <a:rPr lang="en-US" altLang="ko-KR" dirty="0"/>
              <a:t>&gt;div3</a:t>
            </a:r>
          </a:p>
          <a:p>
            <a:r>
              <a:rPr lang="en-US" altLang="ko-KR" dirty="0"/>
              <a:t>H : 100px </a:t>
            </a:r>
          </a:p>
        </p:txBody>
      </p:sp>
    </p:spTree>
    <p:extLst>
      <p:ext uri="{BB962C8B-B14F-4D97-AF65-F5344CB8AC3E}">
        <p14:creationId xmlns:p14="http://schemas.microsoft.com/office/powerpoint/2010/main" val="33088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D480E9-1D93-4A54-9EFB-F2581FFB676C}"/>
              </a:ext>
            </a:extLst>
          </p:cNvPr>
          <p:cNvSpPr txBox="1"/>
          <p:nvPr/>
        </p:nvSpPr>
        <p:spPr>
          <a:xfrm>
            <a:off x="0" y="2998993"/>
            <a:ext cx="26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Footer</a:t>
            </a:r>
          </a:p>
          <a:p>
            <a:pPr algn="r"/>
            <a:r>
              <a:rPr lang="en-US" altLang="ko-KR" dirty="0"/>
              <a:t>H : </a:t>
            </a:r>
            <a:r>
              <a:rPr lang="en-US" altLang="ko-KR" dirty="0">
                <a:highlight>
                  <a:srgbClr val="FF0000"/>
                </a:highlight>
              </a:rPr>
              <a:t>200px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B0FD8009-ABBB-4469-9C24-BC943D2363B8}"/>
              </a:ext>
            </a:extLst>
          </p:cNvPr>
          <p:cNvSpPr/>
          <p:nvPr/>
        </p:nvSpPr>
        <p:spPr>
          <a:xfrm>
            <a:off x="2786688" y="2766436"/>
            <a:ext cx="443801" cy="1018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CF48D-1EDB-4668-A416-8C699CDA27B8}"/>
              </a:ext>
            </a:extLst>
          </p:cNvPr>
          <p:cNvSpPr/>
          <p:nvPr/>
        </p:nvSpPr>
        <p:spPr>
          <a:xfrm>
            <a:off x="3364713" y="2736167"/>
            <a:ext cx="5771625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D0CE33C-13FE-4E38-83B9-FB0B7AFE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29040"/>
            <a:ext cx="10515600" cy="6040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3. Footer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58D9B-0BC1-4D3D-B0F3-8FE0BFC4AE11}"/>
              </a:ext>
            </a:extLst>
          </p:cNvPr>
          <p:cNvSpPr txBox="1"/>
          <p:nvPr/>
        </p:nvSpPr>
        <p:spPr>
          <a:xfrm>
            <a:off x="10483549" y="6259628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FFFF00"/>
                </a:highlight>
              </a:rPr>
              <a:t>조정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8C194-155E-4C9E-97AE-F944E7575ED0}"/>
              </a:ext>
            </a:extLst>
          </p:cNvPr>
          <p:cNvSpPr txBox="1"/>
          <p:nvPr/>
        </p:nvSpPr>
        <p:spPr>
          <a:xfrm>
            <a:off x="9402313" y="5781455"/>
            <a:ext cx="23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highlight>
                  <a:srgbClr val="00FF00"/>
                </a:highlight>
              </a:rPr>
              <a:t>최우선 조정 사항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21856335-6A0A-45A9-BD91-27902797D45A}"/>
              </a:ext>
            </a:extLst>
          </p:cNvPr>
          <p:cNvSpPr/>
          <p:nvPr/>
        </p:nvSpPr>
        <p:spPr>
          <a:xfrm rot="5400000">
            <a:off x="6095764" y="-298365"/>
            <a:ext cx="253799" cy="571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633A1-5D70-4087-986F-5D27BE6EB9EC}"/>
              </a:ext>
            </a:extLst>
          </p:cNvPr>
          <p:cNvSpPr txBox="1"/>
          <p:nvPr/>
        </p:nvSpPr>
        <p:spPr>
          <a:xfrm>
            <a:off x="4965363" y="171245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Footer</a:t>
            </a:r>
          </a:p>
          <a:p>
            <a:pPr algn="ctr"/>
            <a:r>
              <a:rPr lang="en-US" altLang="ko-KR" dirty="0"/>
              <a:t>W : </a:t>
            </a:r>
            <a:r>
              <a:rPr lang="en-US" altLang="ko-KR" dirty="0">
                <a:highlight>
                  <a:srgbClr val="FF0000"/>
                </a:highlight>
              </a:rPr>
              <a:t>1920 * 0.8</a:t>
            </a:r>
            <a:endParaRPr lang="ko-KR" altLang="en-US" dirty="0">
              <a:highlight>
                <a:srgbClr val="FF0000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79B2DB-B0A0-4581-B6DA-16B03071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15" y="100886"/>
            <a:ext cx="1673538" cy="19051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FE2A23-2D89-4BBC-ACA5-33B4A717DF17}"/>
              </a:ext>
            </a:extLst>
          </p:cNvPr>
          <p:cNvSpPr/>
          <p:nvPr/>
        </p:nvSpPr>
        <p:spPr>
          <a:xfrm>
            <a:off x="10234569" y="1636795"/>
            <a:ext cx="1828800" cy="4780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3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306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Rooms 와이어프레임</vt:lpstr>
      <vt:lpstr>0. 비고</vt:lpstr>
      <vt:lpstr>1. 와이어프레임</vt:lpstr>
      <vt:lpstr>2. Header</vt:lpstr>
      <vt:lpstr>2. Main(section)-1</vt:lpstr>
      <vt:lpstr>2. Main(section)-2</vt:lpstr>
      <vt:lpstr>3.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32</cp:revision>
  <dcterms:created xsi:type="dcterms:W3CDTF">2024-02-28T01:20:27Z</dcterms:created>
  <dcterms:modified xsi:type="dcterms:W3CDTF">2024-02-29T11:00:28Z</dcterms:modified>
</cp:coreProperties>
</file>