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58" r:id="rId4"/>
    <p:sldId id="261" r:id="rId5"/>
    <p:sldId id="282" r:id="rId6"/>
    <p:sldId id="262" r:id="rId7"/>
    <p:sldId id="265" r:id="rId8"/>
    <p:sldId id="266" r:id="rId9"/>
    <p:sldId id="267" r:id="rId10"/>
    <p:sldId id="269" r:id="rId11"/>
    <p:sldId id="270" r:id="rId12"/>
    <p:sldId id="263" r:id="rId13"/>
    <p:sldId id="274" r:id="rId14"/>
    <p:sldId id="273" r:id="rId15"/>
    <p:sldId id="272" r:id="rId16"/>
    <p:sldId id="280" r:id="rId17"/>
    <p:sldId id="275" r:id="rId18"/>
    <p:sldId id="276" r:id="rId19"/>
    <p:sldId id="278" r:id="rId20"/>
    <p:sldId id="279" r:id="rId21"/>
    <p:sldId id="281"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59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79173"/>
  </p:normalViewPr>
  <p:slideViewPr>
    <p:cSldViewPr snapToGrid="0" snapToObjects="1">
      <p:cViewPr varScale="1">
        <p:scale>
          <a:sx n="84" d="100"/>
          <a:sy n="84" d="100"/>
        </p:scale>
        <p:origin x="1104" y="192"/>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E8E2D3-F61C-7241-B143-6A152A7A2552}" type="datetimeFigureOut">
              <a:rPr kumimoji="1" lang="zh-CN" altLang="en-US" smtClean="0"/>
              <a:t>2021/7/29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ECF53-D0BA-8942-9BD8-D1941ADAD733}" type="slidenum">
              <a:rPr kumimoji="1" lang="zh-CN" altLang="en-US" smtClean="0"/>
              <a:t>‹#›</a:t>
            </a:fld>
            <a:endParaRPr kumimoji="1" lang="zh-CN" altLang="en-US"/>
          </a:p>
        </p:txBody>
      </p:sp>
    </p:spTree>
    <p:extLst>
      <p:ext uri="{BB962C8B-B14F-4D97-AF65-F5344CB8AC3E}">
        <p14:creationId xmlns:p14="http://schemas.microsoft.com/office/powerpoint/2010/main" val="3062714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Hello everyone, I will give a presentation about our work called “PR-Sketch: </a:t>
            </a:r>
            <a:r>
              <a:rPr kumimoji="1" lang="en-US" altLang="zh-CN" sz="1200" b="1" dirty="0">
                <a:solidFill>
                  <a:schemeClr val="accent1">
                    <a:lumMod val="75000"/>
                  </a:schemeClr>
                </a:solidFill>
                <a:latin typeface="Times" pitchFamily="2" charset="0"/>
              </a:rPr>
              <a:t>Monitoring Per-key Aggregation of Streaming Data with Nearly Full Accuracy”. Thanks for the support of University of Chinese Academy and Sciences, Institute of Computing Technology, and Peking University. And also thanks for the contributions of the authors, </a:t>
            </a:r>
            <a:r>
              <a:rPr kumimoji="1" lang="en-US" altLang="zh-CN" sz="1200" b="1" dirty="0" err="1">
                <a:solidFill>
                  <a:schemeClr val="accent1">
                    <a:lumMod val="75000"/>
                  </a:schemeClr>
                </a:solidFill>
                <a:latin typeface="Times" pitchFamily="2" charset="0"/>
              </a:rPr>
              <a:t>Siyuan</a:t>
            </a:r>
            <a:r>
              <a:rPr kumimoji="1" lang="en-US" altLang="zh-CN" sz="1200" b="1" dirty="0">
                <a:solidFill>
                  <a:schemeClr val="accent1">
                    <a:lumMod val="75000"/>
                  </a:schemeClr>
                </a:solidFill>
                <a:latin typeface="Times" pitchFamily="2" charset="0"/>
              </a:rPr>
              <a:t> Sheng, </a:t>
            </a:r>
            <a:r>
              <a:rPr kumimoji="1" lang="en-US" altLang="zh-CN" sz="1200" b="1" dirty="0" err="1">
                <a:solidFill>
                  <a:schemeClr val="accent1">
                    <a:lumMod val="75000"/>
                  </a:schemeClr>
                </a:solidFill>
                <a:latin typeface="Times" pitchFamily="2" charset="0"/>
              </a:rPr>
              <a:t>Qun</a:t>
            </a:r>
            <a:r>
              <a:rPr kumimoji="1" lang="en-US" altLang="zh-CN" sz="1200" b="1" dirty="0">
                <a:solidFill>
                  <a:schemeClr val="accent1">
                    <a:lumMod val="75000"/>
                  </a:schemeClr>
                </a:solidFill>
                <a:latin typeface="Times" pitchFamily="2" charset="0"/>
              </a:rPr>
              <a:t> Huang, Sa Wang, and </a:t>
            </a:r>
            <a:r>
              <a:rPr kumimoji="1" lang="en-US" altLang="zh-CN" sz="1200" b="1" dirty="0" err="1">
                <a:solidFill>
                  <a:schemeClr val="accent1">
                    <a:lumMod val="75000"/>
                  </a:schemeClr>
                </a:solidFill>
                <a:latin typeface="Times" pitchFamily="2" charset="0"/>
              </a:rPr>
              <a:t>Yungang</a:t>
            </a:r>
            <a:r>
              <a:rPr kumimoji="1" lang="en-US" altLang="zh-CN" sz="1200" b="1" dirty="0">
                <a:solidFill>
                  <a:schemeClr val="accent1">
                    <a:lumMod val="75000"/>
                  </a:schemeClr>
                </a:solidFill>
                <a:latin typeface="Times" pitchFamily="2" charset="0"/>
              </a:rPr>
              <a:t> Bao.</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a:t>
            </a:fld>
            <a:endParaRPr kumimoji="1" lang="zh-CN" altLang="en-US"/>
          </a:p>
        </p:txBody>
      </p:sp>
    </p:spTree>
    <p:extLst>
      <p:ext uri="{BB962C8B-B14F-4D97-AF65-F5344CB8AC3E}">
        <p14:creationId xmlns:p14="http://schemas.microsoft.com/office/powerpoint/2010/main" val="2457324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Suppose that there are only the three items in the monitoring epoch. Then, we send the count-min sketch to the recovery phase. In the recovery phase, for each key, we use the minimum value of hashed buckets as the estimated aggregation. Note that in this example, we overestimate the aggregation of x2 due to hash collisions.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10</a:t>
            </a:fld>
            <a:endParaRPr kumimoji="1" lang="zh-CN" altLang="en-US"/>
          </a:p>
        </p:txBody>
      </p:sp>
    </p:spTree>
    <p:extLst>
      <p:ext uri="{BB962C8B-B14F-4D97-AF65-F5344CB8AC3E}">
        <p14:creationId xmlns:p14="http://schemas.microsoft.com/office/powerpoint/2010/main" val="762443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Now we explain the second root cause, complicated key tracking. In order to recover per-key aggregations, the recovery phase must know which keys have appeared in the monitoring epoch. Therefore, existing methods use complicated mechanisms to track the keys in the update phase. For example, some methods use XOR coding, multi-level hashing, and group testing. However, they are time-consuming, which may break the requirement of linear processing of high-speed streams. Other methods use dedicated buckets to store the keys, while they are memory-consuming. In a word, existing key tracking mechanisms occupy considerable memory and computation resources. They reduce the resources allocated for aggregation recording and hence cause more hash collisions in the update phase.</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11</a:t>
            </a:fld>
            <a:endParaRPr kumimoji="1" lang="zh-CN" altLang="en-US"/>
          </a:p>
        </p:txBody>
      </p:sp>
    </p:spTree>
    <p:extLst>
      <p:ext uri="{BB962C8B-B14F-4D97-AF65-F5344CB8AC3E}">
        <p14:creationId xmlns:p14="http://schemas.microsoft.com/office/powerpoint/2010/main" val="1667312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fix the limitations of existing methods, our work assumes that the per-key aggregations follow heavy-tailed distribution. Based on the assumption, we design equation-based recovery and key recording offloading to replace the simple estimation and complicated key tracking. Based on the two design features, we propose two new algorithms called PR-Sketch and Fast PR-Sketch to achieve nearly full accuracy, i.e., high accuracy of the aggregations of nearly all keys.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12</a:t>
            </a:fld>
            <a:endParaRPr kumimoji="1" lang="zh-CN" altLang="en-US"/>
          </a:p>
        </p:txBody>
      </p:sp>
    </p:spTree>
    <p:extLst>
      <p:ext uri="{BB962C8B-B14F-4D97-AF65-F5344CB8AC3E}">
        <p14:creationId xmlns:p14="http://schemas.microsoft.com/office/powerpoint/2010/main" val="611686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first describe the heavy-tailed distribution of per-key aggregations. Specifically, under such a distribution, most keys have small aggregations, and a few keys have large aggregations which contribute the majority of stream volume, where we denote the sum of all per-key aggregations as stream volume. Actually, it is a common assumption which has been used by many existing works. We also validate it on our workloads, including data center traffic, Internet traffic, click stream, and market basket data. Based on the assumption, we pose two design features, equation-based recovery and key recording offloading.</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13</a:t>
            </a:fld>
            <a:endParaRPr kumimoji="1" lang="zh-CN" altLang="en-US"/>
          </a:p>
        </p:txBody>
      </p:sp>
    </p:spTree>
    <p:extLst>
      <p:ext uri="{BB962C8B-B14F-4D97-AF65-F5344CB8AC3E}">
        <p14:creationId xmlns:p14="http://schemas.microsoft.com/office/powerpoint/2010/main" val="2545186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First, I will give an example to show the first design feature, equation-based recovery. It is deployed in the recovery phase. We use the same count-min sketch as the previous example of simple estimation. For each hashed bucket, we can get a corresponding equation, which represents the mapping between bucket value and aggregation. For instance, consider the first bucket in the first row, whose value is 2. Since both x1 and x2 are hashed in this bucket, we can get the first equation, i.e., x1 plus x2 equals 2. In this example, we can get six equations.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14</a:t>
            </a:fld>
            <a:endParaRPr kumimoji="1" lang="zh-CN" altLang="en-US"/>
          </a:p>
        </p:txBody>
      </p:sp>
    </p:spTree>
    <p:extLst>
      <p:ext uri="{BB962C8B-B14F-4D97-AF65-F5344CB8AC3E}">
        <p14:creationId xmlns:p14="http://schemas.microsoft.com/office/powerpoint/2010/main" val="35805252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Actually, all the equations can be formulated as matrix multiplication. The vector y corresponds to the count-min sketch, which is collected from the update phase. The matrix A can be derived from the pre-defined hash functions. And the vector x corresponds to the unknown aggregations.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15</a:t>
            </a:fld>
            <a:endParaRPr kumimoji="1" lang="zh-CN" altLang="en-US"/>
          </a:p>
        </p:txBody>
      </p:sp>
    </p:spTree>
    <p:extLst>
      <p:ext uri="{BB962C8B-B14F-4D97-AF65-F5344CB8AC3E}">
        <p14:creationId xmlns:p14="http://schemas.microsoft.com/office/powerpoint/2010/main" val="2777743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By solving the linear equations, we can get the unique solution in this example.</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16</a:t>
            </a:fld>
            <a:endParaRPr kumimoji="1" lang="zh-CN" altLang="en-US"/>
          </a:p>
        </p:txBody>
      </p:sp>
    </p:spTree>
    <p:extLst>
      <p:ext uri="{BB962C8B-B14F-4D97-AF65-F5344CB8AC3E}">
        <p14:creationId xmlns:p14="http://schemas.microsoft.com/office/powerpoint/2010/main" val="3411893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in most time we will face an under-constrained problem. In this case, there are infinite feasible yet irrelevant solutions, which significantly undermine the recovery accuracy. To fix it, we leverage the assumption about heavy-tailed distribution. Specifically, since most keys have similar small aggregations like noises, which cause most hash collisions, we find the solution with minimum L2 norm. Since it penalizes the existence of large aggregations and well suited by small noises, it helps to improve accuracy.</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17</a:t>
            </a:fld>
            <a:endParaRPr kumimoji="1" lang="zh-CN" altLang="en-US"/>
          </a:p>
        </p:txBody>
      </p:sp>
    </p:spTree>
    <p:extLst>
      <p:ext uri="{BB962C8B-B14F-4D97-AF65-F5344CB8AC3E}">
        <p14:creationId xmlns:p14="http://schemas.microsoft.com/office/powerpoint/2010/main" val="30846698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Another design feature is key recording offloading. Specifically, in the update phase, instead of complicated data structures used by existing works, we use a lightweight bloom filter to identify the keys, only when they appear at the first time during the monitoring epoch. Then, we report the newly identified keys to the recovery phase. Based on the heavy-tailed distribution, a few keys contribute the majority of stream volume, which are reported only once. Therefore, the extra bandwidth usage for reporting keys is limited.</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18</a:t>
            </a:fld>
            <a:endParaRPr kumimoji="1" lang="zh-CN" altLang="en-US"/>
          </a:p>
        </p:txBody>
      </p:sp>
    </p:spTree>
    <p:extLst>
      <p:ext uri="{BB962C8B-B14F-4D97-AF65-F5344CB8AC3E}">
        <p14:creationId xmlns:p14="http://schemas.microsoft.com/office/powerpoint/2010/main" val="2328763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Based on the two design features, we propose two new algorithms. The first one is called PR-Sketch which aims for nearly full accuracy with limited resources. The second one is called fast PR-Sketch, which further improves the first algorithm by eliminating some hash operations.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19</a:t>
            </a:fld>
            <a:endParaRPr kumimoji="1" lang="zh-CN" altLang="en-US"/>
          </a:p>
        </p:txBody>
      </p:sp>
    </p:spTree>
    <p:extLst>
      <p:ext uri="{BB962C8B-B14F-4D97-AF65-F5344CB8AC3E}">
        <p14:creationId xmlns:p14="http://schemas.microsoft.com/office/powerpoint/2010/main" val="1691860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 work considers the stream processing scenario with two phases, an update phase and a recovery phase. The update phase is deployed in distributed entities. In the update phase, a high-speed stream of items, each formulated as a key-value pair, is processed by some data structure. After each monitoring epoch, we send the data structure from the update phase to the recovery phase. The recovery phase is logically-centered. In the recovery phase, we sum the values of the items belonging to each key as per-key aggregation.</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2</a:t>
            </a:fld>
            <a:endParaRPr kumimoji="1" lang="zh-CN" altLang="en-US"/>
          </a:p>
        </p:txBody>
      </p:sp>
    </p:spTree>
    <p:extLst>
      <p:ext uri="{BB962C8B-B14F-4D97-AF65-F5344CB8AC3E}">
        <p14:creationId xmlns:p14="http://schemas.microsoft.com/office/powerpoint/2010/main" val="4695275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Finally, I give the results of our algorithms. For the accuracy, we can achieve full precision, recall and F1 score. We can also accurately recover the aggregations of more than 95% keys. For the resources, we can process more than 30 million items per second. The bandwidth usage and recovery time are also limited. Our algorithms are also general on both real-world and synthetic workloads, and robust on different parameter configuration. We also evaluate our algorithms on different use cases.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20</a:t>
            </a:fld>
            <a:endParaRPr kumimoji="1" lang="zh-CN" altLang="en-US"/>
          </a:p>
        </p:txBody>
      </p:sp>
    </p:spTree>
    <p:extLst>
      <p:ext uri="{BB962C8B-B14F-4D97-AF65-F5344CB8AC3E}">
        <p14:creationId xmlns:p14="http://schemas.microsoft.com/office/powerpoint/2010/main" val="1007585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That's all, thank you.</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21</a:t>
            </a:fld>
            <a:endParaRPr kumimoji="1" lang="zh-CN" altLang="en-US"/>
          </a:p>
        </p:txBody>
      </p:sp>
    </p:spTree>
    <p:extLst>
      <p:ext uri="{BB962C8B-B14F-4D97-AF65-F5344CB8AC3E}">
        <p14:creationId xmlns:p14="http://schemas.microsoft.com/office/powerpoint/2010/main" val="4194331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is the overall architecture. In the update phase, we identify new keys and send them to the recovery phase. We also record aggregations by sketch, which is sent to the recovery phase at the end of monitoring epoch. In the recovery phase, given the recorded keys and collected sketch, we use equation-based recovery to estimate per-key aggregations.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22</a:t>
            </a:fld>
            <a:endParaRPr kumimoji="1" lang="zh-CN" altLang="en-US"/>
          </a:p>
        </p:txBody>
      </p:sp>
    </p:spTree>
    <p:extLst>
      <p:ext uri="{BB962C8B-B14F-4D97-AF65-F5344CB8AC3E}">
        <p14:creationId xmlns:p14="http://schemas.microsoft.com/office/powerpoint/2010/main" val="740212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problem is that the update phase only has limited resources like computation units and on-chip memory, while the recovery phase aims for high accuracy of per-key aggregations to meet the requirement of upper applications. To fix the problem, approximate techniques are widely used.</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3</a:t>
            </a:fld>
            <a:endParaRPr kumimoji="1" lang="zh-CN" altLang="en-US"/>
          </a:p>
        </p:txBody>
      </p:sp>
    </p:spTree>
    <p:extLst>
      <p:ext uri="{BB962C8B-B14F-4D97-AF65-F5344CB8AC3E}">
        <p14:creationId xmlns:p14="http://schemas.microsoft.com/office/powerpoint/2010/main" val="30725255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Existing approximate techniques are mainly classified into three categories. First, some works exploit sampling-based techniques to reduce processing overhead. However, it undermines accuracy due to loss of critical items. Second, other works use counter-based techniques to maintain a dedicated counter for each key. However, it costs significant resources including memory and computation. Thus, we focus on the sketch-based techniques, which can provide guaranteed accuracy with limited resources.</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4</a:t>
            </a:fld>
            <a:endParaRPr kumimoji="1" lang="zh-CN" altLang="en-US"/>
          </a:p>
        </p:txBody>
      </p:sp>
    </p:spTree>
    <p:extLst>
      <p:ext uri="{BB962C8B-B14F-4D97-AF65-F5344CB8AC3E}">
        <p14:creationId xmlns:p14="http://schemas.microsoft.com/office/powerpoint/2010/main" val="870229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existing sketch-based techniques can only provide accuracy guarantee for specific keys like heavy hitters. It is not enough especially for fine-grained applications like anomaly detection and attack prevention.</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5</a:t>
            </a:fld>
            <a:endParaRPr kumimoji="1" lang="zh-CN" altLang="en-US"/>
          </a:p>
        </p:txBody>
      </p:sp>
    </p:spTree>
    <p:extLst>
      <p:ext uri="{BB962C8B-B14F-4D97-AF65-F5344CB8AC3E}">
        <p14:creationId xmlns:p14="http://schemas.microsoft.com/office/powerpoint/2010/main" val="29637628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perform a preliminary experiment to confirm it. We set accurate recovery of at least 95% per-key aggregations as our target. The result shows that existing methods need at least around 50 MB memory. It significantly exceeds the amount of on-chip memory in the update phase. For example, commodity switches in data center only have 10 to 20 MB SRAM.</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6</a:t>
            </a:fld>
            <a:endParaRPr kumimoji="1" lang="zh-CN" altLang="en-US"/>
          </a:p>
        </p:txBody>
      </p:sp>
    </p:spTree>
    <p:extLst>
      <p:ext uri="{BB962C8B-B14F-4D97-AF65-F5344CB8AC3E}">
        <p14:creationId xmlns:p14="http://schemas.microsoft.com/office/powerpoint/2010/main" val="181260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There are two root causes for the insufficient accuracy of existing methods, simple estimation and complicated key tracking. The former one refers to that existing methods </a:t>
            </a:r>
            <a:r>
              <a:rPr kumimoji="1" lang="en-US" altLang="zh-CN" sz="1200" dirty="0">
                <a:latin typeface="Times" pitchFamily="2" charset="0"/>
              </a:rPr>
              <a:t>estimate per-key aggregations by simply calculating counter values. The latter one refers to that they exploit heavy-weight mechanisms to track the keys that have appeared.</a:t>
            </a:r>
            <a:endParaRPr kumimoji="1" lang="zh-CN" altLang="en-US" sz="1200" dirty="0">
              <a:latin typeface="Times"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Times" pitchFamily="2" charset="0"/>
            </a:endParaRPr>
          </a:p>
          <a:p>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7</a:t>
            </a:fld>
            <a:endParaRPr kumimoji="1" lang="zh-CN" altLang="en-US"/>
          </a:p>
        </p:txBody>
      </p:sp>
    </p:spTree>
    <p:extLst>
      <p:ext uri="{BB962C8B-B14F-4D97-AF65-F5344CB8AC3E}">
        <p14:creationId xmlns:p14="http://schemas.microsoft.com/office/powerpoint/2010/main" val="3829255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 we give an example of the first root cause, simple estimation. Suppose that we deploy a count-min sketch with two rows each with three buckets in the update phase. All buckets in the sketch are initialized as zero. First, an item (say item 1) arrives at the update phase. We hash the key, x1, to locate the corresponding bucket in each row. Then, we increases each hashed bucket by the value, 1.</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8</a:t>
            </a:fld>
            <a:endParaRPr kumimoji="1" lang="zh-CN" altLang="en-US"/>
          </a:p>
        </p:txBody>
      </p:sp>
    </p:spTree>
    <p:extLst>
      <p:ext uri="{BB962C8B-B14F-4D97-AF65-F5344CB8AC3E}">
        <p14:creationId xmlns:p14="http://schemas.microsoft.com/office/powerpoint/2010/main" val="15337703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Next, item 2 and 3 arrive at the update phase, and we process them similarly.</a:t>
            </a:r>
            <a:endParaRPr kumimoji="1" lang="zh-CN" altLang="en-US" dirty="0"/>
          </a:p>
        </p:txBody>
      </p:sp>
      <p:sp>
        <p:nvSpPr>
          <p:cNvPr id="4" name="灯片编号占位符 3"/>
          <p:cNvSpPr>
            <a:spLocks noGrp="1"/>
          </p:cNvSpPr>
          <p:nvPr>
            <p:ph type="sldNum" sz="quarter" idx="5"/>
          </p:nvPr>
        </p:nvSpPr>
        <p:spPr/>
        <p:txBody>
          <a:bodyPr/>
          <a:lstStyle/>
          <a:p>
            <a:fld id="{61AECF53-D0BA-8942-9BD8-D1941ADAD733}" type="slidenum">
              <a:rPr kumimoji="1" lang="zh-CN" altLang="en-US" smtClean="0"/>
              <a:t>9</a:t>
            </a:fld>
            <a:endParaRPr kumimoji="1" lang="zh-CN" altLang="en-US"/>
          </a:p>
        </p:txBody>
      </p:sp>
    </p:spTree>
    <p:extLst>
      <p:ext uri="{BB962C8B-B14F-4D97-AF65-F5344CB8AC3E}">
        <p14:creationId xmlns:p14="http://schemas.microsoft.com/office/powerpoint/2010/main" val="23028363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86A5D2-1E45-0040-98D5-C5554B48BB8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3DC11BD9-4C8C-2B43-98DE-7420973995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968715BB-EA44-F44E-9F2F-9449657F78D7}"/>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4A39429E-04B6-E941-B45E-2580540B24E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57F8219-0797-E24F-BBBA-3C5047CB5ACA}"/>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2344047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6BB8D7-71DB-B045-A674-A484E554374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524794E-C4A3-8840-9421-F2CFE91A29D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B6E67FCB-71B9-AD43-95D0-C729DB1D43A1}"/>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8CE8D2A9-5E05-BA40-AD23-588F1CE2147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6B5D523-FEF7-4048-BAF4-A4E0B0A6ED77}"/>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1493739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C4E92D5-D7BF-7C40-BB2C-D8CA16D6C85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61360E69-5C73-574C-AD74-F0BD76249635}"/>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F7AADCF-E381-A740-AF8E-BC5CA825B502}"/>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EB547CE3-88BD-DD46-BF9B-6F6F3F379BF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E49FBC3-DDC8-2E42-B162-1A592BD3C6E8}"/>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490727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D71E7-084A-DF4D-B2C7-C9CD898A10F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C615C0BC-DE0D-6644-B0C4-D560AAC9C03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32E43B1-92ED-9C40-BD05-BC46516BF845}"/>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EABB0DB8-9992-AF47-A3EE-8630131662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B5C9319-F60F-5E44-8C2C-D35589060E8C}"/>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365001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075FD4-6BB7-A441-9B7E-F2486A6543F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A453CBA8-E85B-9140-B1F3-4C4C707BFE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97C2C22D-B6DB-EA44-9CC9-CB08E6B4DC90}"/>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351A8DFB-F318-4B4A-8183-029FFCEEDB0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2726B25-D143-4F4A-AAED-F673195B1CBE}"/>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2243625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F7394-C7E4-CA41-96EA-E812416DA01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D5A8D0C-727F-4D4E-8655-B66212A2193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5D0B73D6-5BFF-4341-9F4A-B8D2DC81851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55896F47-89E7-004A-9EC1-5977685747B6}"/>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6" name="页脚占位符 5">
            <a:extLst>
              <a:ext uri="{FF2B5EF4-FFF2-40B4-BE49-F238E27FC236}">
                <a16:creationId xmlns:a16="http://schemas.microsoft.com/office/drawing/2014/main" id="{004FD164-E88D-B141-8E49-4C525B6567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6E24B5A-8645-C44A-9189-7A5FACE08D10}"/>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165735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EC2660-9064-B847-8258-4C5E49D3BA15}"/>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01DCB1D-FAD6-5D4B-BB9D-19A22F9AFD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C6AB06C-57E5-1943-8FCA-B44BB85E44D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D7246A72-0FA7-6F4E-927A-356D51EDFC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EE0AAB4-A077-6B4D-9F13-63D82CC01760}"/>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D822AED-9E9A-F143-A737-9E5DC508BD15}"/>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8" name="页脚占位符 7">
            <a:extLst>
              <a:ext uri="{FF2B5EF4-FFF2-40B4-BE49-F238E27FC236}">
                <a16:creationId xmlns:a16="http://schemas.microsoft.com/office/drawing/2014/main" id="{765207FD-B542-E44F-8055-80FECCF41F11}"/>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56E71AD5-C804-CF4D-ADF1-976326A7A78F}"/>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3588536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019244-D395-9640-916B-FB5843A542DC}"/>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EF37CF9-50F7-994C-BC9E-4E7606E6E0EF}"/>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4" name="页脚占位符 3">
            <a:extLst>
              <a:ext uri="{FF2B5EF4-FFF2-40B4-BE49-F238E27FC236}">
                <a16:creationId xmlns:a16="http://schemas.microsoft.com/office/drawing/2014/main" id="{9677FFAB-026A-C649-BBFC-2FB62FD0F937}"/>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FB299FE5-6CD9-CD42-9696-87FA82575255}"/>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2723281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D0A476-FC47-C34F-9D1E-59281F2F2983}"/>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3" name="页脚占位符 2">
            <a:extLst>
              <a:ext uri="{FF2B5EF4-FFF2-40B4-BE49-F238E27FC236}">
                <a16:creationId xmlns:a16="http://schemas.microsoft.com/office/drawing/2014/main" id="{49B5E309-5359-1D41-86C7-35BC0585C4D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C7B94590-1525-E048-8256-00A4A052E0B2}"/>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395044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A03A69-3D95-7845-A1C3-240FA49FC4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208D1B9A-6CDE-5545-BEAF-8328BCED8C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78CF78D0-2301-494B-B23D-55D4141A3A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F59ED174-8D5B-4446-8721-A9CD7E530575}"/>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6" name="页脚占位符 5">
            <a:extLst>
              <a:ext uri="{FF2B5EF4-FFF2-40B4-BE49-F238E27FC236}">
                <a16:creationId xmlns:a16="http://schemas.microsoft.com/office/drawing/2014/main" id="{A06A766B-3826-6642-ABE8-F0A10C9AF7C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86FE916-CF99-E448-B16B-D42B24C52829}"/>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397650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61DA6-9117-0845-8F32-601F49B8475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F7B8EEE1-BDFF-9240-BFE7-80FAFCD48B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BB96763F-B9C5-BA4C-9826-6EE3A4468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7FA6ED3-46CC-734F-A4DE-B3CBB4317F3F}"/>
              </a:ext>
            </a:extLst>
          </p:cNvPr>
          <p:cNvSpPr>
            <a:spLocks noGrp="1"/>
          </p:cNvSpPr>
          <p:nvPr>
            <p:ph type="dt" sz="half" idx="10"/>
          </p:nvPr>
        </p:nvSpPr>
        <p:spPr/>
        <p:txBody>
          <a:bodyPr/>
          <a:lstStyle/>
          <a:p>
            <a:fld id="{606D154E-329A-7140-ADCD-8B6E0DA456E8}" type="datetimeFigureOut">
              <a:rPr kumimoji="1" lang="zh-CN" altLang="en-US" smtClean="0"/>
              <a:t>2021/7/29</a:t>
            </a:fld>
            <a:endParaRPr kumimoji="1" lang="zh-CN" altLang="en-US"/>
          </a:p>
        </p:txBody>
      </p:sp>
      <p:sp>
        <p:nvSpPr>
          <p:cNvPr id="6" name="页脚占位符 5">
            <a:extLst>
              <a:ext uri="{FF2B5EF4-FFF2-40B4-BE49-F238E27FC236}">
                <a16:creationId xmlns:a16="http://schemas.microsoft.com/office/drawing/2014/main" id="{78D74B03-0D49-FC49-B030-DF47509B38F0}"/>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2FB57BA6-3F9E-0546-A345-AE2627B227F5}"/>
              </a:ext>
            </a:extLst>
          </p:cNvPr>
          <p:cNvSpPr>
            <a:spLocks noGrp="1"/>
          </p:cNvSpPr>
          <p:nvPr>
            <p:ph type="sldNum" sz="quarter" idx="12"/>
          </p:nvPr>
        </p:nvSpPr>
        <p:spPr/>
        <p:txBody>
          <a:body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1826127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B392D30-C080-2846-9A78-FD4B60C07B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954174A-FD92-274B-A6FB-539DAE1CC5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B53B87B-BEF1-954A-B9D9-AE43C8FF52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6D154E-329A-7140-ADCD-8B6E0DA456E8}" type="datetimeFigureOut">
              <a:rPr kumimoji="1" lang="zh-CN" altLang="en-US" smtClean="0"/>
              <a:t>2021/7/29</a:t>
            </a:fld>
            <a:endParaRPr kumimoji="1" lang="zh-CN" altLang="en-US"/>
          </a:p>
        </p:txBody>
      </p:sp>
      <p:sp>
        <p:nvSpPr>
          <p:cNvPr id="5" name="页脚占位符 4">
            <a:extLst>
              <a:ext uri="{FF2B5EF4-FFF2-40B4-BE49-F238E27FC236}">
                <a16:creationId xmlns:a16="http://schemas.microsoft.com/office/drawing/2014/main" id="{77F0CB65-DA31-644E-9F05-9826798C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0AA9FDA6-C130-C541-8BE6-CC1013CF0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877FD1-FE43-B64D-871E-EF7CD002CB0F}" type="slidenum">
              <a:rPr kumimoji="1" lang="zh-CN" altLang="en-US" smtClean="0"/>
              <a:t>‹#›</a:t>
            </a:fld>
            <a:endParaRPr kumimoji="1" lang="zh-CN" altLang="en-US"/>
          </a:p>
        </p:txBody>
      </p:sp>
    </p:spTree>
    <p:extLst>
      <p:ext uri="{BB962C8B-B14F-4D97-AF65-F5344CB8AC3E}">
        <p14:creationId xmlns:p14="http://schemas.microsoft.com/office/powerpoint/2010/main" val="3455474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2.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5.emf"/><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徽标, 公司名称&#10;&#10;描述已自动生成">
            <a:extLst>
              <a:ext uri="{FF2B5EF4-FFF2-40B4-BE49-F238E27FC236}">
                <a16:creationId xmlns:a16="http://schemas.microsoft.com/office/drawing/2014/main" id="{5114A522-D6CF-E94D-91D5-487F883514A3}"/>
              </a:ext>
            </a:extLst>
          </p:cNvPr>
          <p:cNvPicPr>
            <a:picLocks noChangeAspect="1"/>
          </p:cNvPicPr>
          <p:nvPr/>
        </p:nvPicPr>
        <p:blipFill>
          <a:blip r:embed="rId3"/>
          <a:stretch>
            <a:fillRect/>
          </a:stretch>
        </p:blipFill>
        <p:spPr>
          <a:xfrm>
            <a:off x="7786305" y="1227333"/>
            <a:ext cx="1440000" cy="1440000"/>
          </a:xfrm>
          <a:prstGeom prst="rect">
            <a:avLst/>
          </a:prstGeom>
        </p:spPr>
      </p:pic>
      <p:pic>
        <p:nvPicPr>
          <p:cNvPr id="13" name="图片 12" descr="徽标&#10;&#10;描述已自动生成">
            <a:extLst>
              <a:ext uri="{FF2B5EF4-FFF2-40B4-BE49-F238E27FC236}">
                <a16:creationId xmlns:a16="http://schemas.microsoft.com/office/drawing/2014/main" id="{F859088B-EA68-AD49-AE68-6F667B4E1D1B}"/>
              </a:ext>
            </a:extLst>
          </p:cNvPr>
          <p:cNvPicPr>
            <a:picLocks noChangeAspect="1"/>
          </p:cNvPicPr>
          <p:nvPr/>
        </p:nvPicPr>
        <p:blipFill>
          <a:blip r:embed="rId4"/>
          <a:stretch>
            <a:fillRect/>
          </a:stretch>
        </p:blipFill>
        <p:spPr>
          <a:xfrm>
            <a:off x="2954868" y="1227333"/>
            <a:ext cx="1450827" cy="1440000"/>
          </a:xfrm>
          <a:prstGeom prst="rect">
            <a:avLst/>
          </a:prstGeom>
        </p:spPr>
      </p:pic>
      <p:pic>
        <p:nvPicPr>
          <p:cNvPr id="19" name="图片 18" descr="徽标&#10;&#10;描述已自动生成">
            <a:extLst>
              <a:ext uri="{FF2B5EF4-FFF2-40B4-BE49-F238E27FC236}">
                <a16:creationId xmlns:a16="http://schemas.microsoft.com/office/drawing/2014/main" id="{438B5DB3-826D-DB4B-A98E-14DB6BFBEBAC}"/>
              </a:ext>
            </a:extLst>
          </p:cNvPr>
          <p:cNvPicPr>
            <a:picLocks noChangeAspect="1"/>
          </p:cNvPicPr>
          <p:nvPr/>
        </p:nvPicPr>
        <p:blipFill>
          <a:blip r:embed="rId5"/>
          <a:stretch>
            <a:fillRect/>
          </a:stretch>
        </p:blipFill>
        <p:spPr>
          <a:xfrm>
            <a:off x="5286000" y="1137333"/>
            <a:ext cx="1620000" cy="1620000"/>
          </a:xfrm>
          <a:prstGeom prst="rect">
            <a:avLst/>
          </a:prstGeom>
        </p:spPr>
      </p:pic>
      <p:sp>
        <p:nvSpPr>
          <p:cNvPr id="21" name="文本框 20">
            <a:extLst>
              <a:ext uri="{FF2B5EF4-FFF2-40B4-BE49-F238E27FC236}">
                <a16:creationId xmlns:a16="http://schemas.microsoft.com/office/drawing/2014/main" id="{BC07CCAE-5FB9-5E41-A820-9915CB31764C}"/>
              </a:ext>
            </a:extLst>
          </p:cNvPr>
          <p:cNvSpPr txBox="1"/>
          <p:nvPr/>
        </p:nvSpPr>
        <p:spPr>
          <a:xfrm>
            <a:off x="292100" y="3049272"/>
            <a:ext cx="11607800" cy="1200329"/>
          </a:xfrm>
          <a:prstGeom prst="rect">
            <a:avLst/>
          </a:prstGeom>
          <a:noFill/>
        </p:spPr>
        <p:txBody>
          <a:bodyPr wrap="square" rtlCol="0">
            <a:spAutoFit/>
          </a:bodyPr>
          <a:lstStyle/>
          <a:p>
            <a:pPr algn="ctr"/>
            <a:r>
              <a:rPr kumimoji="1" lang="en-US" altLang="zh-CN" sz="3600" b="1" dirty="0">
                <a:solidFill>
                  <a:schemeClr val="accent1">
                    <a:lumMod val="75000"/>
                  </a:schemeClr>
                </a:solidFill>
                <a:latin typeface="Times" pitchFamily="2" charset="0"/>
              </a:rPr>
              <a:t>PR-Sketch: Monitoring Per-key Aggregation of Streaming Data with Nearly Full Accuracy</a:t>
            </a:r>
            <a:endParaRPr kumimoji="1" lang="zh-CN" altLang="en-US" sz="3600" b="1" dirty="0">
              <a:solidFill>
                <a:schemeClr val="accent1">
                  <a:lumMod val="75000"/>
                </a:schemeClr>
              </a:solidFill>
              <a:latin typeface="Times" pitchFamily="2" charset="0"/>
            </a:endParaRPr>
          </a:p>
        </p:txBody>
      </p:sp>
      <p:sp>
        <p:nvSpPr>
          <p:cNvPr id="22" name="文本框 21">
            <a:extLst>
              <a:ext uri="{FF2B5EF4-FFF2-40B4-BE49-F238E27FC236}">
                <a16:creationId xmlns:a16="http://schemas.microsoft.com/office/drawing/2014/main" id="{EA30ACBF-B810-504E-A702-0B57C83BB536}"/>
              </a:ext>
            </a:extLst>
          </p:cNvPr>
          <p:cNvSpPr txBox="1"/>
          <p:nvPr/>
        </p:nvSpPr>
        <p:spPr>
          <a:xfrm>
            <a:off x="292100" y="4631540"/>
            <a:ext cx="11607800" cy="646331"/>
          </a:xfrm>
          <a:prstGeom prst="rect">
            <a:avLst/>
          </a:prstGeom>
          <a:noFill/>
        </p:spPr>
        <p:txBody>
          <a:bodyPr wrap="square" rtlCol="0">
            <a:spAutoFit/>
          </a:bodyPr>
          <a:lstStyle/>
          <a:p>
            <a:pPr algn="ctr"/>
            <a:r>
              <a:rPr kumimoji="1" lang="en-US" altLang="zh-CN" sz="3600" b="1" dirty="0" err="1">
                <a:latin typeface="Times" pitchFamily="2" charset="0"/>
              </a:rPr>
              <a:t>Siyuan</a:t>
            </a:r>
            <a:r>
              <a:rPr kumimoji="1" lang="en-US" altLang="zh-CN" sz="3600" b="1" dirty="0">
                <a:latin typeface="Times" pitchFamily="2" charset="0"/>
              </a:rPr>
              <a:t> Sheng, </a:t>
            </a:r>
            <a:r>
              <a:rPr kumimoji="1" lang="en-US" altLang="zh-CN" sz="3600" b="1" u="sng" dirty="0" err="1">
                <a:latin typeface="Times" pitchFamily="2" charset="0"/>
              </a:rPr>
              <a:t>Qun</a:t>
            </a:r>
            <a:r>
              <a:rPr kumimoji="1" lang="en-US" altLang="zh-CN" sz="3600" b="1" u="sng" dirty="0">
                <a:latin typeface="Times" pitchFamily="2" charset="0"/>
              </a:rPr>
              <a:t> Huang</a:t>
            </a:r>
            <a:r>
              <a:rPr kumimoji="1" lang="en-US" altLang="zh-CN" sz="3600" b="1" dirty="0">
                <a:latin typeface="Times" pitchFamily="2" charset="0"/>
              </a:rPr>
              <a:t>, Sa Wang, </a:t>
            </a:r>
            <a:r>
              <a:rPr kumimoji="1" lang="en-US" altLang="zh-CN" sz="3600" b="1" dirty="0" err="1">
                <a:latin typeface="Times" pitchFamily="2" charset="0"/>
              </a:rPr>
              <a:t>Yungang</a:t>
            </a:r>
            <a:r>
              <a:rPr kumimoji="1" lang="en-US" altLang="zh-CN" sz="3600" b="1" dirty="0">
                <a:latin typeface="Times" pitchFamily="2" charset="0"/>
              </a:rPr>
              <a:t> Bao</a:t>
            </a:r>
            <a:endParaRPr kumimoji="1" lang="zh-CN" altLang="en-US" sz="3600" b="1" dirty="0">
              <a:latin typeface="Times" pitchFamily="2" charset="0"/>
            </a:endParaRPr>
          </a:p>
        </p:txBody>
      </p:sp>
    </p:spTree>
    <p:extLst>
      <p:ext uri="{BB962C8B-B14F-4D97-AF65-F5344CB8AC3E}">
        <p14:creationId xmlns:p14="http://schemas.microsoft.com/office/powerpoint/2010/main" val="2082750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Simple Estimation</a:t>
            </a:r>
            <a:endParaRPr kumimoji="1" lang="zh-CN" altLang="en-US" sz="4400" b="1" dirty="0">
              <a:solidFill>
                <a:schemeClr val="accent1">
                  <a:lumMod val="75000"/>
                </a:schemeClr>
              </a:solidFill>
              <a:latin typeface="Times" pitchFamily="2" charset="0"/>
            </a:endParaRPr>
          </a:p>
        </p:txBody>
      </p:sp>
      <p:sp>
        <p:nvSpPr>
          <p:cNvPr id="2" name="矩形 1">
            <a:extLst>
              <a:ext uri="{FF2B5EF4-FFF2-40B4-BE49-F238E27FC236}">
                <a16:creationId xmlns:a16="http://schemas.microsoft.com/office/drawing/2014/main" id="{CC7AFEAA-23F7-3340-8AC4-718BEA506EFA}"/>
              </a:ext>
            </a:extLst>
          </p:cNvPr>
          <p:cNvSpPr/>
          <p:nvPr/>
        </p:nvSpPr>
        <p:spPr>
          <a:xfrm>
            <a:off x="3154171" y="249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99001724-D78A-A94D-A548-F38ED74CAB52}"/>
              </a:ext>
            </a:extLst>
          </p:cNvPr>
          <p:cNvSpPr/>
          <p:nvPr/>
        </p:nvSpPr>
        <p:spPr>
          <a:xfrm>
            <a:off x="387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E37921F-75EB-7344-A01D-B30C0FE38E27}"/>
              </a:ext>
            </a:extLst>
          </p:cNvPr>
          <p:cNvSpPr/>
          <p:nvPr/>
        </p:nvSpPr>
        <p:spPr>
          <a:xfrm>
            <a:off x="459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2D63975E-B4BE-FE41-91D1-C906629090E3}"/>
              </a:ext>
            </a:extLst>
          </p:cNvPr>
          <p:cNvSpPr/>
          <p:nvPr/>
        </p:nvSpPr>
        <p:spPr>
          <a:xfrm>
            <a:off x="315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BC3B244F-E828-FF47-B0A5-498A3B23D8EA}"/>
              </a:ext>
            </a:extLst>
          </p:cNvPr>
          <p:cNvSpPr/>
          <p:nvPr/>
        </p:nvSpPr>
        <p:spPr>
          <a:xfrm>
            <a:off x="3874171" y="303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4067A8B5-7760-6445-99D9-FB4974A89A2F}"/>
              </a:ext>
            </a:extLst>
          </p:cNvPr>
          <p:cNvSpPr/>
          <p:nvPr/>
        </p:nvSpPr>
        <p:spPr>
          <a:xfrm>
            <a:off x="459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D717F8C9-BFC6-B14C-8284-462EE1009836}"/>
              </a:ext>
            </a:extLst>
          </p:cNvPr>
          <p:cNvSpPr txBox="1"/>
          <p:nvPr/>
        </p:nvSpPr>
        <p:spPr>
          <a:xfrm>
            <a:off x="-33866" y="1874613"/>
            <a:ext cx="2760134" cy="523220"/>
          </a:xfrm>
          <a:prstGeom prst="rect">
            <a:avLst/>
          </a:prstGeom>
          <a:noFill/>
        </p:spPr>
        <p:txBody>
          <a:bodyPr wrap="square" rtlCol="0">
            <a:spAutoFit/>
          </a:bodyPr>
          <a:lstStyle/>
          <a:p>
            <a:pPr algn="ctr"/>
            <a:r>
              <a:rPr kumimoji="1" lang="en-US" altLang="zh-CN" sz="2800" b="1" dirty="0">
                <a:latin typeface="Times" pitchFamily="2" charset="0"/>
              </a:rPr>
              <a:t>Update Phase</a:t>
            </a:r>
            <a:endParaRPr kumimoji="1" lang="zh-CN" altLang="en-US" sz="2800" b="1" dirty="0">
              <a:latin typeface="Times" pitchFamily="2" charset="0"/>
            </a:endParaRPr>
          </a:p>
        </p:txBody>
      </p:sp>
      <p:cxnSp>
        <p:nvCxnSpPr>
          <p:cNvPr id="16" name="直线连接符 15">
            <a:extLst>
              <a:ext uri="{FF2B5EF4-FFF2-40B4-BE49-F238E27FC236}">
                <a16:creationId xmlns:a16="http://schemas.microsoft.com/office/drawing/2014/main" id="{94B2381A-5441-DA4E-98AA-099F57274F9A}"/>
              </a:ext>
            </a:extLst>
          </p:cNvPr>
          <p:cNvCxnSpPr>
            <a:cxnSpLocks/>
          </p:cNvCxnSpPr>
          <p:nvPr/>
        </p:nvCxnSpPr>
        <p:spPr>
          <a:xfrm>
            <a:off x="6033185" y="1953308"/>
            <a:ext cx="0" cy="450128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C0FD294-343C-1841-9BAA-5EB15F239F2C}"/>
              </a:ext>
            </a:extLst>
          </p:cNvPr>
          <p:cNvSpPr txBox="1"/>
          <p:nvPr/>
        </p:nvSpPr>
        <p:spPr>
          <a:xfrm>
            <a:off x="6428626" y="187461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21" name="圆角矩形 20">
            <a:extLst>
              <a:ext uri="{FF2B5EF4-FFF2-40B4-BE49-F238E27FC236}">
                <a16:creationId xmlns:a16="http://schemas.microsoft.com/office/drawing/2014/main" id="{5E4374A7-879C-5642-B7D4-D22CFC505A6C}"/>
              </a:ext>
            </a:extLst>
          </p:cNvPr>
          <p:cNvSpPr/>
          <p:nvPr/>
        </p:nvSpPr>
        <p:spPr>
          <a:xfrm>
            <a:off x="924927" y="279480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C29AC8A-B683-5743-8DD6-D25B1780CDA0}"/>
                  </a:ext>
                </a:extLst>
              </p:cNvPr>
              <p:cNvSpPr txBox="1"/>
              <p:nvPr/>
            </p:nvSpPr>
            <p:spPr>
              <a:xfrm>
                <a:off x="925261" y="277060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2" name="文本框 21">
                <a:extLst>
                  <a:ext uri="{FF2B5EF4-FFF2-40B4-BE49-F238E27FC236}">
                    <a16:creationId xmlns:a16="http://schemas.microsoft.com/office/drawing/2014/main" id="{6C29AC8A-B683-5743-8DD6-D25B1780CDA0}"/>
                  </a:ext>
                </a:extLst>
              </p:cNvPr>
              <p:cNvSpPr txBox="1">
                <a:spLocks noRot="1" noChangeAspect="1" noMove="1" noResize="1" noEditPoints="1" noAdjustHandles="1" noChangeArrowheads="1" noChangeShapeType="1" noTextEdit="1"/>
              </p:cNvSpPr>
              <p:nvPr/>
            </p:nvSpPr>
            <p:spPr>
              <a:xfrm>
                <a:off x="925261" y="2770609"/>
                <a:ext cx="827665" cy="523220"/>
              </a:xfrm>
              <a:prstGeom prst="rect">
                <a:avLst/>
              </a:prstGeom>
              <a:blipFill>
                <a:blip r:embed="rId3"/>
                <a:stretch>
                  <a:fillRect r="-5970" b="-2326"/>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D582E27-14E6-D244-8B40-7E724D091E00}"/>
              </a:ext>
            </a:extLst>
          </p:cNvPr>
          <p:cNvSpPr txBox="1"/>
          <p:nvPr/>
        </p:nvSpPr>
        <p:spPr>
          <a:xfrm>
            <a:off x="768988" y="3280805"/>
            <a:ext cx="1139877" cy="523220"/>
          </a:xfrm>
          <a:prstGeom prst="rect">
            <a:avLst/>
          </a:prstGeom>
          <a:noFill/>
        </p:spPr>
        <p:txBody>
          <a:bodyPr wrap="square" rtlCol="0">
            <a:spAutoFit/>
          </a:bodyPr>
          <a:lstStyle/>
          <a:p>
            <a:pPr algn="ctr"/>
            <a:r>
              <a:rPr kumimoji="1" lang="en-US" altLang="zh-CN" sz="2800" dirty="0">
                <a:latin typeface="Times" pitchFamily="2" charset="0"/>
              </a:rPr>
              <a:t>Item 1</a:t>
            </a:r>
            <a:endParaRPr kumimoji="1" lang="zh-CN" altLang="en-US" sz="2800" dirty="0">
              <a:latin typeface="Times" pitchFamily="2" charset="0"/>
            </a:endParaRPr>
          </a:p>
        </p:txBody>
      </p:sp>
      <p:cxnSp>
        <p:nvCxnSpPr>
          <p:cNvPr id="25" name="直线箭头连接符 24">
            <a:extLst>
              <a:ext uri="{FF2B5EF4-FFF2-40B4-BE49-F238E27FC236}">
                <a16:creationId xmlns:a16="http://schemas.microsoft.com/office/drawing/2014/main" id="{24A30235-6045-AA4A-8FB6-4214E471D3E5}"/>
              </a:ext>
            </a:extLst>
          </p:cNvPr>
          <p:cNvCxnSpPr>
            <a:cxnSpLocks/>
            <a:stCxn id="22" idx="3"/>
            <a:endCxn id="2" idx="1"/>
          </p:cNvCxnSpPr>
          <p:nvPr/>
        </p:nvCxnSpPr>
        <p:spPr>
          <a:xfrm flipV="1">
            <a:off x="1752926" y="2762219"/>
            <a:ext cx="140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029881-1439-D644-B9A3-BBE50A31F9FB}"/>
              </a:ext>
            </a:extLst>
          </p:cNvPr>
          <p:cNvCxnSpPr>
            <a:cxnSpLocks/>
            <a:stCxn id="22" idx="3"/>
            <a:endCxn id="13" idx="1"/>
          </p:cNvCxnSpPr>
          <p:nvPr/>
        </p:nvCxnSpPr>
        <p:spPr>
          <a:xfrm>
            <a:off x="1752926" y="3032219"/>
            <a:ext cx="212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D06A92C-AC03-9640-85F2-08A56151F3E1}"/>
              </a:ext>
            </a:extLst>
          </p:cNvPr>
          <p:cNvSpPr txBox="1"/>
          <p:nvPr/>
        </p:nvSpPr>
        <p:spPr>
          <a:xfrm>
            <a:off x="3154170" y="248472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1" name="文本框 30">
            <a:extLst>
              <a:ext uri="{FF2B5EF4-FFF2-40B4-BE49-F238E27FC236}">
                <a16:creationId xmlns:a16="http://schemas.microsoft.com/office/drawing/2014/main" id="{81D71AF0-C344-9447-87F0-3453D78D4B7A}"/>
              </a:ext>
            </a:extLst>
          </p:cNvPr>
          <p:cNvSpPr txBox="1"/>
          <p:nvPr/>
        </p:nvSpPr>
        <p:spPr>
          <a:xfrm>
            <a:off x="3864373" y="305014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2" name="文本框 31">
            <a:extLst>
              <a:ext uri="{FF2B5EF4-FFF2-40B4-BE49-F238E27FC236}">
                <a16:creationId xmlns:a16="http://schemas.microsoft.com/office/drawing/2014/main" id="{A6DD1CFB-A7AB-874D-B893-84B4EE3880D2}"/>
              </a:ext>
            </a:extLst>
          </p:cNvPr>
          <p:cNvSpPr txBox="1"/>
          <p:nvPr/>
        </p:nvSpPr>
        <p:spPr>
          <a:xfrm>
            <a:off x="3867975" y="249596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3" name="文本框 32">
            <a:extLst>
              <a:ext uri="{FF2B5EF4-FFF2-40B4-BE49-F238E27FC236}">
                <a16:creationId xmlns:a16="http://schemas.microsoft.com/office/drawing/2014/main" id="{412E7E48-7F0A-0D4D-8D3D-B442FD74B835}"/>
              </a:ext>
            </a:extLst>
          </p:cNvPr>
          <p:cNvSpPr txBox="1"/>
          <p:nvPr/>
        </p:nvSpPr>
        <p:spPr>
          <a:xfrm>
            <a:off x="4594170" y="250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4" name="文本框 33">
            <a:extLst>
              <a:ext uri="{FF2B5EF4-FFF2-40B4-BE49-F238E27FC236}">
                <a16:creationId xmlns:a16="http://schemas.microsoft.com/office/drawing/2014/main" id="{6D5369F6-3966-C949-A565-690BA607CD09}"/>
              </a:ext>
            </a:extLst>
          </p:cNvPr>
          <p:cNvSpPr txBox="1"/>
          <p:nvPr/>
        </p:nvSpPr>
        <p:spPr>
          <a:xfrm>
            <a:off x="4584373" y="305014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5" name="文本框 34">
            <a:extLst>
              <a:ext uri="{FF2B5EF4-FFF2-40B4-BE49-F238E27FC236}">
                <a16:creationId xmlns:a16="http://schemas.microsoft.com/office/drawing/2014/main" id="{726A2096-A4AF-2A4D-84AA-7CFE11311E7E}"/>
              </a:ext>
            </a:extLst>
          </p:cNvPr>
          <p:cNvSpPr txBox="1"/>
          <p:nvPr/>
        </p:nvSpPr>
        <p:spPr>
          <a:xfrm>
            <a:off x="3139744" y="304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6" name="文本框 35">
            <a:extLst>
              <a:ext uri="{FF2B5EF4-FFF2-40B4-BE49-F238E27FC236}">
                <a16:creationId xmlns:a16="http://schemas.microsoft.com/office/drawing/2014/main" id="{5E6FADDF-209B-E942-8D41-6FFF21151AD7}"/>
              </a:ext>
            </a:extLst>
          </p:cNvPr>
          <p:cNvSpPr txBox="1"/>
          <p:nvPr/>
        </p:nvSpPr>
        <p:spPr>
          <a:xfrm>
            <a:off x="1896791" y="2397831"/>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37" name="文本框 36">
            <a:extLst>
              <a:ext uri="{FF2B5EF4-FFF2-40B4-BE49-F238E27FC236}">
                <a16:creationId xmlns:a16="http://schemas.microsoft.com/office/drawing/2014/main" id="{FD120C7E-9EE4-3449-9A8E-584C17FE5A75}"/>
              </a:ext>
            </a:extLst>
          </p:cNvPr>
          <p:cNvSpPr txBox="1"/>
          <p:nvPr/>
        </p:nvSpPr>
        <p:spPr>
          <a:xfrm>
            <a:off x="1883610" y="3143387"/>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8" name="矩形 27">
            <a:extLst>
              <a:ext uri="{FF2B5EF4-FFF2-40B4-BE49-F238E27FC236}">
                <a16:creationId xmlns:a16="http://schemas.microsoft.com/office/drawing/2014/main" id="{6D553417-477A-D547-A519-8330C866219A}"/>
              </a:ext>
            </a:extLst>
          </p:cNvPr>
          <p:cNvSpPr/>
          <p:nvPr/>
        </p:nvSpPr>
        <p:spPr>
          <a:xfrm>
            <a:off x="3154171" y="3897001"/>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A8988B3-3EEA-9641-BB90-0A1FC70EC10D}"/>
              </a:ext>
            </a:extLst>
          </p:cNvPr>
          <p:cNvSpPr/>
          <p:nvPr/>
        </p:nvSpPr>
        <p:spPr>
          <a:xfrm>
            <a:off x="3874171" y="389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5497D130-7BFA-2846-89C0-E3E93175F1D0}"/>
              </a:ext>
            </a:extLst>
          </p:cNvPr>
          <p:cNvSpPr/>
          <p:nvPr/>
        </p:nvSpPr>
        <p:spPr>
          <a:xfrm>
            <a:off x="4594171" y="389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805A99E2-FD1F-5448-B8AF-E9ED23F16BF2}"/>
              </a:ext>
            </a:extLst>
          </p:cNvPr>
          <p:cNvSpPr/>
          <p:nvPr/>
        </p:nvSpPr>
        <p:spPr>
          <a:xfrm>
            <a:off x="3154171" y="443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a:extLst>
              <a:ext uri="{FF2B5EF4-FFF2-40B4-BE49-F238E27FC236}">
                <a16:creationId xmlns:a16="http://schemas.microsoft.com/office/drawing/2014/main" id="{D8089BF6-3DD3-F248-BE4F-C5C5A466A7C0}"/>
              </a:ext>
            </a:extLst>
          </p:cNvPr>
          <p:cNvSpPr/>
          <p:nvPr/>
        </p:nvSpPr>
        <p:spPr>
          <a:xfrm>
            <a:off x="3874171" y="443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a:extLst>
              <a:ext uri="{FF2B5EF4-FFF2-40B4-BE49-F238E27FC236}">
                <a16:creationId xmlns:a16="http://schemas.microsoft.com/office/drawing/2014/main" id="{D6F37A0A-150B-514E-974B-6B6816B0C17C}"/>
              </a:ext>
            </a:extLst>
          </p:cNvPr>
          <p:cNvSpPr/>
          <p:nvPr/>
        </p:nvSpPr>
        <p:spPr>
          <a:xfrm>
            <a:off x="4594171" y="4437001"/>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圆角矩形 43">
            <a:extLst>
              <a:ext uri="{FF2B5EF4-FFF2-40B4-BE49-F238E27FC236}">
                <a16:creationId xmlns:a16="http://schemas.microsoft.com/office/drawing/2014/main" id="{184E4693-64ED-284D-A764-E098019C11A1}"/>
              </a:ext>
            </a:extLst>
          </p:cNvPr>
          <p:cNvSpPr/>
          <p:nvPr/>
        </p:nvSpPr>
        <p:spPr>
          <a:xfrm>
            <a:off x="924927" y="4199587"/>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79F39F2-C3A3-4C4F-A1AC-7F7D653B124B}"/>
                  </a:ext>
                </a:extLst>
              </p:cNvPr>
              <p:cNvSpPr txBox="1"/>
              <p:nvPr/>
            </p:nvSpPr>
            <p:spPr>
              <a:xfrm>
                <a:off x="925261" y="4175391"/>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45" name="文本框 44">
                <a:extLst>
                  <a:ext uri="{FF2B5EF4-FFF2-40B4-BE49-F238E27FC236}">
                    <a16:creationId xmlns:a16="http://schemas.microsoft.com/office/drawing/2014/main" id="{B79F39F2-C3A3-4C4F-A1AC-7F7D653B124B}"/>
                  </a:ext>
                </a:extLst>
              </p:cNvPr>
              <p:cNvSpPr txBox="1">
                <a:spLocks noRot="1" noChangeAspect="1" noMove="1" noResize="1" noEditPoints="1" noAdjustHandles="1" noChangeArrowheads="1" noChangeShapeType="1" noTextEdit="1"/>
              </p:cNvSpPr>
              <p:nvPr/>
            </p:nvSpPr>
            <p:spPr>
              <a:xfrm>
                <a:off x="925261" y="4175391"/>
                <a:ext cx="827665" cy="523220"/>
              </a:xfrm>
              <a:prstGeom prst="rect">
                <a:avLst/>
              </a:prstGeom>
              <a:blipFill>
                <a:blip r:embed="rId4"/>
                <a:stretch>
                  <a:fillRect r="-7463" b="-2326"/>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AF8DFAA4-0346-FF47-BDA3-5BDCBDB338A7}"/>
              </a:ext>
            </a:extLst>
          </p:cNvPr>
          <p:cNvSpPr txBox="1"/>
          <p:nvPr/>
        </p:nvSpPr>
        <p:spPr>
          <a:xfrm>
            <a:off x="768988" y="4685587"/>
            <a:ext cx="1139877" cy="523220"/>
          </a:xfrm>
          <a:prstGeom prst="rect">
            <a:avLst/>
          </a:prstGeom>
          <a:noFill/>
        </p:spPr>
        <p:txBody>
          <a:bodyPr wrap="square" rtlCol="0">
            <a:spAutoFit/>
          </a:bodyPr>
          <a:lstStyle/>
          <a:p>
            <a:pPr algn="ctr"/>
            <a:r>
              <a:rPr kumimoji="1" lang="en-US" altLang="zh-CN" sz="2800" dirty="0">
                <a:latin typeface="Times" pitchFamily="2" charset="0"/>
              </a:rPr>
              <a:t>Item 2</a:t>
            </a:r>
            <a:endParaRPr kumimoji="1" lang="zh-CN" altLang="en-US" sz="2800" dirty="0">
              <a:latin typeface="Times" pitchFamily="2" charset="0"/>
            </a:endParaRPr>
          </a:p>
        </p:txBody>
      </p:sp>
      <p:cxnSp>
        <p:nvCxnSpPr>
          <p:cNvPr id="47" name="直线箭头连接符 46">
            <a:extLst>
              <a:ext uri="{FF2B5EF4-FFF2-40B4-BE49-F238E27FC236}">
                <a16:creationId xmlns:a16="http://schemas.microsoft.com/office/drawing/2014/main" id="{A923CA16-68FD-8548-81AE-B4A629DCE8D5}"/>
              </a:ext>
            </a:extLst>
          </p:cNvPr>
          <p:cNvCxnSpPr>
            <a:cxnSpLocks/>
            <a:stCxn id="45" idx="3"/>
            <a:endCxn id="28" idx="1"/>
          </p:cNvCxnSpPr>
          <p:nvPr/>
        </p:nvCxnSpPr>
        <p:spPr>
          <a:xfrm flipV="1">
            <a:off x="1752926" y="4167001"/>
            <a:ext cx="140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9245868A-0842-0F40-9D09-ACBD43D1AAA9}"/>
              </a:ext>
            </a:extLst>
          </p:cNvPr>
          <p:cNvCxnSpPr>
            <a:cxnSpLocks/>
            <a:stCxn id="45" idx="3"/>
            <a:endCxn id="53" idx="1"/>
          </p:cNvCxnSpPr>
          <p:nvPr/>
        </p:nvCxnSpPr>
        <p:spPr>
          <a:xfrm>
            <a:off x="1752926" y="4437001"/>
            <a:ext cx="2831447"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1B0ECBCF-BE3D-D64C-B6D2-E3C9C11B7BD9}"/>
              </a:ext>
            </a:extLst>
          </p:cNvPr>
          <p:cNvSpPr txBox="1"/>
          <p:nvPr/>
        </p:nvSpPr>
        <p:spPr>
          <a:xfrm>
            <a:off x="3154170" y="3889506"/>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50" name="文本框 49">
            <a:extLst>
              <a:ext uri="{FF2B5EF4-FFF2-40B4-BE49-F238E27FC236}">
                <a16:creationId xmlns:a16="http://schemas.microsoft.com/office/drawing/2014/main" id="{05EE156C-1FED-AA43-8342-02B52E0C9F8E}"/>
              </a:ext>
            </a:extLst>
          </p:cNvPr>
          <p:cNvSpPr txBox="1"/>
          <p:nvPr/>
        </p:nvSpPr>
        <p:spPr>
          <a:xfrm>
            <a:off x="3864373" y="445493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1" name="文本框 50">
            <a:extLst>
              <a:ext uri="{FF2B5EF4-FFF2-40B4-BE49-F238E27FC236}">
                <a16:creationId xmlns:a16="http://schemas.microsoft.com/office/drawing/2014/main" id="{914E4F67-FE08-EE44-AA82-CB65F9CCD404}"/>
              </a:ext>
            </a:extLst>
          </p:cNvPr>
          <p:cNvSpPr txBox="1"/>
          <p:nvPr/>
        </p:nvSpPr>
        <p:spPr>
          <a:xfrm>
            <a:off x="3867975" y="390074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2" name="文本框 51">
            <a:extLst>
              <a:ext uri="{FF2B5EF4-FFF2-40B4-BE49-F238E27FC236}">
                <a16:creationId xmlns:a16="http://schemas.microsoft.com/office/drawing/2014/main" id="{E6BABFC6-5461-A84B-8584-9B08429ADB9D}"/>
              </a:ext>
            </a:extLst>
          </p:cNvPr>
          <p:cNvSpPr txBox="1"/>
          <p:nvPr/>
        </p:nvSpPr>
        <p:spPr>
          <a:xfrm>
            <a:off x="4594170" y="390743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3" name="文本框 52">
            <a:extLst>
              <a:ext uri="{FF2B5EF4-FFF2-40B4-BE49-F238E27FC236}">
                <a16:creationId xmlns:a16="http://schemas.microsoft.com/office/drawing/2014/main" id="{B63A92C4-6D2E-7242-98FF-7C7B5507A5AE}"/>
              </a:ext>
            </a:extLst>
          </p:cNvPr>
          <p:cNvSpPr txBox="1"/>
          <p:nvPr/>
        </p:nvSpPr>
        <p:spPr>
          <a:xfrm>
            <a:off x="4584373" y="4454930"/>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54" name="文本框 53">
            <a:extLst>
              <a:ext uri="{FF2B5EF4-FFF2-40B4-BE49-F238E27FC236}">
                <a16:creationId xmlns:a16="http://schemas.microsoft.com/office/drawing/2014/main" id="{84AB197A-0EF9-6E40-AE43-505466476CA7}"/>
              </a:ext>
            </a:extLst>
          </p:cNvPr>
          <p:cNvSpPr txBox="1"/>
          <p:nvPr/>
        </p:nvSpPr>
        <p:spPr>
          <a:xfrm>
            <a:off x="3139744" y="444743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5" name="文本框 54">
            <a:extLst>
              <a:ext uri="{FF2B5EF4-FFF2-40B4-BE49-F238E27FC236}">
                <a16:creationId xmlns:a16="http://schemas.microsoft.com/office/drawing/2014/main" id="{3A6A3026-B297-E946-BB20-C2AACC7D4A25}"/>
              </a:ext>
            </a:extLst>
          </p:cNvPr>
          <p:cNvSpPr txBox="1"/>
          <p:nvPr/>
        </p:nvSpPr>
        <p:spPr>
          <a:xfrm>
            <a:off x="1896791" y="3802613"/>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6" name="文本框 55">
            <a:extLst>
              <a:ext uri="{FF2B5EF4-FFF2-40B4-BE49-F238E27FC236}">
                <a16:creationId xmlns:a16="http://schemas.microsoft.com/office/drawing/2014/main" id="{40810327-6398-4241-9EA1-BF9959E274A1}"/>
              </a:ext>
            </a:extLst>
          </p:cNvPr>
          <p:cNvSpPr txBox="1"/>
          <p:nvPr/>
        </p:nvSpPr>
        <p:spPr>
          <a:xfrm>
            <a:off x="1883610" y="4548169"/>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7" name="矩形 56">
            <a:extLst>
              <a:ext uri="{FF2B5EF4-FFF2-40B4-BE49-F238E27FC236}">
                <a16:creationId xmlns:a16="http://schemas.microsoft.com/office/drawing/2014/main" id="{E6D70A5A-246E-DE49-9FFC-013D6AC0F134}"/>
              </a:ext>
            </a:extLst>
          </p:cNvPr>
          <p:cNvSpPr/>
          <p:nvPr/>
        </p:nvSpPr>
        <p:spPr>
          <a:xfrm>
            <a:off x="3154171" y="528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a:extLst>
              <a:ext uri="{FF2B5EF4-FFF2-40B4-BE49-F238E27FC236}">
                <a16:creationId xmlns:a16="http://schemas.microsoft.com/office/drawing/2014/main" id="{C4E7ECC8-6EC5-A143-89DE-50B02E8526B4}"/>
              </a:ext>
            </a:extLst>
          </p:cNvPr>
          <p:cNvSpPr/>
          <p:nvPr/>
        </p:nvSpPr>
        <p:spPr>
          <a:xfrm>
            <a:off x="3874171" y="528954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a:extLst>
              <a:ext uri="{FF2B5EF4-FFF2-40B4-BE49-F238E27FC236}">
                <a16:creationId xmlns:a16="http://schemas.microsoft.com/office/drawing/2014/main" id="{C8A0C463-55E5-3C4F-98D4-6D86376C8D54}"/>
              </a:ext>
            </a:extLst>
          </p:cNvPr>
          <p:cNvSpPr/>
          <p:nvPr/>
        </p:nvSpPr>
        <p:spPr>
          <a:xfrm>
            <a:off x="4594171" y="528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a:extLst>
              <a:ext uri="{FF2B5EF4-FFF2-40B4-BE49-F238E27FC236}">
                <a16:creationId xmlns:a16="http://schemas.microsoft.com/office/drawing/2014/main" id="{26EA840F-2035-334F-A241-44F37C0825FB}"/>
              </a:ext>
            </a:extLst>
          </p:cNvPr>
          <p:cNvSpPr/>
          <p:nvPr/>
        </p:nvSpPr>
        <p:spPr>
          <a:xfrm>
            <a:off x="3154171" y="582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a:extLst>
              <a:ext uri="{FF2B5EF4-FFF2-40B4-BE49-F238E27FC236}">
                <a16:creationId xmlns:a16="http://schemas.microsoft.com/office/drawing/2014/main" id="{2F940ED7-547D-D34B-8A34-51521D1B9E5B}"/>
              </a:ext>
            </a:extLst>
          </p:cNvPr>
          <p:cNvSpPr/>
          <p:nvPr/>
        </p:nvSpPr>
        <p:spPr>
          <a:xfrm>
            <a:off x="3874171" y="582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70D678B2-A1A9-E549-949C-0C005B44E62E}"/>
              </a:ext>
            </a:extLst>
          </p:cNvPr>
          <p:cNvSpPr/>
          <p:nvPr/>
        </p:nvSpPr>
        <p:spPr>
          <a:xfrm>
            <a:off x="4594171" y="582954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圆角矩形 62">
            <a:extLst>
              <a:ext uri="{FF2B5EF4-FFF2-40B4-BE49-F238E27FC236}">
                <a16:creationId xmlns:a16="http://schemas.microsoft.com/office/drawing/2014/main" id="{E4F45EAF-840B-E746-B1A1-E9E6228FD57D}"/>
              </a:ext>
            </a:extLst>
          </p:cNvPr>
          <p:cNvSpPr/>
          <p:nvPr/>
        </p:nvSpPr>
        <p:spPr>
          <a:xfrm>
            <a:off x="924927" y="5592131"/>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9BF46CF-13CD-2E40-A711-3562636779B9}"/>
                  </a:ext>
                </a:extLst>
              </p:cNvPr>
              <p:cNvSpPr txBox="1"/>
              <p:nvPr/>
            </p:nvSpPr>
            <p:spPr>
              <a:xfrm>
                <a:off x="925261" y="5567935"/>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64" name="文本框 63">
                <a:extLst>
                  <a:ext uri="{FF2B5EF4-FFF2-40B4-BE49-F238E27FC236}">
                    <a16:creationId xmlns:a16="http://schemas.microsoft.com/office/drawing/2014/main" id="{79BF46CF-13CD-2E40-A711-3562636779B9}"/>
                  </a:ext>
                </a:extLst>
              </p:cNvPr>
              <p:cNvSpPr txBox="1">
                <a:spLocks noRot="1" noChangeAspect="1" noMove="1" noResize="1" noEditPoints="1" noAdjustHandles="1" noChangeArrowheads="1" noChangeShapeType="1" noTextEdit="1"/>
              </p:cNvSpPr>
              <p:nvPr/>
            </p:nvSpPr>
            <p:spPr>
              <a:xfrm>
                <a:off x="925261" y="5567935"/>
                <a:ext cx="827665" cy="523220"/>
              </a:xfrm>
              <a:prstGeom prst="rect">
                <a:avLst/>
              </a:prstGeom>
              <a:blipFill>
                <a:blip r:embed="rId5"/>
                <a:stretch>
                  <a:fillRect r="-7463" b="-2381"/>
                </a:stretch>
              </a:blipFill>
            </p:spPr>
            <p:txBody>
              <a:bodyPr/>
              <a:lstStyle/>
              <a:p>
                <a:r>
                  <a:rPr lang="zh-CN" altLang="en-US">
                    <a:noFill/>
                  </a:rPr>
                  <a:t> </a:t>
                </a:r>
              </a:p>
            </p:txBody>
          </p:sp>
        </mc:Fallback>
      </mc:AlternateContent>
      <p:sp>
        <p:nvSpPr>
          <p:cNvPr id="65" name="文本框 64">
            <a:extLst>
              <a:ext uri="{FF2B5EF4-FFF2-40B4-BE49-F238E27FC236}">
                <a16:creationId xmlns:a16="http://schemas.microsoft.com/office/drawing/2014/main" id="{8F65ECD9-515D-E048-A33C-B498BFE771FB}"/>
              </a:ext>
            </a:extLst>
          </p:cNvPr>
          <p:cNvSpPr txBox="1"/>
          <p:nvPr/>
        </p:nvSpPr>
        <p:spPr>
          <a:xfrm>
            <a:off x="768988" y="6078131"/>
            <a:ext cx="1139877" cy="523220"/>
          </a:xfrm>
          <a:prstGeom prst="rect">
            <a:avLst/>
          </a:prstGeom>
          <a:noFill/>
        </p:spPr>
        <p:txBody>
          <a:bodyPr wrap="square" rtlCol="0">
            <a:spAutoFit/>
          </a:bodyPr>
          <a:lstStyle/>
          <a:p>
            <a:pPr algn="ctr"/>
            <a:r>
              <a:rPr kumimoji="1" lang="en-US" altLang="zh-CN" sz="2800" dirty="0">
                <a:latin typeface="Times" pitchFamily="2" charset="0"/>
              </a:rPr>
              <a:t>Item 3</a:t>
            </a:r>
            <a:endParaRPr kumimoji="1" lang="zh-CN" altLang="en-US" sz="2800" dirty="0">
              <a:latin typeface="Times" pitchFamily="2" charset="0"/>
            </a:endParaRPr>
          </a:p>
        </p:txBody>
      </p:sp>
      <p:cxnSp>
        <p:nvCxnSpPr>
          <p:cNvPr id="66" name="直线箭头连接符 65">
            <a:extLst>
              <a:ext uri="{FF2B5EF4-FFF2-40B4-BE49-F238E27FC236}">
                <a16:creationId xmlns:a16="http://schemas.microsoft.com/office/drawing/2014/main" id="{EBA74392-679E-1E42-B980-2F44DD245984}"/>
              </a:ext>
            </a:extLst>
          </p:cNvPr>
          <p:cNvCxnSpPr>
            <a:cxnSpLocks/>
            <a:stCxn id="64" idx="3"/>
            <a:endCxn id="70" idx="1"/>
          </p:cNvCxnSpPr>
          <p:nvPr/>
        </p:nvCxnSpPr>
        <p:spPr>
          <a:xfrm flipV="1">
            <a:off x="1752926" y="5563293"/>
            <a:ext cx="2115049"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9D272694-6C86-A54A-A7BA-7AC4D49CB8B4}"/>
              </a:ext>
            </a:extLst>
          </p:cNvPr>
          <p:cNvCxnSpPr>
            <a:cxnSpLocks/>
            <a:stCxn id="64" idx="3"/>
            <a:endCxn id="72" idx="1"/>
          </p:cNvCxnSpPr>
          <p:nvPr/>
        </p:nvCxnSpPr>
        <p:spPr>
          <a:xfrm>
            <a:off x="1752926" y="5829545"/>
            <a:ext cx="2831447"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EC79A1A9-411D-234A-83EA-FCC81AB112E5}"/>
              </a:ext>
            </a:extLst>
          </p:cNvPr>
          <p:cNvSpPr txBox="1"/>
          <p:nvPr/>
        </p:nvSpPr>
        <p:spPr>
          <a:xfrm>
            <a:off x="3154170" y="5282050"/>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69" name="文本框 68">
            <a:extLst>
              <a:ext uri="{FF2B5EF4-FFF2-40B4-BE49-F238E27FC236}">
                <a16:creationId xmlns:a16="http://schemas.microsoft.com/office/drawing/2014/main" id="{815056F5-A633-1A4C-8CAE-11D9877995BE}"/>
              </a:ext>
            </a:extLst>
          </p:cNvPr>
          <p:cNvSpPr txBox="1"/>
          <p:nvPr/>
        </p:nvSpPr>
        <p:spPr>
          <a:xfrm>
            <a:off x="3864373" y="5847474"/>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70" name="文本框 69">
            <a:extLst>
              <a:ext uri="{FF2B5EF4-FFF2-40B4-BE49-F238E27FC236}">
                <a16:creationId xmlns:a16="http://schemas.microsoft.com/office/drawing/2014/main" id="{42FAFC79-167C-3F4C-AED5-E49482B3BB46}"/>
              </a:ext>
            </a:extLst>
          </p:cNvPr>
          <p:cNvSpPr txBox="1"/>
          <p:nvPr/>
        </p:nvSpPr>
        <p:spPr>
          <a:xfrm>
            <a:off x="3867975" y="5293293"/>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71" name="文本框 70">
            <a:extLst>
              <a:ext uri="{FF2B5EF4-FFF2-40B4-BE49-F238E27FC236}">
                <a16:creationId xmlns:a16="http://schemas.microsoft.com/office/drawing/2014/main" id="{8958960F-9F25-044B-B0CD-ECF44117A92E}"/>
              </a:ext>
            </a:extLst>
          </p:cNvPr>
          <p:cNvSpPr txBox="1"/>
          <p:nvPr/>
        </p:nvSpPr>
        <p:spPr>
          <a:xfrm>
            <a:off x="4594170" y="529997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72" name="文本框 71">
            <a:extLst>
              <a:ext uri="{FF2B5EF4-FFF2-40B4-BE49-F238E27FC236}">
                <a16:creationId xmlns:a16="http://schemas.microsoft.com/office/drawing/2014/main" id="{C3B762A7-44E5-4944-A986-33A6E4A91520}"/>
              </a:ext>
            </a:extLst>
          </p:cNvPr>
          <p:cNvSpPr txBox="1"/>
          <p:nvPr/>
        </p:nvSpPr>
        <p:spPr>
          <a:xfrm>
            <a:off x="4584373" y="584747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73" name="文本框 72">
            <a:extLst>
              <a:ext uri="{FF2B5EF4-FFF2-40B4-BE49-F238E27FC236}">
                <a16:creationId xmlns:a16="http://schemas.microsoft.com/office/drawing/2014/main" id="{83D33AFF-CC0E-C943-8EB6-CA757CBC1F1F}"/>
              </a:ext>
            </a:extLst>
          </p:cNvPr>
          <p:cNvSpPr txBox="1"/>
          <p:nvPr/>
        </p:nvSpPr>
        <p:spPr>
          <a:xfrm>
            <a:off x="3139744" y="583997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74" name="文本框 73">
            <a:extLst>
              <a:ext uri="{FF2B5EF4-FFF2-40B4-BE49-F238E27FC236}">
                <a16:creationId xmlns:a16="http://schemas.microsoft.com/office/drawing/2014/main" id="{B09EEB33-A33C-BA43-A5B3-B1F9B92BFD6D}"/>
              </a:ext>
            </a:extLst>
          </p:cNvPr>
          <p:cNvSpPr txBox="1"/>
          <p:nvPr/>
        </p:nvSpPr>
        <p:spPr>
          <a:xfrm>
            <a:off x="1896791" y="5195157"/>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75" name="文本框 74">
            <a:extLst>
              <a:ext uri="{FF2B5EF4-FFF2-40B4-BE49-F238E27FC236}">
                <a16:creationId xmlns:a16="http://schemas.microsoft.com/office/drawing/2014/main" id="{236310E7-7326-9E4B-8E41-B7305DC7772C}"/>
              </a:ext>
            </a:extLst>
          </p:cNvPr>
          <p:cNvSpPr txBox="1"/>
          <p:nvPr/>
        </p:nvSpPr>
        <p:spPr>
          <a:xfrm>
            <a:off x="1883610" y="5940713"/>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76" name="右箭头 75">
            <a:extLst>
              <a:ext uri="{FF2B5EF4-FFF2-40B4-BE49-F238E27FC236}">
                <a16:creationId xmlns:a16="http://schemas.microsoft.com/office/drawing/2014/main" id="{35E59B44-9157-214A-A79B-6FFF9C13D745}"/>
              </a:ext>
            </a:extLst>
          </p:cNvPr>
          <p:cNvSpPr/>
          <p:nvPr/>
        </p:nvSpPr>
        <p:spPr>
          <a:xfrm>
            <a:off x="5805378" y="3858091"/>
            <a:ext cx="670762" cy="691214"/>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3" name="圆角矩形 92">
            <a:extLst>
              <a:ext uri="{FF2B5EF4-FFF2-40B4-BE49-F238E27FC236}">
                <a16:creationId xmlns:a16="http://schemas.microsoft.com/office/drawing/2014/main" id="{CE9690EC-F333-9B4F-816F-B30EBC3698AA}"/>
              </a:ext>
            </a:extLst>
          </p:cNvPr>
          <p:cNvSpPr/>
          <p:nvPr/>
        </p:nvSpPr>
        <p:spPr>
          <a:xfrm>
            <a:off x="11071900" y="2844106"/>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6F85A323-D7A0-854C-B167-5AD70CCAB114}"/>
                  </a:ext>
                </a:extLst>
              </p:cNvPr>
              <p:cNvSpPr txBox="1"/>
              <p:nvPr/>
            </p:nvSpPr>
            <p:spPr>
              <a:xfrm>
                <a:off x="11072234" y="2819910"/>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94" name="文本框 93">
                <a:extLst>
                  <a:ext uri="{FF2B5EF4-FFF2-40B4-BE49-F238E27FC236}">
                    <a16:creationId xmlns:a16="http://schemas.microsoft.com/office/drawing/2014/main" id="{6F85A323-D7A0-854C-B167-5AD70CCAB114}"/>
                  </a:ext>
                </a:extLst>
              </p:cNvPr>
              <p:cNvSpPr txBox="1">
                <a:spLocks noRot="1" noChangeAspect="1" noMove="1" noResize="1" noEditPoints="1" noAdjustHandles="1" noChangeArrowheads="1" noChangeShapeType="1" noTextEdit="1"/>
              </p:cNvSpPr>
              <p:nvPr/>
            </p:nvSpPr>
            <p:spPr>
              <a:xfrm>
                <a:off x="11072234" y="2819910"/>
                <a:ext cx="827665" cy="523220"/>
              </a:xfrm>
              <a:prstGeom prst="rect">
                <a:avLst/>
              </a:prstGeom>
              <a:blipFill>
                <a:blip r:embed="rId6"/>
                <a:stretch>
                  <a:fillRect r="-7576"/>
                </a:stretch>
              </a:blipFill>
            </p:spPr>
            <p:txBody>
              <a:bodyPr/>
              <a:lstStyle/>
              <a:p>
                <a:r>
                  <a:rPr lang="zh-CN" altLang="en-US">
                    <a:noFill/>
                  </a:rPr>
                  <a:t> </a:t>
                </a:r>
              </a:p>
            </p:txBody>
          </p:sp>
        </mc:Fallback>
      </mc:AlternateContent>
      <p:sp>
        <p:nvSpPr>
          <p:cNvPr id="95" name="右箭头 94">
            <a:extLst>
              <a:ext uri="{FF2B5EF4-FFF2-40B4-BE49-F238E27FC236}">
                <a16:creationId xmlns:a16="http://schemas.microsoft.com/office/drawing/2014/main" id="{F54A320B-5B1F-254E-B686-BF722D468383}"/>
              </a:ext>
            </a:extLst>
          </p:cNvPr>
          <p:cNvSpPr/>
          <p:nvPr/>
        </p:nvSpPr>
        <p:spPr>
          <a:xfrm>
            <a:off x="10509815" y="2908717"/>
            <a:ext cx="351371" cy="345607"/>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2" name="圆角矩形 111">
            <a:extLst>
              <a:ext uri="{FF2B5EF4-FFF2-40B4-BE49-F238E27FC236}">
                <a16:creationId xmlns:a16="http://schemas.microsoft.com/office/drawing/2014/main" id="{49D6C2B4-7DED-164E-B1D2-6BC299A60066}"/>
              </a:ext>
            </a:extLst>
          </p:cNvPr>
          <p:cNvSpPr/>
          <p:nvPr/>
        </p:nvSpPr>
        <p:spPr>
          <a:xfrm>
            <a:off x="11071566" y="4182751"/>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13" name="文本框 112">
                <a:extLst>
                  <a:ext uri="{FF2B5EF4-FFF2-40B4-BE49-F238E27FC236}">
                    <a16:creationId xmlns:a16="http://schemas.microsoft.com/office/drawing/2014/main" id="{B6C235AD-E71F-7A42-835F-454D9819DE59}"/>
                  </a:ext>
                </a:extLst>
              </p:cNvPr>
              <p:cNvSpPr txBox="1"/>
              <p:nvPr/>
            </p:nvSpPr>
            <p:spPr>
              <a:xfrm>
                <a:off x="11071900" y="4158555"/>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m:t>
                      </m:r>
                      <m:r>
                        <a:rPr kumimoji="1" lang="en-US" altLang="zh-CN" sz="2800" b="1" i="0" smtClean="0">
                          <a:solidFill>
                            <a:srgbClr val="FF0000"/>
                          </a:solidFill>
                          <a:latin typeface="Cambria Math" panose="02040503050406030204" pitchFamily="18" charset="0"/>
                        </a:rPr>
                        <m:t>𝟐</m:t>
                      </m:r>
                    </m:oMath>
                  </m:oMathPara>
                </a14:m>
                <a:endParaRPr kumimoji="1" lang="zh-CN" altLang="en-US" sz="2800" b="1" dirty="0">
                  <a:latin typeface="Times" pitchFamily="2" charset="0"/>
                </a:endParaRPr>
              </a:p>
            </p:txBody>
          </p:sp>
        </mc:Choice>
        <mc:Fallback xmlns="">
          <p:sp>
            <p:nvSpPr>
              <p:cNvPr id="113" name="文本框 112">
                <a:extLst>
                  <a:ext uri="{FF2B5EF4-FFF2-40B4-BE49-F238E27FC236}">
                    <a16:creationId xmlns:a16="http://schemas.microsoft.com/office/drawing/2014/main" id="{B6C235AD-E71F-7A42-835F-454D9819DE59}"/>
                  </a:ext>
                </a:extLst>
              </p:cNvPr>
              <p:cNvSpPr txBox="1">
                <a:spLocks noRot="1" noChangeAspect="1" noMove="1" noResize="1" noEditPoints="1" noAdjustHandles="1" noChangeArrowheads="1" noChangeShapeType="1" noTextEdit="1"/>
              </p:cNvSpPr>
              <p:nvPr/>
            </p:nvSpPr>
            <p:spPr>
              <a:xfrm>
                <a:off x="11071900" y="4158555"/>
                <a:ext cx="827665" cy="523220"/>
              </a:xfrm>
              <a:prstGeom prst="rect">
                <a:avLst/>
              </a:prstGeom>
              <a:blipFill>
                <a:blip r:embed="rId7"/>
                <a:stretch>
                  <a:fillRect r="-10606" b="-2381"/>
                </a:stretch>
              </a:blipFill>
            </p:spPr>
            <p:txBody>
              <a:bodyPr/>
              <a:lstStyle/>
              <a:p>
                <a:r>
                  <a:rPr lang="zh-CN" altLang="en-US">
                    <a:noFill/>
                  </a:rPr>
                  <a:t> </a:t>
                </a:r>
              </a:p>
            </p:txBody>
          </p:sp>
        </mc:Fallback>
      </mc:AlternateContent>
      <p:sp>
        <p:nvSpPr>
          <p:cNvPr id="114" name="右箭头 113">
            <a:extLst>
              <a:ext uri="{FF2B5EF4-FFF2-40B4-BE49-F238E27FC236}">
                <a16:creationId xmlns:a16="http://schemas.microsoft.com/office/drawing/2014/main" id="{631731B3-F5D3-4B4B-A7CF-AC120FA3E2D1}"/>
              </a:ext>
            </a:extLst>
          </p:cNvPr>
          <p:cNvSpPr/>
          <p:nvPr/>
        </p:nvSpPr>
        <p:spPr>
          <a:xfrm>
            <a:off x="10509481" y="4247362"/>
            <a:ext cx="351371" cy="345607"/>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2" name="矩形 171">
            <a:extLst>
              <a:ext uri="{FF2B5EF4-FFF2-40B4-BE49-F238E27FC236}">
                <a16:creationId xmlns:a16="http://schemas.microsoft.com/office/drawing/2014/main" id="{50598679-8AA2-6348-B065-C2B332D2E5C6}"/>
              </a:ext>
            </a:extLst>
          </p:cNvPr>
          <p:cNvSpPr/>
          <p:nvPr/>
        </p:nvSpPr>
        <p:spPr>
          <a:xfrm>
            <a:off x="8067173" y="250265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a:extLst>
              <a:ext uri="{FF2B5EF4-FFF2-40B4-BE49-F238E27FC236}">
                <a16:creationId xmlns:a16="http://schemas.microsoft.com/office/drawing/2014/main" id="{362C7B41-99D2-894B-9AE8-A007CDDDCC90}"/>
              </a:ext>
            </a:extLst>
          </p:cNvPr>
          <p:cNvSpPr/>
          <p:nvPr/>
        </p:nvSpPr>
        <p:spPr>
          <a:xfrm>
            <a:off x="8787173" y="2502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a:extLst>
              <a:ext uri="{FF2B5EF4-FFF2-40B4-BE49-F238E27FC236}">
                <a16:creationId xmlns:a16="http://schemas.microsoft.com/office/drawing/2014/main" id="{6489AE28-DFFD-744C-AEB5-1BBAFFD23A05}"/>
              </a:ext>
            </a:extLst>
          </p:cNvPr>
          <p:cNvSpPr/>
          <p:nvPr/>
        </p:nvSpPr>
        <p:spPr>
          <a:xfrm>
            <a:off x="9507173" y="2502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a:extLst>
              <a:ext uri="{FF2B5EF4-FFF2-40B4-BE49-F238E27FC236}">
                <a16:creationId xmlns:a16="http://schemas.microsoft.com/office/drawing/2014/main" id="{0CDF66F6-948B-D745-A8CC-5239E1D33F0F}"/>
              </a:ext>
            </a:extLst>
          </p:cNvPr>
          <p:cNvSpPr/>
          <p:nvPr/>
        </p:nvSpPr>
        <p:spPr>
          <a:xfrm>
            <a:off x="8067173" y="3042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a:extLst>
              <a:ext uri="{FF2B5EF4-FFF2-40B4-BE49-F238E27FC236}">
                <a16:creationId xmlns:a16="http://schemas.microsoft.com/office/drawing/2014/main" id="{20E91967-9BDF-CE46-8914-155925590D2F}"/>
              </a:ext>
            </a:extLst>
          </p:cNvPr>
          <p:cNvSpPr/>
          <p:nvPr/>
        </p:nvSpPr>
        <p:spPr>
          <a:xfrm>
            <a:off x="8787173" y="304265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a:extLst>
              <a:ext uri="{FF2B5EF4-FFF2-40B4-BE49-F238E27FC236}">
                <a16:creationId xmlns:a16="http://schemas.microsoft.com/office/drawing/2014/main" id="{113CD0B4-D286-334A-9BC0-6F0B05F1F6B1}"/>
              </a:ext>
            </a:extLst>
          </p:cNvPr>
          <p:cNvSpPr/>
          <p:nvPr/>
        </p:nvSpPr>
        <p:spPr>
          <a:xfrm>
            <a:off x="9507173" y="3042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圆角矩形 177">
            <a:extLst>
              <a:ext uri="{FF2B5EF4-FFF2-40B4-BE49-F238E27FC236}">
                <a16:creationId xmlns:a16="http://schemas.microsoft.com/office/drawing/2014/main" id="{8C2512A4-BB7B-7E43-8BBC-BAD4C2606E83}"/>
              </a:ext>
            </a:extLst>
          </p:cNvPr>
          <p:cNvSpPr/>
          <p:nvPr/>
        </p:nvSpPr>
        <p:spPr>
          <a:xfrm>
            <a:off x="6716470" y="2805239"/>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56B9F6F6-B1CE-E246-AAE3-9E3825083B78}"/>
                  </a:ext>
                </a:extLst>
              </p:cNvPr>
              <p:cNvSpPr txBox="1"/>
              <p:nvPr/>
            </p:nvSpPr>
            <p:spPr>
              <a:xfrm>
                <a:off x="6716804" y="2781043"/>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m:t>
                      </m:r>
                    </m:oMath>
                  </m:oMathPara>
                </a14:m>
                <a:endParaRPr kumimoji="1" lang="zh-CN" altLang="en-US" sz="2800" dirty="0">
                  <a:latin typeface="Times" pitchFamily="2" charset="0"/>
                </a:endParaRPr>
              </a:p>
            </p:txBody>
          </p:sp>
        </mc:Choice>
        <mc:Fallback xmlns="">
          <p:sp>
            <p:nvSpPr>
              <p:cNvPr id="179" name="文本框 178">
                <a:extLst>
                  <a:ext uri="{FF2B5EF4-FFF2-40B4-BE49-F238E27FC236}">
                    <a16:creationId xmlns:a16="http://schemas.microsoft.com/office/drawing/2014/main" id="{56B9F6F6-B1CE-E246-AAE3-9E3825083B78}"/>
                  </a:ext>
                </a:extLst>
              </p:cNvPr>
              <p:cNvSpPr txBox="1">
                <a:spLocks noRot="1" noChangeAspect="1" noMove="1" noResize="1" noEditPoints="1" noAdjustHandles="1" noChangeArrowheads="1" noChangeShapeType="1" noTextEdit="1"/>
              </p:cNvSpPr>
              <p:nvPr/>
            </p:nvSpPr>
            <p:spPr>
              <a:xfrm>
                <a:off x="6716804" y="2781043"/>
                <a:ext cx="827665" cy="523220"/>
              </a:xfrm>
              <a:prstGeom prst="rect">
                <a:avLst/>
              </a:prstGeom>
              <a:blipFill>
                <a:blip r:embed="rId8"/>
                <a:stretch>
                  <a:fillRect r="-1493" b="-2326"/>
                </a:stretch>
              </a:blipFill>
            </p:spPr>
            <p:txBody>
              <a:bodyPr/>
              <a:lstStyle/>
              <a:p>
                <a:r>
                  <a:rPr lang="zh-CN" altLang="en-US">
                    <a:noFill/>
                  </a:rPr>
                  <a:t> </a:t>
                </a:r>
              </a:p>
            </p:txBody>
          </p:sp>
        </mc:Fallback>
      </mc:AlternateContent>
      <p:cxnSp>
        <p:nvCxnSpPr>
          <p:cNvPr id="181" name="直线箭头连接符 180">
            <a:extLst>
              <a:ext uri="{FF2B5EF4-FFF2-40B4-BE49-F238E27FC236}">
                <a16:creationId xmlns:a16="http://schemas.microsoft.com/office/drawing/2014/main" id="{AFE90ED9-53F1-1A44-8B1D-C015C529D25F}"/>
              </a:ext>
            </a:extLst>
          </p:cNvPr>
          <p:cNvCxnSpPr>
            <a:cxnSpLocks/>
            <a:stCxn id="179" idx="3"/>
            <a:endCxn id="172" idx="1"/>
          </p:cNvCxnSpPr>
          <p:nvPr/>
        </p:nvCxnSpPr>
        <p:spPr>
          <a:xfrm flipV="1">
            <a:off x="7544469" y="2772653"/>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20304FC8-06F3-BF43-AA7D-97949050C4BC}"/>
              </a:ext>
            </a:extLst>
          </p:cNvPr>
          <p:cNvCxnSpPr>
            <a:cxnSpLocks/>
            <a:stCxn id="179" idx="3"/>
            <a:endCxn id="176" idx="1"/>
          </p:cNvCxnSpPr>
          <p:nvPr/>
        </p:nvCxnSpPr>
        <p:spPr>
          <a:xfrm>
            <a:off x="7544469" y="3042653"/>
            <a:ext cx="124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0180EA52-B1CA-0A48-97E6-167248475CED}"/>
              </a:ext>
            </a:extLst>
          </p:cNvPr>
          <p:cNvSpPr txBox="1"/>
          <p:nvPr/>
        </p:nvSpPr>
        <p:spPr>
          <a:xfrm>
            <a:off x="8067172" y="249515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184" name="文本框 183">
            <a:extLst>
              <a:ext uri="{FF2B5EF4-FFF2-40B4-BE49-F238E27FC236}">
                <a16:creationId xmlns:a16="http://schemas.microsoft.com/office/drawing/2014/main" id="{67BB810D-6B16-2C42-A1DD-2960BB5D3D43}"/>
              </a:ext>
            </a:extLst>
          </p:cNvPr>
          <p:cNvSpPr txBox="1"/>
          <p:nvPr/>
        </p:nvSpPr>
        <p:spPr>
          <a:xfrm>
            <a:off x="8777375" y="306058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185" name="文本框 184">
            <a:extLst>
              <a:ext uri="{FF2B5EF4-FFF2-40B4-BE49-F238E27FC236}">
                <a16:creationId xmlns:a16="http://schemas.microsoft.com/office/drawing/2014/main" id="{B52CC89C-9E87-1141-AE28-51A5E45240D4}"/>
              </a:ext>
            </a:extLst>
          </p:cNvPr>
          <p:cNvSpPr txBox="1"/>
          <p:nvPr/>
        </p:nvSpPr>
        <p:spPr>
          <a:xfrm>
            <a:off x="8780977" y="250640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86" name="文本框 185">
            <a:extLst>
              <a:ext uri="{FF2B5EF4-FFF2-40B4-BE49-F238E27FC236}">
                <a16:creationId xmlns:a16="http://schemas.microsoft.com/office/drawing/2014/main" id="{F383AAB5-B268-5941-A7F4-C6CC27029576}"/>
              </a:ext>
            </a:extLst>
          </p:cNvPr>
          <p:cNvSpPr txBox="1"/>
          <p:nvPr/>
        </p:nvSpPr>
        <p:spPr>
          <a:xfrm>
            <a:off x="9507172" y="251308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7" name="文本框 186">
            <a:extLst>
              <a:ext uri="{FF2B5EF4-FFF2-40B4-BE49-F238E27FC236}">
                <a16:creationId xmlns:a16="http://schemas.microsoft.com/office/drawing/2014/main" id="{021B5DB8-7E7F-1944-91D7-4EBB944F1C3F}"/>
              </a:ext>
            </a:extLst>
          </p:cNvPr>
          <p:cNvSpPr txBox="1"/>
          <p:nvPr/>
        </p:nvSpPr>
        <p:spPr>
          <a:xfrm>
            <a:off x="9497375" y="3060582"/>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88" name="文本框 187">
            <a:extLst>
              <a:ext uri="{FF2B5EF4-FFF2-40B4-BE49-F238E27FC236}">
                <a16:creationId xmlns:a16="http://schemas.microsoft.com/office/drawing/2014/main" id="{7AB76DED-DEF1-EF45-BCE3-65BF83D0388C}"/>
              </a:ext>
            </a:extLst>
          </p:cNvPr>
          <p:cNvSpPr txBox="1"/>
          <p:nvPr/>
        </p:nvSpPr>
        <p:spPr>
          <a:xfrm>
            <a:off x="8052746" y="305308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1" name="矩形 190">
            <a:extLst>
              <a:ext uri="{FF2B5EF4-FFF2-40B4-BE49-F238E27FC236}">
                <a16:creationId xmlns:a16="http://schemas.microsoft.com/office/drawing/2014/main" id="{0F1BE381-EDB4-D442-9D43-C73DA8EE279B}"/>
              </a:ext>
            </a:extLst>
          </p:cNvPr>
          <p:cNvSpPr/>
          <p:nvPr/>
        </p:nvSpPr>
        <p:spPr>
          <a:xfrm>
            <a:off x="8067173" y="390743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2" name="矩形 191">
            <a:extLst>
              <a:ext uri="{FF2B5EF4-FFF2-40B4-BE49-F238E27FC236}">
                <a16:creationId xmlns:a16="http://schemas.microsoft.com/office/drawing/2014/main" id="{B5D6DE57-36D6-4448-B1DE-B809EBBC7C8E}"/>
              </a:ext>
            </a:extLst>
          </p:cNvPr>
          <p:cNvSpPr/>
          <p:nvPr/>
        </p:nvSpPr>
        <p:spPr>
          <a:xfrm>
            <a:off x="8787173" y="390743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矩形 192">
            <a:extLst>
              <a:ext uri="{FF2B5EF4-FFF2-40B4-BE49-F238E27FC236}">
                <a16:creationId xmlns:a16="http://schemas.microsoft.com/office/drawing/2014/main" id="{574310A8-3185-4A45-891F-25B9360A9B54}"/>
              </a:ext>
            </a:extLst>
          </p:cNvPr>
          <p:cNvSpPr/>
          <p:nvPr/>
        </p:nvSpPr>
        <p:spPr>
          <a:xfrm>
            <a:off x="9507173" y="390743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4" name="矩形 193">
            <a:extLst>
              <a:ext uri="{FF2B5EF4-FFF2-40B4-BE49-F238E27FC236}">
                <a16:creationId xmlns:a16="http://schemas.microsoft.com/office/drawing/2014/main" id="{63D0E74F-7903-B84E-8825-F1A49CA80517}"/>
              </a:ext>
            </a:extLst>
          </p:cNvPr>
          <p:cNvSpPr/>
          <p:nvPr/>
        </p:nvSpPr>
        <p:spPr>
          <a:xfrm>
            <a:off x="8067173" y="444743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矩形 194">
            <a:extLst>
              <a:ext uri="{FF2B5EF4-FFF2-40B4-BE49-F238E27FC236}">
                <a16:creationId xmlns:a16="http://schemas.microsoft.com/office/drawing/2014/main" id="{C8E3F16F-A381-CC4E-AC7C-09C0409D6665}"/>
              </a:ext>
            </a:extLst>
          </p:cNvPr>
          <p:cNvSpPr/>
          <p:nvPr/>
        </p:nvSpPr>
        <p:spPr>
          <a:xfrm>
            <a:off x="8787173" y="444743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6" name="矩形 195">
            <a:extLst>
              <a:ext uri="{FF2B5EF4-FFF2-40B4-BE49-F238E27FC236}">
                <a16:creationId xmlns:a16="http://schemas.microsoft.com/office/drawing/2014/main" id="{C7FE08CD-4E8B-6F40-AA04-40C953FCD90E}"/>
              </a:ext>
            </a:extLst>
          </p:cNvPr>
          <p:cNvSpPr/>
          <p:nvPr/>
        </p:nvSpPr>
        <p:spPr>
          <a:xfrm>
            <a:off x="9507173" y="444743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圆角矩形 196">
            <a:extLst>
              <a:ext uri="{FF2B5EF4-FFF2-40B4-BE49-F238E27FC236}">
                <a16:creationId xmlns:a16="http://schemas.microsoft.com/office/drawing/2014/main" id="{4CC1B441-E29B-6E4D-B086-91F0788BE536}"/>
              </a:ext>
            </a:extLst>
          </p:cNvPr>
          <p:cNvSpPr/>
          <p:nvPr/>
        </p:nvSpPr>
        <p:spPr>
          <a:xfrm>
            <a:off x="6716470" y="4210021"/>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9F81B8B9-9E28-A542-9C79-92E813C0200A}"/>
                  </a:ext>
                </a:extLst>
              </p:cNvPr>
              <p:cNvSpPr txBox="1"/>
              <p:nvPr/>
            </p:nvSpPr>
            <p:spPr>
              <a:xfrm>
                <a:off x="6716804" y="4185825"/>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m:t>
                      </m:r>
                    </m:oMath>
                  </m:oMathPara>
                </a14:m>
                <a:endParaRPr kumimoji="1" lang="zh-CN" altLang="en-US" sz="2800" dirty="0">
                  <a:latin typeface="Times" pitchFamily="2" charset="0"/>
                </a:endParaRPr>
              </a:p>
            </p:txBody>
          </p:sp>
        </mc:Choice>
        <mc:Fallback xmlns="">
          <p:sp>
            <p:nvSpPr>
              <p:cNvPr id="198" name="文本框 197">
                <a:extLst>
                  <a:ext uri="{FF2B5EF4-FFF2-40B4-BE49-F238E27FC236}">
                    <a16:creationId xmlns:a16="http://schemas.microsoft.com/office/drawing/2014/main" id="{9F81B8B9-9E28-A542-9C79-92E813C0200A}"/>
                  </a:ext>
                </a:extLst>
              </p:cNvPr>
              <p:cNvSpPr txBox="1">
                <a:spLocks noRot="1" noChangeAspect="1" noMove="1" noResize="1" noEditPoints="1" noAdjustHandles="1" noChangeArrowheads="1" noChangeShapeType="1" noTextEdit="1"/>
              </p:cNvSpPr>
              <p:nvPr/>
            </p:nvSpPr>
            <p:spPr>
              <a:xfrm>
                <a:off x="6716804" y="4185825"/>
                <a:ext cx="827665" cy="523220"/>
              </a:xfrm>
              <a:prstGeom prst="rect">
                <a:avLst/>
              </a:prstGeom>
              <a:blipFill>
                <a:blip r:embed="rId9"/>
                <a:stretch>
                  <a:fillRect r="-2985" b="-2381"/>
                </a:stretch>
              </a:blipFill>
            </p:spPr>
            <p:txBody>
              <a:bodyPr/>
              <a:lstStyle/>
              <a:p>
                <a:r>
                  <a:rPr lang="zh-CN" altLang="en-US">
                    <a:noFill/>
                  </a:rPr>
                  <a:t> </a:t>
                </a:r>
              </a:p>
            </p:txBody>
          </p:sp>
        </mc:Fallback>
      </mc:AlternateContent>
      <p:cxnSp>
        <p:nvCxnSpPr>
          <p:cNvPr id="200" name="直线箭头连接符 199">
            <a:extLst>
              <a:ext uri="{FF2B5EF4-FFF2-40B4-BE49-F238E27FC236}">
                <a16:creationId xmlns:a16="http://schemas.microsoft.com/office/drawing/2014/main" id="{A208485B-C21C-3B4C-AF78-D936B977EEC3}"/>
              </a:ext>
            </a:extLst>
          </p:cNvPr>
          <p:cNvCxnSpPr>
            <a:cxnSpLocks/>
            <a:stCxn id="198" idx="3"/>
            <a:endCxn id="191" idx="1"/>
          </p:cNvCxnSpPr>
          <p:nvPr/>
        </p:nvCxnSpPr>
        <p:spPr>
          <a:xfrm flipV="1">
            <a:off x="7544469" y="4177435"/>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a:extLst>
              <a:ext uri="{FF2B5EF4-FFF2-40B4-BE49-F238E27FC236}">
                <a16:creationId xmlns:a16="http://schemas.microsoft.com/office/drawing/2014/main" id="{65E1C6FB-8CDD-CD47-BB6E-355234E6C614}"/>
              </a:ext>
            </a:extLst>
          </p:cNvPr>
          <p:cNvCxnSpPr>
            <a:cxnSpLocks/>
            <a:stCxn id="198" idx="3"/>
            <a:endCxn id="206" idx="1"/>
          </p:cNvCxnSpPr>
          <p:nvPr/>
        </p:nvCxnSpPr>
        <p:spPr>
          <a:xfrm>
            <a:off x="7544469" y="4447435"/>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20F0FFD2-E46D-7846-9DFB-C4CA15C07CB9}"/>
              </a:ext>
            </a:extLst>
          </p:cNvPr>
          <p:cNvSpPr txBox="1"/>
          <p:nvPr/>
        </p:nvSpPr>
        <p:spPr>
          <a:xfrm>
            <a:off x="8067172" y="3899940"/>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3" name="文本框 202">
            <a:extLst>
              <a:ext uri="{FF2B5EF4-FFF2-40B4-BE49-F238E27FC236}">
                <a16:creationId xmlns:a16="http://schemas.microsoft.com/office/drawing/2014/main" id="{E9BA1AED-65E1-B64F-AB73-46044E35409A}"/>
              </a:ext>
            </a:extLst>
          </p:cNvPr>
          <p:cNvSpPr txBox="1"/>
          <p:nvPr/>
        </p:nvSpPr>
        <p:spPr>
          <a:xfrm>
            <a:off x="8777375" y="4465364"/>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4" name="文本框 203">
            <a:extLst>
              <a:ext uri="{FF2B5EF4-FFF2-40B4-BE49-F238E27FC236}">
                <a16:creationId xmlns:a16="http://schemas.microsoft.com/office/drawing/2014/main" id="{2FCB9D53-92B3-A040-BD4E-B79A38C038AB}"/>
              </a:ext>
            </a:extLst>
          </p:cNvPr>
          <p:cNvSpPr txBox="1"/>
          <p:nvPr/>
        </p:nvSpPr>
        <p:spPr>
          <a:xfrm>
            <a:off x="8780977" y="3911183"/>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5" name="文本框 204">
            <a:extLst>
              <a:ext uri="{FF2B5EF4-FFF2-40B4-BE49-F238E27FC236}">
                <a16:creationId xmlns:a16="http://schemas.microsoft.com/office/drawing/2014/main" id="{B8BA4D6D-1065-5F41-B38B-F570377D7159}"/>
              </a:ext>
            </a:extLst>
          </p:cNvPr>
          <p:cNvSpPr txBox="1"/>
          <p:nvPr/>
        </p:nvSpPr>
        <p:spPr>
          <a:xfrm>
            <a:off x="9507172" y="391786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6" name="文本框 205">
            <a:extLst>
              <a:ext uri="{FF2B5EF4-FFF2-40B4-BE49-F238E27FC236}">
                <a16:creationId xmlns:a16="http://schemas.microsoft.com/office/drawing/2014/main" id="{D62E1D7D-FB02-D448-9825-9E5C155CC1E3}"/>
              </a:ext>
            </a:extLst>
          </p:cNvPr>
          <p:cNvSpPr txBox="1"/>
          <p:nvPr/>
        </p:nvSpPr>
        <p:spPr>
          <a:xfrm>
            <a:off x="9497375" y="446536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7" name="文本框 206">
            <a:extLst>
              <a:ext uri="{FF2B5EF4-FFF2-40B4-BE49-F238E27FC236}">
                <a16:creationId xmlns:a16="http://schemas.microsoft.com/office/drawing/2014/main" id="{D7B3BF21-2D0A-2149-804D-7C1AA58588AE}"/>
              </a:ext>
            </a:extLst>
          </p:cNvPr>
          <p:cNvSpPr txBox="1"/>
          <p:nvPr/>
        </p:nvSpPr>
        <p:spPr>
          <a:xfrm>
            <a:off x="8052746" y="445786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10" name="矩形 209">
            <a:extLst>
              <a:ext uri="{FF2B5EF4-FFF2-40B4-BE49-F238E27FC236}">
                <a16:creationId xmlns:a16="http://schemas.microsoft.com/office/drawing/2014/main" id="{632BC9B2-EA8F-BB4B-BE3B-B1B12F98A6B9}"/>
              </a:ext>
            </a:extLst>
          </p:cNvPr>
          <p:cNvSpPr/>
          <p:nvPr/>
        </p:nvSpPr>
        <p:spPr>
          <a:xfrm>
            <a:off x="8067173" y="529997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矩形 210">
            <a:extLst>
              <a:ext uri="{FF2B5EF4-FFF2-40B4-BE49-F238E27FC236}">
                <a16:creationId xmlns:a16="http://schemas.microsoft.com/office/drawing/2014/main" id="{0735575E-6FE6-404C-89BF-E56F7EE3EF39}"/>
              </a:ext>
            </a:extLst>
          </p:cNvPr>
          <p:cNvSpPr/>
          <p:nvPr/>
        </p:nvSpPr>
        <p:spPr>
          <a:xfrm>
            <a:off x="8787173" y="529997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2" name="矩形 211">
            <a:extLst>
              <a:ext uri="{FF2B5EF4-FFF2-40B4-BE49-F238E27FC236}">
                <a16:creationId xmlns:a16="http://schemas.microsoft.com/office/drawing/2014/main" id="{8A72EAB7-6120-DC45-BE13-6FAC8CDB2DF1}"/>
              </a:ext>
            </a:extLst>
          </p:cNvPr>
          <p:cNvSpPr/>
          <p:nvPr/>
        </p:nvSpPr>
        <p:spPr>
          <a:xfrm>
            <a:off x="9507173" y="529997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3" name="矩形 212">
            <a:extLst>
              <a:ext uri="{FF2B5EF4-FFF2-40B4-BE49-F238E27FC236}">
                <a16:creationId xmlns:a16="http://schemas.microsoft.com/office/drawing/2014/main" id="{AA398D94-B00E-C24A-B460-1B62F94731F7}"/>
              </a:ext>
            </a:extLst>
          </p:cNvPr>
          <p:cNvSpPr/>
          <p:nvPr/>
        </p:nvSpPr>
        <p:spPr>
          <a:xfrm>
            <a:off x="8067173" y="583997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4" name="矩形 213">
            <a:extLst>
              <a:ext uri="{FF2B5EF4-FFF2-40B4-BE49-F238E27FC236}">
                <a16:creationId xmlns:a16="http://schemas.microsoft.com/office/drawing/2014/main" id="{60B6C13A-16F3-F246-A535-501CBC4CF647}"/>
              </a:ext>
            </a:extLst>
          </p:cNvPr>
          <p:cNvSpPr/>
          <p:nvPr/>
        </p:nvSpPr>
        <p:spPr>
          <a:xfrm>
            <a:off x="8787173" y="583997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矩形 214">
            <a:extLst>
              <a:ext uri="{FF2B5EF4-FFF2-40B4-BE49-F238E27FC236}">
                <a16:creationId xmlns:a16="http://schemas.microsoft.com/office/drawing/2014/main" id="{AEA1C56C-C01A-F64F-8F14-3470A47BA491}"/>
              </a:ext>
            </a:extLst>
          </p:cNvPr>
          <p:cNvSpPr/>
          <p:nvPr/>
        </p:nvSpPr>
        <p:spPr>
          <a:xfrm>
            <a:off x="9507173" y="583997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6" name="圆角矩形 215">
            <a:extLst>
              <a:ext uri="{FF2B5EF4-FFF2-40B4-BE49-F238E27FC236}">
                <a16:creationId xmlns:a16="http://schemas.microsoft.com/office/drawing/2014/main" id="{6CA6D139-6440-854E-8261-E4F2F0631A22}"/>
              </a:ext>
            </a:extLst>
          </p:cNvPr>
          <p:cNvSpPr/>
          <p:nvPr/>
        </p:nvSpPr>
        <p:spPr>
          <a:xfrm>
            <a:off x="6716470" y="560256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7" name="文本框 216">
                <a:extLst>
                  <a:ext uri="{FF2B5EF4-FFF2-40B4-BE49-F238E27FC236}">
                    <a16:creationId xmlns:a16="http://schemas.microsoft.com/office/drawing/2014/main" id="{95E2DDE2-5188-004D-93AA-107336F0D145}"/>
                  </a:ext>
                </a:extLst>
              </p:cNvPr>
              <p:cNvSpPr txBox="1"/>
              <p:nvPr/>
            </p:nvSpPr>
            <p:spPr>
              <a:xfrm>
                <a:off x="6716804" y="557836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m:t>
                      </m:r>
                    </m:oMath>
                  </m:oMathPara>
                </a14:m>
                <a:endParaRPr kumimoji="1" lang="zh-CN" altLang="en-US" sz="2800" dirty="0">
                  <a:latin typeface="Times" pitchFamily="2" charset="0"/>
                </a:endParaRPr>
              </a:p>
            </p:txBody>
          </p:sp>
        </mc:Choice>
        <mc:Fallback xmlns="">
          <p:sp>
            <p:nvSpPr>
              <p:cNvPr id="217" name="文本框 216">
                <a:extLst>
                  <a:ext uri="{FF2B5EF4-FFF2-40B4-BE49-F238E27FC236}">
                    <a16:creationId xmlns:a16="http://schemas.microsoft.com/office/drawing/2014/main" id="{95E2DDE2-5188-004D-93AA-107336F0D145}"/>
                  </a:ext>
                </a:extLst>
              </p:cNvPr>
              <p:cNvSpPr txBox="1">
                <a:spLocks noRot="1" noChangeAspect="1" noMove="1" noResize="1" noEditPoints="1" noAdjustHandles="1" noChangeArrowheads="1" noChangeShapeType="1" noTextEdit="1"/>
              </p:cNvSpPr>
              <p:nvPr/>
            </p:nvSpPr>
            <p:spPr>
              <a:xfrm>
                <a:off x="6716804" y="5578369"/>
                <a:ext cx="827665" cy="523220"/>
              </a:xfrm>
              <a:prstGeom prst="rect">
                <a:avLst/>
              </a:prstGeom>
              <a:blipFill>
                <a:blip r:embed="rId10"/>
                <a:stretch>
                  <a:fillRect r="-2985" b="-2381"/>
                </a:stretch>
              </a:blipFill>
            </p:spPr>
            <p:txBody>
              <a:bodyPr/>
              <a:lstStyle/>
              <a:p>
                <a:r>
                  <a:rPr lang="zh-CN" altLang="en-US">
                    <a:noFill/>
                  </a:rPr>
                  <a:t> </a:t>
                </a:r>
              </a:p>
            </p:txBody>
          </p:sp>
        </mc:Fallback>
      </mc:AlternateContent>
      <p:cxnSp>
        <p:nvCxnSpPr>
          <p:cNvPr id="219" name="直线箭头连接符 218">
            <a:extLst>
              <a:ext uri="{FF2B5EF4-FFF2-40B4-BE49-F238E27FC236}">
                <a16:creationId xmlns:a16="http://schemas.microsoft.com/office/drawing/2014/main" id="{C1F85282-8058-3B41-9A33-EA4026E39882}"/>
              </a:ext>
            </a:extLst>
          </p:cNvPr>
          <p:cNvCxnSpPr>
            <a:cxnSpLocks/>
            <a:stCxn id="217" idx="3"/>
            <a:endCxn id="223" idx="1"/>
          </p:cNvCxnSpPr>
          <p:nvPr/>
        </p:nvCxnSpPr>
        <p:spPr>
          <a:xfrm flipV="1">
            <a:off x="7544469" y="5573727"/>
            <a:ext cx="1236508"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a:extLst>
              <a:ext uri="{FF2B5EF4-FFF2-40B4-BE49-F238E27FC236}">
                <a16:creationId xmlns:a16="http://schemas.microsoft.com/office/drawing/2014/main" id="{E1BC0B1E-7064-BC4F-8133-B1CFC8478819}"/>
              </a:ext>
            </a:extLst>
          </p:cNvPr>
          <p:cNvCxnSpPr>
            <a:cxnSpLocks/>
            <a:stCxn id="217" idx="3"/>
            <a:endCxn id="225" idx="1"/>
          </p:cNvCxnSpPr>
          <p:nvPr/>
        </p:nvCxnSpPr>
        <p:spPr>
          <a:xfrm>
            <a:off x="7544469" y="5839979"/>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6452DE31-4729-3344-B4A6-77EE7866FB43}"/>
              </a:ext>
            </a:extLst>
          </p:cNvPr>
          <p:cNvSpPr txBox="1"/>
          <p:nvPr/>
        </p:nvSpPr>
        <p:spPr>
          <a:xfrm>
            <a:off x="8067172" y="5292484"/>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222" name="文本框 221">
            <a:extLst>
              <a:ext uri="{FF2B5EF4-FFF2-40B4-BE49-F238E27FC236}">
                <a16:creationId xmlns:a16="http://schemas.microsoft.com/office/drawing/2014/main" id="{CA7DF425-1919-2948-97B9-368072B91EE0}"/>
              </a:ext>
            </a:extLst>
          </p:cNvPr>
          <p:cNvSpPr txBox="1"/>
          <p:nvPr/>
        </p:nvSpPr>
        <p:spPr>
          <a:xfrm>
            <a:off x="8777375" y="5857908"/>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3" name="文本框 222">
            <a:extLst>
              <a:ext uri="{FF2B5EF4-FFF2-40B4-BE49-F238E27FC236}">
                <a16:creationId xmlns:a16="http://schemas.microsoft.com/office/drawing/2014/main" id="{9955056B-76AA-104F-90E7-084827429F7D}"/>
              </a:ext>
            </a:extLst>
          </p:cNvPr>
          <p:cNvSpPr txBox="1"/>
          <p:nvPr/>
        </p:nvSpPr>
        <p:spPr>
          <a:xfrm>
            <a:off x="8780977" y="5303727"/>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224" name="文本框 223">
            <a:extLst>
              <a:ext uri="{FF2B5EF4-FFF2-40B4-BE49-F238E27FC236}">
                <a16:creationId xmlns:a16="http://schemas.microsoft.com/office/drawing/2014/main" id="{ED2AF3E0-96CB-1D42-8A35-B20B2EB5CC90}"/>
              </a:ext>
            </a:extLst>
          </p:cNvPr>
          <p:cNvSpPr txBox="1"/>
          <p:nvPr/>
        </p:nvSpPr>
        <p:spPr>
          <a:xfrm>
            <a:off x="9507172" y="531041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25" name="文本框 224">
            <a:extLst>
              <a:ext uri="{FF2B5EF4-FFF2-40B4-BE49-F238E27FC236}">
                <a16:creationId xmlns:a16="http://schemas.microsoft.com/office/drawing/2014/main" id="{2CE044C6-B40D-4948-B8E0-34ABC9FD02E2}"/>
              </a:ext>
            </a:extLst>
          </p:cNvPr>
          <p:cNvSpPr txBox="1"/>
          <p:nvPr/>
        </p:nvSpPr>
        <p:spPr>
          <a:xfrm>
            <a:off x="9497375" y="585790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26" name="文本框 225">
            <a:extLst>
              <a:ext uri="{FF2B5EF4-FFF2-40B4-BE49-F238E27FC236}">
                <a16:creationId xmlns:a16="http://schemas.microsoft.com/office/drawing/2014/main" id="{BE03F8EE-E989-3746-933D-971FDA1C5554}"/>
              </a:ext>
            </a:extLst>
          </p:cNvPr>
          <p:cNvSpPr txBox="1"/>
          <p:nvPr/>
        </p:nvSpPr>
        <p:spPr>
          <a:xfrm>
            <a:off x="8052746" y="585041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29" name="圆角矩形 228">
            <a:extLst>
              <a:ext uri="{FF2B5EF4-FFF2-40B4-BE49-F238E27FC236}">
                <a16:creationId xmlns:a16="http://schemas.microsoft.com/office/drawing/2014/main" id="{92B06123-4290-7449-A5C7-A9636626D589}"/>
              </a:ext>
            </a:extLst>
          </p:cNvPr>
          <p:cNvSpPr/>
          <p:nvPr/>
        </p:nvSpPr>
        <p:spPr>
          <a:xfrm>
            <a:off x="11071566" y="5592130"/>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0" name="文本框 229">
                <a:extLst>
                  <a:ext uri="{FF2B5EF4-FFF2-40B4-BE49-F238E27FC236}">
                    <a16:creationId xmlns:a16="http://schemas.microsoft.com/office/drawing/2014/main" id="{3A3ED0B0-253E-3240-AD5E-FAD2101AD1BD}"/>
                  </a:ext>
                </a:extLst>
              </p:cNvPr>
              <p:cNvSpPr txBox="1"/>
              <p:nvPr/>
            </p:nvSpPr>
            <p:spPr>
              <a:xfrm>
                <a:off x="11071900" y="5567934"/>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30" name="文本框 229">
                <a:extLst>
                  <a:ext uri="{FF2B5EF4-FFF2-40B4-BE49-F238E27FC236}">
                    <a16:creationId xmlns:a16="http://schemas.microsoft.com/office/drawing/2014/main" id="{3A3ED0B0-253E-3240-AD5E-FAD2101AD1BD}"/>
                  </a:ext>
                </a:extLst>
              </p:cNvPr>
              <p:cNvSpPr txBox="1">
                <a:spLocks noRot="1" noChangeAspect="1" noMove="1" noResize="1" noEditPoints="1" noAdjustHandles="1" noChangeArrowheads="1" noChangeShapeType="1" noTextEdit="1"/>
              </p:cNvSpPr>
              <p:nvPr/>
            </p:nvSpPr>
            <p:spPr>
              <a:xfrm>
                <a:off x="11071900" y="5567934"/>
                <a:ext cx="827665" cy="523220"/>
              </a:xfrm>
              <a:prstGeom prst="rect">
                <a:avLst/>
              </a:prstGeom>
              <a:blipFill>
                <a:blip r:embed="rId11"/>
                <a:stretch>
                  <a:fillRect r="-9091" b="-2381"/>
                </a:stretch>
              </a:blipFill>
            </p:spPr>
            <p:txBody>
              <a:bodyPr/>
              <a:lstStyle/>
              <a:p>
                <a:r>
                  <a:rPr lang="zh-CN" altLang="en-US">
                    <a:noFill/>
                  </a:rPr>
                  <a:t> </a:t>
                </a:r>
              </a:p>
            </p:txBody>
          </p:sp>
        </mc:Fallback>
      </mc:AlternateContent>
      <p:sp>
        <p:nvSpPr>
          <p:cNvPr id="231" name="右箭头 230">
            <a:extLst>
              <a:ext uri="{FF2B5EF4-FFF2-40B4-BE49-F238E27FC236}">
                <a16:creationId xmlns:a16="http://schemas.microsoft.com/office/drawing/2014/main" id="{7A062F04-4F48-3247-8755-4C6E331D4133}"/>
              </a:ext>
            </a:extLst>
          </p:cNvPr>
          <p:cNvSpPr/>
          <p:nvPr/>
        </p:nvSpPr>
        <p:spPr>
          <a:xfrm>
            <a:off x="10509481" y="5656741"/>
            <a:ext cx="351371" cy="345607"/>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3351780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Complicated Key Tracking</a:t>
            </a:r>
            <a:endParaRPr kumimoji="1" lang="zh-CN" altLang="en-US" sz="4400" b="1" dirty="0">
              <a:solidFill>
                <a:schemeClr val="accent1">
                  <a:lumMod val="75000"/>
                </a:schemeClr>
              </a:solidFill>
              <a:latin typeface="Times" pitchFamily="2" charset="0"/>
            </a:endParaRPr>
          </a:p>
        </p:txBody>
      </p:sp>
      <p:sp>
        <p:nvSpPr>
          <p:cNvPr id="26" name="文本框 25">
            <a:extLst>
              <a:ext uri="{FF2B5EF4-FFF2-40B4-BE49-F238E27FC236}">
                <a16:creationId xmlns:a16="http://schemas.microsoft.com/office/drawing/2014/main" id="{BDEF5EE3-42C5-CA41-AB19-CF02E25F5D02}"/>
              </a:ext>
            </a:extLst>
          </p:cNvPr>
          <p:cNvSpPr txBox="1"/>
          <p:nvPr/>
        </p:nvSpPr>
        <p:spPr>
          <a:xfrm>
            <a:off x="681318" y="1647967"/>
            <a:ext cx="11218582" cy="2862322"/>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Existing key tracking mechanisms</a:t>
            </a:r>
          </a:p>
          <a:p>
            <a:pPr marL="914400" lvl="1" indent="-457200">
              <a:buFont typeface="Arial" panose="020B0604020202020204" pitchFamily="34" charset="0"/>
              <a:buChar char="•"/>
            </a:pPr>
            <a:r>
              <a:rPr kumimoji="1" lang="en-US" altLang="zh-CN" sz="2800" dirty="0">
                <a:latin typeface="Times" pitchFamily="2" charset="0"/>
              </a:rPr>
              <a:t>Time-consuming: XOR coding, multi-level hashing, and group testing</a:t>
            </a:r>
          </a:p>
          <a:p>
            <a:pPr marL="914400" lvl="1" indent="-457200">
              <a:buFont typeface="Arial" panose="020B0604020202020204" pitchFamily="34" charset="0"/>
              <a:buChar char="•"/>
            </a:pPr>
            <a:r>
              <a:rPr kumimoji="1" lang="en-US" altLang="zh-CN" sz="2800" dirty="0">
                <a:latin typeface="Times" pitchFamily="2" charset="0"/>
              </a:rPr>
              <a:t>Memory-consuming: dedicated buckets</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Considerable memory and computation are required</a:t>
            </a:r>
          </a:p>
          <a:p>
            <a:pPr marL="914400" lvl="1" indent="-457200">
              <a:buFont typeface="Arial" panose="020B0604020202020204" pitchFamily="34" charset="0"/>
              <a:buChar char="•"/>
            </a:pPr>
            <a:r>
              <a:rPr kumimoji="1" lang="en-US" altLang="zh-CN" sz="2800" dirty="0">
                <a:latin typeface="Times" pitchFamily="2" charset="0"/>
              </a:rPr>
              <a:t>More hash collisions in the update phase </a:t>
            </a:r>
            <a:r>
              <a:rPr kumimoji="1" lang="en-US" altLang="zh-CN" sz="2800" dirty="0">
                <a:latin typeface="Times" pitchFamily="2" charset="0"/>
                <a:sym typeface="Wingdings" pitchFamily="2" charset="2"/>
              </a:rPr>
              <a:t></a:t>
            </a:r>
            <a:endParaRPr kumimoji="1" lang="zh-CN" altLang="en-US" sz="2800" dirty="0">
              <a:latin typeface="Times" pitchFamily="2" charset="0"/>
            </a:endParaRPr>
          </a:p>
        </p:txBody>
      </p:sp>
    </p:spTree>
    <p:extLst>
      <p:ext uri="{BB962C8B-B14F-4D97-AF65-F5344CB8AC3E}">
        <p14:creationId xmlns:p14="http://schemas.microsoft.com/office/powerpoint/2010/main" val="55512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Our Contributions</a:t>
            </a:r>
            <a:endParaRPr kumimoji="1" lang="zh-CN" altLang="en-US" sz="4400" b="1" dirty="0">
              <a:solidFill>
                <a:schemeClr val="accent1">
                  <a:lumMod val="75000"/>
                </a:schemeClr>
              </a:solidFill>
              <a:latin typeface="Times" pitchFamily="2" charset="0"/>
            </a:endParaRPr>
          </a:p>
        </p:txBody>
      </p:sp>
      <p:sp>
        <p:nvSpPr>
          <p:cNvPr id="6" name="文本框 5">
            <a:extLst>
              <a:ext uri="{FF2B5EF4-FFF2-40B4-BE49-F238E27FC236}">
                <a16:creationId xmlns:a16="http://schemas.microsoft.com/office/drawing/2014/main" id="{57D0E538-7037-B448-ACD4-A4D7C78E649D}"/>
              </a:ext>
            </a:extLst>
          </p:cNvPr>
          <p:cNvSpPr txBox="1"/>
          <p:nvPr/>
        </p:nvSpPr>
        <p:spPr>
          <a:xfrm>
            <a:off x="1240202" y="3545271"/>
            <a:ext cx="4241985" cy="523220"/>
          </a:xfrm>
          <a:prstGeom prst="rect">
            <a:avLst/>
          </a:prstGeom>
          <a:noFill/>
          <a:ln w="38100">
            <a:solidFill>
              <a:schemeClr val="accent1">
                <a:lumMod val="75000"/>
              </a:schemeClr>
            </a:solidFill>
          </a:ln>
        </p:spPr>
        <p:txBody>
          <a:bodyPr wrap="square" rtlCol="0">
            <a:spAutoFit/>
          </a:bodyPr>
          <a:lstStyle/>
          <a:p>
            <a:pPr algn="ctr"/>
            <a:r>
              <a:rPr kumimoji="1" lang="en-US" altLang="zh-CN" sz="2800" b="1" dirty="0">
                <a:solidFill>
                  <a:schemeClr val="accent1">
                    <a:lumMod val="75000"/>
                  </a:schemeClr>
                </a:solidFill>
                <a:latin typeface="Times" pitchFamily="2" charset="0"/>
              </a:rPr>
              <a:t>Equation-based Recovery </a:t>
            </a:r>
            <a:endParaRPr kumimoji="1" lang="zh-CN" altLang="en-US" sz="2800" b="1" dirty="0">
              <a:solidFill>
                <a:schemeClr val="accent1">
                  <a:lumMod val="75000"/>
                </a:schemeClr>
              </a:solidFill>
              <a:latin typeface="Times" pitchFamily="2" charset="0"/>
            </a:endParaRPr>
          </a:p>
        </p:txBody>
      </p:sp>
      <p:sp>
        <p:nvSpPr>
          <p:cNvPr id="7" name="文本框 6">
            <a:extLst>
              <a:ext uri="{FF2B5EF4-FFF2-40B4-BE49-F238E27FC236}">
                <a16:creationId xmlns:a16="http://schemas.microsoft.com/office/drawing/2014/main" id="{2248A13F-84ED-F649-BE81-2B5CF94E02C2}"/>
              </a:ext>
            </a:extLst>
          </p:cNvPr>
          <p:cNvSpPr txBox="1"/>
          <p:nvPr/>
        </p:nvSpPr>
        <p:spPr>
          <a:xfrm>
            <a:off x="6635174" y="3545271"/>
            <a:ext cx="4372021" cy="523220"/>
          </a:xfrm>
          <a:prstGeom prst="rect">
            <a:avLst/>
          </a:prstGeom>
          <a:noFill/>
          <a:ln w="38100">
            <a:solidFill>
              <a:schemeClr val="accent1">
                <a:lumMod val="75000"/>
              </a:schemeClr>
            </a:solidFill>
          </a:ln>
        </p:spPr>
        <p:txBody>
          <a:bodyPr wrap="square" rtlCol="0">
            <a:spAutoFit/>
          </a:bodyPr>
          <a:lstStyle/>
          <a:p>
            <a:pPr algn="ctr"/>
            <a:r>
              <a:rPr kumimoji="1" lang="en-US" altLang="zh-CN" sz="2800" b="1" dirty="0">
                <a:solidFill>
                  <a:schemeClr val="accent1">
                    <a:lumMod val="75000"/>
                  </a:schemeClr>
                </a:solidFill>
                <a:latin typeface="Times" pitchFamily="2" charset="0"/>
              </a:rPr>
              <a:t>Key Recording Offloading</a:t>
            </a:r>
            <a:endParaRPr kumimoji="1" lang="zh-CN" altLang="en-US" sz="2800" b="1" dirty="0">
              <a:solidFill>
                <a:schemeClr val="accent1">
                  <a:lumMod val="75000"/>
                </a:schemeClr>
              </a:solidFill>
              <a:latin typeface="Times" pitchFamily="2" charset="0"/>
            </a:endParaRPr>
          </a:p>
        </p:txBody>
      </p:sp>
      <p:sp>
        <p:nvSpPr>
          <p:cNvPr id="8" name="文本框 7">
            <a:extLst>
              <a:ext uri="{FF2B5EF4-FFF2-40B4-BE49-F238E27FC236}">
                <a16:creationId xmlns:a16="http://schemas.microsoft.com/office/drawing/2014/main" id="{65B5DCBC-FA70-684F-B17B-88383B1EB0CC}"/>
              </a:ext>
            </a:extLst>
          </p:cNvPr>
          <p:cNvSpPr txBox="1"/>
          <p:nvPr/>
        </p:nvSpPr>
        <p:spPr>
          <a:xfrm>
            <a:off x="2277535" y="4655480"/>
            <a:ext cx="7636933" cy="523220"/>
          </a:xfrm>
          <a:prstGeom prst="rect">
            <a:avLst/>
          </a:prstGeom>
          <a:noFill/>
          <a:ln w="38100">
            <a:solidFill>
              <a:schemeClr val="accent1">
                <a:lumMod val="75000"/>
              </a:schemeClr>
            </a:solidFill>
          </a:ln>
        </p:spPr>
        <p:txBody>
          <a:bodyPr wrap="square" rtlCol="0">
            <a:spAutoFit/>
          </a:bodyPr>
          <a:lstStyle/>
          <a:p>
            <a:pPr algn="ctr"/>
            <a:r>
              <a:rPr kumimoji="1" lang="en-US" altLang="zh-CN" sz="2800" b="1" dirty="0">
                <a:solidFill>
                  <a:schemeClr val="accent1">
                    <a:lumMod val="75000"/>
                  </a:schemeClr>
                </a:solidFill>
                <a:latin typeface="Times" pitchFamily="2" charset="0"/>
              </a:rPr>
              <a:t>New Algorithms</a:t>
            </a:r>
            <a:r>
              <a:rPr kumimoji="1" lang="en-US" altLang="zh-CN" sz="2800" dirty="0">
                <a:solidFill>
                  <a:schemeClr val="accent1">
                    <a:lumMod val="75000"/>
                  </a:schemeClr>
                </a:solidFill>
                <a:latin typeface="Times" pitchFamily="2" charset="0"/>
              </a:rPr>
              <a:t>: PR-Sketch and Fast PR-Sketch</a:t>
            </a:r>
            <a:endParaRPr kumimoji="1" lang="zh-CN" altLang="en-US" sz="2800" dirty="0">
              <a:solidFill>
                <a:schemeClr val="accent1">
                  <a:lumMod val="75000"/>
                </a:schemeClr>
              </a:solidFill>
              <a:latin typeface="Times" pitchFamily="2" charset="0"/>
            </a:endParaRPr>
          </a:p>
        </p:txBody>
      </p:sp>
      <p:cxnSp>
        <p:nvCxnSpPr>
          <p:cNvPr id="9" name="直线箭头连接符 8">
            <a:extLst>
              <a:ext uri="{FF2B5EF4-FFF2-40B4-BE49-F238E27FC236}">
                <a16:creationId xmlns:a16="http://schemas.microsoft.com/office/drawing/2014/main" id="{A3064A8F-D8FA-164D-9AC2-FD19A0AE77E7}"/>
              </a:ext>
            </a:extLst>
          </p:cNvPr>
          <p:cNvCxnSpPr>
            <a:cxnSpLocks/>
            <a:stCxn id="6" idx="2"/>
            <a:endCxn id="8" idx="0"/>
          </p:cNvCxnSpPr>
          <p:nvPr/>
        </p:nvCxnSpPr>
        <p:spPr>
          <a:xfrm>
            <a:off x="3361195" y="4068491"/>
            <a:ext cx="2734807" cy="58698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线箭头连接符 11">
            <a:extLst>
              <a:ext uri="{FF2B5EF4-FFF2-40B4-BE49-F238E27FC236}">
                <a16:creationId xmlns:a16="http://schemas.microsoft.com/office/drawing/2014/main" id="{48A7E769-9571-244C-97E6-37D6FC65B248}"/>
              </a:ext>
            </a:extLst>
          </p:cNvPr>
          <p:cNvCxnSpPr>
            <a:cxnSpLocks/>
            <a:stCxn id="7" idx="2"/>
            <a:endCxn id="8" idx="0"/>
          </p:cNvCxnSpPr>
          <p:nvPr/>
        </p:nvCxnSpPr>
        <p:spPr>
          <a:xfrm flipH="1">
            <a:off x="6096002" y="4068491"/>
            <a:ext cx="2725183" cy="58698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线箭头连接符 14">
            <a:extLst>
              <a:ext uri="{FF2B5EF4-FFF2-40B4-BE49-F238E27FC236}">
                <a16:creationId xmlns:a16="http://schemas.microsoft.com/office/drawing/2014/main" id="{BCDE8DBA-F118-DB49-B0E9-BB711B3299F7}"/>
              </a:ext>
            </a:extLst>
          </p:cNvPr>
          <p:cNvCxnSpPr>
            <a:cxnSpLocks/>
            <a:stCxn id="8" idx="2"/>
            <a:endCxn id="20" idx="0"/>
          </p:cNvCxnSpPr>
          <p:nvPr/>
        </p:nvCxnSpPr>
        <p:spPr>
          <a:xfrm flipH="1">
            <a:off x="6096001" y="5178700"/>
            <a:ext cx="1" cy="57575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0133A09A-1CDC-E545-86A9-A5848CEB1631}"/>
              </a:ext>
            </a:extLst>
          </p:cNvPr>
          <p:cNvSpPr txBox="1"/>
          <p:nvPr/>
        </p:nvSpPr>
        <p:spPr>
          <a:xfrm>
            <a:off x="649582" y="5754459"/>
            <a:ext cx="10892837" cy="523220"/>
          </a:xfrm>
          <a:prstGeom prst="rect">
            <a:avLst/>
          </a:prstGeom>
          <a:noFill/>
          <a:ln w="38100">
            <a:solidFill>
              <a:schemeClr val="accent1">
                <a:lumMod val="75000"/>
              </a:schemeClr>
            </a:solidFill>
          </a:ln>
        </p:spPr>
        <p:txBody>
          <a:bodyPr wrap="square" rtlCol="0">
            <a:spAutoFit/>
          </a:bodyPr>
          <a:lstStyle/>
          <a:p>
            <a:pPr algn="ctr"/>
            <a:r>
              <a:rPr kumimoji="1" lang="en-US" altLang="zh-CN" sz="2800" b="1" dirty="0">
                <a:solidFill>
                  <a:schemeClr val="accent1">
                    <a:lumMod val="75000"/>
                  </a:schemeClr>
                </a:solidFill>
                <a:latin typeface="Times" pitchFamily="2" charset="0"/>
              </a:rPr>
              <a:t>Nearly Full Accuracy</a:t>
            </a:r>
            <a:r>
              <a:rPr kumimoji="1" lang="en-US" altLang="zh-CN" sz="2800" dirty="0">
                <a:solidFill>
                  <a:schemeClr val="accent1">
                    <a:lumMod val="75000"/>
                  </a:schemeClr>
                </a:solidFill>
                <a:latin typeface="Times" pitchFamily="2" charset="0"/>
              </a:rPr>
              <a:t>: High Accuracy of Nearly All Per-key Aggregations </a:t>
            </a:r>
            <a:endParaRPr kumimoji="1" lang="zh-CN" altLang="en-US" sz="2800" dirty="0">
              <a:solidFill>
                <a:schemeClr val="accent1">
                  <a:lumMod val="75000"/>
                </a:schemeClr>
              </a:solidFill>
              <a:latin typeface="Times" pitchFamily="2" charset="0"/>
            </a:endParaRPr>
          </a:p>
        </p:txBody>
      </p:sp>
      <p:sp>
        <p:nvSpPr>
          <p:cNvPr id="10" name="文本框 9">
            <a:extLst>
              <a:ext uri="{FF2B5EF4-FFF2-40B4-BE49-F238E27FC236}">
                <a16:creationId xmlns:a16="http://schemas.microsoft.com/office/drawing/2014/main" id="{726278BB-4A01-4741-ACDA-47FF5D5363D5}"/>
              </a:ext>
            </a:extLst>
          </p:cNvPr>
          <p:cNvSpPr txBox="1"/>
          <p:nvPr/>
        </p:nvSpPr>
        <p:spPr>
          <a:xfrm>
            <a:off x="1240201" y="2707902"/>
            <a:ext cx="4241985" cy="523220"/>
          </a:xfrm>
          <a:prstGeom prst="rect">
            <a:avLst/>
          </a:prstGeom>
          <a:noFill/>
          <a:ln w="38100">
            <a:solidFill>
              <a:schemeClr val="bg2">
                <a:lumMod val="50000"/>
              </a:schemeClr>
            </a:solidFill>
          </a:ln>
        </p:spPr>
        <p:txBody>
          <a:bodyPr wrap="square" rtlCol="0">
            <a:spAutoFit/>
          </a:bodyPr>
          <a:lstStyle/>
          <a:p>
            <a:pPr algn="ctr"/>
            <a:r>
              <a:rPr kumimoji="1" lang="en-US" altLang="zh-CN" sz="2800" b="1" strike="sngStrike" dirty="0">
                <a:solidFill>
                  <a:schemeClr val="bg2">
                    <a:lumMod val="50000"/>
                  </a:schemeClr>
                </a:solidFill>
                <a:latin typeface="Times" pitchFamily="2" charset="0"/>
              </a:rPr>
              <a:t>Simple Estimation</a:t>
            </a:r>
            <a:endParaRPr kumimoji="1" lang="zh-CN" altLang="en-US" sz="2800" b="1" strike="sngStrike" dirty="0">
              <a:solidFill>
                <a:schemeClr val="bg2">
                  <a:lumMod val="50000"/>
                </a:schemeClr>
              </a:solidFill>
              <a:latin typeface="Times" pitchFamily="2" charset="0"/>
            </a:endParaRPr>
          </a:p>
        </p:txBody>
      </p:sp>
      <p:cxnSp>
        <p:nvCxnSpPr>
          <p:cNvPr id="11" name="直线箭头连接符 10">
            <a:extLst>
              <a:ext uri="{FF2B5EF4-FFF2-40B4-BE49-F238E27FC236}">
                <a16:creationId xmlns:a16="http://schemas.microsoft.com/office/drawing/2014/main" id="{627036FC-3571-FF4C-999A-2E284B986C25}"/>
              </a:ext>
            </a:extLst>
          </p:cNvPr>
          <p:cNvCxnSpPr>
            <a:cxnSpLocks/>
            <a:stCxn id="10" idx="2"/>
            <a:endCxn id="6" idx="0"/>
          </p:cNvCxnSpPr>
          <p:nvPr/>
        </p:nvCxnSpPr>
        <p:spPr>
          <a:xfrm>
            <a:off x="3361194" y="3231122"/>
            <a:ext cx="1" cy="31414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a:extLst>
              <a:ext uri="{FF2B5EF4-FFF2-40B4-BE49-F238E27FC236}">
                <a16:creationId xmlns:a16="http://schemas.microsoft.com/office/drawing/2014/main" id="{1D06C429-E8F6-6145-80A6-FC0AE0E86E16}"/>
              </a:ext>
            </a:extLst>
          </p:cNvPr>
          <p:cNvSpPr txBox="1"/>
          <p:nvPr/>
        </p:nvSpPr>
        <p:spPr>
          <a:xfrm>
            <a:off x="6635174" y="2709002"/>
            <a:ext cx="4372021" cy="523220"/>
          </a:xfrm>
          <a:prstGeom prst="rect">
            <a:avLst/>
          </a:prstGeom>
          <a:noFill/>
          <a:ln w="38100">
            <a:solidFill>
              <a:schemeClr val="bg2">
                <a:lumMod val="50000"/>
              </a:schemeClr>
            </a:solidFill>
          </a:ln>
        </p:spPr>
        <p:txBody>
          <a:bodyPr wrap="square" rtlCol="0">
            <a:spAutoFit/>
          </a:bodyPr>
          <a:lstStyle/>
          <a:p>
            <a:pPr algn="ctr"/>
            <a:r>
              <a:rPr kumimoji="1" lang="en-US" altLang="zh-CN" sz="2800" b="1" strike="sngStrike" dirty="0">
                <a:solidFill>
                  <a:schemeClr val="bg2">
                    <a:lumMod val="50000"/>
                  </a:schemeClr>
                </a:solidFill>
                <a:latin typeface="Times" pitchFamily="2" charset="0"/>
              </a:rPr>
              <a:t>Complicated Key Tracking</a:t>
            </a:r>
            <a:endParaRPr kumimoji="1" lang="zh-CN" altLang="en-US" sz="2800" b="1" strike="sngStrike" dirty="0">
              <a:solidFill>
                <a:schemeClr val="bg2">
                  <a:lumMod val="50000"/>
                </a:schemeClr>
              </a:solidFill>
              <a:latin typeface="Times" pitchFamily="2" charset="0"/>
            </a:endParaRPr>
          </a:p>
        </p:txBody>
      </p:sp>
      <p:cxnSp>
        <p:nvCxnSpPr>
          <p:cNvPr id="16" name="直线箭头连接符 15">
            <a:extLst>
              <a:ext uri="{FF2B5EF4-FFF2-40B4-BE49-F238E27FC236}">
                <a16:creationId xmlns:a16="http://schemas.microsoft.com/office/drawing/2014/main" id="{10C4D074-6C8B-4D48-8930-1641A07E35DD}"/>
              </a:ext>
            </a:extLst>
          </p:cNvPr>
          <p:cNvCxnSpPr>
            <a:cxnSpLocks/>
            <a:stCxn id="14" idx="2"/>
            <a:endCxn id="7" idx="0"/>
          </p:cNvCxnSpPr>
          <p:nvPr/>
        </p:nvCxnSpPr>
        <p:spPr>
          <a:xfrm>
            <a:off x="8821185" y="3232222"/>
            <a:ext cx="0" cy="31304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2D03BC37-4CD8-914C-AE58-36498A06C015}"/>
              </a:ext>
            </a:extLst>
          </p:cNvPr>
          <p:cNvSpPr txBox="1"/>
          <p:nvPr/>
        </p:nvSpPr>
        <p:spPr>
          <a:xfrm>
            <a:off x="1240201" y="1407612"/>
            <a:ext cx="9766994" cy="523220"/>
          </a:xfrm>
          <a:prstGeom prst="rect">
            <a:avLst/>
          </a:prstGeom>
          <a:noFill/>
          <a:ln w="38100">
            <a:solidFill>
              <a:schemeClr val="accent1">
                <a:lumMod val="75000"/>
              </a:schemeClr>
            </a:solidFill>
          </a:ln>
        </p:spPr>
        <p:txBody>
          <a:bodyPr wrap="square" rtlCol="0">
            <a:spAutoFit/>
          </a:bodyPr>
          <a:lstStyle/>
          <a:p>
            <a:pPr algn="ctr"/>
            <a:r>
              <a:rPr kumimoji="1" lang="en-US" altLang="zh-CN" sz="2800" b="1" dirty="0">
                <a:solidFill>
                  <a:schemeClr val="accent1">
                    <a:lumMod val="75000"/>
                  </a:schemeClr>
                </a:solidFill>
                <a:latin typeface="Times" pitchFamily="2" charset="0"/>
              </a:rPr>
              <a:t>Assumption</a:t>
            </a:r>
            <a:r>
              <a:rPr kumimoji="1" lang="en-US" altLang="zh-CN" sz="2800" dirty="0">
                <a:solidFill>
                  <a:schemeClr val="accent1">
                    <a:lumMod val="75000"/>
                  </a:schemeClr>
                </a:solidFill>
                <a:latin typeface="Times" pitchFamily="2" charset="0"/>
              </a:rPr>
              <a:t>: Heavy-tailed Distribution of Per-key Aggregations</a:t>
            </a:r>
            <a:endParaRPr kumimoji="1" lang="zh-CN" altLang="en-US" sz="2800" dirty="0">
              <a:solidFill>
                <a:schemeClr val="accent1">
                  <a:lumMod val="75000"/>
                </a:schemeClr>
              </a:solidFill>
              <a:latin typeface="Times" pitchFamily="2" charset="0"/>
            </a:endParaRPr>
          </a:p>
        </p:txBody>
      </p:sp>
      <p:sp>
        <p:nvSpPr>
          <p:cNvPr id="27" name="右箭头 26">
            <a:extLst>
              <a:ext uri="{FF2B5EF4-FFF2-40B4-BE49-F238E27FC236}">
                <a16:creationId xmlns:a16="http://schemas.microsoft.com/office/drawing/2014/main" id="{C623B0B9-27FE-5947-9418-F9C18ECA0974}"/>
              </a:ext>
            </a:extLst>
          </p:cNvPr>
          <p:cNvSpPr/>
          <p:nvPr/>
        </p:nvSpPr>
        <p:spPr>
          <a:xfrm rot="5400000">
            <a:off x="5898094" y="2032140"/>
            <a:ext cx="395809" cy="575554"/>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Tree>
    <p:extLst>
      <p:ext uri="{BB962C8B-B14F-4D97-AF65-F5344CB8AC3E}">
        <p14:creationId xmlns:p14="http://schemas.microsoft.com/office/powerpoint/2010/main" val="763266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Heavy-tailed Distribution</a:t>
            </a:r>
            <a:endParaRPr kumimoji="1" lang="zh-CN" altLang="en-US" sz="4400" b="1" dirty="0">
              <a:solidFill>
                <a:schemeClr val="accent1">
                  <a:lumMod val="75000"/>
                </a:schemeClr>
              </a:solidFill>
              <a:latin typeface="Times" pitchFamily="2" charset="0"/>
            </a:endParaRPr>
          </a:p>
        </p:txBody>
      </p:sp>
      <p:sp>
        <p:nvSpPr>
          <p:cNvPr id="17" name="文本框 16">
            <a:extLst>
              <a:ext uri="{FF2B5EF4-FFF2-40B4-BE49-F238E27FC236}">
                <a16:creationId xmlns:a16="http://schemas.microsoft.com/office/drawing/2014/main" id="{BD059CCE-976F-FB46-AAD1-6B6F18DB2BD3}"/>
              </a:ext>
            </a:extLst>
          </p:cNvPr>
          <p:cNvSpPr txBox="1"/>
          <p:nvPr/>
        </p:nvSpPr>
        <p:spPr>
          <a:xfrm>
            <a:off x="429209" y="1647967"/>
            <a:ext cx="11762792" cy="4585871"/>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Characteristics</a:t>
            </a:r>
          </a:p>
          <a:p>
            <a:pPr marL="914400" lvl="1" indent="-457200">
              <a:buFont typeface="Arial" panose="020B0604020202020204" pitchFamily="34" charset="0"/>
              <a:buChar char="•"/>
            </a:pPr>
            <a:r>
              <a:rPr kumimoji="1" lang="en-US" altLang="zh-CN" sz="2800" dirty="0">
                <a:latin typeface="Times" pitchFamily="2" charset="0"/>
              </a:rPr>
              <a:t>Most per-key aggregations are small</a:t>
            </a:r>
          </a:p>
          <a:p>
            <a:pPr marL="914400" lvl="1" indent="-457200">
              <a:buFont typeface="Arial" panose="020B0604020202020204" pitchFamily="34" charset="0"/>
              <a:buChar char="•"/>
            </a:pPr>
            <a:r>
              <a:rPr kumimoji="1" lang="en-US" altLang="zh-CN" sz="2800" dirty="0">
                <a:latin typeface="Times" pitchFamily="2" charset="0"/>
              </a:rPr>
              <a:t>The majority of stream volume is contributed by a few large aggregations</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Validation</a:t>
            </a:r>
          </a:p>
          <a:p>
            <a:pPr marL="914400" lvl="1" indent="-457200">
              <a:buFont typeface="Arial" panose="020B0604020202020204" pitchFamily="34" charset="0"/>
              <a:buChar char="•"/>
            </a:pPr>
            <a:r>
              <a:rPr kumimoji="1" lang="en-US" altLang="zh-CN" sz="2800" dirty="0">
                <a:latin typeface="Times" pitchFamily="2" charset="0"/>
              </a:rPr>
              <a:t>Our workloads: network traffic, click stream, and market basket data</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Two design features based on it</a:t>
            </a:r>
          </a:p>
          <a:p>
            <a:pPr marL="914400" lvl="1" indent="-457200">
              <a:buFont typeface="Arial" panose="020B0604020202020204" pitchFamily="34" charset="0"/>
              <a:buChar char="•"/>
            </a:pPr>
            <a:r>
              <a:rPr kumimoji="1" lang="en-US" altLang="zh-CN" sz="2800" dirty="0">
                <a:latin typeface="Times" pitchFamily="2" charset="0"/>
              </a:rPr>
              <a:t>Equation-based recovery</a:t>
            </a:r>
          </a:p>
          <a:p>
            <a:pPr marL="914400" lvl="1" indent="-457200">
              <a:buFont typeface="Arial" panose="020B0604020202020204" pitchFamily="34" charset="0"/>
              <a:buChar char="•"/>
            </a:pPr>
            <a:r>
              <a:rPr kumimoji="1" lang="en-US" altLang="zh-CN" sz="2800" dirty="0">
                <a:latin typeface="Times" pitchFamily="2" charset="0"/>
              </a:rPr>
              <a:t>Key recording offloading</a:t>
            </a:r>
          </a:p>
        </p:txBody>
      </p:sp>
    </p:spTree>
    <p:extLst>
      <p:ext uri="{BB962C8B-B14F-4D97-AF65-F5344CB8AC3E}">
        <p14:creationId xmlns:p14="http://schemas.microsoft.com/office/powerpoint/2010/main" val="1546616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Equation-based Recovery</a:t>
            </a:r>
            <a:endParaRPr kumimoji="1" lang="zh-CN" altLang="en-US" sz="4400" b="1" dirty="0">
              <a:solidFill>
                <a:schemeClr val="accent1">
                  <a:lumMod val="75000"/>
                </a:schemeClr>
              </a:solidFill>
              <a:latin typeface="Times" pitchFamily="2" charset="0"/>
            </a:endParaRPr>
          </a:p>
        </p:txBody>
      </p:sp>
      <p:sp>
        <p:nvSpPr>
          <p:cNvPr id="20" name="文本框 19">
            <a:extLst>
              <a:ext uri="{FF2B5EF4-FFF2-40B4-BE49-F238E27FC236}">
                <a16:creationId xmlns:a16="http://schemas.microsoft.com/office/drawing/2014/main" id="{DC0FD294-343C-1841-9BAA-5EB15F239F2C}"/>
              </a:ext>
            </a:extLst>
          </p:cNvPr>
          <p:cNvSpPr txBox="1"/>
          <p:nvPr/>
        </p:nvSpPr>
        <p:spPr>
          <a:xfrm>
            <a:off x="440203" y="156934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95" name="右箭头 94">
            <a:extLst>
              <a:ext uri="{FF2B5EF4-FFF2-40B4-BE49-F238E27FC236}">
                <a16:creationId xmlns:a16="http://schemas.microsoft.com/office/drawing/2014/main" id="{F54A320B-5B1F-254E-B686-BF722D468383}"/>
              </a:ext>
            </a:extLst>
          </p:cNvPr>
          <p:cNvSpPr/>
          <p:nvPr/>
        </p:nvSpPr>
        <p:spPr>
          <a:xfrm>
            <a:off x="4717164" y="2641354"/>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2" name="矩形 171">
            <a:extLst>
              <a:ext uri="{FF2B5EF4-FFF2-40B4-BE49-F238E27FC236}">
                <a16:creationId xmlns:a16="http://schemas.microsoft.com/office/drawing/2014/main" id="{50598679-8AA2-6348-B065-C2B332D2E5C6}"/>
              </a:ext>
            </a:extLst>
          </p:cNvPr>
          <p:cNvSpPr/>
          <p:nvPr/>
        </p:nvSpPr>
        <p:spPr>
          <a:xfrm>
            <a:off x="2078750" y="230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a:extLst>
              <a:ext uri="{FF2B5EF4-FFF2-40B4-BE49-F238E27FC236}">
                <a16:creationId xmlns:a16="http://schemas.microsoft.com/office/drawing/2014/main" id="{362C7B41-99D2-894B-9AE8-A007CDDDCC90}"/>
              </a:ext>
            </a:extLst>
          </p:cNvPr>
          <p:cNvSpPr/>
          <p:nvPr/>
        </p:nvSpPr>
        <p:spPr>
          <a:xfrm>
            <a:off x="279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a:extLst>
              <a:ext uri="{FF2B5EF4-FFF2-40B4-BE49-F238E27FC236}">
                <a16:creationId xmlns:a16="http://schemas.microsoft.com/office/drawing/2014/main" id="{6489AE28-DFFD-744C-AEB5-1BBAFFD23A05}"/>
              </a:ext>
            </a:extLst>
          </p:cNvPr>
          <p:cNvSpPr/>
          <p:nvPr/>
        </p:nvSpPr>
        <p:spPr>
          <a:xfrm>
            <a:off x="351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a:extLst>
              <a:ext uri="{FF2B5EF4-FFF2-40B4-BE49-F238E27FC236}">
                <a16:creationId xmlns:a16="http://schemas.microsoft.com/office/drawing/2014/main" id="{0CDF66F6-948B-D745-A8CC-5239E1D33F0F}"/>
              </a:ext>
            </a:extLst>
          </p:cNvPr>
          <p:cNvSpPr/>
          <p:nvPr/>
        </p:nvSpPr>
        <p:spPr>
          <a:xfrm>
            <a:off x="207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a:extLst>
              <a:ext uri="{FF2B5EF4-FFF2-40B4-BE49-F238E27FC236}">
                <a16:creationId xmlns:a16="http://schemas.microsoft.com/office/drawing/2014/main" id="{20E91967-9BDF-CE46-8914-155925590D2F}"/>
              </a:ext>
            </a:extLst>
          </p:cNvPr>
          <p:cNvSpPr/>
          <p:nvPr/>
        </p:nvSpPr>
        <p:spPr>
          <a:xfrm>
            <a:off x="2798750" y="284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a:extLst>
              <a:ext uri="{FF2B5EF4-FFF2-40B4-BE49-F238E27FC236}">
                <a16:creationId xmlns:a16="http://schemas.microsoft.com/office/drawing/2014/main" id="{113CD0B4-D286-334A-9BC0-6F0B05F1F6B1}"/>
              </a:ext>
            </a:extLst>
          </p:cNvPr>
          <p:cNvSpPr/>
          <p:nvPr/>
        </p:nvSpPr>
        <p:spPr>
          <a:xfrm>
            <a:off x="351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圆角矩形 177">
            <a:extLst>
              <a:ext uri="{FF2B5EF4-FFF2-40B4-BE49-F238E27FC236}">
                <a16:creationId xmlns:a16="http://schemas.microsoft.com/office/drawing/2014/main" id="{8C2512A4-BB7B-7E43-8BBC-BAD4C2606E83}"/>
              </a:ext>
            </a:extLst>
          </p:cNvPr>
          <p:cNvSpPr/>
          <p:nvPr/>
        </p:nvSpPr>
        <p:spPr>
          <a:xfrm>
            <a:off x="728047" y="2607543"/>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56B9F6F6-B1CE-E246-AAE3-9E3825083B78}"/>
                  </a:ext>
                </a:extLst>
              </p:cNvPr>
              <p:cNvSpPr txBox="1"/>
              <p:nvPr/>
            </p:nvSpPr>
            <p:spPr>
              <a:xfrm>
                <a:off x="728381" y="2583347"/>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79" name="文本框 178">
                <a:extLst>
                  <a:ext uri="{FF2B5EF4-FFF2-40B4-BE49-F238E27FC236}">
                    <a16:creationId xmlns:a16="http://schemas.microsoft.com/office/drawing/2014/main" id="{56B9F6F6-B1CE-E246-AAE3-9E3825083B78}"/>
                  </a:ext>
                </a:extLst>
              </p:cNvPr>
              <p:cNvSpPr txBox="1">
                <a:spLocks noRot="1" noChangeAspect="1" noMove="1" noResize="1" noEditPoints="1" noAdjustHandles="1" noChangeArrowheads="1" noChangeShapeType="1" noTextEdit="1"/>
              </p:cNvSpPr>
              <p:nvPr/>
            </p:nvSpPr>
            <p:spPr>
              <a:xfrm>
                <a:off x="728381" y="2583347"/>
                <a:ext cx="827665" cy="523220"/>
              </a:xfrm>
              <a:prstGeom prst="rect">
                <a:avLst/>
              </a:prstGeom>
              <a:blipFill>
                <a:blip r:embed="rId3"/>
                <a:stretch>
                  <a:fillRect r="-7576" b="-2381"/>
                </a:stretch>
              </a:blipFill>
            </p:spPr>
            <p:txBody>
              <a:bodyPr/>
              <a:lstStyle/>
              <a:p>
                <a:r>
                  <a:rPr lang="zh-CN" altLang="en-US">
                    <a:noFill/>
                  </a:rPr>
                  <a:t> </a:t>
                </a:r>
              </a:p>
            </p:txBody>
          </p:sp>
        </mc:Fallback>
      </mc:AlternateContent>
      <p:cxnSp>
        <p:nvCxnSpPr>
          <p:cNvPr id="181" name="直线箭头连接符 180">
            <a:extLst>
              <a:ext uri="{FF2B5EF4-FFF2-40B4-BE49-F238E27FC236}">
                <a16:creationId xmlns:a16="http://schemas.microsoft.com/office/drawing/2014/main" id="{AFE90ED9-53F1-1A44-8B1D-C015C529D25F}"/>
              </a:ext>
            </a:extLst>
          </p:cNvPr>
          <p:cNvCxnSpPr>
            <a:cxnSpLocks/>
            <a:stCxn id="179" idx="3"/>
            <a:endCxn id="172" idx="1"/>
          </p:cNvCxnSpPr>
          <p:nvPr/>
        </p:nvCxnSpPr>
        <p:spPr>
          <a:xfrm flipV="1">
            <a:off x="1556046" y="2574957"/>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20304FC8-06F3-BF43-AA7D-97949050C4BC}"/>
              </a:ext>
            </a:extLst>
          </p:cNvPr>
          <p:cNvCxnSpPr>
            <a:cxnSpLocks/>
            <a:stCxn id="179" idx="3"/>
            <a:endCxn id="176" idx="1"/>
          </p:cNvCxnSpPr>
          <p:nvPr/>
        </p:nvCxnSpPr>
        <p:spPr>
          <a:xfrm>
            <a:off x="1556046" y="2844957"/>
            <a:ext cx="124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0180EA52-B1CA-0A48-97E6-167248475CED}"/>
              </a:ext>
            </a:extLst>
          </p:cNvPr>
          <p:cNvSpPr txBox="1"/>
          <p:nvPr/>
        </p:nvSpPr>
        <p:spPr>
          <a:xfrm>
            <a:off x="2078749" y="229746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184" name="文本框 183">
            <a:extLst>
              <a:ext uri="{FF2B5EF4-FFF2-40B4-BE49-F238E27FC236}">
                <a16:creationId xmlns:a16="http://schemas.microsoft.com/office/drawing/2014/main" id="{67BB810D-6B16-2C42-A1DD-2960BB5D3D43}"/>
              </a:ext>
            </a:extLst>
          </p:cNvPr>
          <p:cNvSpPr txBox="1"/>
          <p:nvPr/>
        </p:nvSpPr>
        <p:spPr>
          <a:xfrm>
            <a:off x="2788952" y="2862886"/>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185" name="文本框 184">
            <a:extLst>
              <a:ext uri="{FF2B5EF4-FFF2-40B4-BE49-F238E27FC236}">
                <a16:creationId xmlns:a16="http://schemas.microsoft.com/office/drawing/2014/main" id="{B52CC89C-9E87-1141-AE28-51A5E45240D4}"/>
              </a:ext>
            </a:extLst>
          </p:cNvPr>
          <p:cNvSpPr txBox="1"/>
          <p:nvPr/>
        </p:nvSpPr>
        <p:spPr>
          <a:xfrm>
            <a:off x="2792554" y="230870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86" name="文本框 185">
            <a:extLst>
              <a:ext uri="{FF2B5EF4-FFF2-40B4-BE49-F238E27FC236}">
                <a16:creationId xmlns:a16="http://schemas.microsoft.com/office/drawing/2014/main" id="{F383AAB5-B268-5941-A7F4-C6CC27029576}"/>
              </a:ext>
            </a:extLst>
          </p:cNvPr>
          <p:cNvSpPr txBox="1"/>
          <p:nvPr/>
        </p:nvSpPr>
        <p:spPr>
          <a:xfrm>
            <a:off x="3518749" y="231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7" name="文本框 186">
            <a:extLst>
              <a:ext uri="{FF2B5EF4-FFF2-40B4-BE49-F238E27FC236}">
                <a16:creationId xmlns:a16="http://schemas.microsoft.com/office/drawing/2014/main" id="{021B5DB8-7E7F-1944-91D7-4EBB944F1C3F}"/>
              </a:ext>
            </a:extLst>
          </p:cNvPr>
          <p:cNvSpPr txBox="1"/>
          <p:nvPr/>
        </p:nvSpPr>
        <p:spPr>
          <a:xfrm>
            <a:off x="3508952" y="2862886"/>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88" name="文本框 187">
            <a:extLst>
              <a:ext uri="{FF2B5EF4-FFF2-40B4-BE49-F238E27FC236}">
                <a16:creationId xmlns:a16="http://schemas.microsoft.com/office/drawing/2014/main" id="{7AB76DED-DEF1-EF45-BCE3-65BF83D0388C}"/>
              </a:ext>
            </a:extLst>
          </p:cNvPr>
          <p:cNvSpPr txBox="1"/>
          <p:nvPr/>
        </p:nvSpPr>
        <p:spPr>
          <a:xfrm>
            <a:off x="2064323" y="285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1" name="矩形 190">
            <a:extLst>
              <a:ext uri="{FF2B5EF4-FFF2-40B4-BE49-F238E27FC236}">
                <a16:creationId xmlns:a16="http://schemas.microsoft.com/office/drawing/2014/main" id="{0F1BE381-EDB4-D442-9D43-C73DA8EE279B}"/>
              </a:ext>
            </a:extLst>
          </p:cNvPr>
          <p:cNvSpPr/>
          <p:nvPr/>
        </p:nvSpPr>
        <p:spPr>
          <a:xfrm>
            <a:off x="2078750" y="370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2" name="矩形 191">
            <a:extLst>
              <a:ext uri="{FF2B5EF4-FFF2-40B4-BE49-F238E27FC236}">
                <a16:creationId xmlns:a16="http://schemas.microsoft.com/office/drawing/2014/main" id="{B5D6DE57-36D6-4448-B1DE-B809EBBC7C8E}"/>
              </a:ext>
            </a:extLst>
          </p:cNvPr>
          <p:cNvSpPr/>
          <p:nvPr/>
        </p:nvSpPr>
        <p:spPr>
          <a:xfrm>
            <a:off x="279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矩形 192">
            <a:extLst>
              <a:ext uri="{FF2B5EF4-FFF2-40B4-BE49-F238E27FC236}">
                <a16:creationId xmlns:a16="http://schemas.microsoft.com/office/drawing/2014/main" id="{574310A8-3185-4A45-891F-25B9360A9B54}"/>
              </a:ext>
            </a:extLst>
          </p:cNvPr>
          <p:cNvSpPr/>
          <p:nvPr/>
        </p:nvSpPr>
        <p:spPr>
          <a:xfrm>
            <a:off x="351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4" name="矩形 193">
            <a:extLst>
              <a:ext uri="{FF2B5EF4-FFF2-40B4-BE49-F238E27FC236}">
                <a16:creationId xmlns:a16="http://schemas.microsoft.com/office/drawing/2014/main" id="{63D0E74F-7903-B84E-8825-F1A49CA80517}"/>
              </a:ext>
            </a:extLst>
          </p:cNvPr>
          <p:cNvSpPr/>
          <p:nvPr/>
        </p:nvSpPr>
        <p:spPr>
          <a:xfrm>
            <a:off x="207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矩形 194">
            <a:extLst>
              <a:ext uri="{FF2B5EF4-FFF2-40B4-BE49-F238E27FC236}">
                <a16:creationId xmlns:a16="http://schemas.microsoft.com/office/drawing/2014/main" id="{C8E3F16F-A381-CC4E-AC7C-09C0409D6665}"/>
              </a:ext>
            </a:extLst>
          </p:cNvPr>
          <p:cNvSpPr/>
          <p:nvPr/>
        </p:nvSpPr>
        <p:spPr>
          <a:xfrm>
            <a:off x="279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6" name="矩形 195">
            <a:extLst>
              <a:ext uri="{FF2B5EF4-FFF2-40B4-BE49-F238E27FC236}">
                <a16:creationId xmlns:a16="http://schemas.microsoft.com/office/drawing/2014/main" id="{C7FE08CD-4E8B-6F40-AA04-40C953FCD90E}"/>
              </a:ext>
            </a:extLst>
          </p:cNvPr>
          <p:cNvSpPr/>
          <p:nvPr/>
        </p:nvSpPr>
        <p:spPr>
          <a:xfrm>
            <a:off x="3518750" y="424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圆角矩形 196">
            <a:extLst>
              <a:ext uri="{FF2B5EF4-FFF2-40B4-BE49-F238E27FC236}">
                <a16:creationId xmlns:a16="http://schemas.microsoft.com/office/drawing/2014/main" id="{4CC1B441-E29B-6E4D-B086-91F0788BE536}"/>
              </a:ext>
            </a:extLst>
          </p:cNvPr>
          <p:cNvSpPr/>
          <p:nvPr/>
        </p:nvSpPr>
        <p:spPr>
          <a:xfrm>
            <a:off x="728047" y="401232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9F81B8B9-9E28-A542-9C79-92E813C0200A}"/>
                  </a:ext>
                </a:extLst>
              </p:cNvPr>
              <p:cNvSpPr txBox="1"/>
              <p:nvPr/>
            </p:nvSpPr>
            <p:spPr>
              <a:xfrm>
                <a:off x="728381" y="398812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98" name="文本框 197">
                <a:extLst>
                  <a:ext uri="{FF2B5EF4-FFF2-40B4-BE49-F238E27FC236}">
                    <a16:creationId xmlns:a16="http://schemas.microsoft.com/office/drawing/2014/main" id="{9F81B8B9-9E28-A542-9C79-92E813C0200A}"/>
                  </a:ext>
                </a:extLst>
              </p:cNvPr>
              <p:cNvSpPr txBox="1">
                <a:spLocks noRot="1" noChangeAspect="1" noMove="1" noResize="1" noEditPoints="1" noAdjustHandles="1" noChangeArrowheads="1" noChangeShapeType="1" noTextEdit="1"/>
              </p:cNvSpPr>
              <p:nvPr/>
            </p:nvSpPr>
            <p:spPr>
              <a:xfrm>
                <a:off x="728381" y="3988129"/>
                <a:ext cx="827665" cy="523220"/>
              </a:xfrm>
              <a:prstGeom prst="rect">
                <a:avLst/>
              </a:prstGeom>
              <a:blipFill>
                <a:blip r:embed="rId4"/>
                <a:stretch>
                  <a:fillRect r="-7576" b="-2326"/>
                </a:stretch>
              </a:blipFill>
            </p:spPr>
            <p:txBody>
              <a:bodyPr/>
              <a:lstStyle/>
              <a:p>
                <a:r>
                  <a:rPr lang="zh-CN" altLang="en-US">
                    <a:noFill/>
                  </a:rPr>
                  <a:t> </a:t>
                </a:r>
              </a:p>
            </p:txBody>
          </p:sp>
        </mc:Fallback>
      </mc:AlternateContent>
      <p:cxnSp>
        <p:nvCxnSpPr>
          <p:cNvPr id="200" name="直线箭头连接符 199">
            <a:extLst>
              <a:ext uri="{FF2B5EF4-FFF2-40B4-BE49-F238E27FC236}">
                <a16:creationId xmlns:a16="http://schemas.microsoft.com/office/drawing/2014/main" id="{A208485B-C21C-3B4C-AF78-D936B977EEC3}"/>
              </a:ext>
            </a:extLst>
          </p:cNvPr>
          <p:cNvCxnSpPr>
            <a:cxnSpLocks/>
            <a:stCxn id="198" idx="3"/>
            <a:endCxn id="191" idx="1"/>
          </p:cNvCxnSpPr>
          <p:nvPr/>
        </p:nvCxnSpPr>
        <p:spPr>
          <a:xfrm flipV="1">
            <a:off x="1556046" y="3979739"/>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a:extLst>
              <a:ext uri="{FF2B5EF4-FFF2-40B4-BE49-F238E27FC236}">
                <a16:creationId xmlns:a16="http://schemas.microsoft.com/office/drawing/2014/main" id="{65E1C6FB-8CDD-CD47-BB6E-355234E6C614}"/>
              </a:ext>
            </a:extLst>
          </p:cNvPr>
          <p:cNvCxnSpPr>
            <a:cxnSpLocks/>
            <a:stCxn id="198" idx="3"/>
            <a:endCxn id="206" idx="1"/>
          </p:cNvCxnSpPr>
          <p:nvPr/>
        </p:nvCxnSpPr>
        <p:spPr>
          <a:xfrm>
            <a:off x="1556046" y="4249739"/>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20F0FFD2-E46D-7846-9DFB-C4CA15C07CB9}"/>
              </a:ext>
            </a:extLst>
          </p:cNvPr>
          <p:cNvSpPr txBox="1"/>
          <p:nvPr/>
        </p:nvSpPr>
        <p:spPr>
          <a:xfrm>
            <a:off x="2078749" y="370224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3" name="文本框 202">
            <a:extLst>
              <a:ext uri="{FF2B5EF4-FFF2-40B4-BE49-F238E27FC236}">
                <a16:creationId xmlns:a16="http://schemas.microsoft.com/office/drawing/2014/main" id="{E9BA1AED-65E1-B64F-AB73-46044E35409A}"/>
              </a:ext>
            </a:extLst>
          </p:cNvPr>
          <p:cNvSpPr txBox="1"/>
          <p:nvPr/>
        </p:nvSpPr>
        <p:spPr>
          <a:xfrm>
            <a:off x="2788952" y="4267668"/>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4" name="文本框 203">
            <a:extLst>
              <a:ext uri="{FF2B5EF4-FFF2-40B4-BE49-F238E27FC236}">
                <a16:creationId xmlns:a16="http://schemas.microsoft.com/office/drawing/2014/main" id="{2FCB9D53-92B3-A040-BD4E-B79A38C038AB}"/>
              </a:ext>
            </a:extLst>
          </p:cNvPr>
          <p:cNvSpPr txBox="1"/>
          <p:nvPr/>
        </p:nvSpPr>
        <p:spPr>
          <a:xfrm>
            <a:off x="2792554" y="3713487"/>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5" name="文本框 204">
            <a:extLst>
              <a:ext uri="{FF2B5EF4-FFF2-40B4-BE49-F238E27FC236}">
                <a16:creationId xmlns:a16="http://schemas.microsoft.com/office/drawing/2014/main" id="{B8BA4D6D-1065-5F41-B38B-F570377D7159}"/>
              </a:ext>
            </a:extLst>
          </p:cNvPr>
          <p:cNvSpPr txBox="1"/>
          <p:nvPr/>
        </p:nvSpPr>
        <p:spPr>
          <a:xfrm>
            <a:off x="3518749" y="372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6" name="文本框 205">
            <a:extLst>
              <a:ext uri="{FF2B5EF4-FFF2-40B4-BE49-F238E27FC236}">
                <a16:creationId xmlns:a16="http://schemas.microsoft.com/office/drawing/2014/main" id="{D62E1D7D-FB02-D448-9825-9E5C155CC1E3}"/>
              </a:ext>
            </a:extLst>
          </p:cNvPr>
          <p:cNvSpPr txBox="1"/>
          <p:nvPr/>
        </p:nvSpPr>
        <p:spPr>
          <a:xfrm>
            <a:off x="3508952" y="426766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7" name="文本框 206">
            <a:extLst>
              <a:ext uri="{FF2B5EF4-FFF2-40B4-BE49-F238E27FC236}">
                <a16:creationId xmlns:a16="http://schemas.microsoft.com/office/drawing/2014/main" id="{D7B3BF21-2D0A-2149-804D-7C1AA58588AE}"/>
              </a:ext>
            </a:extLst>
          </p:cNvPr>
          <p:cNvSpPr txBox="1"/>
          <p:nvPr/>
        </p:nvSpPr>
        <p:spPr>
          <a:xfrm>
            <a:off x="2064323" y="426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10" name="矩形 209">
            <a:extLst>
              <a:ext uri="{FF2B5EF4-FFF2-40B4-BE49-F238E27FC236}">
                <a16:creationId xmlns:a16="http://schemas.microsoft.com/office/drawing/2014/main" id="{632BC9B2-EA8F-BB4B-BE3B-B1B12F98A6B9}"/>
              </a:ext>
            </a:extLst>
          </p:cNvPr>
          <p:cNvSpPr/>
          <p:nvPr/>
        </p:nvSpPr>
        <p:spPr>
          <a:xfrm>
            <a:off x="207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矩形 210">
            <a:extLst>
              <a:ext uri="{FF2B5EF4-FFF2-40B4-BE49-F238E27FC236}">
                <a16:creationId xmlns:a16="http://schemas.microsoft.com/office/drawing/2014/main" id="{0735575E-6FE6-404C-89BF-E56F7EE3EF39}"/>
              </a:ext>
            </a:extLst>
          </p:cNvPr>
          <p:cNvSpPr/>
          <p:nvPr/>
        </p:nvSpPr>
        <p:spPr>
          <a:xfrm>
            <a:off x="2798750" y="510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2" name="矩形 211">
            <a:extLst>
              <a:ext uri="{FF2B5EF4-FFF2-40B4-BE49-F238E27FC236}">
                <a16:creationId xmlns:a16="http://schemas.microsoft.com/office/drawing/2014/main" id="{8A72EAB7-6120-DC45-BE13-6FAC8CDB2DF1}"/>
              </a:ext>
            </a:extLst>
          </p:cNvPr>
          <p:cNvSpPr/>
          <p:nvPr/>
        </p:nvSpPr>
        <p:spPr>
          <a:xfrm>
            <a:off x="351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3" name="矩形 212">
            <a:extLst>
              <a:ext uri="{FF2B5EF4-FFF2-40B4-BE49-F238E27FC236}">
                <a16:creationId xmlns:a16="http://schemas.microsoft.com/office/drawing/2014/main" id="{AA398D94-B00E-C24A-B460-1B62F94731F7}"/>
              </a:ext>
            </a:extLst>
          </p:cNvPr>
          <p:cNvSpPr/>
          <p:nvPr/>
        </p:nvSpPr>
        <p:spPr>
          <a:xfrm>
            <a:off x="207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4" name="矩形 213">
            <a:extLst>
              <a:ext uri="{FF2B5EF4-FFF2-40B4-BE49-F238E27FC236}">
                <a16:creationId xmlns:a16="http://schemas.microsoft.com/office/drawing/2014/main" id="{60B6C13A-16F3-F246-A535-501CBC4CF647}"/>
              </a:ext>
            </a:extLst>
          </p:cNvPr>
          <p:cNvSpPr/>
          <p:nvPr/>
        </p:nvSpPr>
        <p:spPr>
          <a:xfrm>
            <a:off x="279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矩形 214">
            <a:extLst>
              <a:ext uri="{FF2B5EF4-FFF2-40B4-BE49-F238E27FC236}">
                <a16:creationId xmlns:a16="http://schemas.microsoft.com/office/drawing/2014/main" id="{AEA1C56C-C01A-F64F-8F14-3470A47BA491}"/>
              </a:ext>
            </a:extLst>
          </p:cNvPr>
          <p:cNvSpPr/>
          <p:nvPr/>
        </p:nvSpPr>
        <p:spPr>
          <a:xfrm>
            <a:off x="3518750" y="564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6" name="圆角矩形 215">
            <a:extLst>
              <a:ext uri="{FF2B5EF4-FFF2-40B4-BE49-F238E27FC236}">
                <a16:creationId xmlns:a16="http://schemas.microsoft.com/office/drawing/2014/main" id="{6CA6D139-6440-854E-8261-E4F2F0631A22}"/>
              </a:ext>
            </a:extLst>
          </p:cNvPr>
          <p:cNvSpPr/>
          <p:nvPr/>
        </p:nvSpPr>
        <p:spPr>
          <a:xfrm>
            <a:off x="728047" y="5404869"/>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7" name="文本框 216">
                <a:extLst>
                  <a:ext uri="{FF2B5EF4-FFF2-40B4-BE49-F238E27FC236}">
                    <a16:creationId xmlns:a16="http://schemas.microsoft.com/office/drawing/2014/main" id="{95E2DDE2-5188-004D-93AA-107336F0D145}"/>
                  </a:ext>
                </a:extLst>
              </p:cNvPr>
              <p:cNvSpPr txBox="1"/>
              <p:nvPr/>
            </p:nvSpPr>
            <p:spPr>
              <a:xfrm>
                <a:off x="728381" y="5380673"/>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17" name="文本框 216">
                <a:extLst>
                  <a:ext uri="{FF2B5EF4-FFF2-40B4-BE49-F238E27FC236}">
                    <a16:creationId xmlns:a16="http://schemas.microsoft.com/office/drawing/2014/main" id="{95E2DDE2-5188-004D-93AA-107336F0D145}"/>
                  </a:ext>
                </a:extLst>
              </p:cNvPr>
              <p:cNvSpPr txBox="1">
                <a:spLocks noRot="1" noChangeAspect="1" noMove="1" noResize="1" noEditPoints="1" noAdjustHandles="1" noChangeArrowheads="1" noChangeShapeType="1" noTextEdit="1"/>
              </p:cNvSpPr>
              <p:nvPr/>
            </p:nvSpPr>
            <p:spPr>
              <a:xfrm>
                <a:off x="728381" y="5380673"/>
                <a:ext cx="827665" cy="523220"/>
              </a:xfrm>
              <a:prstGeom prst="rect">
                <a:avLst/>
              </a:prstGeom>
              <a:blipFill>
                <a:blip r:embed="rId5"/>
                <a:stretch>
                  <a:fillRect r="-7576" b="-2381"/>
                </a:stretch>
              </a:blipFill>
            </p:spPr>
            <p:txBody>
              <a:bodyPr/>
              <a:lstStyle/>
              <a:p>
                <a:r>
                  <a:rPr lang="zh-CN" altLang="en-US">
                    <a:noFill/>
                  </a:rPr>
                  <a:t> </a:t>
                </a:r>
              </a:p>
            </p:txBody>
          </p:sp>
        </mc:Fallback>
      </mc:AlternateContent>
      <p:cxnSp>
        <p:nvCxnSpPr>
          <p:cNvPr id="219" name="直线箭头连接符 218">
            <a:extLst>
              <a:ext uri="{FF2B5EF4-FFF2-40B4-BE49-F238E27FC236}">
                <a16:creationId xmlns:a16="http://schemas.microsoft.com/office/drawing/2014/main" id="{C1F85282-8058-3B41-9A33-EA4026E39882}"/>
              </a:ext>
            </a:extLst>
          </p:cNvPr>
          <p:cNvCxnSpPr>
            <a:cxnSpLocks/>
            <a:stCxn id="217" idx="3"/>
            <a:endCxn id="223" idx="1"/>
          </p:cNvCxnSpPr>
          <p:nvPr/>
        </p:nvCxnSpPr>
        <p:spPr>
          <a:xfrm flipV="1">
            <a:off x="1556046" y="5376031"/>
            <a:ext cx="1236508"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a:extLst>
              <a:ext uri="{FF2B5EF4-FFF2-40B4-BE49-F238E27FC236}">
                <a16:creationId xmlns:a16="http://schemas.microsoft.com/office/drawing/2014/main" id="{E1BC0B1E-7064-BC4F-8133-B1CFC8478819}"/>
              </a:ext>
            </a:extLst>
          </p:cNvPr>
          <p:cNvCxnSpPr>
            <a:cxnSpLocks/>
            <a:stCxn id="217" idx="3"/>
            <a:endCxn id="225" idx="1"/>
          </p:cNvCxnSpPr>
          <p:nvPr/>
        </p:nvCxnSpPr>
        <p:spPr>
          <a:xfrm>
            <a:off x="1556046" y="5642283"/>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6452DE31-4729-3344-B4A6-77EE7866FB43}"/>
              </a:ext>
            </a:extLst>
          </p:cNvPr>
          <p:cNvSpPr txBox="1"/>
          <p:nvPr/>
        </p:nvSpPr>
        <p:spPr>
          <a:xfrm>
            <a:off x="2078749" y="5094788"/>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222" name="文本框 221">
            <a:extLst>
              <a:ext uri="{FF2B5EF4-FFF2-40B4-BE49-F238E27FC236}">
                <a16:creationId xmlns:a16="http://schemas.microsoft.com/office/drawing/2014/main" id="{CA7DF425-1919-2948-97B9-368072B91EE0}"/>
              </a:ext>
            </a:extLst>
          </p:cNvPr>
          <p:cNvSpPr txBox="1"/>
          <p:nvPr/>
        </p:nvSpPr>
        <p:spPr>
          <a:xfrm>
            <a:off x="2788952" y="5660212"/>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3" name="文本框 222">
            <a:extLst>
              <a:ext uri="{FF2B5EF4-FFF2-40B4-BE49-F238E27FC236}">
                <a16:creationId xmlns:a16="http://schemas.microsoft.com/office/drawing/2014/main" id="{9955056B-76AA-104F-90E7-084827429F7D}"/>
              </a:ext>
            </a:extLst>
          </p:cNvPr>
          <p:cNvSpPr txBox="1"/>
          <p:nvPr/>
        </p:nvSpPr>
        <p:spPr>
          <a:xfrm>
            <a:off x="2792554" y="5106031"/>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224" name="文本框 223">
            <a:extLst>
              <a:ext uri="{FF2B5EF4-FFF2-40B4-BE49-F238E27FC236}">
                <a16:creationId xmlns:a16="http://schemas.microsoft.com/office/drawing/2014/main" id="{ED2AF3E0-96CB-1D42-8A35-B20B2EB5CC90}"/>
              </a:ext>
            </a:extLst>
          </p:cNvPr>
          <p:cNvSpPr txBox="1"/>
          <p:nvPr/>
        </p:nvSpPr>
        <p:spPr>
          <a:xfrm>
            <a:off x="3518749" y="511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25" name="文本框 224">
            <a:extLst>
              <a:ext uri="{FF2B5EF4-FFF2-40B4-BE49-F238E27FC236}">
                <a16:creationId xmlns:a16="http://schemas.microsoft.com/office/drawing/2014/main" id="{2CE044C6-B40D-4948-B8E0-34ABC9FD02E2}"/>
              </a:ext>
            </a:extLst>
          </p:cNvPr>
          <p:cNvSpPr txBox="1"/>
          <p:nvPr/>
        </p:nvSpPr>
        <p:spPr>
          <a:xfrm>
            <a:off x="3508952" y="566021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26" name="文本框 225">
            <a:extLst>
              <a:ext uri="{FF2B5EF4-FFF2-40B4-BE49-F238E27FC236}">
                <a16:creationId xmlns:a16="http://schemas.microsoft.com/office/drawing/2014/main" id="{BE03F8EE-E989-3746-933D-971FDA1C5554}"/>
              </a:ext>
            </a:extLst>
          </p:cNvPr>
          <p:cNvSpPr txBox="1"/>
          <p:nvPr/>
        </p:nvSpPr>
        <p:spPr>
          <a:xfrm>
            <a:off x="2064323" y="565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CE00A215-86E3-434F-8194-AFB1C98FA025}"/>
                  </a:ext>
                </a:extLst>
              </p:cNvPr>
              <p:cNvSpPr txBox="1"/>
              <p:nvPr/>
            </p:nvSpPr>
            <p:spPr>
              <a:xfrm>
                <a:off x="4937000" y="2326596"/>
                <a:ext cx="292025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1" smtClean="0">
                          <a:latin typeface="Cambria Math" panose="02040503050406030204" pitchFamily="18" charset="0"/>
                        </a:rPr>
                        <m:t>=2</m:t>
                      </m:r>
                    </m:oMath>
                  </m:oMathPara>
                </a14:m>
                <a:endParaRPr kumimoji="1" lang="en-US" altLang="zh-CN" sz="2800" dirty="0">
                  <a:latin typeface="Times" pitchFamily="2" charset="0"/>
                </a:endParaRPr>
              </a:p>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=1</m:t>
                      </m:r>
                    </m:oMath>
                  </m:oMathPara>
                </a14:m>
                <a:endParaRPr kumimoji="1" lang="en-US" altLang="zh-CN" sz="2800" dirty="0">
                  <a:latin typeface="Times" pitchFamily="2" charset="0"/>
                </a:endParaRPr>
              </a:p>
            </p:txBody>
          </p:sp>
        </mc:Choice>
        <mc:Fallback xmlns="">
          <p:sp>
            <p:nvSpPr>
              <p:cNvPr id="121" name="文本框 120">
                <a:extLst>
                  <a:ext uri="{FF2B5EF4-FFF2-40B4-BE49-F238E27FC236}">
                    <a16:creationId xmlns:a16="http://schemas.microsoft.com/office/drawing/2014/main" id="{CE00A215-86E3-434F-8194-AFB1C98FA025}"/>
                  </a:ext>
                </a:extLst>
              </p:cNvPr>
              <p:cNvSpPr txBox="1">
                <a:spLocks noRot="1" noChangeAspect="1" noMove="1" noResize="1" noEditPoints="1" noAdjustHandles="1" noChangeArrowheads="1" noChangeShapeType="1" noTextEdit="1"/>
              </p:cNvSpPr>
              <p:nvPr/>
            </p:nvSpPr>
            <p:spPr>
              <a:xfrm>
                <a:off x="4937000" y="2326596"/>
                <a:ext cx="2920255" cy="954107"/>
              </a:xfrm>
              <a:prstGeom prst="rect">
                <a:avLst/>
              </a:prstGeom>
              <a:blipFill>
                <a:blip r:embed="rId6"/>
                <a:stretch>
                  <a:fillRect/>
                </a:stretch>
              </a:blipFill>
            </p:spPr>
            <p:txBody>
              <a:bodyPr/>
              <a:lstStyle/>
              <a:p>
                <a:r>
                  <a:rPr lang="zh-CN" altLang="en-US">
                    <a:noFill/>
                  </a:rPr>
                  <a:t> </a:t>
                </a:r>
              </a:p>
            </p:txBody>
          </p:sp>
        </mc:Fallback>
      </mc:AlternateContent>
      <p:sp>
        <p:nvSpPr>
          <p:cNvPr id="122" name="右箭头 121">
            <a:extLst>
              <a:ext uri="{FF2B5EF4-FFF2-40B4-BE49-F238E27FC236}">
                <a16:creationId xmlns:a16="http://schemas.microsoft.com/office/drawing/2014/main" id="{6410B364-093D-2A41-ACF3-2B557F2481C7}"/>
              </a:ext>
            </a:extLst>
          </p:cNvPr>
          <p:cNvSpPr/>
          <p:nvPr/>
        </p:nvSpPr>
        <p:spPr>
          <a:xfrm>
            <a:off x="4717164" y="4071955"/>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23" name="文本框 122">
                <a:extLst>
                  <a:ext uri="{FF2B5EF4-FFF2-40B4-BE49-F238E27FC236}">
                    <a16:creationId xmlns:a16="http://schemas.microsoft.com/office/drawing/2014/main" id="{ED2DDF35-A506-1345-8ED2-27A84BA5DF53}"/>
                  </a:ext>
                </a:extLst>
              </p:cNvPr>
              <p:cNvSpPr txBox="1"/>
              <p:nvPr/>
            </p:nvSpPr>
            <p:spPr>
              <a:xfrm>
                <a:off x="4937000" y="3757197"/>
                <a:ext cx="292025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1" smtClean="0">
                          <a:latin typeface="Cambria Math" panose="02040503050406030204" pitchFamily="18" charset="0"/>
                        </a:rPr>
                        <m:t>=2</m:t>
                      </m:r>
                    </m:oMath>
                  </m:oMathPara>
                </a14:m>
                <a:endParaRPr kumimoji="1" lang="en-US" altLang="zh-CN" sz="2800" dirty="0">
                  <a:latin typeface="Times" pitchFamily="2" charset="0"/>
                </a:endParaRPr>
              </a:p>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1" smtClean="0">
                          <a:latin typeface="Cambria Math" panose="02040503050406030204" pitchFamily="18" charset="0"/>
                        </a:rPr>
                        <m:t>=2</m:t>
                      </m:r>
                    </m:oMath>
                  </m:oMathPara>
                </a14:m>
                <a:endParaRPr kumimoji="1" lang="en-US" altLang="zh-CN" sz="2800" dirty="0">
                  <a:latin typeface="Times" pitchFamily="2" charset="0"/>
                </a:endParaRPr>
              </a:p>
            </p:txBody>
          </p:sp>
        </mc:Choice>
        <mc:Fallback xmlns="">
          <p:sp>
            <p:nvSpPr>
              <p:cNvPr id="123" name="文本框 122">
                <a:extLst>
                  <a:ext uri="{FF2B5EF4-FFF2-40B4-BE49-F238E27FC236}">
                    <a16:creationId xmlns:a16="http://schemas.microsoft.com/office/drawing/2014/main" id="{ED2DDF35-A506-1345-8ED2-27A84BA5DF53}"/>
                  </a:ext>
                </a:extLst>
              </p:cNvPr>
              <p:cNvSpPr txBox="1">
                <a:spLocks noRot="1" noChangeAspect="1" noMove="1" noResize="1" noEditPoints="1" noAdjustHandles="1" noChangeArrowheads="1" noChangeShapeType="1" noTextEdit="1"/>
              </p:cNvSpPr>
              <p:nvPr/>
            </p:nvSpPr>
            <p:spPr>
              <a:xfrm>
                <a:off x="4937000" y="3757197"/>
                <a:ext cx="2920255" cy="954107"/>
              </a:xfrm>
              <a:prstGeom prst="rect">
                <a:avLst/>
              </a:prstGeom>
              <a:blipFill>
                <a:blip r:embed="rId7"/>
                <a:stretch>
                  <a:fillRect/>
                </a:stretch>
              </a:blipFill>
            </p:spPr>
            <p:txBody>
              <a:bodyPr/>
              <a:lstStyle/>
              <a:p>
                <a:r>
                  <a:rPr lang="zh-CN" altLang="en-US">
                    <a:noFill/>
                  </a:rPr>
                  <a:t> </a:t>
                </a:r>
              </a:p>
            </p:txBody>
          </p:sp>
        </mc:Fallback>
      </mc:AlternateContent>
      <p:sp>
        <p:nvSpPr>
          <p:cNvPr id="124" name="右箭头 123">
            <a:extLst>
              <a:ext uri="{FF2B5EF4-FFF2-40B4-BE49-F238E27FC236}">
                <a16:creationId xmlns:a16="http://schemas.microsoft.com/office/drawing/2014/main" id="{C090B419-170A-2F4B-9BAE-E02CF14A7C13}"/>
              </a:ext>
            </a:extLst>
          </p:cNvPr>
          <p:cNvSpPr/>
          <p:nvPr/>
        </p:nvSpPr>
        <p:spPr>
          <a:xfrm>
            <a:off x="4717164" y="5465189"/>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mc:AlternateContent xmlns:mc="http://schemas.openxmlformats.org/markup-compatibility/2006" xmlns:a14="http://schemas.microsoft.com/office/drawing/2010/main">
        <mc:Choice Requires="a14">
          <p:sp>
            <p:nvSpPr>
              <p:cNvPr id="125" name="文本框 124">
                <a:extLst>
                  <a:ext uri="{FF2B5EF4-FFF2-40B4-BE49-F238E27FC236}">
                    <a16:creationId xmlns:a16="http://schemas.microsoft.com/office/drawing/2014/main" id="{84B9E45A-ADB1-0C47-BCED-26A970D83BA2}"/>
                  </a:ext>
                </a:extLst>
              </p:cNvPr>
              <p:cNvSpPr txBox="1"/>
              <p:nvPr/>
            </p:nvSpPr>
            <p:spPr>
              <a:xfrm>
                <a:off x="4937000" y="5150431"/>
                <a:ext cx="2920255"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1" smtClean="0">
                          <a:latin typeface="Cambria Math" panose="02040503050406030204" pitchFamily="18" charset="0"/>
                        </a:rPr>
                        <m:t>=1</m:t>
                      </m:r>
                    </m:oMath>
                  </m:oMathPara>
                </a14:m>
                <a:endParaRPr kumimoji="1" lang="en-US" altLang="zh-CN" sz="2800" dirty="0">
                  <a:latin typeface="Times" pitchFamily="2" charset="0"/>
                </a:endParaRPr>
              </a:p>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1" smtClean="0">
                          <a:latin typeface="Cambria Math" panose="02040503050406030204" pitchFamily="18" charset="0"/>
                        </a:rPr>
                        <m:t>+</m:t>
                      </m:r>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1" smtClean="0">
                          <a:latin typeface="Cambria Math" panose="02040503050406030204" pitchFamily="18" charset="0"/>
                        </a:rPr>
                        <m:t>=2</m:t>
                      </m:r>
                    </m:oMath>
                  </m:oMathPara>
                </a14:m>
                <a:endParaRPr kumimoji="1" lang="en-US" altLang="zh-CN" sz="2800" dirty="0">
                  <a:latin typeface="Times" pitchFamily="2" charset="0"/>
                </a:endParaRPr>
              </a:p>
            </p:txBody>
          </p:sp>
        </mc:Choice>
        <mc:Fallback xmlns="">
          <p:sp>
            <p:nvSpPr>
              <p:cNvPr id="125" name="文本框 124">
                <a:extLst>
                  <a:ext uri="{FF2B5EF4-FFF2-40B4-BE49-F238E27FC236}">
                    <a16:creationId xmlns:a16="http://schemas.microsoft.com/office/drawing/2014/main" id="{84B9E45A-ADB1-0C47-BCED-26A970D83BA2}"/>
                  </a:ext>
                </a:extLst>
              </p:cNvPr>
              <p:cNvSpPr txBox="1">
                <a:spLocks noRot="1" noChangeAspect="1" noMove="1" noResize="1" noEditPoints="1" noAdjustHandles="1" noChangeArrowheads="1" noChangeShapeType="1" noTextEdit="1"/>
              </p:cNvSpPr>
              <p:nvPr/>
            </p:nvSpPr>
            <p:spPr>
              <a:xfrm>
                <a:off x="4937000" y="5150431"/>
                <a:ext cx="2920255" cy="954107"/>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72201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Equation-based Recovery</a:t>
            </a:r>
            <a:endParaRPr kumimoji="1" lang="zh-CN" altLang="en-US" sz="4400" b="1" dirty="0">
              <a:solidFill>
                <a:schemeClr val="accent1">
                  <a:lumMod val="75000"/>
                </a:schemeClr>
              </a:solidFill>
              <a:latin typeface="Times" pitchFamily="2" charset="0"/>
            </a:endParaRPr>
          </a:p>
        </p:txBody>
      </p:sp>
      <p:sp>
        <p:nvSpPr>
          <p:cNvPr id="20" name="文本框 19">
            <a:extLst>
              <a:ext uri="{FF2B5EF4-FFF2-40B4-BE49-F238E27FC236}">
                <a16:creationId xmlns:a16="http://schemas.microsoft.com/office/drawing/2014/main" id="{DC0FD294-343C-1841-9BAA-5EB15F239F2C}"/>
              </a:ext>
            </a:extLst>
          </p:cNvPr>
          <p:cNvSpPr txBox="1"/>
          <p:nvPr/>
        </p:nvSpPr>
        <p:spPr>
          <a:xfrm>
            <a:off x="440203" y="156934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172" name="矩形 171">
            <a:extLst>
              <a:ext uri="{FF2B5EF4-FFF2-40B4-BE49-F238E27FC236}">
                <a16:creationId xmlns:a16="http://schemas.microsoft.com/office/drawing/2014/main" id="{50598679-8AA2-6348-B065-C2B332D2E5C6}"/>
              </a:ext>
            </a:extLst>
          </p:cNvPr>
          <p:cNvSpPr/>
          <p:nvPr/>
        </p:nvSpPr>
        <p:spPr>
          <a:xfrm>
            <a:off x="2078750" y="230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a:extLst>
              <a:ext uri="{FF2B5EF4-FFF2-40B4-BE49-F238E27FC236}">
                <a16:creationId xmlns:a16="http://schemas.microsoft.com/office/drawing/2014/main" id="{362C7B41-99D2-894B-9AE8-A007CDDDCC90}"/>
              </a:ext>
            </a:extLst>
          </p:cNvPr>
          <p:cNvSpPr/>
          <p:nvPr/>
        </p:nvSpPr>
        <p:spPr>
          <a:xfrm>
            <a:off x="279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a:extLst>
              <a:ext uri="{FF2B5EF4-FFF2-40B4-BE49-F238E27FC236}">
                <a16:creationId xmlns:a16="http://schemas.microsoft.com/office/drawing/2014/main" id="{6489AE28-DFFD-744C-AEB5-1BBAFFD23A05}"/>
              </a:ext>
            </a:extLst>
          </p:cNvPr>
          <p:cNvSpPr/>
          <p:nvPr/>
        </p:nvSpPr>
        <p:spPr>
          <a:xfrm>
            <a:off x="351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a:extLst>
              <a:ext uri="{FF2B5EF4-FFF2-40B4-BE49-F238E27FC236}">
                <a16:creationId xmlns:a16="http://schemas.microsoft.com/office/drawing/2014/main" id="{0CDF66F6-948B-D745-A8CC-5239E1D33F0F}"/>
              </a:ext>
            </a:extLst>
          </p:cNvPr>
          <p:cNvSpPr/>
          <p:nvPr/>
        </p:nvSpPr>
        <p:spPr>
          <a:xfrm>
            <a:off x="207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a:extLst>
              <a:ext uri="{FF2B5EF4-FFF2-40B4-BE49-F238E27FC236}">
                <a16:creationId xmlns:a16="http://schemas.microsoft.com/office/drawing/2014/main" id="{20E91967-9BDF-CE46-8914-155925590D2F}"/>
              </a:ext>
            </a:extLst>
          </p:cNvPr>
          <p:cNvSpPr/>
          <p:nvPr/>
        </p:nvSpPr>
        <p:spPr>
          <a:xfrm>
            <a:off x="2798750" y="284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a:extLst>
              <a:ext uri="{FF2B5EF4-FFF2-40B4-BE49-F238E27FC236}">
                <a16:creationId xmlns:a16="http://schemas.microsoft.com/office/drawing/2014/main" id="{113CD0B4-D286-334A-9BC0-6F0B05F1F6B1}"/>
              </a:ext>
            </a:extLst>
          </p:cNvPr>
          <p:cNvSpPr/>
          <p:nvPr/>
        </p:nvSpPr>
        <p:spPr>
          <a:xfrm>
            <a:off x="351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圆角矩形 177">
            <a:extLst>
              <a:ext uri="{FF2B5EF4-FFF2-40B4-BE49-F238E27FC236}">
                <a16:creationId xmlns:a16="http://schemas.microsoft.com/office/drawing/2014/main" id="{8C2512A4-BB7B-7E43-8BBC-BAD4C2606E83}"/>
              </a:ext>
            </a:extLst>
          </p:cNvPr>
          <p:cNvSpPr/>
          <p:nvPr/>
        </p:nvSpPr>
        <p:spPr>
          <a:xfrm>
            <a:off x="728047" y="2607543"/>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56B9F6F6-B1CE-E246-AAE3-9E3825083B78}"/>
                  </a:ext>
                </a:extLst>
              </p:cNvPr>
              <p:cNvSpPr txBox="1"/>
              <p:nvPr/>
            </p:nvSpPr>
            <p:spPr>
              <a:xfrm>
                <a:off x="728381" y="2583347"/>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79" name="文本框 178">
                <a:extLst>
                  <a:ext uri="{FF2B5EF4-FFF2-40B4-BE49-F238E27FC236}">
                    <a16:creationId xmlns:a16="http://schemas.microsoft.com/office/drawing/2014/main" id="{56B9F6F6-B1CE-E246-AAE3-9E3825083B78}"/>
                  </a:ext>
                </a:extLst>
              </p:cNvPr>
              <p:cNvSpPr txBox="1">
                <a:spLocks noRot="1" noChangeAspect="1" noMove="1" noResize="1" noEditPoints="1" noAdjustHandles="1" noChangeArrowheads="1" noChangeShapeType="1" noTextEdit="1"/>
              </p:cNvSpPr>
              <p:nvPr/>
            </p:nvSpPr>
            <p:spPr>
              <a:xfrm>
                <a:off x="728381" y="2583347"/>
                <a:ext cx="827665" cy="523220"/>
              </a:xfrm>
              <a:prstGeom prst="rect">
                <a:avLst/>
              </a:prstGeom>
              <a:blipFill>
                <a:blip r:embed="rId3"/>
                <a:stretch>
                  <a:fillRect r="-7576" b="-2381"/>
                </a:stretch>
              </a:blipFill>
            </p:spPr>
            <p:txBody>
              <a:bodyPr/>
              <a:lstStyle/>
              <a:p>
                <a:r>
                  <a:rPr lang="zh-CN" altLang="en-US">
                    <a:noFill/>
                  </a:rPr>
                  <a:t> </a:t>
                </a:r>
              </a:p>
            </p:txBody>
          </p:sp>
        </mc:Fallback>
      </mc:AlternateContent>
      <p:cxnSp>
        <p:nvCxnSpPr>
          <p:cNvPr id="181" name="直线箭头连接符 180">
            <a:extLst>
              <a:ext uri="{FF2B5EF4-FFF2-40B4-BE49-F238E27FC236}">
                <a16:creationId xmlns:a16="http://schemas.microsoft.com/office/drawing/2014/main" id="{AFE90ED9-53F1-1A44-8B1D-C015C529D25F}"/>
              </a:ext>
            </a:extLst>
          </p:cNvPr>
          <p:cNvCxnSpPr>
            <a:cxnSpLocks/>
            <a:stCxn id="179" idx="3"/>
            <a:endCxn id="172" idx="1"/>
          </p:cNvCxnSpPr>
          <p:nvPr/>
        </p:nvCxnSpPr>
        <p:spPr>
          <a:xfrm flipV="1">
            <a:off x="1556046" y="2574957"/>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20304FC8-06F3-BF43-AA7D-97949050C4BC}"/>
              </a:ext>
            </a:extLst>
          </p:cNvPr>
          <p:cNvCxnSpPr>
            <a:cxnSpLocks/>
            <a:stCxn id="179" idx="3"/>
            <a:endCxn id="176" idx="1"/>
          </p:cNvCxnSpPr>
          <p:nvPr/>
        </p:nvCxnSpPr>
        <p:spPr>
          <a:xfrm>
            <a:off x="1556046" y="2844957"/>
            <a:ext cx="124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0180EA52-B1CA-0A48-97E6-167248475CED}"/>
              </a:ext>
            </a:extLst>
          </p:cNvPr>
          <p:cNvSpPr txBox="1"/>
          <p:nvPr/>
        </p:nvSpPr>
        <p:spPr>
          <a:xfrm>
            <a:off x="2078749" y="229746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184" name="文本框 183">
            <a:extLst>
              <a:ext uri="{FF2B5EF4-FFF2-40B4-BE49-F238E27FC236}">
                <a16:creationId xmlns:a16="http://schemas.microsoft.com/office/drawing/2014/main" id="{67BB810D-6B16-2C42-A1DD-2960BB5D3D43}"/>
              </a:ext>
            </a:extLst>
          </p:cNvPr>
          <p:cNvSpPr txBox="1"/>
          <p:nvPr/>
        </p:nvSpPr>
        <p:spPr>
          <a:xfrm>
            <a:off x="2788952" y="2862886"/>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185" name="文本框 184">
            <a:extLst>
              <a:ext uri="{FF2B5EF4-FFF2-40B4-BE49-F238E27FC236}">
                <a16:creationId xmlns:a16="http://schemas.microsoft.com/office/drawing/2014/main" id="{B52CC89C-9E87-1141-AE28-51A5E45240D4}"/>
              </a:ext>
            </a:extLst>
          </p:cNvPr>
          <p:cNvSpPr txBox="1"/>
          <p:nvPr/>
        </p:nvSpPr>
        <p:spPr>
          <a:xfrm>
            <a:off x="2792554" y="230870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86" name="文本框 185">
            <a:extLst>
              <a:ext uri="{FF2B5EF4-FFF2-40B4-BE49-F238E27FC236}">
                <a16:creationId xmlns:a16="http://schemas.microsoft.com/office/drawing/2014/main" id="{F383AAB5-B268-5941-A7F4-C6CC27029576}"/>
              </a:ext>
            </a:extLst>
          </p:cNvPr>
          <p:cNvSpPr txBox="1"/>
          <p:nvPr/>
        </p:nvSpPr>
        <p:spPr>
          <a:xfrm>
            <a:off x="3518749" y="231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7" name="文本框 186">
            <a:extLst>
              <a:ext uri="{FF2B5EF4-FFF2-40B4-BE49-F238E27FC236}">
                <a16:creationId xmlns:a16="http://schemas.microsoft.com/office/drawing/2014/main" id="{021B5DB8-7E7F-1944-91D7-4EBB944F1C3F}"/>
              </a:ext>
            </a:extLst>
          </p:cNvPr>
          <p:cNvSpPr txBox="1"/>
          <p:nvPr/>
        </p:nvSpPr>
        <p:spPr>
          <a:xfrm>
            <a:off x="3508952" y="2862886"/>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88" name="文本框 187">
            <a:extLst>
              <a:ext uri="{FF2B5EF4-FFF2-40B4-BE49-F238E27FC236}">
                <a16:creationId xmlns:a16="http://schemas.microsoft.com/office/drawing/2014/main" id="{7AB76DED-DEF1-EF45-BCE3-65BF83D0388C}"/>
              </a:ext>
            </a:extLst>
          </p:cNvPr>
          <p:cNvSpPr txBox="1"/>
          <p:nvPr/>
        </p:nvSpPr>
        <p:spPr>
          <a:xfrm>
            <a:off x="2064323" y="285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1" name="矩形 190">
            <a:extLst>
              <a:ext uri="{FF2B5EF4-FFF2-40B4-BE49-F238E27FC236}">
                <a16:creationId xmlns:a16="http://schemas.microsoft.com/office/drawing/2014/main" id="{0F1BE381-EDB4-D442-9D43-C73DA8EE279B}"/>
              </a:ext>
            </a:extLst>
          </p:cNvPr>
          <p:cNvSpPr/>
          <p:nvPr/>
        </p:nvSpPr>
        <p:spPr>
          <a:xfrm>
            <a:off x="2078750" y="370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2" name="矩形 191">
            <a:extLst>
              <a:ext uri="{FF2B5EF4-FFF2-40B4-BE49-F238E27FC236}">
                <a16:creationId xmlns:a16="http://schemas.microsoft.com/office/drawing/2014/main" id="{B5D6DE57-36D6-4448-B1DE-B809EBBC7C8E}"/>
              </a:ext>
            </a:extLst>
          </p:cNvPr>
          <p:cNvSpPr/>
          <p:nvPr/>
        </p:nvSpPr>
        <p:spPr>
          <a:xfrm>
            <a:off x="279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矩形 192">
            <a:extLst>
              <a:ext uri="{FF2B5EF4-FFF2-40B4-BE49-F238E27FC236}">
                <a16:creationId xmlns:a16="http://schemas.microsoft.com/office/drawing/2014/main" id="{574310A8-3185-4A45-891F-25B9360A9B54}"/>
              </a:ext>
            </a:extLst>
          </p:cNvPr>
          <p:cNvSpPr/>
          <p:nvPr/>
        </p:nvSpPr>
        <p:spPr>
          <a:xfrm>
            <a:off x="351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4" name="矩形 193">
            <a:extLst>
              <a:ext uri="{FF2B5EF4-FFF2-40B4-BE49-F238E27FC236}">
                <a16:creationId xmlns:a16="http://schemas.microsoft.com/office/drawing/2014/main" id="{63D0E74F-7903-B84E-8825-F1A49CA80517}"/>
              </a:ext>
            </a:extLst>
          </p:cNvPr>
          <p:cNvSpPr/>
          <p:nvPr/>
        </p:nvSpPr>
        <p:spPr>
          <a:xfrm>
            <a:off x="207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矩形 194">
            <a:extLst>
              <a:ext uri="{FF2B5EF4-FFF2-40B4-BE49-F238E27FC236}">
                <a16:creationId xmlns:a16="http://schemas.microsoft.com/office/drawing/2014/main" id="{C8E3F16F-A381-CC4E-AC7C-09C0409D6665}"/>
              </a:ext>
            </a:extLst>
          </p:cNvPr>
          <p:cNvSpPr/>
          <p:nvPr/>
        </p:nvSpPr>
        <p:spPr>
          <a:xfrm>
            <a:off x="279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6" name="矩形 195">
            <a:extLst>
              <a:ext uri="{FF2B5EF4-FFF2-40B4-BE49-F238E27FC236}">
                <a16:creationId xmlns:a16="http://schemas.microsoft.com/office/drawing/2014/main" id="{C7FE08CD-4E8B-6F40-AA04-40C953FCD90E}"/>
              </a:ext>
            </a:extLst>
          </p:cNvPr>
          <p:cNvSpPr/>
          <p:nvPr/>
        </p:nvSpPr>
        <p:spPr>
          <a:xfrm>
            <a:off x="3518750" y="424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圆角矩形 196">
            <a:extLst>
              <a:ext uri="{FF2B5EF4-FFF2-40B4-BE49-F238E27FC236}">
                <a16:creationId xmlns:a16="http://schemas.microsoft.com/office/drawing/2014/main" id="{4CC1B441-E29B-6E4D-B086-91F0788BE536}"/>
              </a:ext>
            </a:extLst>
          </p:cNvPr>
          <p:cNvSpPr/>
          <p:nvPr/>
        </p:nvSpPr>
        <p:spPr>
          <a:xfrm>
            <a:off x="728047" y="401232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9F81B8B9-9E28-A542-9C79-92E813C0200A}"/>
                  </a:ext>
                </a:extLst>
              </p:cNvPr>
              <p:cNvSpPr txBox="1"/>
              <p:nvPr/>
            </p:nvSpPr>
            <p:spPr>
              <a:xfrm>
                <a:off x="728381" y="398812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98" name="文本框 197">
                <a:extLst>
                  <a:ext uri="{FF2B5EF4-FFF2-40B4-BE49-F238E27FC236}">
                    <a16:creationId xmlns:a16="http://schemas.microsoft.com/office/drawing/2014/main" id="{9F81B8B9-9E28-A542-9C79-92E813C0200A}"/>
                  </a:ext>
                </a:extLst>
              </p:cNvPr>
              <p:cNvSpPr txBox="1">
                <a:spLocks noRot="1" noChangeAspect="1" noMove="1" noResize="1" noEditPoints="1" noAdjustHandles="1" noChangeArrowheads="1" noChangeShapeType="1" noTextEdit="1"/>
              </p:cNvSpPr>
              <p:nvPr/>
            </p:nvSpPr>
            <p:spPr>
              <a:xfrm>
                <a:off x="728381" y="3988129"/>
                <a:ext cx="827665" cy="523220"/>
              </a:xfrm>
              <a:prstGeom prst="rect">
                <a:avLst/>
              </a:prstGeom>
              <a:blipFill>
                <a:blip r:embed="rId4"/>
                <a:stretch>
                  <a:fillRect r="-7576" b="-2326"/>
                </a:stretch>
              </a:blipFill>
            </p:spPr>
            <p:txBody>
              <a:bodyPr/>
              <a:lstStyle/>
              <a:p>
                <a:r>
                  <a:rPr lang="zh-CN" altLang="en-US">
                    <a:noFill/>
                  </a:rPr>
                  <a:t> </a:t>
                </a:r>
              </a:p>
            </p:txBody>
          </p:sp>
        </mc:Fallback>
      </mc:AlternateContent>
      <p:cxnSp>
        <p:nvCxnSpPr>
          <p:cNvPr id="200" name="直线箭头连接符 199">
            <a:extLst>
              <a:ext uri="{FF2B5EF4-FFF2-40B4-BE49-F238E27FC236}">
                <a16:creationId xmlns:a16="http://schemas.microsoft.com/office/drawing/2014/main" id="{A208485B-C21C-3B4C-AF78-D936B977EEC3}"/>
              </a:ext>
            </a:extLst>
          </p:cNvPr>
          <p:cNvCxnSpPr>
            <a:cxnSpLocks/>
            <a:stCxn id="198" idx="3"/>
            <a:endCxn id="191" idx="1"/>
          </p:cNvCxnSpPr>
          <p:nvPr/>
        </p:nvCxnSpPr>
        <p:spPr>
          <a:xfrm flipV="1">
            <a:off x="1556046" y="3979739"/>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a:extLst>
              <a:ext uri="{FF2B5EF4-FFF2-40B4-BE49-F238E27FC236}">
                <a16:creationId xmlns:a16="http://schemas.microsoft.com/office/drawing/2014/main" id="{65E1C6FB-8CDD-CD47-BB6E-355234E6C614}"/>
              </a:ext>
            </a:extLst>
          </p:cNvPr>
          <p:cNvCxnSpPr>
            <a:cxnSpLocks/>
            <a:stCxn id="198" idx="3"/>
            <a:endCxn id="206" idx="1"/>
          </p:cNvCxnSpPr>
          <p:nvPr/>
        </p:nvCxnSpPr>
        <p:spPr>
          <a:xfrm>
            <a:off x="1556046" y="4249739"/>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20F0FFD2-E46D-7846-9DFB-C4CA15C07CB9}"/>
              </a:ext>
            </a:extLst>
          </p:cNvPr>
          <p:cNvSpPr txBox="1"/>
          <p:nvPr/>
        </p:nvSpPr>
        <p:spPr>
          <a:xfrm>
            <a:off x="2078749" y="370224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3" name="文本框 202">
            <a:extLst>
              <a:ext uri="{FF2B5EF4-FFF2-40B4-BE49-F238E27FC236}">
                <a16:creationId xmlns:a16="http://schemas.microsoft.com/office/drawing/2014/main" id="{E9BA1AED-65E1-B64F-AB73-46044E35409A}"/>
              </a:ext>
            </a:extLst>
          </p:cNvPr>
          <p:cNvSpPr txBox="1"/>
          <p:nvPr/>
        </p:nvSpPr>
        <p:spPr>
          <a:xfrm>
            <a:off x="2788952" y="4267668"/>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4" name="文本框 203">
            <a:extLst>
              <a:ext uri="{FF2B5EF4-FFF2-40B4-BE49-F238E27FC236}">
                <a16:creationId xmlns:a16="http://schemas.microsoft.com/office/drawing/2014/main" id="{2FCB9D53-92B3-A040-BD4E-B79A38C038AB}"/>
              </a:ext>
            </a:extLst>
          </p:cNvPr>
          <p:cNvSpPr txBox="1"/>
          <p:nvPr/>
        </p:nvSpPr>
        <p:spPr>
          <a:xfrm>
            <a:off x="2792554" y="3713487"/>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5" name="文本框 204">
            <a:extLst>
              <a:ext uri="{FF2B5EF4-FFF2-40B4-BE49-F238E27FC236}">
                <a16:creationId xmlns:a16="http://schemas.microsoft.com/office/drawing/2014/main" id="{B8BA4D6D-1065-5F41-B38B-F570377D7159}"/>
              </a:ext>
            </a:extLst>
          </p:cNvPr>
          <p:cNvSpPr txBox="1"/>
          <p:nvPr/>
        </p:nvSpPr>
        <p:spPr>
          <a:xfrm>
            <a:off x="3518749" y="372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6" name="文本框 205">
            <a:extLst>
              <a:ext uri="{FF2B5EF4-FFF2-40B4-BE49-F238E27FC236}">
                <a16:creationId xmlns:a16="http://schemas.microsoft.com/office/drawing/2014/main" id="{D62E1D7D-FB02-D448-9825-9E5C155CC1E3}"/>
              </a:ext>
            </a:extLst>
          </p:cNvPr>
          <p:cNvSpPr txBox="1"/>
          <p:nvPr/>
        </p:nvSpPr>
        <p:spPr>
          <a:xfrm>
            <a:off x="3508952" y="426766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7" name="文本框 206">
            <a:extLst>
              <a:ext uri="{FF2B5EF4-FFF2-40B4-BE49-F238E27FC236}">
                <a16:creationId xmlns:a16="http://schemas.microsoft.com/office/drawing/2014/main" id="{D7B3BF21-2D0A-2149-804D-7C1AA58588AE}"/>
              </a:ext>
            </a:extLst>
          </p:cNvPr>
          <p:cNvSpPr txBox="1"/>
          <p:nvPr/>
        </p:nvSpPr>
        <p:spPr>
          <a:xfrm>
            <a:off x="2064323" y="426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10" name="矩形 209">
            <a:extLst>
              <a:ext uri="{FF2B5EF4-FFF2-40B4-BE49-F238E27FC236}">
                <a16:creationId xmlns:a16="http://schemas.microsoft.com/office/drawing/2014/main" id="{632BC9B2-EA8F-BB4B-BE3B-B1B12F98A6B9}"/>
              </a:ext>
            </a:extLst>
          </p:cNvPr>
          <p:cNvSpPr/>
          <p:nvPr/>
        </p:nvSpPr>
        <p:spPr>
          <a:xfrm>
            <a:off x="207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矩形 210">
            <a:extLst>
              <a:ext uri="{FF2B5EF4-FFF2-40B4-BE49-F238E27FC236}">
                <a16:creationId xmlns:a16="http://schemas.microsoft.com/office/drawing/2014/main" id="{0735575E-6FE6-404C-89BF-E56F7EE3EF39}"/>
              </a:ext>
            </a:extLst>
          </p:cNvPr>
          <p:cNvSpPr/>
          <p:nvPr/>
        </p:nvSpPr>
        <p:spPr>
          <a:xfrm>
            <a:off x="2798750" y="510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2" name="矩形 211">
            <a:extLst>
              <a:ext uri="{FF2B5EF4-FFF2-40B4-BE49-F238E27FC236}">
                <a16:creationId xmlns:a16="http://schemas.microsoft.com/office/drawing/2014/main" id="{8A72EAB7-6120-DC45-BE13-6FAC8CDB2DF1}"/>
              </a:ext>
            </a:extLst>
          </p:cNvPr>
          <p:cNvSpPr/>
          <p:nvPr/>
        </p:nvSpPr>
        <p:spPr>
          <a:xfrm>
            <a:off x="351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3" name="矩形 212">
            <a:extLst>
              <a:ext uri="{FF2B5EF4-FFF2-40B4-BE49-F238E27FC236}">
                <a16:creationId xmlns:a16="http://schemas.microsoft.com/office/drawing/2014/main" id="{AA398D94-B00E-C24A-B460-1B62F94731F7}"/>
              </a:ext>
            </a:extLst>
          </p:cNvPr>
          <p:cNvSpPr/>
          <p:nvPr/>
        </p:nvSpPr>
        <p:spPr>
          <a:xfrm>
            <a:off x="207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4" name="矩形 213">
            <a:extLst>
              <a:ext uri="{FF2B5EF4-FFF2-40B4-BE49-F238E27FC236}">
                <a16:creationId xmlns:a16="http://schemas.microsoft.com/office/drawing/2014/main" id="{60B6C13A-16F3-F246-A535-501CBC4CF647}"/>
              </a:ext>
            </a:extLst>
          </p:cNvPr>
          <p:cNvSpPr/>
          <p:nvPr/>
        </p:nvSpPr>
        <p:spPr>
          <a:xfrm>
            <a:off x="279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矩形 214">
            <a:extLst>
              <a:ext uri="{FF2B5EF4-FFF2-40B4-BE49-F238E27FC236}">
                <a16:creationId xmlns:a16="http://schemas.microsoft.com/office/drawing/2014/main" id="{AEA1C56C-C01A-F64F-8F14-3470A47BA491}"/>
              </a:ext>
            </a:extLst>
          </p:cNvPr>
          <p:cNvSpPr/>
          <p:nvPr/>
        </p:nvSpPr>
        <p:spPr>
          <a:xfrm>
            <a:off x="3518750" y="564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6" name="圆角矩形 215">
            <a:extLst>
              <a:ext uri="{FF2B5EF4-FFF2-40B4-BE49-F238E27FC236}">
                <a16:creationId xmlns:a16="http://schemas.microsoft.com/office/drawing/2014/main" id="{6CA6D139-6440-854E-8261-E4F2F0631A22}"/>
              </a:ext>
            </a:extLst>
          </p:cNvPr>
          <p:cNvSpPr/>
          <p:nvPr/>
        </p:nvSpPr>
        <p:spPr>
          <a:xfrm>
            <a:off x="728047" y="5404869"/>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7" name="文本框 216">
                <a:extLst>
                  <a:ext uri="{FF2B5EF4-FFF2-40B4-BE49-F238E27FC236}">
                    <a16:creationId xmlns:a16="http://schemas.microsoft.com/office/drawing/2014/main" id="{95E2DDE2-5188-004D-93AA-107336F0D145}"/>
                  </a:ext>
                </a:extLst>
              </p:cNvPr>
              <p:cNvSpPr txBox="1"/>
              <p:nvPr/>
            </p:nvSpPr>
            <p:spPr>
              <a:xfrm>
                <a:off x="728381" y="5380673"/>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17" name="文本框 216">
                <a:extLst>
                  <a:ext uri="{FF2B5EF4-FFF2-40B4-BE49-F238E27FC236}">
                    <a16:creationId xmlns:a16="http://schemas.microsoft.com/office/drawing/2014/main" id="{95E2DDE2-5188-004D-93AA-107336F0D145}"/>
                  </a:ext>
                </a:extLst>
              </p:cNvPr>
              <p:cNvSpPr txBox="1">
                <a:spLocks noRot="1" noChangeAspect="1" noMove="1" noResize="1" noEditPoints="1" noAdjustHandles="1" noChangeArrowheads="1" noChangeShapeType="1" noTextEdit="1"/>
              </p:cNvSpPr>
              <p:nvPr/>
            </p:nvSpPr>
            <p:spPr>
              <a:xfrm>
                <a:off x="728381" y="5380673"/>
                <a:ext cx="827665" cy="523220"/>
              </a:xfrm>
              <a:prstGeom prst="rect">
                <a:avLst/>
              </a:prstGeom>
              <a:blipFill>
                <a:blip r:embed="rId5"/>
                <a:stretch>
                  <a:fillRect r="-7576" b="-2381"/>
                </a:stretch>
              </a:blipFill>
            </p:spPr>
            <p:txBody>
              <a:bodyPr/>
              <a:lstStyle/>
              <a:p>
                <a:r>
                  <a:rPr lang="zh-CN" altLang="en-US">
                    <a:noFill/>
                  </a:rPr>
                  <a:t> </a:t>
                </a:r>
              </a:p>
            </p:txBody>
          </p:sp>
        </mc:Fallback>
      </mc:AlternateContent>
      <p:cxnSp>
        <p:nvCxnSpPr>
          <p:cNvPr id="219" name="直线箭头连接符 218">
            <a:extLst>
              <a:ext uri="{FF2B5EF4-FFF2-40B4-BE49-F238E27FC236}">
                <a16:creationId xmlns:a16="http://schemas.microsoft.com/office/drawing/2014/main" id="{C1F85282-8058-3B41-9A33-EA4026E39882}"/>
              </a:ext>
            </a:extLst>
          </p:cNvPr>
          <p:cNvCxnSpPr>
            <a:cxnSpLocks/>
            <a:stCxn id="217" idx="3"/>
            <a:endCxn id="223" idx="1"/>
          </p:cNvCxnSpPr>
          <p:nvPr/>
        </p:nvCxnSpPr>
        <p:spPr>
          <a:xfrm flipV="1">
            <a:off x="1556046" y="5376031"/>
            <a:ext cx="1236508"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a:extLst>
              <a:ext uri="{FF2B5EF4-FFF2-40B4-BE49-F238E27FC236}">
                <a16:creationId xmlns:a16="http://schemas.microsoft.com/office/drawing/2014/main" id="{E1BC0B1E-7064-BC4F-8133-B1CFC8478819}"/>
              </a:ext>
            </a:extLst>
          </p:cNvPr>
          <p:cNvCxnSpPr>
            <a:cxnSpLocks/>
            <a:stCxn id="217" idx="3"/>
            <a:endCxn id="225" idx="1"/>
          </p:cNvCxnSpPr>
          <p:nvPr/>
        </p:nvCxnSpPr>
        <p:spPr>
          <a:xfrm>
            <a:off x="1556046" y="5642283"/>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6452DE31-4729-3344-B4A6-77EE7866FB43}"/>
              </a:ext>
            </a:extLst>
          </p:cNvPr>
          <p:cNvSpPr txBox="1"/>
          <p:nvPr/>
        </p:nvSpPr>
        <p:spPr>
          <a:xfrm>
            <a:off x="2078749" y="5094788"/>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222" name="文本框 221">
            <a:extLst>
              <a:ext uri="{FF2B5EF4-FFF2-40B4-BE49-F238E27FC236}">
                <a16:creationId xmlns:a16="http://schemas.microsoft.com/office/drawing/2014/main" id="{CA7DF425-1919-2948-97B9-368072B91EE0}"/>
              </a:ext>
            </a:extLst>
          </p:cNvPr>
          <p:cNvSpPr txBox="1"/>
          <p:nvPr/>
        </p:nvSpPr>
        <p:spPr>
          <a:xfrm>
            <a:off x="2788952" y="5660212"/>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3" name="文本框 222">
            <a:extLst>
              <a:ext uri="{FF2B5EF4-FFF2-40B4-BE49-F238E27FC236}">
                <a16:creationId xmlns:a16="http://schemas.microsoft.com/office/drawing/2014/main" id="{9955056B-76AA-104F-90E7-084827429F7D}"/>
              </a:ext>
            </a:extLst>
          </p:cNvPr>
          <p:cNvSpPr txBox="1"/>
          <p:nvPr/>
        </p:nvSpPr>
        <p:spPr>
          <a:xfrm>
            <a:off x="2792554" y="5106031"/>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224" name="文本框 223">
            <a:extLst>
              <a:ext uri="{FF2B5EF4-FFF2-40B4-BE49-F238E27FC236}">
                <a16:creationId xmlns:a16="http://schemas.microsoft.com/office/drawing/2014/main" id="{ED2AF3E0-96CB-1D42-8A35-B20B2EB5CC90}"/>
              </a:ext>
            </a:extLst>
          </p:cNvPr>
          <p:cNvSpPr txBox="1"/>
          <p:nvPr/>
        </p:nvSpPr>
        <p:spPr>
          <a:xfrm>
            <a:off x="3518749" y="511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25" name="文本框 224">
            <a:extLst>
              <a:ext uri="{FF2B5EF4-FFF2-40B4-BE49-F238E27FC236}">
                <a16:creationId xmlns:a16="http://schemas.microsoft.com/office/drawing/2014/main" id="{2CE044C6-B40D-4948-B8E0-34ABC9FD02E2}"/>
              </a:ext>
            </a:extLst>
          </p:cNvPr>
          <p:cNvSpPr txBox="1"/>
          <p:nvPr/>
        </p:nvSpPr>
        <p:spPr>
          <a:xfrm>
            <a:off x="3508952" y="566021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26" name="文本框 225">
            <a:extLst>
              <a:ext uri="{FF2B5EF4-FFF2-40B4-BE49-F238E27FC236}">
                <a16:creationId xmlns:a16="http://schemas.microsoft.com/office/drawing/2014/main" id="{BE03F8EE-E989-3746-933D-971FDA1C5554}"/>
              </a:ext>
            </a:extLst>
          </p:cNvPr>
          <p:cNvSpPr txBox="1"/>
          <p:nvPr/>
        </p:nvSpPr>
        <p:spPr>
          <a:xfrm>
            <a:off x="2064323" y="565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1" name="矩形 130">
            <a:extLst>
              <a:ext uri="{FF2B5EF4-FFF2-40B4-BE49-F238E27FC236}">
                <a16:creationId xmlns:a16="http://schemas.microsoft.com/office/drawing/2014/main" id="{84406833-88EF-BB43-AB60-CB5E1C8B3459}"/>
              </a:ext>
            </a:extLst>
          </p:cNvPr>
          <p:cNvSpPr/>
          <p:nvPr/>
        </p:nvSpPr>
        <p:spPr>
          <a:xfrm>
            <a:off x="5189164" y="263458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文本框 131">
            <a:extLst>
              <a:ext uri="{FF2B5EF4-FFF2-40B4-BE49-F238E27FC236}">
                <a16:creationId xmlns:a16="http://schemas.microsoft.com/office/drawing/2014/main" id="{D7BFF4AD-6A60-7A45-9818-C07BF7DE451B}"/>
              </a:ext>
            </a:extLst>
          </p:cNvPr>
          <p:cNvSpPr txBox="1"/>
          <p:nvPr/>
        </p:nvSpPr>
        <p:spPr>
          <a:xfrm>
            <a:off x="5189164" y="2627086"/>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33" name="矩形 132">
            <a:extLst>
              <a:ext uri="{FF2B5EF4-FFF2-40B4-BE49-F238E27FC236}">
                <a16:creationId xmlns:a16="http://schemas.microsoft.com/office/drawing/2014/main" id="{B14E49FC-C3D0-EC43-B921-ED5A1E5311AC}"/>
              </a:ext>
            </a:extLst>
          </p:cNvPr>
          <p:cNvSpPr/>
          <p:nvPr/>
        </p:nvSpPr>
        <p:spPr>
          <a:xfrm>
            <a:off x="5189164" y="318207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文本框 133">
            <a:extLst>
              <a:ext uri="{FF2B5EF4-FFF2-40B4-BE49-F238E27FC236}">
                <a16:creationId xmlns:a16="http://schemas.microsoft.com/office/drawing/2014/main" id="{25139F61-DF49-3046-B573-1FB5F1142362}"/>
              </a:ext>
            </a:extLst>
          </p:cNvPr>
          <p:cNvSpPr txBox="1"/>
          <p:nvPr/>
        </p:nvSpPr>
        <p:spPr>
          <a:xfrm>
            <a:off x="5189164" y="317458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35" name="矩形 134">
            <a:extLst>
              <a:ext uri="{FF2B5EF4-FFF2-40B4-BE49-F238E27FC236}">
                <a16:creationId xmlns:a16="http://schemas.microsoft.com/office/drawing/2014/main" id="{0498880D-972E-8942-B7B9-D4821A877EA8}"/>
              </a:ext>
            </a:extLst>
          </p:cNvPr>
          <p:cNvSpPr/>
          <p:nvPr/>
        </p:nvSpPr>
        <p:spPr>
          <a:xfrm>
            <a:off x="5189164" y="372270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文本框 135">
            <a:extLst>
              <a:ext uri="{FF2B5EF4-FFF2-40B4-BE49-F238E27FC236}">
                <a16:creationId xmlns:a16="http://schemas.microsoft.com/office/drawing/2014/main" id="{4109564A-8B6B-ED47-AF7C-C1B31008531A}"/>
              </a:ext>
            </a:extLst>
          </p:cNvPr>
          <p:cNvSpPr txBox="1"/>
          <p:nvPr/>
        </p:nvSpPr>
        <p:spPr>
          <a:xfrm>
            <a:off x="5189164" y="371520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7" name="矩形 136">
            <a:extLst>
              <a:ext uri="{FF2B5EF4-FFF2-40B4-BE49-F238E27FC236}">
                <a16:creationId xmlns:a16="http://schemas.microsoft.com/office/drawing/2014/main" id="{65F374A2-A9B2-C042-BC34-23A32214080F}"/>
              </a:ext>
            </a:extLst>
          </p:cNvPr>
          <p:cNvSpPr/>
          <p:nvPr/>
        </p:nvSpPr>
        <p:spPr>
          <a:xfrm>
            <a:off x="5189164" y="427019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a:extLst>
              <a:ext uri="{FF2B5EF4-FFF2-40B4-BE49-F238E27FC236}">
                <a16:creationId xmlns:a16="http://schemas.microsoft.com/office/drawing/2014/main" id="{BCD765F7-5B13-934B-91C9-AE8A27CA6C2F}"/>
              </a:ext>
            </a:extLst>
          </p:cNvPr>
          <p:cNvSpPr txBox="1"/>
          <p:nvPr/>
        </p:nvSpPr>
        <p:spPr>
          <a:xfrm>
            <a:off x="5189164" y="426270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9" name="矩形 138">
            <a:extLst>
              <a:ext uri="{FF2B5EF4-FFF2-40B4-BE49-F238E27FC236}">
                <a16:creationId xmlns:a16="http://schemas.microsoft.com/office/drawing/2014/main" id="{D467AF76-53C9-D042-AA5C-5B4B17149AED}"/>
              </a:ext>
            </a:extLst>
          </p:cNvPr>
          <p:cNvSpPr/>
          <p:nvPr/>
        </p:nvSpPr>
        <p:spPr>
          <a:xfrm>
            <a:off x="5189164" y="480870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文本框 139">
            <a:extLst>
              <a:ext uri="{FF2B5EF4-FFF2-40B4-BE49-F238E27FC236}">
                <a16:creationId xmlns:a16="http://schemas.microsoft.com/office/drawing/2014/main" id="{F5DC81DD-B6D6-0246-9913-DCB98DED3A9A}"/>
              </a:ext>
            </a:extLst>
          </p:cNvPr>
          <p:cNvSpPr txBox="1"/>
          <p:nvPr/>
        </p:nvSpPr>
        <p:spPr>
          <a:xfrm>
            <a:off x="5189164" y="480121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41" name="矩形 140">
            <a:extLst>
              <a:ext uri="{FF2B5EF4-FFF2-40B4-BE49-F238E27FC236}">
                <a16:creationId xmlns:a16="http://schemas.microsoft.com/office/drawing/2014/main" id="{2FA5AF9E-BE81-0243-9B6A-E704B788D037}"/>
              </a:ext>
            </a:extLst>
          </p:cNvPr>
          <p:cNvSpPr/>
          <p:nvPr/>
        </p:nvSpPr>
        <p:spPr>
          <a:xfrm>
            <a:off x="5189164" y="535620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a:extLst>
              <a:ext uri="{FF2B5EF4-FFF2-40B4-BE49-F238E27FC236}">
                <a16:creationId xmlns:a16="http://schemas.microsoft.com/office/drawing/2014/main" id="{4513C381-E4EC-F44F-AA79-C448E7BD2B93}"/>
              </a:ext>
            </a:extLst>
          </p:cNvPr>
          <p:cNvSpPr txBox="1"/>
          <p:nvPr/>
        </p:nvSpPr>
        <p:spPr>
          <a:xfrm>
            <a:off x="5189164" y="5348705"/>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43" name="矩形 142">
            <a:extLst>
              <a:ext uri="{FF2B5EF4-FFF2-40B4-BE49-F238E27FC236}">
                <a16:creationId xmlns:a16="http://schemas.microsoft.com/office/drawing/2014/main" id="{A7624D79-91F8-5647-9D40-4AF40F4A8C19}"/>
              </a:ext>
            </a:extLst>
          </p:cNvPr>
          <p:cNvSpPr/>
          <p:nvPr/>
        </p:nvSpPr>
        <p:spPr>
          <a:xfrm>
            <a:off x="6606103"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文本框 143">
            <a:extLst>
              <a:ext uri="{FF2B5EF4-FFF2-40B4-BE49-F238E27FC236}">
                <a16:creationId xmlns:a16="http://schemas.microsoft.com/office/drawing/2014/main" id="{CD263706-64BA-2E42-9BD6-2A8B7FBDDC71}"/>
              </a:ext>
            </a:extLst>
          </p:cNvPr>
          <p:cNvSpPr txBox="1"/>
          <p:nvPr/>
        </p:nvSpPr>
        <p:spPr>
          <a:xfrm>
            <a:off x="6606103" y="2634156"/>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45" name="矩形 144">
            <a:extLst>
              <a:ext uri="{FF2B5EF4-FFF2-40B4-BE49-F238E27FC236}">
                <a16:creationId xmlns:a16="http://schemas.microsoft.com/office/drawing/2014/main" id="{D96F12A3-37B6-944D-A82F-9381334B3418}"/>
              </a:ext>
            </a:extLst>
          </p:cNvPr>
          <p:cNvSpPr/>
          <p:nvPr/>
        </p:nvSpPr>
        <p:spPr>
          <a:xfrm>
            <a:off x="6606103"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文本框 145">
            <a:extLst>
              <a:ext uri="{FF2B5EF4-FFF2-40B4-BE49-F238E27FC236}">
                <a16:creationId xmlns:a16="http://schemas.microsoft.com/office/drawing/2014/main" id="{CA0F23F9-C603-EC45-A5E6-F76521A2B659}"/>
              </a:ext>
            </a:extLst>
          </p:cNvPr>
          <p:cNvSpPr txBox="1"/>
          <p:nvPr/>
        </p:nvSpPr>
        <p:spPr>
          <a:xfrm>
            <a:off x="6606103" y="318165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47" name="矩形 146">
            <a:extLst>
              <a:ext uri="{FF2B5EF4-FFF2-40B4-BE49-F238E27FC236}">
                <a16:creationId xmlns:a16="http://schemas.microsoft.com/office/drawing/2014/main" id="{E0A48936-BD19-F849-8D6B-254FD0974F4F}"/>
              </a:ext>
            </a:extLst>
          </p:cNvPr>
          <p:cNvSpPr/>
          <p:nvPr/>
        </p:nvSpPr>
        <p:spPr>
          <a:xfrm>
            <a:off x="6606103"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文本框 147">
            <a:extLst>
              <a:ext uri="{FF2B5EF4-FFF2-40B4-BE49-F238E27FC236}">
                <a16:creationId xmlns:a16="http://schemas.microsoft.com/office/drawing/2014/main" id="{521483C0-4D2D-A041-BCC5-34E48C2A3307}"/>
              </a:ext>
            </a:extLst>
          </p:cNvPr>
          <p:cNvSpPr txBox="1"/>
          <p:nvPr/>
        </p:nvSpPr>
        <p:spPr>
          <a:xfrm>
            <a:off x="6606103"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49" name="矩形 148">
            <a:extLst>
              <a:ext uri="{FF2B5EF4-FFF2-40B4-BE49-F238E27FC236}">
                <a16:creationId xmlns:a16="http://schemas.microsoft.com/office/drawing/2014/main" id="{0FFA533D-3237-D54F-B506-CD9A6FEAD62E}"/>
              </a:ext>
            </a:extLst>
          </p:cNvPr>
          <p:cNvSpPr/>
          <p:nvPr/>
        </p:nvSpPr>
        <p:spPr>
          <a:xfrm>
            <a:off x="6606103"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文本框 149">
            <a:extLst>
              <a:ext uri="{FF2B5EF4-FFF2-40B4-BE49-F238E27FC236}">
                <a16:creationId xmlns:a16="http://schemas.microsoft.com/office/drawing/2014/main" id="{7F1126EE-3AC1-CB47-944C-04DD6843B9E6}"/>
              </a:ext>
            </a:extLst>
          </p:cNvPr>
          <p:cNvSpPr txBox="1"/>
          <p:nvPr/>
        </p:nvSpPr>
        <p:spPr>
          <a:xfrm>
            <a:off x="6606103"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1" name="矩形 150">
            <a:extLst>
              <a:ext uri="{FF2B5EF4-FFF2-40B4-BE49-F238E27FC236}">
                <a16:creationId xmlns:a16="http://schemas.microsoft.com/office/drawing/2014/main" id="{D59D45F5-5C4C-744E-8D9B-FABB7B1E6FFB}"/>
              </a:ext>
            </a:extLst>
          </p:cNvPr>
          <p:cNvSpPr/>
          <p:nvPr/>
        </p:nvSpPr>
        <p:spPr>
          <a:xfrm>
            <a:off x="6606103"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文本框 151">
            <a:extLst>
              <a:ext uri="{FF2B5EF4-FFF2-40B4-BE49-F238E27FC236}">
                <a16:creationId xmlns:a16="http://schemas.microsoft.com/office/drawing/2014/main" id="{D7FAE9E3-AE4A-9B47-A204-D33E0298D358}"/>
              </a:ext>
            </a:extLst>
          </p:cNvPr>
          <p:cNvSpPr txBox="1"/>
          <p:nvPr/>
        </p:nvSpPr>
        <p:spPr>
          <a:xfrm>
            <a:off x="6606103" y="480828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53" name="矩形 152">
            <a:extLst>
              <a:ext uri="{FF2B5EF4-FFF2-40B4-BE49-F238E27FC236}">
                <a16:creationId xmlns:a16="http://schemas.microsoft.com/office/drawing/2014/main" id="{9C52BB84-A546-A042-8EDB-301354F4FEE6}"/>
              </a:ext>
            </a:extLst>
          </p:cNvPr>
          <p:cNvSpPr/>
          <p:nvPr/>
        </p:nvSpPr>
        <p:spPr>
          <a:xfrm>
            <a:off x="6606103"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文本框 153">
            <a:extLst>
              <a:ext uri="{FF2B5EF4-FFF2-40B4-BE49-F238E27FC236}">
                <a16:creationId xmlns:a16="http://schemas.microsoft.com/office/drawing/2014/main" id="{5B4B3209-16DA-514F-B95B-77466421E48E}"/>
              </a:ext>
            </a:extLst>
          </p:cNvPr>
          <p:cNvSpPr txBox="1"/>
          <p:nvPr/>
        </p:nvSpPr>
        <p:spPr>
          <a:xfrm>
            <a:off x="6606103" y="535577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5" name="矩形 154">
            <a:extLst>
              <a:ext uri="{FF2B5EF4-FFF2-40B4-BE49-F238E27FC236}">
                <a16:creationId xmlns:a16="http://schemas.microsoft.com/office/drawing/2014/main" id="{873578AA-E582-534F-A062-F80AC2683AD6}"/>
              </a:ext>
            </a:extLst>
          </p:cNvPr>
          <p:cNvSpPr/>
          <p:nvPr/>
        </p:nvSpPr>
        <p:spPr>
          <a:xfrm>
            <a:off x="7320971"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文本框 155">
            <a:extLst>
              <a:ext uri="{FF2B5EF4-FFF2-40B4-BE49-F238E27FC236}">
                <a16:creationId xmlns:a16="http://schemas.microsoft.com/office/drawing/2014/main" id="{D6594027-3CEE-AB4A-8377-6BC9C49BFAA8}"/>
              </a:ext>
            </a:extLst>
          </p:cNvPr>
          <p:cNvSpPr txBox="1"/>
          <p:nvPr/>
        </p:nvSpPr>
        <p:spPr>
          <a:xfrm>
            <a:off x="7320971" y="2634156"/>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57" name="矩形 156">
            <a:extLst>
              <a:ext uri="{FF2B5EF4-FFF2-40B4-BE49-F238E27FC236}">
                <a16:creationId xmlns:a16="http://schemas.microsoft.com/office/drawing/2014/main" id="{F6003587-B01F-3E43-9E01-D206B99654F4}"/>
              </a:ext>
            </a:extLst>
          </p:cNvPr>
          <p:cNvSpPr/>
          <p:nvPr/>
        </p:nvSpPr>
        <p:spPr>
          <a:xfrm>
            <a:off x="7320971"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文本框 157">
            <a:extLst>
              <a:ext uri="{FF2B5EF4-FFF2-40B4-BE49-F238E27FC236}">
                <a16:creationId xmlns:a16="http://schemas.microsoft.com/office/drawing/2014/main" id="{BF264E9D-C325-2240-A068-010369877A07}"/>
              </a:ext>
            </a:extLst>
          </p:cNvPr>
          <p:cNvSpPr txBox="1"/>
          <p:nvPr/>
        </p:nvSpPr>
        <p:spPr>
          <a:xfrm>
            <a:off x="7320971" y="318165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9" name="矩形 158">
            <a:extLst>
              <a:ext uri="{FF2B5EF4-FFF2-40B4-BE49-F238E27FC236}">
                <a16:creationId xmlns:a16="http://schemas.microsoft.com/office/drawing/2014/main" id="{D7DBF1F1-B993-3D4F-B5CA-E73A1217A60C}"/>
              </a:ext>
            </a:extLst>
          </p:cNvPr>
          <p:cNvSpPr/>
          <p:nvPr/>
        </p:nvSpPr>
        <p:spPr>
          <a:xfrm>
            <a:off x="7320971"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文本框 159">
            <a:extLst>
              <a:ext uri="{FF2B5EF4-FFF2-40B4-BE49-F238E27FC236}">
                <a16:creationId xmlns:a16="http://schemas.microsoft.com/office/drawing/2014/main" id="{FA0986AE-A76D-D14A-A19C-B0B7942BD746}"/>
              </a:ext>
            </a:extLst>
          </p:cNvPr>
          <p:cNvSpPr txBox="1"/>
          <p:nvPr/>
        </p:nvSpPr>
        <p:spPr>
          <a:xfrm>
            <a:off x="7320971"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1" name="矩形 160">
            <a:extLst>
              <a:ext uri="{FF2B5EF4-FFF2-40B4-BE49-F238E27FC236}">
                <a16:creationId xmlns:a16="http://schemas.microsoft.com/office/drawing/2014/main" id="{5B367617-D0F2-6244-A5E1-5389BE2F9242}"/>
              </a:ext>
            </a:extLst>
          </p:cNvPr>
          <p:cNvSpPr/>
          <p:nvPr/>
        </p:nvSpPr>
        <p:spPr>
          <a:xfrm>
            <a:off x="7320971"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文本框 161">
            <a:extLst>
              <a:ext uri="{FF2B5EF4-FFF2-40B4-BE49-F238E27FC236}">
                <a16:creationId xmlns:a16="http://schemas.microsoft.com/office/drawing/2014/main" id="{30D8FEAA-DE9B-4541-854B-ECA3008F617D}"/>
              </a:ext>
            </a:extLst>
          </p:cNvPr>
          <p:cNvSpPr txBox="1"/>
          <p:nvPr/>
        </p:nvSpPr>
        <p:spPr>
          <a:xfrm>
            <a:off x="7320971"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3" name="矩形 162">
            <a:extLst>
              <a:ext uri="{FF2B5EF4-FFF2-40B4-BE49-F238E27FC236}">
                <a16:creationId xmlns:a16="http://schemas.microsoft.com/office/drawing/2014/main" id="{119293F4-914C-CB47-AC7F-EBF94DFD6FFD}"/>
              </a:ext>
            </a:extLst>
          </p:cNvPr>
          <p:cNvSpPr/>
          <p:nvPr/>
        </p:nvSpPr>
        <p:spPr>
          <a:xfrm>
            <a:off x="7320971"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文本框 163">
            <a:extLst>
              <a:ext uri="{FF2B5EF4-FFF2-40B4-BE49-F238E27FC236}">
                <a16:creationId xmlns:a16="http://schemas.microsoft.com/office/drawing/2014/main" id="{9CBBB739-475D-9144-96C7-6E7C59429F1E}"/>
              </a:ext>
            </a:extLst>
          </p:cNvPr>
          <p:cNvSpPr txBox="1"/>
          <p:nvPr/>
        </p:nvSpPr>
        <p:spPr>
          <a:xfrm>
            <a:off x="7320971" y="4808280"/>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5" name="矩形 164">
            <a:extLst>
              <a:ext uri="{FF2B5EF4-FFF2-40B4-BE49-F238E27FC236}">
                <a16:creationId xmlns:a16="http://schemas.microsoft.com/office/drawing/2014/main" id="{BC8046A7-F834-F644-8708-B5798B305C99}"/>
              </a:ext>
            </a:extLst>
          </p:cNvPr>
          <p:cNvSpPr/>
          <p:nvPr/>
        </p:nvSpPr>
        <p:spPr>
          <a:xfrm>
            <a:off x="7320971"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文本框 165">
            <a:extLst>
              <a:ext uri="{FF2B5EF4-FFF2-40B4-BE49-F238E27FC236}">
                <a16:creationId xmlns:a16="http://schemas.microsoft.com/office/drawing/2014/main" id="{607AC289-A20D-F34D-89D2-FCF4D14AE23D}"/>
              </a:ext>
            </a:extLst>
          </p:cNvPr>
          <p:cNvSpPr txBox="1"/>
          <p:nvPr/>
        </p:nvSpPr>
        <p:spPr>
          <a:xfrm>
            <a:off x="7320971" y="535577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67" name="矩形 166">
            <a:extLst>
              <a:ext uri="{FF2B5EF4-FFF2-40B4-BE49-F238E27FC236}">
                <a16:creationId xmlns:a16="http://schemas.microsoft.com/office/drawing/2014/main" id="{C20E77C7-6C24-0744-9F21-2C487DA7B883}"/>
              </a:ext>
            </a:extLst>
          </p:cNvPr>
          <p:cNvSpPr/>
          <p:nvPr/>
        </p:nvSpPr>
        <p:spPr>
          <a:xfrm>
            <a:off x="8040971"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文本框 167">
            <a:extLst>
              <a:ext uri="{FF2B5EF4-FFF2-40B4-BE49-F238E27FC236}">
                <a16:creationId xmlns:a16="http://schemas.microsoft.com/office/drawing/2014/main" id="{894A7882-FDE0-4E46-BE83-BC559C7C4637}"/>
              </a:ext>
            </a:extLst>
          </p:cNvPr>
          <p:cNvSpPr txBox="1"/>
          <p:nvPr/>
        </p:nvSpPr>
        <p:spPr>
          <a:xfrm>
            <a:off x="8040971" y="2634156"/>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9" name="矩形 168">
            <a:extLst>
              <a:ext uri="{FF2B5EF4-FFF2-40B4-BE49-F238E27FC236}">
                <a16:creationId xmlns:a16="http://schemas.microsoft.com/office/drawing/2014/main" id="{42039611-DA9F-684E-8B6C-2549C7017D44}"/>
              </a:ext>
            </a:extLst>
          </p:cNvPr>
          <p:cNvSpPr/>
          <p:nvPr/>
        </p:nvSpPr>
        <p:spPr>
          <a:xfrm>
            <a:off x="8040971"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文本框 169">
            <a:extLst>
              <a:ext uri="{FF2B5EF4-FFF2-40B4-BE49-F238E27FC236}">
                <a16:creationId xmlns:a16="http://schemas.microsoft.com/office/drawing/2014/main" id="{999D778A-3AFF-3648-9216-D02F26B8FC75}"/>
              </a:ext>
            </a:extLst>
          </p:cNvPr>
          <p:cNvSpPr txBox="1"/>
          <p:nvPr/>
        </p:nvSpPr>
        <p:spPr>
          <a:xfrm>
            <a:off x="8040971" y="318165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71" name="矩形 170">
            <a:extLst>
              <a:ext uri="{FF2B5EF4-FFF2-40B4-BE49-F238E27FC236}">
                <a16:creationId xmlns:a16="http://schemas.microsoft.com/office/drawing/2014/main" id="{A90797E4-2799-094C-A751-182147C1A064}"/>
              </a:ext>
            </a:extLst>
          </p:cNvPr>
          <p:cNvSpPr/>
          <p:nvPr/>
        </p:nvSpPr>
        <p:spPr>
          <a:xfrm>
            <a:off x="8040971"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文本框 179">
            <a:extLst>
              <a:ext uri="{FF2B5EF4-FFF2-40B4-BE49-F238E27FC236}">
                <a16:creationId xmlns:a16="http://schemas.microsoft.com/office/drawing/2014/main" id="{3ADD7A2A-B236-904D-8C85-305DD57F6C2F}"/>
              </a:ext>
            </a:extLst>
          </p:cNvPr>
          <p:cNvSpPr txBox="1"/>
          <p:nvPr/>
        </p:nvSpPr>
        <p:spPr>
          <a:xfrm>
            <a:off x="8040971"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9" name="矩形 188">
            <a:extLst>
              <a:ext uri="{FF2B5EF4-FFF2-40B4-BE49-F238E27FC236}">
                <a16:creationId xmlns:a16="http://schemas.microsoft.com/office/drawing/2014/main" id="{F0434EC3-BBA0-9141-AB69-C606D3378611}"/>
              </a:ext>
            </a:extLst>
          </p:cNvPr>
          <p:cNvSpPr/>
          <p:nvPr/>
        </p:nvSpPr>
        <p:spPr>
          <a:xfrm>
            <a:off x="8040971"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0" name="文本框 189">
            <a:extLst>
              <a:ext uri="{FF2B5EF4-FFF2-40B4-BE49-F238E27FC236}">
                <a16:creationId xmlns:a16="http://schemas.microsoft.com/office/drawing/2014/main" id="{47C0099C-A525-7D4E-859A-0CB378FE0B54}"/>
              </a:ext>
            </a:extLst>
          </p:cNvPr>
          <p:cNvSpPr txBox="1"/>
          <p:nvPr/>
        </p:nvSpPr>
        <p:spPr>
          <a:xfrm>
            <a:off x="8040971"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9" name="矩形 198">
            <a:extLst>
              <a:ext uri="{FF2B5EF4-FFF2-40B4-BE49-F238E27FC236}">
                <a16:creationId xmlns:a16="http://schemas.microsoft.com/office/drawing/2014/main" id="{58A8D204-31AF-1F47-95DC-32F78186E714}"/>
              </a:ext>
            </a:extLst>
          </p:cNvPr>
          <p:cNvSpPr/>
          <p:nvPr/>
        </p:nvSpPr>
        <p:spPr>
          <a:xfrm>
            <a:off x="8040971"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8" name="文本框 207">
            <a:extLst>
              <a:ext uri="{FF2B5EF4-FFF2-40B4-BE49-F238E27FC236}">
                <a16:creationId xmlns:a16="http://schemas.microsoft.com/office/drawing/2014/main" id="{EF70F041-6F67-ED44-87AB-93F5633D9649}"/>
              </a:ext>
            </a:extLst>
          </p:cNvPr>
          <p:cNvSpPr txBox="1"/>
          <p:nvPr/>
        </p:nvSpPr>
        <p:spPr>
          <a:xfrm>
            <a:off x="8040971" y="4808280"/>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9" name="矩形 208">
            <a:extLst>
              <a:ext uri="{FF2B5EF4-FFF2-40B4-BE49-F238E27FC236}">
                <a16:creationId xmlns:a16="http://schemas.microsoft.com/office/drawing/2014/main" id="{26DCFAB9-9DFB-9C4C-9FC0-46117E495211}"/>
              </a:ext>
            </a:extLst>
          </p:cNvPr>
          <p:cNvSpPr/>
          <p:nvPr/>
        </p:nvSpPr>
        <p:spPr>
          <a:xfrm>
            <a:off x="8040971"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8" name="文本框 217">
            <a:extLst>
              <a:ext uri="{FF2B5EF4-FFF2-40B4-BE49-F238E27FC236}">
                <a16:creationId xmlns:a16="http://schemas.microsoft.com/office/drawing/2014/main" id="{722BC200-2D15-0E44-B8C8-94A96920000A}"/>
              </a:ext>
            </a:extLst>
          </p:cNvPr>
          <p:cNvSpPr txBox="1"/>
          <p:nvPr/>
        </p:nvSpPr>
        <p:spPr>
          <a:xfrm>
            <a:off x="8040971" y="535577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7" name="矩形 226">
            <a:extLst>
              <a:ext uri="{FF2B5EF4-FFF2-40B4-BE49-F238E27FC236}">
                <a16:creationId xmlns:a16="http://schemas.microsoft.com/office/drawing/2014/main" id="{FBBD8950-970A-D34A-9C6C-F2DACD7CA6EE}"/>
              </a:ext>
            </a:extLst>
          </p:cNvPr>
          <p:cNvSpPr/>
          <p:nvPr/>
        </p:nvSpPr>
        <p:spPr>
          <a:xfrm>
            <a:off x="9449429" y="345015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8" name="文本框 227">
                <a:extLst>
                  <a:ext uri="{FF2B5EF4-FFF2-40B4-BE49-F238E27FC236}">
                    <a16:creationId xmlns:a16="http://schemas.microsoft.com/office/drawing/2014/main" id="{DECCA7BC-A18F-D149-9F0C-ACBC67DB6EC8}"/>
                  </a:ext>
                </a:extLst>
              </p:cNvPr>
              <p:cNvSpPr txBox="1"/>
              <p:nvPr/>
            </p:nvSpPr>
            <p:spPr>
              <a:xfrm>
                <a:off x="9524073" y="3405341"/>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oMath>
                  </m:oMathPara>
                </a14:m>
                <a:endParaRPr kumimoji="1" lang="zh-CN" altLang="en-US" sz="2800" dirty="0">
                  <a:latin typeface="Times" pitchFamily="2" charset="0"/>
                </a:endParaRPr>
              </a:p>
            </p:txBody>
          </p:sp>
        </mc:Choice>
        <mc:Fallback xmlns="">
          <p:sp>
            <p:nvSpPr>
              <p:cNvPr id="228" name="文本框 227">
                <a:extLst>
                  <a:ext uri="{FF2B5EF4-FFF2-40B4-BE49-F238E27FC236}">
                    <a16:creationId xmlns:a16="http://schemas.microsoft.com/office/drawing/2014/main" id="{DECCA7BC-A18F-D149-9F0C-ACBC67DB6EC8}"/>
                  </a:ext>
                </a:extLst>
              </p:cNvPr>
              <p:cNvSpPr txBox="1">
                <a:spLocks noRot="1" noChangeAspect="1" noMove="1" noResize="1" noEditPoints="1" noAdjustHandles="1" noChangeArrowheads="1" noChangeShapeType="1" noTextEdit="1"/>
              </p:cNvSpPr>
              <p:nvPr/>
            </p:nvSpPr>
            <p:spPr>
              <a:xfrm>
                <a:off x="9524073" y="3405341"/>
                <a:ext cx="720000" cy="523220"/>
              </a:xfrm>
              <a:prstGeom prst="rect">
                <a:avLst/>
              </a:prstGeom>
              <a:blipFill>
                <a:blip r:embed="rId6"/>
                <a:stretch>
                  <a:fillRect b="-2381"/>
                </a:stretch>
              </a:blipFill>
            </p:spPr>
            <p:txBody>
              <a:bodyPr/>
              <a:lstStyle/>
              <a:p>
                <a:r>
                  <a:rPr lang="zh-CN" altLang="en-US">
                    <a:noFill/>
                  </a:rPr>
                  <a:t> </a:t>
                </a:r>
              </a:p>
            </p:txBody>
          </p:sp>
        </mc:Fallback>
      </mc:AlternateContent>
      <p:sp>
        <p:nvSpPr>
          <p:cNvPr id="232" name="矩形 231">
            <a:extLst>
              <a:ext uri="{FF2B5EF4-FFF2-40B4-BE49-F238E27FC236}">
                <a16:creationId xmlns:a16="http://schemas.microsoft.com/office/drawing/2014/main" id="{66EEC7F9-D6CA-D342-BDF1-19B868681B43}"/>
              </a:ext>
            </a:extLst>
          </p:cNvPr>
          <p:cNvSpPr/>
          <p:nvPr/>
        </p:nvSpPr>
        <p:spPr>
          <a:xfrm>
            <a:off x="9449429" y="3997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3" name="文本框 232">
                <a:extLst>
                  <a:ext uri="{FF2B5EF4-FFF2-40B4-BE49-F238E27FC236}">
                    <a16:creationId xmlns:a16="http://schemas.microsoft.com/office/drawing/2014/main" id="{31606795-81FD-9B46-B340-6681FA64E310}"/>
                  </a:ext>
                </a:extLst>
              </p:cNvPr>
              <p:cNvSpPr txBox="1"/>
              <p:nvPr/>
            </p:nvSpPr>
            <p:spPr>
              <a:xfrm>
                <a:off x="9524073" y="3952836"/>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oMath>
                  </m:oMathPara>
                </a14:m>
                <a:endParaRPr kumimoji="1" lang="zh-CN" altLang="en-US" sz="2800" dirty="0">
                  <a:latin typeface="Times" pitchFamily="2" charset="0"/>
                </a:endParaRPr>
              </a:p>
            </p:txBody>
          </p:sp>
        </mc:Choice>
        <mc:Fallback xmlns="">
          <p:sp>
            <p:nvSpPr>
              <p:cNvPr id="233" name="文本框 232">
                <a:extLst>
                  <a:ext uri="{FF2B5EF4-FFF2-40B4-BE49-F238E27FC236}">
                    <a16:creationId xmlns:a16="http://schemas.microsoft.com/office/drawing/2014/main" id="{31606795-81FD-9B46-B340-6681FA64E310}"/>
                  </a:ext>
                </a:extLst>
              </p:cNvPr>
              <p:cNvSpPr txBox="1">
                <a:spLocks noRot="1" noChangeAspect="1" noMove="1" noResize="1" noEditPoints="1" noAdjustHandles="1" noChangeArrowheads="1" noChangeShapeType="1" noTextEdit="1"/>
              </p:cNvSpPr>
              <p:nvPr/>
            </p:nvSpPr>
            <p:spPr>
              <a:xfrm>
                <a:off x="9524073" y="3952836"/>
                <a:ext cx="720000" cy="523220"/>
              </a:xfrm>
              <a:prstGeom prst="rect">
                <a:avLst/>
              </a:prstGeom>
              <a:blipFill>
                <a:blip r:embed="rId7"/>
                <a:stretch>
                  <a:fillRect b="-2381"/>
                </a:stretch>
              </a:blipFill>
            </p:spPr>
            <p:txBody>
              <a:bodyPr/>
              <a:lstStyle/>
              <a:p>
                <a:r>
                  <a:rPr lang="zh-CN" altLang="en-US">
                    <a:noFill/>
                  </a:rPr>
                  <a:t> </a:t>
                </a:r>
              </a:p>
            </p:txBody>
          </p:sp>
        </mc:Fallback>
      </mc:AlternateContent>
      <p:sp>
        <p:nvSpPr>
          <p:cNvPr id="234" name="矩形 233">
            <a:extLst>
              <a:ext uri="{FF2B5EF4-FFF2-40B4-BE49-F238E27FC236}">
                <a16:creationId xmlns:a16="http://schemas.microsoft.com/office/drawing/2014/main" id="{8DC25870-95E3-6543-AC94-4CD82177C41E}"/>
              </a:ext>
            </a:extLst>
          </p:cNvPr>
          <p:cNvSpPr/>
          <p:nvPr/>
        </p:nvSpPr>
        <p:spPr>
          <a:xfrm>
            <a:off x="9449429" y="453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5" name="文本框 234">
                <a:extLst>
                  <a:ext uri="{FF2B5EF4-FFF2-40B4-BE49-F238E27FC236}">
                    <a16:creationId xmlns:a16="http://schemas.microsoft.com/office/drawing/2014/main" id="{0A3A5982-EF45-C64A-AB2B-8810C8050555}"/>
                  </a:ext>
                </a:extLst>
              </p:cNvPr>
              <p:cNvSpPr txBox="1"/>
              <p:nvPr/>
            </p:nvSpPr>
            <p:spPr>
              <a:xfrm>
                <a:off x="9524073" y="4493463"/>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oMath>
                  </m:oMathPara>
                </a14:m>
                <a:endParaRPr kumimoji="1" lang="zh-CN" altLang="en-US" sz="2800" dirty="0">
                  <a:latin typeface="Times" pitchFamily="2" charset="0"/>
                </a:endParaRPr>
              </a:p>
            </p:txBody>
          </p:sp>
        </mc:Choice>
        <mc:Fallback xmlns="">
          <p:sp>
            <p:nvSpPr>
              <p:cNvPr id="235" name="文本框 234">
                <a:extLst>
                  <a:ext uri="{FF2B5EF4-FFF2-40B4-BE49-F238E27FC236}">
                    <a16:creationId xmlns:a16="http://schemas.microsoft.com/office/drawing/2014/main" id="{0A3A5982-EF45-C64A-AB2B-8810C8050555}"/>
                  </a:ext>
                </a:extLst>
              </p:cNvPr>
              <p:cNvSpPr txBox="1">
                <a:spLocks noRot="1" noChangeAspect="1" noMove="1" noResize="1" noEditPoints="1" noAdjustHandles="1" noChangeArrowheads="1" noChangeShapeType="1" noTextEdit="1"/>
              </p:cNvSpPr>
              <p:nvPr/>
            </p:nvSpPr>
            <p:spPr>
              <a:xfrm>
                <a:off x="9524073" y="4493463"/>
                <a:ext cx="720000" cy="523220"/>
              </a:xfrm>
              <a:prstGeom prst="rect">
                <a:avLst/>
              </a:prstGeom>
              <a:blipFill>
                <a:blip r:embed="rId8"/>
                <a:stretch>
                  <a:fillRect/>
                </a:stretch>
              </a:blipFill>
            </p:spPr>
            <p:txBody>
              <a:bodyPr/>
              <a:lstStyle/>
              <a:p>
                <a:r>
                  <a:rPr lang="zh-CN" altLang="en-US">
                    <a:noFill/>
                  </a:rPr>
                  <a:t> </a:t>
                </a:r>
              </a:p>
            </p:txBody>
          </p:sp>
        </mc:Fallback>
      </mc:AlternateContent>
      <p:sp>
        <p:nvSpPr>
          <p:cNvPr id="236" name="文本框 235">
            <a:extLst>
              <a:ext uri="{FF2B5EF4-FFF2-40B4-BE49-F238E27FC236}">
                <a16:creationId xmlns:a16="http://schemas.microsoft.com/office/drawing/2014/main" id="{DC59EA13-29F2-2848-9B25-07F1855F734A}"/>
              </a:ext>
            </a:extLst>
          </p:cNvPr>
          <p:cNvSpPr txBox="1"/>
          <p:nvPr/>
        </p:nvSpPr>
        <p:spPr>
          <a:xfrm>
            <a:off x="5904790" y="3929497"/>
            <a:ext cx="720000" cy="646331"/>
          </a:xfrm>
          <a:prstGeom prst="rect">
            <a:avLst/>
          </a:prstGeom>
          <a:noFill/>
        </p:spPr>
        <p:txBody>
          <a:bodyPr wrap="square" rtlCol="0">
            <a:spAutoFit/>
          </a:bodyPr>
          <a:lstStyle/>
          <a:p>
            <a:pPr algn="ctr"/>
            <a:r>
              <a:rPr kumimoji="1" lang="en-US" altLang="zh-CN" sz="3600" b="1" dirty="0">
                <a:latin typeface="Arial" panose="020B0604020202020204" pitchFamily="34" charset="0"/>
                <a:cs typeface="Arial" panose="020B0604020202020204" pitchFamily="34" charset="0"/>
              </a:rPr>
              <a:t>=</a:t>
            </a:r>
            <a:endParaRPr kumimoji="1" lang="zh-CN" altLang="en-US" sz="3600" b="1" dirty="0">
              <a:latin typeface="Arial" panose="020B0604020202020204" pitchFamily="34" charset="0"/>
              <a:cs typeface="Arial" panose="020B0604020202020204" pitchFamily="34" charset="0"/>
            </a:endParaRPr>
          </a:p>
        </p:txBody>
      </p:sp>
      <p:sp>
        <p:nvSpPr>
          <p:cNvPr id="237" name="文本框 236">
            <a:extLst>
              <a:ext uri="{FF2B5EF4-FFF2-40B4-BE49-F238E27FC236}">
                <a16:creationId xmlns:a16="http://schemas.microsoft.com/office/drawing/2014/main" id="{A70973E7-2A9D-7A4E-8907-58CB3A841632}"/>
              </a:ext>
            </a:extLst>
          </p:cNvPr>
          <p:cNvSpPr txBox="1"/>
          <p:nvPr/>
        </p:nvSpPr>
        <p:spPr>
          <a:xfrm>
            <a:off x="8766751" y="3977232"/>
            <a:ext cx="720000" cy="584775"/>
          </a:xfrm>
          <a:prstGeom prst="rect">
            <a:avLst/>
          </a:prstGeom>
          <a:noFill/>
        </p:spPr>
        <p:txBody>
          <a:bodyPr wrap="square" rtlCol="0">
            <a:spAutoFit/>
          </a:bodyPr>
          <a:lstStyle/>
          <a:p>
            <a:pPr algn="ctr"/>
            <a:r>
              <a:rPr kumimoji="1" lang="en-US" altLang="zh-CN" sz="3200" b="1" dirty="0">
                <a:latin typeface="Arial" panose="020B0604020202020204" pitchFamily="34" charset="0"/>
                <a:cs typeface="Arial" panose="020B0604020202020204" pitchFamily="34" charset="0"/>
              </a:rPr>
              <a:t>X</a:t>
            </a:r>
            <a:endParaRPr kumimoji="1" lang="zh-CN" altLang="en-US" sz="3200" b="1" dirty="0">
              <a:latin typeface="Arial" panose="020B0604020202020204" pitchFamily="34" charset="0"/>
              <a:cs typeface="Arial" panose="020B0604020202020204" pitchFamily="34" charset="0"/>
            </a:endParaRPr>
          </a:p>
        </p:txBody>
      </p:sp>
      <p:sp>
        <p:nvSpPr>
          <p:cNvPr id="238" name="右箭头 237">
            <a:extLst>
              <a:ext uri="{FF2B5EF4-FFF2-40B4-BE49-F238E27FC236}">
                <a16:creationId xmlns:a16="http://schemas.microsoft.com/office/drawing/2014/main" id="{BB2DA057-2BBE-844D-9B28-A6AF30A534BC}"/>
              </a:ext>
            </a:extLst>
          </p:cNvPr>
          <p:cNvSpPr/>
          <p:nvPr/>
        </p:nvSpPr>
        <p:spPr>
          <a:xfrm>
            <a:off x="4511892" y="4071955"/>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7" name="文本框 246">
            <a:extLst>
              <a:ext uri="{FF2B5EF4-FFF2-40B4-BE49-F238E27FC236}">
                <a16:creationId xmlns:a16="http://schemas.microsoft.com/office/drawing/2014/main" id="{ED9FAAD3-3645-4648-8E76-122CEF45942D}"/>
              </a:ext>
            </a:extLst>
          </p:cNvPr>
          <p:cNvSpPr txBox="1"/>
          <p:nvPr/>
        </p:nvSpPr>
        <p:spPr>
          <a:xfrm>
            <a:off x="4979225" y="5903695"/>
            <a:ext cx="1139877" cy="523220"/>
          </a:xfrm>
          <a:prstGeom prst="rect">
            <a:avLst/>
          </a:prstGeom>
          <a:noFill/>
        </p:spPr>
        <p:txBody>
          <a:bodyPr wrap="square" rtlCol="0">
            <a:spAutoFit/>
          </a:bodyPr>
          <a:lstStyle/>
          <a:p>
            <a:pPr algn="ctr"/>
            <a:r>
              <a:rPr kumimoji="1" lang="en-US" altLang="zh-CN" sz="2800" dirty="0">
                <a:latin typeface="Times" pitchFamily="2" charset="0"/>
              </a:rPr>
              <a:t>y</a:t>
            </a:r>
            <a:endParaRPr kumimoji="1" lang="zh-CN" altLang="en-US" sz="2800" dirty="0">
              <a:latin typeface="Times" pitchFamily="2" charset="0"/>
            </a:endParaRPr>
          </a:p>
        </p:txBody>
      </p:sp>
      <p:sp>
        <p:nvSpPr>
          <p:cNvPr id="248" name="文本框 247">
            <a:extLst>
              <a:ext uri="{FF2B5EF4-FFF2-40B4-BE49-F238E27FC236}">
                <a16:creationId xmlns:a16="http://schemas.microsoft.com/office/drawing/2014/main" id="{17C44508-0B42-5842-9CF7-CE8B9FDDFFB5}"/>
              </a:ext>
            </a:extLst>
          </p:cNvPr>
          <p:cNvSpPr txBox="1"/>
          <p:nvPr/>
        </p:nvSpPr>
        <p:spPr>
          <a:xfrm>
            <a:off x="7111032" y="5938602"/>
            <a:ext cx="1139877" cy="523220"/>
          </a:xfrm>
          <a:prstGeom prst="rect">
            <a:avLst/>
          </a:prstGeom>
          <a:noFill/>
        </p:spPr>
        <p:txBody>
          <a:bodyPr wrap="square" rtlCol="0">
            <a:spAutoFit/>
          </a:bodyPr>
          <a:lstStyle/>
          <a:p>
            <a:pPr algn="ctr"/>
            <a:r>
              <a:rPr kumimoji="1" lang="en-US" altLang="zh-CN" sz="2800" dirty="0">
                <a:latin typeface="Times" pitchFamily="2" charset="0"/>
              </a:rPr>
              <a:t>A</a:t>
            </a:r>
            <a:endParaRPr kumimoji="1" lang="zh-CN" altLang="en-US" sz="2800" dirty="0">
              <a:latin typeface="Times" pitchFamily="2" charset="0"/>
            </a:endParaRPr>
          </a:p>
        </p:txBody>
      </p:sp>
      <p:sp>
        <p:nvSpPr>
          <p:cNvPr id="249" name="文本框 248">
            <a:extLst>
              <a:ext uri="{FF2B5EF4-FFF2-40B4-BE49-F238E27FC236}">
                <a16:creationId xmlns:a16="http://schemas.microsoft.com/office/drawing/2014/main" id="{C6CEB787-E388-514C-8D1B-EB7908FE31B6}"/>
              </a:ext>
            </a:extLst>
          </p:cNvPr>
          <p:cNvSpPr txBox="1"/>
          <p:nvPr/>
        </p:nvSpPr>
        <p:spPr>
          <a:xfrm>
            <a:off x="9239490" y="5066134"/>
            <a:ext cx="1139877" cy="523220"/>
          </a:xfrm>
          <a:prstGeom prst="rect">
            <a:avLst/>
          </a:prstGeom>
          <a:noFill/>
        </p:spPr>
        <p:txBody>
          <a:bodyPr wrap="square" rtlCol="0">
            <a:spAutoFit/>
          </a:bodyPr>
          <a:lstStyle/>
          <a:p>
            <a:pPr algn="ctr"/>
            <a:r>
              <a:rPr kumimoji="1" lang="en-US" altLang="zh-CN" sz="2800" dirty="0">
                <a:latin typeface="Times" pitchFamily="2" charset="0"/>
              </a:rPr>
              <a:t>x</a:t>
            </a:r>
            <a:endParaRPr kumimoji="1" lang="zh-CN" altLang="en-US" sz="2800" dirty="0">
              <a:latin typeface="Times" pitchFamily="2" charset="0"/>
            </a:endParaRPr>
          </a:p>
        </p:txBody>
      </p:sp>
    </p:spTree>
    <p:extLst>
      <p:ext uri="{BB962C8B-B14F-4D97-AF65-F5344CB8AC3E}">
        <p14:creationId xmlns:p14="http://schemas.microsoft.com/office/powerpoint/2010/main" val="8407138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Equation-based Recovery</a:t>
            </a:r>
            <a:endParaRPr kumimoji="1" lang="zh-CN" altLang="en-US" sz="4400" b="1" dirty="0">
              <a:solidFill>
                <a:schemeClr val="accent1">
                  <a:lumMod val="75000"/>
                </a:schemeClr>
              </a:solidFill>
              <a:latin typeface="Times" pitchFamily="2" charset="0"/>
            </a:endParaRPr>
          </a:p>
        </p:txBody>
      </p:sp>
      <p:sp>
        <p:nvSpPr>
          <p:cNvPr id="20" name="文本框 19">
            <a:extLst>
              <a:ext uri="{FF2B5EF4-FFF2-40B4-BE49-F238E27FC236}">
                <a16:creationId xmlns:a16="http://schemas.microsoft.com/office/drawing/2014/main" id="{DC0FD294-343C-1841-9BAA-5EB15F239F2C}"/>
              </a:ext>
            </a:extLst>
          </p:cNvPr>
          <p:cNvSpPr txBox="1"/>
          <p:nvPr/>
        </p:nvSpPr>
        <p:spPr>
          <a:xfrm>
            <a:off x="440203" y="156934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172" name="矩形 171">
            <a:extLst>
              <a:ext uri="{FF2B5EF4-FFF2-40B4-BE49-F238E27FC236}">
                <a16:creationId xmlns:a16="http://schemas.microsoft.com/office/drawing/2014/main" id="{50598679-8AA2-6348-B065-C2B332D2E5C6}"/>
              </a:ext>
            </a:extLst>
          </p:cNvPr>
          <p:cNvSpPr/>
          <p:nvPr/>
        </p:nvSpPr>
        <p:spPr>
          <a:xfrm>
            <a:off x="2078750" y="230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3" name="矩形 172">
            <a:extLst>
              <a:ext uri="{FF2B5EF4-FFF2-40B4-BE49-F238E27FC236}">
                <a16:creationId xmlns:a16="http://schemas.microsoft.com/office/drawing/2014/main" id="{362C7B41-99D2-894B-9AE8-A007CDDDCC90}"/>
              </a:ext>
            </a:extLst>
          </p:cNvPr>
          <p:cNvSpPr/>
          <p:nvPr/>
        </p:nvSpPr>
        <p:spPr>
          <a:xfrm>
            <a:off x="279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4" name="矩形 173">
            <a:extLst>
              <a:ext uri="{FF2B5EF4-FFF2-40B4-BE49-F238E27FC236}">
                <a16:creationId xmlns:a16="http://schemas.microsoft.com/office/drawing/2014/main" id="{6489AE28-DFFD-744C-AEB5-1BBAFFD23A05}"/>
              </a:ext>
            </a:extLst>
          </p:cNvPr>
          <p:cNvSpPr/>
          <p:nvPr/>
        </p:nvSpPr>
        <p:spPr>
          <a:xfrm>
            <a:off x="3518750" y="230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5" name="矩形 174">
            <a:extLst>
              <a:ext uri="{FF2B5EF4-FFF2-40B4-BE49-F238E27FC236}">
                <a16:creationId xmlns:a16="http://schemas.microsoft.com/office/drawing/2014/main" id="{0CDF66F6-948B-D745-A8CC-5239E1D33F0F}"/>
              </a:ext>
            </a:extLst>
          </p:cNvPr>
          <p:cNvSpPr/>
          <p:nvPr/>
        </p:nvSpPr>
        <p:spPr>
          <a:xfrm>
            <a:off x="207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6" name="矩形 175">
            <a:extLst>
              <a:ext uri="{FF2B5EF4-FFF2-40B4-BE49-F238E27FC236}">
                <a16:creationId xmlns:a16="http://schemas.microsoft.com/office/drawing/2014/main" id="{20E91967-9BDF-CE46-8914-155925590D2F}"/>
              </a:ext>
            </a:extLst>
          </p:cNvPr>
          <p:cNvSpPr/>
          <p:nvPr/>
        </p:nvSpPr>
        <p:spPr>
          <a:xfrm>
            <a:off x="2798750" y="2844957"/>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7" name="矩形 176">
            <a:extLst>
              <a:ext uri="{FF2B5EF4-FFF2-40B4-BE49-F238E27FC236}">
                <a16:creationId xmlns:a16="http://schemas.microsoft.com/office/drawing/2014/main" id="{113CD0B4-D286-334A-9BC0-6F0B05F1F6B1}"/>
              </a:ext>
            </a:extLst>
          </p:cNvPr>
          <p:cNvSpPr/>
          <p:nvPr/>
        </p:nvSpPr>
        <p:spPr>
          <a:xfrm>
            <a:off x="3518750" y="2844957"/>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8" name="圆角矩形 177">
            <a:extLst>
              <a:ext uri="{FF2B5EF4-FFF2-40B4-BE49-F238E27FC236}">
                <a16:creationId xmlns:a16="http://schemas.microsoft.com/office/drawing/2014/main" id="{8C2512A4-BB7B-7E43-8BBC-BAD4C2606E83}"/>
              </a:ext>
            </a:extLst>
          </p:cNvPr>
          <p:cNvSpPr/>
          <p:nvPr/>
        </p:nvSpPr>
        <p:spPr>
          <a:xfrm>
            <a:off x="728047" y="2607543"/>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79" name="文本框 178">
                <a:extLst>
                  <a:ext uri="{FF2B5EF4-FFF2-40B4-BE49-F238E27FC236}">
                    <a16:creationId xmlns:a16="http://schemas.microsoft.com/office/drawing/2014/main" id="{56B9F6F6-B1CE-E246-AAE3-9E3825083B78}"/>
                  </a:ext>
                </a:extLst>
              </p:cNvPr>
              <p:cNvSpPr txBox="1"/>
              <p:nvPr/>
            </p:nvSpPr>
            <p:spPr>
              <a:xfrm>
                <a:off x="728381" y="2583347"/>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79" name="文本框 178">
                <a:extLst>
                  <a:ext uri="{FF2B5EF4-FFF2-40B4-BE49-F238E27FC236}">
                    <a16:creationId xmlns:a16="http://schemas.microsoft.com/office/drawing/2014/main" id="{56B9F6F6-B1CE-E246-AAE3-9E3825083B78}"/>
                  </a:ext>
                </a:extLst>
              </p:cNvPr>
              <p:cNvSpPr txBox="1">
                <a:spLocks noRot="1" noChangeAspect="1" noMove="1" noResize="1" noEditPoints="1" noAdjustHandles="1" noChangeArrowheads="1" noChangeShapeType="1" noTextEdit="1"/>
              </p:cNvSpPr>
              <p:nvPr/>
            </p:nvSpPr>
            <p:spPr>
              <a:xfrm>
                <a:off x="728381" y="2583347"/>
                <a:ext cx="827665" cy="523220"/>
              </a:xfrm>
              <a:prstGeom prst="rect">
                <a:avLst/>
              </a:prstGeom>
              <a:blipFill>
                <a:blip r:embed="rId3"/>
                <a:stretch>
                  <a:fillRect r="-7576" b="-2381"/>
                </a:stretch>
              </a:blipFill>
            </p:spPr>
            <p:txBody>
              <a:bodyPr/>
              <a:lstStyle/>
              <a:p>
                <a:r>
                  <a:rPr lang="zh-CN" altLang="en-US">
                    <a:noFill/>
                  </a:rPr>
                  <a:t> </a:t>
                </a:r>
              </a:p>
            </p:txBody>
          </p:sp>
        </mc:Fallback>
      </mc:AlternateContent>
      <p:cxnSp>
        <p:nvCxnSpPr>
          <p:cNvPr id="181" name="直线箭头连接符 180">
            <a:extLst>
              <a:ext uri="{FF2B5EF4-FFF2-40B4-BE49-F238E27FC236}">
                <a16:creationId xmlns:a16="http://schemas.microsoft.com/office/drawing/2014/main" id="{AFE90ED9-53F1-1A44-8B1D-C015C529D25F}"/>
              </a:ext>
            </a:extLst>
          </p:cNvPr>
          <p:cNvCxnSpPr>
            <a:cxnSpLocks/>
            <a:stCxn id="179" idx="3"/>
            <a:endCxn id="172" idx="1"/>
          </p:cNvCxnSpPr>
          <p:nvPr/>
        </p:nvCxnSpPr>
        <p:spPr>
          <a:xfrm flipV="1">
            <a:off x="1556046" y="2574957"/>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20304FC8-06F3-BF43-AA7D-97949050C4BC}"/>
              </a:ext>
            </a:extLst>
          </p:cNvPr>
          <p:cNvCxnSpPr>
            <a:cxnSpLocks/>
            <a:stCxn id="179" idx="3"/>
            <a:endCxn id="176" idx="1"/>
          </p:cNvCxnSpPr>
          <p:nvPr/>
        </p:nvCxnSpPr>
        <p:spPr>
          <a:xfrm>
            <a:off x="1556046" y="2844957"/>
            <a:ext cx="124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3" name="文本框 182">
            <a:extLst>
              <a:ext uri="{FF2B5EF4-FFF2-40B4-BE49-F238E27FC236}">
                <a16:creationId xmlns:a16="http://schemas.microsoft.com/office/drawing/2014/main" id="{0180EA52-B1CA-0A48-97E6-167248475CED}"/>
              </a:ext>
            </a:extLst>
          </p:cNvPr>
          <p:cNvSpPr txBox="1"/>
          <p:nvPr/>
        </p:nvSpPr>
        <p:spPr>
          <a:xfrm>
            <a:off x="2078749" y="229746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184" name="文本框 183">
            <a:extLst>
              <a:ext uri="{FF2B5EF4-FFF2-40B4-BE49-F238E27FC236}">
                <a16:creationId xmlns:a16="http://schemas.microsoft.com/office/drawing/2014/main" id="{67BB810D-6B16-2C42-A1DD-2960BB5D3D43}"/>
              </a:ext>
            </a:extLst>
          </p:cNvPr>
          <p:cNvSpPr txBox="1"/>
          <p:nvPr/>
        </p:nvSpPr>
        <p:spPr>
          <a:xfrm>
            <a:off x="2788952" y="2862886"/>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185" name="文本框 184">
            <a:extLst>
              <a:ext uri="{FF2B5EF4-FFF2-40B4-BE49-F238E27FC236}">
                <a16:creationId xmlns:a16="http://schemas.microsoft.com/office/drawing/2014/main" id="{B52CC89C-9E87-1141-AE28-51A5E45240D4}"/>
              </a:ext>
            </a:extLst>
          </p:cNvPr>
          <p:cNvSpPr txBox="1"/>
          <p:nvPr/>
        </p:nvSpPr>
        <p:spPr>
          <a:xfrm>
            <a:off x="2792554" y="230870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86" name="文本框 185">
            <a:extLst>
              <a:ext uri="{FF2B5EF4-FFF2-40B4-BE49-F238E27FC236}">
                <a16:creationId xmlns:a16="http://schemas.microsoft.com/office/drawing/2014/main" id="{F383AAB5-B268-5941-A7F4-C6CC27029576}"/>
              </a:ext>
            </a:extLst>
          </p:cNvPr>
          <p:cNvSpPr txBox="1"/>
          <p:nvPr/>
        </p:nvSpPr>
        <p:spPr>
          <a:xfrm>
            <a:off x="3518749" y="231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7" name="文本框 186">
            <a:extLst>
              <a:ext uri="{FF2B5EF4-FFF2-40B4-BE49-F238E27FC236}">
                <a16:creationId xmlns:a16="http://schemas.microsoft.com/office/drawing/2014/main" id="{021B5DB8-7E7F-1944-91D7-4EBB944F1C3F}"/>
              </a:ext>
            </a:extLst>
          </p:cNvPr>
          <p:cNvSpPr txBox="1"/>
          <p:nvPr/>
        </p:nvSpPr>
        <p:spPr>
          <a:xfrm>
            <a:off x="3508952" y="2862886"/>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88" name="文本框 187">
            <a:extLst>
              <a:ext uri="{FF2B5EF4-FFF2-40B4-BE49-F238E27FC236}">
                <a16:creationId xmlns:a16="http://schemas.microsoft.com/office/drawing/2014/main" id="{7AB76DED-DEF1-EF45-BCE3-65BF83D0388C}"/>
              </a:ext>
            </a:extLst>
          </p:cNvPr>
          <p:cNvSpPr txBox="1"/>
          <p:nvPr/>
        </p:nvSpPr>
        <p:spPr>
          <a:xfrm>
            <a:off x="2064323" y="285539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1" name="矩形 190">
            <a:extLst>
              <a:ext uri="{FF2B5EF4-FFF2-40B4-BE49-F238E27FC236}">
                <a16:creationId xmlns:a16="http://schemas.microsoft.com/office/drawing/2014/main" id="{0F1BE381-EDB4-D442-9D43-C73DA8EE279B}"/>
              </a:ext>
            </a:extLst>
          </p:cNvPr>
          <p:cNvSpPr/>
          <p:nvPr/>
        </p:nvSpPr>
        <p:spPr>
          <a:xfrm>
            <a:off x="2078750" y="370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2" name="矩形 191">
            <a:extLst>
              <a:ext uri="{FF2B5EF4-FFF2-40B4-BE49-F238E27FC236}">
                <a16:creationId xmlns:a16="http://schemas.microsoft.com/office/drawing/2014/main" id="{B5D6DE57-36D6-4448-B1DE-B809EBBC7C8E}"/>
              </a:ext>
            </a:extLst>
          </p:cNvPr>
          <p:cNvSpPr/>
          <p:nvPr/>
        </p:nvSpPr>
        <p:spPr>
          <a:xfrm>
            <a:off x="279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3" name="矩形 192">
            <a:extLst>
              <a:ext uri="{FF2B5EF4-FFF2-40B4-BE49-F238E27FC236}">
                <a16:creationId xmlns:a16="http://schemas.microsoft.com/office/drawing/2014/main" id="{574310A8-3185-4A45-891F-25B9360A9B54}"/>
              </a:ext>
            </a:extLst>
          </p:cNvPr>
          <p:cNvSpPr/>
          <p:nvPr/>
        </p:nvSpPr>
        <p:spPr>
          <a:xfrm>
            <a:off x="3518750" y="370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4" name="矩形 193">
            <a:extLst>
              <a:ext uri="{FF2B5EF4-FFF2-40B4-BE49-F238E27FC236}">
                <a16:creationId xmlns:a16="http://schemas.microsoft.com/office/drawing/2014/main" id="{63D0E74F-7903-B84E-8825-F1A49CA80517}"/>
              </a:ext>
            </a:extLst>
          </p:cNvPr>
          <p:cNvSpPr/>
          <p:nvPr/>
        </p:nvSpPr>
        <p:spPr>
          <a:xfrm>
            <a:off x="207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5" name="矩形 194">
            <a:extLst>
              <a:ext uri="{FF2B5EF4-FFF2-40B4-BE49-F238E27FC236}">
                <a16:creationId xmlns:a16="http://schemas.microsoft.com/office/drawing/2014/main" id="{C8E3F16F-A381-CC4E-AC7C-09C0409D6665}"/>
              </a:ext>
            </a:extLst>
          </p:cNvPr>
          <p:cNvSpPr/>
          <p:nvPr/>
        </p:nvSpPr>
        <p:spPr>
          <a:xfrm>
            <a:off x="2798750" y="424973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6" name="矩形 195">
            <a:extLst>
              <a:ext uri="{FF2B5EF4-FFF2-40B4-BE49-F238E27FC236}">
                <a16:creationId xmlns:a16="http://schemas.microsoft.com/office/drawing/2014/main" id="{C7FE08CD-4E8B-6F40-AA04-40C953FCD90E}"/>
              </a:ext>
            </a:extLst>
          </p:cNvPr>
          <p:cNvSpPr/>
          <p:nvPr/>
        </p:nvSpPr>
        <p:spPr>
          <a:xfrm>
            <a:off x="3518750" y="424973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7" name="圆角矩形 196">
            <a:extLst>
              <a:ext uri="{FF2B5EF4-FFF2-40B4-BE49-F238E27FC236}">
                <a16:creationId xmlns:a16="http://schemas.microsoft.com/office/drawing/2014/main" id="{4CC1B441-E29B-6E4D-B086-91F0788BE536}"/>
              </a:ext>
            </a:extLst>
          </p:cNvPr>
          <p:cNvSpPr/>
          <p:nvPr/>
        </p:nvSpPr>
        <p:spPr>
          <a:xfrm>
            <a:off x="728047" y="401232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198" name="文本框 197">
                <a:extLst>
                  <a:ext uri="{FF2B5EF4-FFF2-40B4-BE49-F238E27FC236}">
                    <a16:creationId xmlns:a16="http://schemas.microsoft.com/office/drawing/2014/main" id="{9F81B8B9-9E28-A542-9C79-92E813C0200A}"/>
                  </a:ext>
                </a:extLst>
              </p:cNvPr>
              <p:cNvSpPr txBox="1"/>
              <p:nvPr/>
            </p:nvSpPr>
            <p:spPr>
              <a:xfrm>
                <a:off x="728381" y="398812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198" name="文本框 197">
                <a:extLst>
                  <a:ext uri="{FF2B5EF4-FFF2-40B4-BE49-F238E27FC236}">
                    <a16:creationId xmlns:a16="http://schemas.microsoft.com/office/drawing/2014/main" id="{9F81B8B9-9E28-A542-9C79-92E813C0200A}"/>
                  </a:ext>
                </a:extLst>
              </p:cNvPr>
              <p:cNvSpPr txBox="1">
                <a:spLocks noRot="1" noChangeAspect="1" noMove="1" noResize="1" noEditPoints="1" noAdjustHandles="1" noChangeArrowheads="1" noChangeShapeType="1" noTextEdit="1"/>
              </p:cNvSpPr>
              <p:nvPr/>
            </p:nvSpPr>
            <p:spPr>
              <a:xfrm>
                <a:off x="728381" y="3988129"/>
                <a:ext cx="827665" cy="523220"/>
              </a:xfrm>
              <a:prstGeom prst="rect">
                <a:avLst/>
              </a:prstGeom>
              <a:blipFill>
                <a:blip r:embed="rId4"/>
                <a:stretch>
                  <a:fillRect r="-7576" b="-2326"/>
                </a:stretch>
              </a:blipFill>
            </p:spPr>
            <p:txBody>
              <a:bodyPr/>
              <a:lstStyle/>
              <a:p>
                <a:r>
                  <a:rPr lang="zh-CN" altLang="en-US">
                    <a:noFill/>
                  </a:rPr>
                  <a:t> </a:t>
                </a:r>
              </a:p>
            </p:txBody>
          </p:sp>
        </mc:Fallback>
      </mc:AlternateContent>
      <p:cxnSp>
        <p:nvCxnSpPr>
          <p:cNvPr id="200" name="直线箭头连接符 199">
            <a:extLst>
              <a:ext uri="{FF2B5EF4-FFF2-40B4-BE49-F238E27FC236}">
                <a16:creationId xmlns:a16="http://schemas.microsoft.com/office/drawing/2014/main" id="{A208485B-C21C-3B4C-AF78-D936B977EEC3}"/>
              </a:ext>
            </a:extLst>
          </p:cNvPr>
          <p:cNvCxnSpPr>
            <a:cxnSpLocks/>
            <a:stCxn id="198" idx="3"/>
            <a:endCxn id="191" idx="1"/>
          </p:cNvCxnSpPr>
          <p:nvPr/>
        </p:nvCxnSpPr>
        <p:spPr>
          <a:xfrm flipV="1">
            <a:off x="1556046" y="3979739"/>
            <a:ext cx="522704"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直线箭头连接符 200">
            <a:extLst>
              <a:ext uri="{FF2B5EF4-FFF2-40B4-BE49-F238E27FC236}">
                <a16:creationId xmlns:a16="http://schemas.microsoft.com/office/drawing/2014/main" id="{65E1C6FB-8CDD-CD47-BB6E-355234E6C614}"/>
              </a:ext>
            </a:extLst>
          </p:cNvPr>
          <p:cNvCxnSpPr>
            <a:cxnSpLocks/>
            <a:stCxn id="198" idx="3"/>
            <a:endCxn id="206" idx="1"/>
          </p:cNvCxnSpPr>
          <p:nvPr/>
        </p:nvCxnSpPr>
        <p:spPr>
          <a:xfrm>
            <a:off x="1556046" y="4249739"/>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2" name="文本框 201">
            <a:extLst>
              <a:ext uri="{FF2B5EF4-FFF2-40B4-BE49-F238E27FC236}">
                <a16:creationId xmlns:a16="http://schemas.microsoft.com/office/drawing/2014/main" id="{20F0FFD2-E46D-7846-9DFB-C4CA15C07CB9}"/>
              </a:ext>
            </a:extLst>
          </p:cNvPr>
          <p:cNvSpPr txBox="1"/>
          <p:nvPr/>
        </p:nvSpPr>
        <p:spPr>
          <a:xfrm>
            <a:off x="2078749" y="370224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3" name="文本框 202">
            <a:extLst>
              <a:ext uri="{FF2B5EF4-FFF2-40B4-BE49-F238E27FC236}">
                <a16:creationId xmlns:a16="http://schemas.microsoft.com/office/drawing/2014/main" id="{E9BA1AED-65E1-B64F-AB73-46044E35409A}"/>
              </a:ext>
            </a:extLst>
          </p:cNvPr>
          <p:cNvSpPr txBox="1"/>
          <p:nvPr/>
        </p:nvSpPr>
        <p:spPr>
          <a:xfrm>
            <a:off x="2788952" y="4267668"/>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4" name="文本框 203">
            <a:extLst>
              <a:ext uri="{FF2B5EF4-FFF2-40B4-BE49-F238E27FC236}">
                <a16:creationId xmlns:a16="http://schemas.microsoft.com/office/drawing/2014/main" id="{2FCB9D53-92B3-A040-BD4E-B79A38C038AB}"/>
              </a:ext>
            </a:extLst>
          </p:cNvPr>
          <p:cNvSpPr txBox="1"/>
          <p:nvPr/>
        </p:nvSpPr>
        <p:spPr>
          <a:xfrm>
            <a:off x="2792554" y="3713487"/>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05" name="文本框 204">
            <a:extLst>
              <a:ext uri="{FF2B5EF4-FFF2-40B4-BE49-F238E27FC236}">
                <a16:creationId xmlns:a16="http://schemas.microsoft.com/office/drawing/2014/main" id="{B8BA4D6D-1065-5F41-B38B-F570377D7159}"/>
              </a:ext>
            </a:extLst>
          </p:cNvPr>
          <p:cNvSpPr txBox="1"/>
          <p:nvPr/>
        </p:nvSpPr>
        <p:spPr>
          <a:xfrm>
            <a:off x="3518749" y="372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6" name="文本框 205">
            <a:extLst>
              <a:ext uri="{FF2B5EF4-FFF2-40B4-BE49-F238E27FC236}">
                <a16:creationId xmlns:a16="http://schemas.microsoft.com/office/drawing/2014/main" id="{D62E1D7D-FB02-D448-9825-9E5C155CC1E3}"/>
              </a:ext>
            </a:extLst>
          </p:cNvPr>
          <p:cNvSpPr txBox="1"/>
          <p:nvPr/>
        </p:nvSpPr>
        <p:spPr>
          <a:xfrm>
            <a:off x="3508952" y="426766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07" name="文本框 206">
            <a:extLst>
              <a:ext uri="{FF2B5EF4-FFF2-40B4-BE49-F238E27FC236}">
                <a16:creationId xmlns:a16="http://schemas.microsoft.com/office/drawing/2014/main" id="{D7B3BF21-2D0A-2149-804D-7C1AA58588AE}"/>
              </a:ext>
            </a:extLst>
          </p:cNvPr>
          <p:cNvSpPr txBox="1"/>
          <p:nvPr/>
        </p:nvSpPr>
        <p:spPr>
          <a:xfrm>
            <a:off x="2064323" y="42601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10" name="矩形 209">
            <a:extLst>
              <a:ext uri="{FF2B5EF4-FFF2-40B4-BE49-F238E27FC236}">
                <a16:creationId xmlns:a16="http://schemas.microsoft.com/office/drawing/2014/main" id="{632BC9B2-EA8F-BB4B-BE3B-B1B12F98A6B9}"/>
              </a:ext>
            </a:extLst>
          </p:cNvPr>
          <p:cNvSpPr/>
          <p:nvPr/>
        </p:nvSpPr>
        <p:spPr>
          <a:xfrm>
            <a:off x="207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1" name="矩形 210">
            <a:extLst>
              <a:ext uri="{FF2B5EF4-FFF2-40B4-BE49-F238E27FC236}">
                <a16:creationId xmlns:a16="http://schemas.microsoft.com/office/drawing/2014/main" id="{0735575E-6FE6-404C-89BF-E56F7EE3EF39}"/>
              </a:ext>
            </a:extLst>
          </p:cNvPr>
          <p:cNvSpPr/>
          <p:nvPr/>
        </p:nvSpPr>
        <p:spPr>
          <a:xfrm>
            <a:off x="2798750" y="510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2" name="矩形 211">
            <a:extLst>
              <a:ext uri="{FF2B5EF4-FFF2-40B4-BE49-F238E27FC236}">
                <a16:creationId xmlns:a16="http://schemas.microsoft.com/office/drawing/2014/main" id="{8A72EAB7-6120-DC45-BE13-6FAC8CDB2DF1}"/>
              </a:ext>
            </a:extLst>
          </p:cNvPr>
          <p:cNvSpPr/>
          <p:nvPr/>
        </p:nvSpPr>
        <p:spPr>
          <a:xfrm>
            <a:off x="3518750" y="510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3" name="矩形 212">
            <a:extLst>
              <a:ext uri="{FF2B5EF4-FFF2-40B4-BE49-F238E27FC236}">
                <a16:creationId xmlns:a16="http://schemas.microsoft.com/office/drawing/2014/main" id="{AA398D94-B00E-C24A-B460-1B62F94731F7}"/>
              </a:ext>
            </a:extLst>
          </p:cNvPr>
          <p:cNvSpPr/>
          <p:nvPr/>
        </p:nvSpPr>
        <p:spPr>
          <a:xfrm>
            <a:off x="207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4" name="矩形 213">
            <a:extLst>
              <a:ext uri="{FF2B5EF4-FFF2-40B4-BE49-F238E27FC236}">
                <a16:creationId xmlns:a16="http://schemas.microsoft.com/office/drawing/2014/main" id="{60B6C13A-16F3-F246-A535-501CBC4CF647}"/>
              </a:ext>
            </a:extLst>
          </p:cNvPr>
          <p:cNvSpPr/>
          <p:nvPr/>
        </p:nvSpPr>
        <p:spPr>
          <a:xfrm>
            <a:off x="2798750" y="564228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5" name="矩形 214">
            <a:extLst>
              <a:ext uri="{FF2B5EF4-FFF2-40B4-BE49-F238E27FC236}">
                <a16:creationId xmlns:a16="http://schemas.microsoft.com/office/drawing/2014/main" id="{AEA1C56C-C01A-F64F-8F14-3470A47BA491}"/>
              </a:ext>
            </a:extLst>
          </p:cNvPr>
          <p:cNvSpPr/>
          <p:nvPr/>
        </p:nvSpPr>
        <p:spPr>
          <a:xfrm>
            <a:off x="3518750" y="5642283"/>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6" name="圆角矩形 215">
            <a:extLst>
              <a:ext uri="{FF2B5EF4-FFF2-40B4-BE49-F238E27FC236}">
                <a16:creationId xmlns:a16="http://schemas.microsoft.com/office/drawing/2014/main" id="{6CA6D139-6440-854E-8261-E4F2F0631A22}"/>
              </a:ext>
            </a:extLst>
          </p:cNvPr>
          <p:cNvSpPr/>
          <p:nvPr/>
        </p:nvSpPr>
        <p:spPr>
          <a:xfrm>
            <a:off x="728047" y="5404869"/>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17" name="文本框 216">
                <a:extLst>
                  <a:ext uri="{FF2B5EF4-FFF2-40B4-BE49-F238E27FC236}">
                    <a16:creationId xmlns:a16="http://schemas.microsoft.com/office/drawing/2014/main" id="{95E2DDE2-5188-004D-93AA-107336F0D145}"/>
                  </a:ext>
                </a:extLst>
              </p:cNvPr>
              <p:cNvSpPr txBox="1"/>
              <p:nvPr/>
            </p:nvSpPr>
            <p:spPr>
              <a:xfrm>
                <a:off x="728381" y="5380673"/>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17" name="文本框 216">
                <a:extLst>
                  <a:ext uri="{FF2B5EF4-FFF2-40B4-BE49-F238E27FC236}">
                    <a16:creationId xmlns:a16="http://schemas.microsoft.com/office/drawing/2014/main" id="{95E2DDE2-5188-004D-93AA-107336F0D145}"/>
                  </a:ext>
                </a:extLst>
              </p:cNvPr>
              <p:cNvSpPr txBox="1">
                <a:spLocks noRot="1" noChangeAspect="1" noMove="1" noResize="1" noEditPoints="1" noAdjustHandles="1" noChangeArrowheads="1" noChangeShapeType="1" noTextEdit="1"/>
              </p:cNvSpPr>
              <p:nvPr/>
            </p:nvSpPr>
            <p:spPr>
              <a:xfrm>
                <a:off x="728381" y="5380673"/>
                <a:ext cx="827665" cy="523220"/>
              </a:xfrm>
              <a:prstGeom prst="rect">
                <a:avLst/>
              </a:prstGeom>
              <a:blipFill>
                <a:blip r:embed="rId5"/>
                <a:stretch>
                  <a:fillRect r="-7576" b="-2381"/>
                </a:stretch>
              </a:blipFill>
            </p:spPr>
            <p:txBody>
              <a:bodyPr/>
              <a:lstStyle/>
              <a:p>
                <a:r>
                  <a:rPr lang="zh-CN" altLang="en-US">
                    <a:noFill/>
                  </a:rPr>
                  <a:t> </a:t>
                </a:r>
              </a:p>
            </p:txBody>
          </p:sp>
        </mc:Fallback>
      </mc:AlternateContent>
      <p:cxnSp>
        <p:nvCxnSpPr>
          <p:cNvPr id="219" name="直线箭头连接符 218">
            <a:extLst>
              <a:ext uri="{FF2B5EF4-FFF2-40B4-BE49-F238E27FC236}">
                <a16:creationId xmlns:a16="http://schemas.microsoft.com/office/drawing/2014/main" id="{C1F85282-8058-3B41-9A33-EA4026E39882}"/>
              </a:ext>
            </a:extLst>
          </p:cNvPr>
          <p:cNvCxnSpPr>
            <a:cxnSpLocks/>
            <a:stCxn id="217" idx="3"/>
            <a:endCxn id="223" idx="1"/>
          </p:cNvCxnSpPr>
          <p:nvPr/>
        </p:nvCxnSpPr>
        <p:spPr>
          <a:xfrm flipV="1">
            <a:off x="1556046" y="5376031"/>
            <a:ext cx="1236508"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0" name="直线箭头连接符 219">
            <a:extLst>
              <a:ext uri="{FF2B5EF4-FFF2-40B4-BE49-F238E27FC236}">
                <a16:creationId xmlns:a16="http://schemas.microsoft.com/office/drawing/2014/main" id="{E1BC0B1E-7064-BC4F-8133-B1CFC8478819}"/>
              </a:ext>
            </a:extLst>
          </p:cNvPr>
          <p:cNvCxnSpPr>
            <a:cxnSpLocks/>
            <a:stCxn id="217" idx="3"/>
            <a:endCxn id="225" idx="1"/>
          </p:cNvCxnSpPr>
          <p:nvPr/>
        </p:nvCxnSpPr>
        <p:spPr>
          <a:xfrm>
            <a:off x="1556046" y="5642283"/>
            <a:ext cx="1952906"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1" name="文本框 220">
            <a:extLst>
              <a:ext uri="{FF2B5EF4-FFF2-40B4-BE49-F238E27FC236}">
                <a16:creationId xmlns:a16="http://schemas.microsoft.com/office/drawing/2014/main" id="{6452DE31-4729-3344-B4A6-77EE7866FB43}"/>
              </a:ext>
            </a:extLst>
          </p:cNvPr>
          <p:cNvSpPr txBox="1"/>
          <p:nvPr/>
        </p:nvSpPr>
        <p:spPr>
          <a:xfrm>
            <a:off x="2078749" y="5094788"/>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222" name="文本框 221">
            <a:extLst>
              <a:ext uri="{FF2B5EF4-FFF2-40B4-BE49-F238E27FC236}">
                <a16:creationId xmlns:a16="http://schemas.microsoft.com/office/drawing/2014/main" id="{CA7DF425-1919-2948-97B9-368072B91EE0}"/>
              </a:ext>
            </a:extLst>
          </p:cNvPr>
          <p:cNvSpPr txBox="1"/>
          <p:nvPr/>
        </p:nvSpPr>
        <p:spPr>
          <a:xfrm>
            <a:off x="2788952" y="5660212"/>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3" name="文本框 222">
            <a:extLst>
              <a:ext uri="{FF2B5EF4-FFF2-40B4-BE49-F238E27FC236}">
                <a16:creationId xmlns:a16="http://schemas.microsoft.com/office/drawing/2014/main" id="{9955056B-76AA-104F-90E7-084827429F7D}"/>
              </a:ext>
            </a:extLst>
          </p:cNvPr>
          <p:cNvSpPr txBox="1"/>
          <p:nvPr/>
        </p:nvSpPr>
        <p:spPr>
          <a:xfrm>
            <a:off x="2792554" y="5106031"/>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224" name="文本框 223">
            <a:extLst>
              <a:ext uri="{FF2B5EF4-FFF2-40B4-BE49-F238E27FC236}">
                <a16:creationId xmlns:a16="http://schemas.microsoft.com/office/drawing/2014/main" id="{ED2AF3E0-96CB-1D42-8A35-B20B2EB5CC90}"/>
              </a:ext>
            </a:extLst>
          </p:cNvPr>
          <p:cNvSpPr txBox="1"/>
          <p:nvPr/>
        </p:nvSpPr>
        <p:spPr>
          <a:xfrm>
            <a:off x="3518749" y="511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25" name="文本框 224">
            <a:extLst>
              <a:ext uri="{FF2B5EF4-FFF2-40B4-BE49-F238E27FC236}">
                <a16:creationId xmlns:a16="http://schemas.microsoft.com/office/drawing/2014/main" id="{2CE044C6-B40D-4948-B8E0-34ABC9FD02E2}"/>
              </a:ext>
            </a:extLst>
          </p:cNvPr>
          <p:cNvSpPr txBox="1"/>
          <p:nvPr/>
        </p:nvSpPr>
        <p:spPr>
          <a:xfrm>
            <a:off x="3508952" y="5660212"/>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226" name="文本框 225">
            <a:extLst>
              <a:ext uri="{FF2B5EF4-FFF2-40B4-BE49-F238E27FC236}">
                <a16:creationId xmlns:a16="http://schemas.microsoft.com/office/drawing/2014/main" id="{BE03F8EE-E989-3746-933D-971FDA1C5554}"/>
              </a:ext>
            </a:extLst>
          </p:cNvPr>
          <p:cNvSpPr txBox="1"/>
          <p:nvPr/>
        </p:nvSpPr>
        <p:spPr>
          <a:xfrm>
            <a:off x="2064323" y="565271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1" name="矩形 130">
            <a:extLst>
              <a:ext uri="{FF2B5EF4-FFF2-40B4-BE49-F238E27FC236}">
                <a16:creationId xmlns:a16="http://schemas.microsoft.com/office/drawing/2014/main" id="{84406833-88EF-BB43-AB60-CB5E1C8B3459}"/>
              </a:ext>
            </a:extLst>
          </p:cNvPr>
          <p:cNvSpPr/>
          <p:nvPr/>
        </p:nvSpPr>
        <p:spPr>
          <a:xfrm>
            <a:off x="5189164" y="263458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文本框 131">
            <a:extLst>
              <a:ext uri="{FF2B5EF4-FFF2-40B4-BE49-F238E27FC236}">
                <a16:creationId xmlns:a16="http://schemas.microsoft.com/office/drawing/2014/main" id="{D7BFF4AD-6A60-7A45-9818-C07BF7DE451B}"/>
              </a:ext>
            </a:extLst>
          </p:cNvPr>
          <p:cNvSpPr txBox="1"/>
          <p:nvPr/>
        </p:nvSpPr>
        <p:spPr>
          <a:xfrm>
            <a:off x="5189164" y="2627086"/>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33" name="矩形 132">
            <a:extLst>
              <a:ext uri="{FF2B5EF4-FFF2-40B4-BE49-F238E27FC236}">
                <a16:creationId xmlns:a16="http://schemas.microsoft.com/office/drawing/2014/main" id="{B14E49FC-C3D0-EC43-B921-ED5A1E5311AC}"/>
              </a:ext>
            </a:extLst>
          </p:cNvPr>
          <p:cNvSpPr/>
          <p:nvPr/>
        </p:nvSpPr>
        <p:spPr>
          <a:xfrm>
            <a:off x="5189164" y="318207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文本框 133">
            <a:extLst>
              <a:ext uri="{FF2B5EF4-FFF2-40B4-BE49-F238E27FC236}">
                <a16:creationId xmlns:a16="http://schemas.microsoft.com/office/drawing/2014/main" id="{25139F61-DF49-3046-B573-1FB5F1142362}"/>
              </a:ext>
            </a:extLst>
          </p:cNvPr>
          <p:cNvSpPr txBox="1"/>
          <p:nvPr/>
        </p:nvSpPr>
        <p:spPr>
          <a:xfrm>
            <a:off x="5189164" y="317458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35" name="矩形 134">
            <a:extLst>
              <a:ext uri="{FF2B5EF4-FFF2-40B4-BE49-F238E27FC236}">
                <a16:creationId xmlns:a16="http://schemas.microsoft.com/office/drawing/2014/main" id="{0498880D-972E-8942-B7B9-D4821A877EA8}"/>
              </a:ext>
            </a:extLst>
          </p:cNvPr>
          <p:cNvSpPr/>
          <p:nvPr/>
        </p:nvSpPr>
        <p:spPr>
          <a:xfrm>
            <a:off x="5189164" y="372270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文本框 135">
            <a:extLst>
              <a:ext uri="{FF2B5EF4-FFF2-40B4-BE49-F238E27FC236}">
                <a16:creationId xmlns:a16="http://schemas.microsoft.com/office/drawing/2014/main" id="{4109564A-8B6B-ED47-AF7C-C1B31008531A}"/>
              </a:ext>
            </a:extLst>
          </p:cNvPr>
          <p:cNvSpPr txBox="1"/>
          <p:nvPr/>
        </p:nvSpPr>
        <p:spPr>
          <a:xfrm>
            <a:off x="5189164" y="371520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7" name="矩形 136">
            <a:extLst>
              <a:ext uri="{FF2B5EF4-FFF2-40B4-BE49-F238E27FC236}">
                <a16:creationId xmlns:a16="http://schemas.microsoft.com/office/drawing/2014/main" id="{65F374A2-A9B2-C042-BC34-23A32214080F}"/>
              </a:ext>
            </a:extLst>
          </p:cNvPr>
          <p:cNvSpPr/>
          <p:nvPr/>
        </p:nvSpPr>
        <p:spPr>
          <a:xfrm>
            <a:off x="5189164" y="427019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8" name="文本框 137">
            <a:extLst>
              <a:ext uri="{FF2B5EF4-FFF2-40B4-BE49-F238E27FC236}">
                <a16:creationId xmlns:a16="http://schemas.microsoft.com/office/drawing/2014/main" id="{BCD765F7-5B13-934B-91C9-AE8A27CA6C2F}"/>
              </a:ext>
            </a:extLst>
          </p:cNvPr>
          <p:cNvSpPr txBox="1"/>
          <p:nvPr/>
        </p:nvSpPr>
        <p:spPr>
          <a:xfrm>
            <a:off x="5189164" y="426270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39" name="矩形 138">
            <a:extLst>
              <a:ext uri="{FF2B5EF4-FFF2-40B4-BE49-F238E27FC236}">
                <a16:creationId xmlns:a16="http://schemas.microsoft.com/office/drawing/2014/main" id="{D467AF76-53C9-D042-AA5C-5B4B17149AED}"/>
              </a:ext>
            </a:extLst>
          </p:cNvPr>
          <p:cNvSpPr/>
          <p:nvPr/>
        </p:nvSpPr>
        <p:spPr>
          <a:xfrm>
            <a:off x="5189164" y="480870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0" name="文本框 139">
            <a:extLst>
              <a:ext uri="{FF2B5EF4-FFF2-40B4-BE49-F238E27FC236}">
                <a16:creationId xmlns:a16="http://schemas.microsoft.com/office/drawing/2014/main" id="{F5DC81DD-B6D6-0246-9913-DCB98DED3A9A}"/>
              </a:ext>
            </a:extLst>
          </p:cNvPr>
          <p:cNvSpPr txBox="1"/>
          <p:nvPr/>
        </p:nvSpPr>
        <p:spPr>
          <a:xfrm>
            <a:off x="5189164" y="480121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41" name="矩形 140">
            <a:extLst>
              <a:ext uri="{FF2B5EF4-FFF2-40B4-BE49-F238E27FC236}">
                <a16:creationId xmlns:a16="http://schemas.microsoft.com/office/drawing/2014/main" id="{2FA5AF9E-BE81-0243-9B6A-E704B788D037}"/>
              </a:ext>
            </a:extLst>
          </p:cNvPr>
          <p:cNvSpPr/>
          <p:nvPr/>
        </p:nvSpPr>
        <p:spPr>
          <a:xfrm>
            <a:off x="5189164" y="535620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2" name="文本框 141">
            <a:extLst>
              <a:ext uri="{FF2B5EF4-FFF2-40B4-BE49-F238E27FC236}">
                <a16:creationId xmlns:a16="http://schemas.microsoft.com/office/drawing/2014/main" id="{4513C381-E4EC-F44F-AA79-C448E7BD2B93}"/>
              </a:ext>
            </a:extLst>
          </p:cNvPr>
          <p:cNvSpPr txBox="1"/>
          <p:nvPr/>
        </p:nvSpPr>
        <p:spPr>
          <a:xfrm>
            <a:off x="5189164" y="5348705"/>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143" name="矩形 142">
            <a:extLst>
              <a:ext uri="{FF2B5EF4-FFF2-40B4-BE49-F238E27FC236}">
                <a16:creationId xmlns:a16="http://schemas.microsoft.com/office/drawing/2014/main" id="{A7624D79-91F8-5647-9D40-4AF40F4A8C19}"/>
              </a:ext>
            </a:extLst>
          </p:cNvPr>
          <p:cNvSpPr/>
          <p:nvPr/>
        </p:nvSpPr>
        <p:spPr>
          <a:xfrm>
            <a:off x="6606103"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4" name="文本框 143">
            <a:extLst>
              <a:ext uri="{FF2B5EF4-FFF2-40B4-BE49-F238E27FC236}">
                <a16:creationId xmlns:a16="http://schemas.microsoft.com/office/drawing/2014/main" id="{CD263706-64BA-2E42-9BD6-2A8B7FBDDC71}"/>
              </a:ext>
            </a:extLst>
          </p:cNvPr>
          <p:cNvSpPr txBox="1"/>
          <p:nvPr/>
        </p:nvSpPr>
        <p:spPr>
          <a:xfrm>
            <a:off x="6606103" y="2634156"/>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45" name="矩形 144">
            <a:extLst>
              <a:ext uri="{FF2B5EF4-FFF2-40B4-BE49-F238E27FC236}">
                <a16:creationId xmlns:a16="http://schemas.microsoft.com/office/drawing/2014/main" id="{D96F12A3-37B6-944D-A82F-9381334B3418}"/>
              </a:ext>
            </a:extLst>
          </p:cNvPr>
          <p:cNvSpPr/>
          <p:nvPr/>
        </p:nvSpPr>
        <p:spPr>
          <a:xfrm>
            <a:off x="6606103"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6" name="文本框 145">
            <a:extLst>
              <a:ext uri="{FF2B5EF4-FFF2-40B4-BE49-F238E27FC236}">
                <a16:creationId xmlns:a16="http://schemas.microsoft.com/office/drawing/2014/main" id="{CA0F23F9-C603-EC45-A5E6-F76521A2B659}"/>
              </a:ext>
            </a:extLst>
          </p:cNvPr>
          <p:cNvSpPr txBox="1"/>
          <p:nvPr/>
        </p:nvSpPr>
        <p:spPr>
          <a:xfrm>
            <a:off x="6606103" y="318165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47" name="矩形 146">
            <a:extLst>
              <a:ext uri="{FF2B5EF4-FFF2-40B4-BE49-F238E27FC236}">
                <a16:creationId xmlns:a16="http://schemas.microsoft.com/office/drawing/2014/main" id="{E0A48936-BD19-F849-8D6B-254FD0974F4F}"/>
              </a:ext>
            </a:extLst>
          </p:cNvPr>
          <p:cNvSpPr/>
          <p:nvPr/>
        </p:nvSpPr>
        <p:spPr>
          <a:xfrm>
            <a:off x="6606103"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8" name="文本框 147">
            <a:extLst>
              <a:ext uri="{FF2B5EF4-FFF2-40B4-BE49-F238E27FC236}">
                <a16:creationId xmlns:a16="http://schemas.microsoft.com/office/drawing/2014/main" id="{521483C0-4D2D-A041-BCC5-34E48C2A3307}"/>
              </a:ext>
            </a:extLst>
          </p:cNvPr>
          <p:cNvSpPr txBox="1"/>
          <p:nvPr/>
        </p:nvSpPr>
        <p:spPr>
          <a:xfrm>
            <a:off x="6606103"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49" name="矩形 148">
            <a:extLst>
              <a:ext uri="{FF2B5EF4-FFF2-40B4-BE49-F238E27FC236}">
                <a16:creationId xmlns:a16="http://schemas.microsoft.com/office/drawing/2014/main" id="{0FFA533D-3237-D54F-B506-CD9A6FEAD62E}"/>
              </a:ext>
            </a:extLst>
          </p:cNvPr>
          <p:cNvSpPr/>
          <p:nvPr/>
        </p:nvSpPr>
        <p:spPr>
          <a:xfrm>
            <a:off x="6606103"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0" name="文本框 149">
            <a:extLst>
              <a:ext uri="{FF2B5EF4-FFF2-40B4-BE49-F238E27FC236}">
                <a16:creationId xmlns:a16="http://schemas.microsoft.com/office/drawing/2014/main" id="{7F1126EE-3AC1-CB47-944C-04DD6843B9E6}"/>
              </a:ext>
            </a:extLst>
          </p:cNvPr>
          <p:cNvSpPr txBox="1"/>
          <p:nvPr/>
        </p:nvSpPr>
        <p:spPr>
          <a:xfrm>
            <a:off x="6606103"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1" name="矩形 150">
            <a:extLst>
              <a:ext uri="{FF2B5EF4-FFF2-40B4-BE49-F238E27FC236}">
                <a16:creationId xmlns:a16="http://schemas.microsoft.com/office/drawing/2014/main" id="{D59D45F5-5C4C-744E-8D9B-FABB7B1E6FFB}"/>
              </a:ext>
            </a:extLst>
          </p:cNvPr>
          <p:cNvSpPr/>
          <p:nvPr/>
        </p:nvSpPr>
        <p:spPr>
          <a:xfrm>
            <a:off x="6606103"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2" name="文本框 151">
            <a:extLst>
              <a:ext uri="{FF2B5EF4-FFF2-40B4-BE49-F238E27FC236}">
                <a16:creationId xmlns:a16="http://schemas.microsoft.com/office/drawing/2014/main" id="{D7FAE9E3-AE4A-9B47-A204-D33E0298D358}"/>
              </a:ext>
            </a:extLst>
          </p:cNvPr>
          <p:cNvSpPr txBox="1"/>
          <p:nvPr/>
        </p:nvSpPr>
        <p:spPr>
          <a:xfrm>
            <a:off x="6606103" y="480828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53" name="矩形 152">
            <a:extLst>
              <a:ext uri="{FF2B5EF4-FFF2-40B4-BE49-F238E27FC236}">
                <a16:creationId xmlns:a16="http://schemas.microsoft.com/office/drawing/2014/main" id="{9C52BB84-A546-A042-8EDB-301354F4FEE6}"/>
              </a:ext>
            </a:extLst>
          </p:cNvPr>
          <p:cNvSpPr/>
          <p:nvPr/>
        </p:nvSpPr>
        <p:spPr>
          <a:xfrm>
            <a:off x="6606103"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4" name="文本框 153">
            <a:extLst>
              <a:ext uri="{FF2B5EF4-FFF2-40B4-BE49-F238E27FC236}">
                <a16:creationId xmlns:a16="http://schemas.microsoft.com/office/drawing/2014/main" id="{5B4B3209-16DA-514F-B95B-77466421E48E}"/>
              </a:ext>
            </a:extLst>
          </p:cNvPr>
          <p:cNvSpPr txBox="1"/>
          <p:nvPr/>
        </p:nvSpPr>
        <p:spPr>
          <a:xfrm>
            <a:off x="6606103" y="535577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5" name="矩形 154">
            <a:extLst>
              <a:ext uri="{FF2B5EF4-FFF2-40B4-BE49-F238E27FC236}">
                <a16:creationId xmlns:a16="http://schemas.microsoft.com/office/drawing/2014/main" id="{873578AA-E582-534F-A062-F80AC2683AD6}"/>
              </a:ext>
            </a:extLst>
          </p:cNvPr>
          <p:cNvSpPr/>
          <p:nvPr/>
        </p:nvSpPr>
        <p:spPr>
          <a:xfrm>
            <a:off x="7320971"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6" name="文本框 155">
            <a:extLst>
              <a:ext uri="{FF2B5EF4-FFF2-40B4-BE49-F238E27FC236}">
                <a16:creationId xmlns:a16="http://schemas.microsoft.com/office/drawing/2014/main" id="{D6594027-3CEE-AB4A-8377-6BC9C49BFAA8}"/>
              </a:ext>
            </a:extLst>
          </p:cNvPr>
          <p:cNvSpPr txBox="1"/>
          <p:nvPr/>
        </p:nvSpPr>
        <p:spPr>
          <a:xfrm>
            <a:off x="7320971" y="2634156"/>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57" name="矩形 156">
            <a:extLst>
              <a:ext uri="{FF2B5EF4-FFF2-40B4-BE49-F238E27FC236}">
                <a16:creationId xmlns:a16="http://schemas.microsoft.com/office/drawing/2014/main" id="{F6003587-B01F-3E43-9E01-D206B99654F4}"/>
              </a:ext>
            </a:extLst>
          </p:cNvPr>
          <p:cNvSpPr/>
          <p:nvPr/>
        </p:nvSpPr>
        <p:spPr>
          <a:xfrm>
            <a:off x="7320971"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8" name="文本框 157">
            <a:extLst>
              <a:ext uri="{FF2B5EF4-FFF2-40B4-BE49-F238E27FC236}">
                <a16:creationId xmlns:a16="http://schemas.microsoft.com/office/drawing/2014/main" id="{BF264E9D-C325-2240-A068-010369877A07}"/>
              </a:ext>
            </a:extLst>
          </p:cNvPr>
          <p:cNvSpPr txBox="1"/>
          <p:nvPr/>
        </p:nvSpPr>
        <p:spPr>
          <a:xfrm>
            <a:off x="7320971" y="3181651"/>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59" name="矩形 158">
            <a:extLst>
              <a:ext uri="{FF2B5EF4-FFF2-40B4-BE49-F238E27FC236}">
                <a16:creationId xmlns:a16="http://schemas.microsoft.com/office/drawing/2014/main" id="{D7DBF1F1-B993-3D4F-B5CA-E73A1217A60C}"/>
              </a:ext>
            </a:extLst>
          </p:cNvPr>
          <p:cNvSpPr/>
          <p:nvPr/>
        </p:nvSpPr>
        <p:spPr>
          <a:xfrm>
            <a:off x="7320971"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0" name="文本框 159">
            <a:extLst>
              <a:ext uri="{FF2B5EF4-FFF2-40B4-BE49-F238E27FC236}">
                <a16:creationId xmlns:a16="http://schemas.microsoft.com/office/drawing/2014/main" id="{FA0986AE-A76D-D14A-A19C-B0B7942BD746}"/>
              </a:ext>
            </a:extLst>
          </p:cNvPr>
          <p:cNvSpPr txBox="1"/>
          <p:nvPr/>
        </p:nvSpPr>
        <p:spPr>
          <a:xfrm>
            <a:off x="7320971"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1" name="矩形 160">
            <a:extLst>
              <a:ext uri="{FF2B5EF4-FFF2-40B4-BE49-F238E27FC236}">
                <a16:creationId xmlns:a16="http://schemas.microsoft.com/office/drawing/2014/main" id="{5B367617-D0F2-6244-A5E1-5389BE2F9242}"/>
              </a:ext>
            </a:extLst>
          </p:cNvPr>
          <p:cNvSpPr/>
          <p:nvPr/>
        </p:nvSpPr>
        <p:spPr>
          <a:xfrm>
            <a:off x="7320971"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2" name="文本框 161">
            <a:extLst>
              <a:ext uri="{FF2B5EF4-FFF2-40B4-BE49-F238E27FC236}">
                <a16:creationId xmlns:a16="http://schemas.microsoft.com/office/drawing/2014/main" id="{30D8FEAA-DE9B-4541-854B-ECA3008F617D}"/>
              </a:ext>
            </a:extLst>
          </p:cNvPr>
          <p:cNvSpPr txBox="1"/>
          <p:nvPr/>
        </p:nvSpPr>
        <p:spPr>
          <a:xfrm>
            <a:off x="7320971"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3" name="矩形 162">
            <a:extLst>
              <a:ext uri="{FF2B5EF4-FFF2-40B4-BE49-F238E27FC236}">
                <a16:creationId xmlns:a16="http://schemas.microsoft.com/office/drawing/2014/main" id="{119293F4-914C-CB47-AC7F-EBF94DFD6FFD}"/>
              </a:ext>
            </a:extLst>
          </p:cNvPr>
          <p:cNvSpPr/>
          <p:nvPr/>
        </p:nvSpPr>
        <p:spPr>
          <a:xfrm>
            <a:off x="7320971"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4" name="文本框 163">
            <a:extLst>
              <a:ext uri="{FF2B5EF4-FFF2-40B4-BE49-F238E27FC236}">
                <a16:creationId xmlns:a16="http://schemas.microsoft.com/office/drawing/2014/main" id="{9CBBB739-475D-9144-96C7-6E7C59429F1E}"/>
              </a:ext>
            </a:extLst>
          </p:cNvPr>
          <p:cNvSpPr txBox="1"/>
          <p:nvPr/>
        </p:nvSpPr>
        <p:spPr>
          <a:xfrm>
            <a:off x="7320971" y="4808280"/>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5" name="矩形 164">
            <a:extLst>
              <a:ext uri="{FF2B5EF4-FFF2-40B4-BE49-F238E27FC236}">
                <a16:creationId xmlns:a16="http://schemas.microsoft.com/office/drawing/2014/main" id="{BC8046A7-F834-F644-8708-B5798B305C99}"/>
              </a:ext>
            </a:extLst>
          </p:cNvPr>
          <p:cNvSpPr/>
          <p:nvPr/>
        </p:nvSpPr>
        <p:spPr>
          <a:xfrm>
            <a:off x="7320971"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6" name="文本框 165">
            <a:extLst>
              <a:ext uri="{FF2B5EF4-FFF2-40B4-BE49-F238E27FC236}">
                <a16:creationId xmlns:a16="http://schemas.microsoft.com/office/drawing/2014/main" id="{607AC289-A20D-F34D-89D2-FCF4D14AE23D}"/>
              </a:ext>
            </a:extLst>
          </p:cNvPr>
          <p:cNvSpPr txBox="1"/>
          <p:nvPr/>
        </p:nvSpPr>
        <p:spPr>
          <a:xfrm>
            <a:off x="7320971" y="535577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67" name="矩形 166">
            <a:extLst>
              <a:ext uri="{FF2B5EF4-FFF2-40B4-BE49-F238E27FC236}">
                <a16:creationId xmlns:a16="http://schemas.microsoft.com/office/drawing/2014/main" id="{C20E77C7-6C24-0744-9F21-2C487DA7B883}"/>
              </a:ext>
            </a:extLst>
          </p:cNvPr>
          <p:cNvSpPr/>
          <p:nvPr/>
        </p:nvSpPr>
        <p:spPr>
          <a:xfrm>
            <a:off x="8040971" y="263415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8" name="文本框 167">
            <a:extLst>
              <a:ext uri="{FF2B5EF4-FFF2-40B4-BE49-F238E27FC236}">
                <a16:creationId xmlns:a16="http://schemas.microsoft.com/office/drawing/2014/main" id="{894A7882-FDE0-4E46-BE83-BC559C7C4637}"/>
              </a:ext>
            </a:extLst>
          </p:cNvPr>
          <p:cNvSpPr txBox="1"/>
          <p:nvPr/>
        </p:nvSpPr>
        <p:spPr>
          <a:xfrm>
            <a:off x="8040971" y="2634156"/>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69" name="矩形 168">
            <a:extLst>
              <a:ext uri="{FF2B5EF4-FFF2-40B4-BE49-F238E27FC236}">
                <a16:creationId xmlns:a16="http://schemas.microsoft.com/office/drawing/2014/main" id="{42039611-DA9F-684E-8B6C-2549C7017D44}"/>
              </a:ext>
            </a:extLst>
          </p:cNvPr>
          <p:cNvSpPr/>
          <p:nvPr/>
        </p:nvSpPr>
        <p:spPr>
          <a:xfrm>
            <a:off x="8040971" y="31816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0" name="文本框 169">
            <a:extLst>
              <a:ext uri="{FF2B5EF4-FFF2-40B4-BE49-F238E27FC236}">
                <a16:creationId xmlns:a16="http://schemas.microsoft.com/office/drawing/2014/main" id="{999D778A-3AFF-3648-9216-D02F26B8FC75}"/>
              </a:ext>
            </a:extLst>
          </p:cNvPr>
          <p:cNvSpPr txBox="1"/>
          <p:nvPr/>
        </p:nvSpPr>
        <p:spPr>
          <a:xfrm>
            <a:off x="8040971" y="318165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171" name="矩形 170">
            <a:extLst>
              <a:ext uri="{FF2B5EF4-FFF2-40B4-BE49-F238E27FC236}">
                <a16:creationId xmlns:a16="http://schemas.microsoft.com/office/drawing/2014/main" id="{A90797E4-2799-094C-A751-182147C1A064}"/>
              </a:ext>
            </a:extLst>
          </p:cNvPr>
          <p:cNvSpPr/>
          <p:nvPr/>
        </p:nvSpPr>
        <p:spPr>
          <a:xfrm>
            <a:off x="8040971" y="372227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0" name="文本框 179">
            <a:extLst>
              <a:ext uri="{FF2B5EF4-FFF2-40B4-BE49-F238E27FC236}">
                <a16:creationId xmlns:a16="http://schemas.microsoft.com/office/drawing/2014/main" id="{3ADD7A2A-B236-904D-8C85-305DD57F6C2F}"/>
              </a:ext>
            </a:extLst>
          </p:cNvPr>
          <p:cNvSpPr txBox="1"/>
          <p:nvPr/>
        </p:nvSpPr>
        <p:spPr>
          <a:xfrm>
            <a:off x="8040971" y="372227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89" name="矩形 188">
            <a:extLst>
              <a:ext uri="{FF2B5EF4-FFF2-40B4-BE49-F238E27FC236}">
                <a16:creationId xmlns:a16="http://schemas.microsoft.com/office/drawing/2014/main" id="{F0434EC3-BBA0-9141-AB69-C606D3378611}"/>
              </a:ext>
            </a:extLst>
          </p:cNvPr>
          <p:cNvSpPr/>
          <p:nvPr/>
        </p:nvSpPr>
        <p:spPr>
          <a:xfrm>
            <a:off x="8040971" y="42697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90" name="文本框 189">
            <a:extLst>
              <a:ext uri="{FF2B5EF4-FFF2-40B4-BE49-F238E27FC236}">
                <a16:creationId xmlns:a16="http://schemas.microsoft.com/office/drawing/2014/main" id="{47C0099C-A525-7D4E-859A-0CB378FE0B54}"/>
              </a:ext>
            </a:extLst>
          </p:cNvPr>
          <p:cNvSpPr txBox="1"/>
          <p:nvPr/>
        </p:nvSpPr>
        <p:spPr>
          <a:xfrm>
            <a:off x="8040971" y="426977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199" name="矩形 198">
            <a:extLst>
              <a:ext uri="{FF2B5EF4-FFF2-40B4-BE49-F238E27FC236}">
                <a16:creationId xmlns:a16="http://schemas.microsoft.com/office/drawing/2014/main" id="{58A8D204-31AF-1F47-95DC-32F78186E714}"/>
              </a:ext>
            </a:extLst>
          </p:cNvPr>
          <p:cNvSpPr/>
          <p:nvPr/>
        </p:nvSpPr>
        <p:spPr>
          <a:xfrm>
            <a:off x="8040971" y="480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8" name="文本框 207">
            <a:extLst>
              <a:ext uri="{FF2B5EF4-FFF2-40B4-BE49-F238E27FC236}">
                <a16:creationId xmlns:a16="http://schemas.microsoft.com/office/drawing/2014/main" id="{EF70F041-6F67-ED44-87AB-93F5633D9649}"/>
              </a:ext>
            </a:extLst>
          </p:cNvPr>
          <p:cNvSpPr txBox="1"/>
          <p:nvPr/>
        </p:nvSpPr>
        <p:spPr>
          <a:xfrm>
            <a:off x="8040971" y="4808280"/>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209" name="矩形 208">
            <a:extLst>
              <a:ext uri="{FF2B5EF4-FFF2-40B4-BE49-F238E27FC236}">
                <a16:creationId xmlns:a16="http://schemas.microsoft.com/office/drawing/2014/main" id="{26DCFAB9-9DFB-9C4C-9FC0-46117E495211}"/>
              </a:ext>
            </a:extLst>
          </p:cNvPr>
          <p:cNvSpPr/>
          <p:nvPr/>
        </p:nvSpPr>
        <p:spPr>
          <a:xfrm>
            <a:off x="8040971" y="535577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8" name="文本框 217">
            <a:extLst>
              <a:ext uri="{FF2B5EF4-FFF2-40B4-BE49-F238E27FC236}">
                <a16:creationId xmlns:a16="http://schemas.microsoft.com/office/drawing/2014/main" id="{722BC200-2D15-0E44-B8C8-94A96920000A}"/>
              </a:ext>
            </a:extLst>
          </p:cNvPr>
          <p:cNvSpPr txBox="1"/>
          <p:nvPr/>
        </p:nvSpPr>
        <p:spPr>
          <a:xfrm>
            <a:off x="8040971" y="5355775"/>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27" name="矩形 226">
            <a:extLst>
              <a:ext uri="{FF2B5EF4-FFF2-40B4-BE49-F238E27FC236}">
                <a16:creationId xmlns:a16="http://schemas.microsoft.com/office/drawing/2014/main" id="{FBBD8950-970A-D34A-9C6C-F2DACD7CA6EE}"/>
              </a:ext>
            </a:extLst>
          </p:cNvPr>
          <p:cNvSpPr/>
          <p:nvPr/>
        </p:nvSpPr>
        <p:spPr>
          <a:xfrm>
            <a:off x="9449429" y="3450158"/>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8" name="文本框 227">
                <a:extLst>
                  <a:ext uri="{FF2B5EF4-FFF2-40B4-BE49-F238E27FC236}">
                    <a16:creationId xmlns:a16="http://schemas.microsoft.com/office/drawing/2014/main" id="{DECCA7BC-A18F-D149-9F0C-ACBC67DB6EC8}"/>
                  </a:ext>
                </a:extLst>
              </p:cNvPr>
              <p:cNvSpPr txBox="1"/>
              <p:nvPr/>
            </p:nvSpPr>
            <p:spPr>
              <a:xfrm>
                <a:off x="9524073" y="3405341"/>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oMath>
                  </m:oMathPara>
                </a14:m>
                <a:endParaRPr kumimoji="1" lang="zh-CN" altLang="en-US" sz="2800" dirty="0">
                  <a:latin typeface="Times" pitchFamily="2" charset="0"/>
                </a:endParaRPr>
              </a:p>
            </p:txBody>
          </p:sp>
        </mc:Choice>
        <mc:Fallback xmlns="">
          <p:sp>
            <p:nvSpPr>
              <p:cNvPr id="228" name="文本框 227">
                <a:extLst>
                  <a:ext uri="{FF2B5EF4-FFF2-40B4-BE49-F238E27FC236}">
                    <a16:creationId xmlns:a16="http://schemas.microsoft.com/office/drawing/2014/main" id="{DECCA7BC-A18F-D149-9F0C-ACBC67DB6EC8}"/>
                  </a:ext>
                </a:extLst>
              </p:cNvPr>
              <p:cNvSpPr txBox="1">
                <a:spLocks noRot="1" noChangeAspect="1" noMove="1" noResize="1" noEditPoints="1" noAdjustHandles="1" noChangeArrowheads="1" noChangeShapeType="1" noTextEdit="1"/>
              </p:cNvSpPr>
              <p:nvPr/>
            </p:nvSpPr>
            <p:spPr>
              <a:xfrm>
                <a:off x="9524073" y="3405341"/>
                <a:ext cx="720000" cy="523220"/>
              </a:xfrm>
              <a:prstGeom prst="rect">
                <a:avLst/>
              </a:prstGeom>
              <a:blipFill>
                <a:blip r:embed="rId6"/>
                <a:stretch>
                  <a:fillRect b="-2381"/>
                </a:stretch>
              </a:blipFill>
            </p:spPr>
            <p:txBody>
              <a:bodyPr/>
              <a:lstStyle/>
              <a:p>
                <a:r>
                  <a:rPr lang="zh-CN" altLang="en-US">
                    <a:noFill/>
                  </a:rPr>
                  <a:t> </a:t>
                </a:r>
              </a:p>
            </p:txBody>
          </p:sp>
        </mc:Fallback>
      </mc:AlternateContent>
      <p:sp>
        <p:nvSpPr>
          <p:cNvPr id="232" name="矩形 231">
            <a:extLst>
              <a:ext uri="{FF2B5EF4-FFF2-40B4-BE49-F238E27FC236}">
                <a16:creationId xmlns:a16="http://schemas.microsoft.com/office/drawing/2014/main" id="{66EEC7F9-D6CA-D342-BDF1-19B868681B43}"/>
              </a:ext>
            </a:extLst>
          </p:cNvPr>
          <p:cNvSpPr/>
          <p:nvPr/>
        </p:nvSpPr>
        <p:spPr>
          <a:xfrm>
            <a:off x="9449429" y="399765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3" name="文本框 232">
                <a:extLst>
                  <a:ext uri="{FF2B5EF4-FFF2-40B4-BE49-F238E27FC236}">
                    <a16:creationId xmlns:a16="http://schemas.microsoft.com/office/drawing/2014/main" id="{31606795-81FD-9B46-B340-6681FA64E310}"/>
                  </a:ext>
                </a:extLst>
              </p:cNvPr>
              <p:cNvSpPr txBox="1"/>
              <p:nvPr/>
            </p:nvSpPr>
            <p:spPr>
              <a:xfrm>
                <a:off x="9524073" y="3952836"/>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oMath>
                  </m:oMathPara>
                </a14:m>
                <a:endParaRPr kumimoji="1" lang="zh-CN" altLang="en-US" sz="2800" dirty="0">
                  <a:latin typeface="Times" pitchFamily="2" charset="0"/>
                </a:endParaRPr>
              </a:p>
            </p:txBody>
          </p:sp>
        </mc:Choice>
        <mc:Fallback xmlns="">
          <p:sp>
            <p:nvSpPr>
              <p:cNvPr id="233" name="文本框 232">
                <a:extLst>
                  <a:ext uri="{FF2B5EF4-FFF2-40B4-BE49-F238E27FC236}">
                    <a16:creationId xmlns:a16="http://schemas.microsoft.com/office/drawing/2014/main" id="{31606795-81FD-9B46-B340-6681FA64E310}"/>
                  </a:ext>
                </a:extLst>
              </p:cNvPr>
              <p:cNvSpPr txBox="1">
                <a:spLocks noRot="1" noChangeAspect="1" noMove="1" noResize="1" noEditPoints="1" noAdjustHandles="1" noChangeArrowheads="1" noChangeShapeType="1" noTextEdit="1"/>
              </p:cNvSpPr>
              <p:nvPr/>
            </p:nvSpPr>
            <p:spPr>
              <a:xfrm>
                <a:off x="9524073" y="3952836"/>
                <a:ext cx="720000" cy="523220"/>
              </a:xfrm>
              <a:prstGeom prst="rect">
                <a:avLst/>
              </a:prstGeom>
              <a:blipFill>
                <a:blip r:embed="rId7"/>
                <a:stretch>
                  <a:fillRect b="-2381"/>
                </a:stretch>
              </a:blipFill>
            </p:spPr>
            <p:txBody>
              <a:bodyPr/>
              <a:lstStyle/>
              <a:p>
                <a:r>
                  <a:rPr lang="zh-CN" altLang="en-US">
                    <a:noFill/>
                  </a:rPr>
                  <a:t> </a:t>
                </a:r>
              </a:p>
            </p:txBody>
          </p:sp>
        </mc:Fallback>
      </mc:AlternateContent>
      <p:sp>
        <p:nvSpPr>
          <p:cNvPr id="234" name="矩形 233">
            <a:extLst>
              <a:ext uri="{FF2B5EF4-FFF2-40B4-BE49-F238E27FC236}">
                <a16:creationId xmlns:a16="http://schemas.microsoft.com/office/drawing/2014/main" id="{8DC25870-95E3-6543-AC94-4CD82177C41E}"/>
              </a:ext>
            </a:extLst>
          </p:cNvPr>
          <p:cNvSpPr/>
          <p:nvPr/>
        </p:nvSpPr>
        <p:spPr>
          <a:xfrm>
            <a:off x="9449429" y="4538280"/>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35" name="文本框 234">
                <a:extLst>
                  <a:ext uri="{FF2B5EF4-FFF2-40B4-BE49-F238E27FC236}">
                    <a16:creationId xmlns:a16="http://schemas.microsoft.com/office/drawing/2014/main" id="{0A3A5982-EF45-C64A-AB2B-8810C8050555}"/>
                  </a:ext>
                </a:extLst>
              </p:cNvPr>
              <p:cNvSpPr txBox="1"/>
              <p:nvPr/>
            </p:nvSpPr>
            <p:spPr>
              <a:xfrm>
                <a:off x="9524073" y="4493463"/>
                <a:ext cx="720000" cy="52322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oMath>
                  </m:oMathPara>
                </a14:m>
                <a:endParaRPr kumimoji="1" lang="zh-CN" altLang="en-US" sz="2800" dirty="0">
                  <a:latin typeface="Times" pitchFamily="2" charset="0"/>
                </a:endParaRPr>
              </a:p>
            </p:txBody>
          </p:sp>
        </mc:Choice>
        <mc:Fallback xmlns="">
          <p:sp>
            <p:nvSpPr>
              <p:cNvPr id="235" name="文本框 234">
                <a:extLst>
                  <a:ext uri="{FF2B5EF4-FFF2-40B4-BE49-F238E27FC236}">
                    <a16:creationId xmlns:a16="http://schemas.microsoft.com/office/drawing/2014/main" id="{0A3A5982-EF45-C64A-AB2B-8810C8050555}"/>
                  </a:ext>
                </a:extLst>
              </p:cNvPr>
              <p:cNvSpPr txBox="1">
                <a:spLocks noRot="1" noChangeAspect="1" noMove="1" noResize="1" noEditPoints="1" noAdjustHandles="1" noChangeArrowheads="1" noChangeShapeType="1" noTextEdit="1"/>
              </p:cNvSpPr>
              <p:nvPr/>
            </p:nvSpPr>
            <p:spPr>
              <a:xfrm>
                <a:off x="9524073" y="4493463"/>
                <a:ext cx="720000" cy="523220"/>
              </a:xfrm>
              <a:prstGeom prst="rect">
                <a:avLst/>
              </a:prstGeom>
              <a:blipFill>
                <a:blip r:embed="rId8"/>
                <a:stretch>
                  <a:fillRect/>
                </a:stretch>
              </a:blipFill>
            </p:spPr>
            <p:txBody>
              <a:bodyPr/>
              <a:lstStyle/>
              <a:p>
                <a:r>
                  <a:rPr lang="zh-CN" altLang="en-US">
                    <a:noFill/>
                  </a:rPr>
                  <a:t> </a:t>
                </a:r>
              </a:p>
            </p:txBody>
          </p:sp>
        </mc:Fallback>
      </mc:AlternateContent>
      <p:sp>
        <p:nvSpPr>
          <p:cNvPr id="236" name="文本框 235">
            <a:extLst>
              <a:ext uri="{FF2B5EF4-FFF2-40B4-BE49-F238E27FC236}">
                <a16:creationId xmlns:a16="http://schemas.microsoft.com/office/drawing/2014/main" id="{DC59EA13-29F2-2848-9B25-07F1855F734A}"/>
              </a:ext>
            </a:extLst>
          </p:cNvPr>
          <p:cNvSpPr txBox="1"/>
          <p:nvPr/>
        </p:nvSpPr>
        <p:spPr>
          <a:xfrm>
            <a:off x="5904790" y="3929497"/>
            <a:ext cx="720000" cy="646331"/>
          </a:xfrm>
          <a:prstGeom prst="rect">
            <a:avLst/>
          </a:prstGeom>
          <a:noFill/>
        </p:spPr>
        <p:txBody>
          <a:bodyPr wrap="square" rtlCol="0">
            <a:spAutoFit/>
          </a:bodyPr>
          <a:lstStyle/>
          <a:p>
            <a:pPr algn="ctr"/>
            <a:r>
              <a:rPr kumimoji="1" lang="en-US" altLang="zh-CN" sz="3600" b="1" dirty="0">
                <a:latin typeface="Arial" panose="020B0604020202020204" pitchFamily="34" charset="0"/>
                <a:cs typeface="Arial" panose="020B0604020202020204" pitchFamily="34" charset="0"/>
              </a:rPr>
              <a:t>=</a:t>
            </a:r>
            <a:endParaRPr kumimoji="1" lang="zh-CN" altLang="en-US" sz="3600" b="1" dirty="0">
              <a:latin typeface="Arial" panose="020B0604020202020204" pitchFamily="34" charset="0"/>
              <a:cs typeface="Arial" panose="020B0604020202020204" pitchFamily="34" charset="0"/>
            </a:endParaRPr>
          </a:p>
        </p:txBody>
      </p:sp>
      <p:sp>
        <p:nvSpPr>
          <p:cNvPr id="237" name="文本框 236">
            <a:extLst>
              <a:ext uri="{FF2B5EF4-FFF2-40B4-BE49-F238E27FC236}">
                <a16:creationId xmlns:a16="http://schemas.microsoft.com/office/drawing/2014/main" id="{A70973E7-2A9D-7A4E-8907-58CB3A841632}"/>
              </a:ext>
            </a:extLst>
          </p:cNvPr>
          <p:cNvSpPr txBox="1"/>
          <p:nvPr/>
        </p:nvSpPr>
        <p:spPr>
          <a:xfrm>
            <a:off x="8766751" y="3977232"/>
            <a:ext cx="720000" cy="584775"/>
          </a:xfrm>
          <a:prstGeom prst="rect">
            <a:avLst/>
          </a:prstGeom>
          <a:noFill/>
        </p:spPr>
        <p:txBody>
          <a:bodyPr wrap="square" rtlCol="0">
            <a:spAutoFit/>
          </a:bodyPr>
          <a:lstStyle/>
          <a:p>
            <a:pPr algn="ctr"/>
            <a:r>
              <a:rPr kumimoji="1" lang="en-US" altLang="zh-CN" sz="3200" b="1" dirty="0">
                <a:latin typeface="Arial" panose="020B0604020202020204" pitchFamily="34" charset="0"/>
                <a:cs typeface="Arial" panose="020B0604020202020204" pitchFamily="34" charset="0"/>
              </a:rPr>
              <a:t>X</a:t>
            </a:r>
            <a:endParaRPr kumimoji="1" lang="zh-CN" altLang="en-US" sz="3200" b="1" dirty="0">
              <a:latin typeface="Arial" panose="020B0604020202020204" pitchFamily="34" charset="0"/>
              <a:cs typeface="Arial" panose="020B0604020202020204" pitchFamily="34" charset="0"/>
            </a:endParaRPr>
          </a:p>
        </p:txBody>
      </p:sp>
      <p:sp>
        <p:nvSpPr>
          <p:cNvPr id="238" name="右箭头 237">
            <a:extLst>
              <a:ext uri="{FF2B5EF4-FFF2-40B4-BE49-F238E27FC236}">
                <a16:creationId xmlns:a16="http://schemas.microsoft.com/office/drawing/2014/main" id="{BB2DA057-2BBE-844D-9B28-A6AF30A534BC}"/>
              </a:ext>
            </a:extLst>
          </p:cNvPr>
          <p:cNvSpPr/>
          <p:nvPr/>
        </p:nvSpPr>
        <p:spPr>
          <a:xfrm>
            <a:off x="4511892" y="4071955"/>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39" name="右箭头 238">
            <a:extLst>
              <a:ext uri="{FF2B5EF4-FFF2-40B4-BE49-F238E27FC236}">
                <a16:creationId xmlns:a16="http://schemas.microsoft.com/office/drawing/2014/main" id="{F0A02C06-36E2-7349-842B-BD9D59CA9E27}"/>
              </a:ext>
            </a:extLst>
          </p:cNvPr>
          <p:cNvSpPr/>
          <p:nvPr/>
        </p:nvSpPr>
        <p:spPr>
          <a:xfrm>
            <a:off x="10507324" y="4064065"/>
            <a:ext cx="420075" cy="392215"/>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40" name="矩形 239">
            <a:extLst>
              <a:ext uri="{FF2B5EF4-FFF2-40B4-BE49-F238E27FC236}">
                <a16:creationId xmlns:a16="http://schemas.microsoft.com/office/drawing/2014/main" id="{B893F636-8085-4649-B873-9FB10FDADCE1}"/>
              </a:ext>
            </a:extLst>
          </p:cNvPr>
          <p:cNvSpPr/>
          <p:nvPr/>
        </p:nvSpPr>
        <p:spPr>
          <a:xfrm>
            <a:off x="11217887" y="344205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文本框 240">
            <a:extLst>
              <a:ext uri="{FF2B5EF4-FFF2-40B4-BE49-F238E27FC236}">
                <a16:creationId xmlns:a16="http://schemas.microsoft.com/office/drawing/2014/main" id="{7A8C2D11-BEAA-4341-A0B3-36330F3675F0}"/>
              </a:ext>
            </a:extLst>
          </p:cNvPr>
          <p:cNvSpPr txBox="1"/>
          <p:nvPr/>
        </p:nvSpPr>
        <p:spPr>
          <a:xfrm>
            <a:off x="11217887" y="3442051"/>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42" name="矩形 241">
            <a:extLst>
              <a:ext uri="{FF2B5EF4-FFF2-40B4-BE49-F238E27FC236}">
                <a16:creationId xmlns:a16="http://schemas.microsoft.com/office/drawing/2014/main" id="{36E08989-765A-F040-8E44-E8EDF7F0FD02}"/>
              </a:ext>
            </a:extLst>
          </p:cNvPr>
          <p:cNvSpPr/>
          <p:nvPr/>
        </p:nvSpPr>
        <p:spPr>
          <a:xfrm>
            <a:off x="11217887" y="3989546"/>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文本框 242">
            <a:extLst>
              <a:ext uri="{FF2B5EF4-FFF2-40B4-BE49-F238E27FC236}">
                <a16:creationId xmlns:a16="http://schemas.microsoft.com/office/drawing/2014/main" id="{71ADB46F-98DD-9A4D-855F-B25BD01B1BBA}"/>
              </a:ext>
            </a:extLst>
          </p:cNvPr>
          <p:cNvSpPr txBox="1"/>
          <p:nvPr/>
        </p:nvSpPr>
        <p:spPr>
          <a:xfrm>
            <a:off x="11217887" y="3989546"/>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44" name="矩形 243">
            <a:extLst>
              <a:ext uri="{FF2B5EF4-FFF2-40B4-BE49-F238E27FC236}">
                <a16:creationId xmlns:a16="http://schemas.microsoft.com/office/drawing/2014/main" id="{B36B8D7D-6459-D645-BA56-7C143DD660E0}"/>
              </a:ext>
            </a:extLst>
          </p:cNvPr>
          <p:cNvSpPr/>
          <p:nvPr/>
        </p:nvSpPr>
        <p:spPr>
          <a:xfrm>
            <a:off x="11217887" y="4530173"/>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文本框 244">
            <a:extLst>
              <a:ext uri="{FF2B5EF4-FFF2-40B4-BE49-F238E27FC236}">
                <a16:creationId xmlns:a16="http://schemas.microsoft.com/office/drawing/2014/main" id="{8F5A2B8B-B08B-6C4A-A29F-8563AEE68680}"/>
              </a:ext>
            </a:extLst>
          </p:cNvPr>
          <p:cNvSpPr txBox="1"/>
          <p:nvPr/>
        </p:nvSpPr>
        <p:spPr>
          <a:xfrm>
            <a:off x="11217887" y="4530173"/>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47" name="文本框 246">
            <a:extLst>
              <a:ext uri="{FF2B5EF4-FFF2-40B4-BE49-F238E27FC236}">
                <a16:creationId xmlns:a16="http://schemas.microsoft.com/office/drawing/2014/main" id="{ED9FAAD3-3645-4648-8E76-122CEF45942D}"/>
              </a:ext>
            </a:extLst>
          </p:cNvPr>
          <p:cNvSpPr txBox="1"/>
          <p:nvPr/>
        </p:nvSpPr>
        <p:spPr>
          <a:xfrm>
            <a:off x="4979225" y="5903695"/>
            <a:ext cx="1139877" cy="523220"/>
          </a:xfrm>
          <a:prstGeom prst="rect">
            <a:avLst/>
          </a:prstGeom>
          <a:noFill/>
        </p:spPr>
        <p:txBody>
          <a:bodyPr wrap="square" rtlCol="0">
            <a:spAutoFit/>
          </a:bodyPr>
          <a:lstStyle/>
          <a:p>
            <a:pPr algn="ctr"/>
            <a:r>
              <a:rPr kumimoji="1" lang="en-US" altLang="zh-CN" sz="2800" dirty="0">
                <a:latin typeface="Times" pitchFamily="2" charset="0"/>
              </a:rPr>
              <a:t>y</a:t>
            </a:r>
            <a:endParaRPr kumimoji="1" lang="zh-CN" altLang="en-US" sz="2800" dirty="0">
              <a:latin typeface="Times" pitchFamily="2" charset="0"/>
            </a:endParaRPr>
          </a:p>
        </p:txBody>
      </p:sp>
      <p:sp>
        <p:nvSpPr>
          <p:cNvPr id="248" name="文本框 247">
            <a:extLst>
              <a:ext uri="{FF2B5EF4-FFF2-40B4-BE49-F238E27FC236}">
                <a16:creationId xmlns:a16="http://schemas.microsoft.com/office/drawing/2014/main" id="{17C44508-0B42-5842-9CF7-CE8B9FDDFFB5}"/>
              </a:ext>
            </a:extLst>
          </p:cNvPr>
          <p:cNvSpPr txBox="1"/>
          <p:nvPr/>
        </p:nvSpPr>
        <p:spPr>
          <a:xfrm>
            <a:off x="7111032" y="5938602"/>
            <a:ext cx="1139877" cy="523220"/>
          </a:xfrm>
          <a:prstGeom prst="rect">
            <a:avLst/>
          </a:prstGeom>
          <a:noFill/>
        </p:spPr>
        <p:txBody>
          <a:bodyPr wrap="square" rtlCol="0">
            <a:spAutoFit/>
          </a:bodyPr>
          <a:lstStyle/>
          <a:p>
            <a:pPr algn="ctr"/>
            <a:r>
              <a:rPr kumimoji="1" lang="en-US" altLang="zh-CN" sz="2800" dirty="0">
                <a:latin typeface="Times" pitchFamily="2" charset="0"/>
              </a:rPr>
              <a:t>A</a:t>
            </a:r>
            <a:endParaRPr kumimoji="1" lang="zh-CN" altLang="en-US" sz="2800" dirty="0">
              <a:latin typeface="Times" pitchFamily="2" charset="0"/>
            </a:endParaRPr>
          </a:p>
        </p:txBody>
      </p:sp>
      <p:sp>
        <p:nvSpPr>
          <p:cNvPr id="249" name="文本框 248">
            <a:extLst>
              <a:ext uri="{FF2B5EF4-FFF2-40B4-BE49-F238E27FC236}">
                <a16:creationId xmlns:a16="http://schemas.microsoft.com/office/drawing/2014/main" id="{C6CEB787-E388-514C-8D1B-EB7908FE31B6}"/>
              </a:ext>
            </a:extLst>
          </p:cNvPr>
          <p:cNvSpPr txBox="1"/>
          <p:nvPr/>
        </p:nvSpPr>
        <p:spPr>
          <a:xfrm>
            <a:off x="9239490" y="5066134"/>
            <a:ext cx="1139877" cy="523220"/>
          </a:xfrm>
          <a:prstGeom prst="rect">
            <a:avLst/>
          </a:prstGeom>
          <a:noFill/>
        </p:spPr>
        <p:txBody>
          <a:bodyPr wrap="square" rtlCol="0">
            <a:spAutoFit/>
          </a:bodyPr>
          <a:lstStyle/>
          <a:p>
            <a:pPr algn="ctr"/>
            <a:r>
              <a:rPr kumimoji="1" lang="en-US" altLang="zh-CN" sz="2800" dirty="0">
                <a:latin typeface="Times" pitchFamily="2" charset="0"/>
              </a:rPr>
              <a:t>x</a:t>
            </a:r>
            <a:endParaRPr kumimoji="1" lang="zh-CN" altLang="en-US" sz="2800" dirty="0">
              <a:latin typeface="Times" pitchFamily="2" charset="0"/>
            </a:endParaRPr>
          </a:p>
        </p:txBody>
      </p:sp>
    </p:spTree>
    <p:extLst>
      <p:ext uri="{BB962C8B-B14F-4D97-AF65-F5344CB8AC3E}">
        <p14:creationId xmlns:p14="http://schemas.microsoft.com/office/powerpoint/2010/main" val="11560088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Equation-based Recovery</a:t>
            </a:r>
            <a:endParaRPr kumimoji="1" lang="zh-CN" altLang="en-US" sz="4400" b="1" dirty="0">
              <a:solidFill>
                <a:schemeClr val="accent1">
                  <a:lumMod val="75000"/>
                </a:schemeClr>
              </a:solidFill>
              <a:latin typeface="Times" pitchFamily="2" charset="0"/>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BD059CCE-976F-FB46-AAD1-6B6F18DB2BD3}"/>
                  </a:ext>
                </a:extLst>
              </p:cNvPr>
              <p:cNvSpPr txBox="1"/>
              <p:nvPr/>
            </p:nvSpPr>
            <p:spPr>
              <a:xfrm>
                <a:off x="429209" y="1647967"/>
                <a:ext cx="11762792" cy="3724096"/>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Under-constrained case</a:t>
                </a:r>
              </a:p>
              <a:p>
                <a:pPr marL="914400" lvl="1" indent="-457200">
                  <a:buFont typeface="Arial" panose="020B0604020202020204" pitchFamily="34" charset="0"/>
                  <a:buChar char="•"/>
                </a:pPr>
                <a:r>
                  <a:rPr kumimoji="1" lang="en-US" altLang="zh-CN" sz="2800" dirty="0">
                    <a:latin typeface="Times" pitchFamily="2" charset="0"/>
                  </a:rPr>
                  <a:t>Infinite feasible yet irrelevant solutions ➜ Undermine recovery accuracy</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Heavy-tailed distribution</a:t>
                </a:r>
              </a:p>
              <a:p>
                <a:pPr marL="914400" lvl="1" indent="-457200">
                  <a:buFont typeface="Arial" panose="020B0604020202020204" pitchFamily="34" charset="0"/>
                  <a:buChar char="•"/>
                </a:pPr>
                <a:r>
                  <a:rPr kumimoji="1" lang="en-US" altLang="zh-CN" sz="2800" dirty="0">
                    <a:latin typeface="Times" pitchFamily="2" charset="0"/>
                  </a:rPr>
                  <a:t>Most hash collisions are caused by keys with similar small aggregations</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14:m>
                  <m:oMath xmlns:m="http://schemas.openxmlformats.org/officeDocument/2006/math">
                    <m:sSub>
                      <m:sSubPr>
                        <m:ctrlPr>
                          <a:rPr kumimoji="1" lang="en-US" altLang="zh-CN" sz="3200" i="1">
                            <a:latin typeface="Cambria Math" panose="02040503050406030204" pitchFamily="18" charset="0"/>
                          </a:rPr>
                        </m:ctrlPr>
                      </m:sSubPr>
                      <m:e>
                        <m:r>
                          <a:rPr kumimoji="1" lang="en-US" altLang="zh-CN" sz="3200" i="1">
                            <a:latin typeface="Cambria Math" panose="02040503050406030204" pitchFamily="18" charset="0"/>
                          </a:rPr>
                          <m:t>ℓ</m:t>
                        </m:r>
                      </m:e>
                      <m:sub>
                        <m:r>
                          <a:rPr kumimoji="1" lang="en-US" altLang="zh-CN" sz="3200" i="1">
                            <a:latin typeface="Cambria Math" panose="02040503050406030204" pitchFamily="18" charset="0"/>
                          </a:rPr>
                          <m:t>2</m:t>
                        </m:r>
                      </m:sub>
                    </m:sSub>
                  </m:oMath>
                </a14:m>
                <a:r>
                  <a:rPr kumimoji="1" lang="zh-CN" altLang="en-US" sz="3200" dirty="0">
                    <a:latin typeface="Times" pitchFamily="2" charset="0"/>
                  </a:rPr>
                  <a:t> </a:t>
                </a:r>
                <a:r>
                  <a:rPr kumimoji="1" lang="en-US" altLang="zh-CN" sz="3200" dirty="0">
                    <a:latin typeface="Times" pitchFamily="2" charset="0"/>
                  </a:rPr>
                  <a:t>norm minimization</a:t>
                </a:r>
              </a:p>
              <a:p>
                <a:pPr marL="914400" lvl="1" indent="-457200">
                  <a:buFont typeface="Arial" panose="020B0604020202020204" pitchFamily="34" charset="0"/>
                  <a:buChar char="•"/>
                </a:pPr>
                <a:r>
                  <a:rPr kumimoji="1" lang="en-US" altLang="zh-CN" sz="2800" dirty="0">
                    <a:latin typeface="Times" pitchFamily="2" charset="0"/>
                  </a:rPr>
                  <a:t>Penalization on large aggregations and well suited by small “noises”</a:t>
                </a:r>
                <a:endParaRPr kumimoji="1" lang="zh-CN" altLang="en-US" sz="2800" dirty="0">
                  <a:latin typeface="Times" pitchFamily="2" charset="0"/>
                </a:endParaRPr>
              </a:p>
            </p:txBody>
          </p:sp>
        </mc:Choice>
        <mc:Fallback xmlns="">
          <p:sp>
            <p:nvSpPr>
              <p:cNvPr id="17" name="文本框 16">
                <a:extLst>
                  <a:ext uri="{FF2B5EF4-FFF2-40B4-BE49-F238E27FC236}">
                    <a16:creationId xmlns:a16="http://schemas.microsoft.com/office/drawing/2014/main" id="{BD059CCE-976F-FB46-AAD1-6B6F18DB2BD3}"/>
                  </a:ext>
                </a:extLst>
              </p:cNvPr>
              <p:cNvSpPr txBox="1">
                <a:spLocks noRot="1" noChangeAspect="1" noMove="1" noResize="1" noEditPoints="1" noAdjustHandles="1" noChangeArrowheads="1" noChangeShapeType="1" noTextEdit="1"/>
              </p:cNvSpPr>
              <p:nvPr/>
            </p:nvSpPr>
            <p:spPr>
              <a:xfrm>
                <a:off x="429209" y="1647967"/>
                <a:ext cx="11762792" cy="3724096"/>
              </a:xfrm>
              <a:prstGeom prst="rect">
                <a:avLst/>
              </a:prstGeom>
              <a:blipFill>
                <a:blip r:embed="rId3"/>
                <a:stretch>
                  <a:fillRect l="-1185" t="-2041" b="-37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60877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Key Recording Offloading</a:t>
            </a:r>
            <a:endParaRPr kumimoji="1" lang="zh-CN" altLang="en-US" sz="4400" b="1" dirty="0">
              <a:solidFill>
                <a:schemeClr val="accent1">
                  <a:lumMod val="75000"/>
                </a:schemeClr>
              </a:solidFill>
              <a:latin typeface="Times" pitchFamily="2" charset="0"/>
            </a:endParaRPr>
          </a:p>
        </p:txBody>
      </p:sp>
      <p:sp>
        <p:nvSpPr>
          <p:cNvPr id="58" name="文本框 57">
            <a:extLst>
              <a:ext uri="{FF2B5EF4-FFF2-40B4-BE49-F238E27FC236}">
                <a16:creationId xmlns:a16="http://schemas.microsoft.com/office/drawing/2014/main" id="{EFEDA717-7D3A-314D-951F-AB52393015C1}"/>
              </a:ext>
            </a:extLst>
          </p:cNvPr>
          <p:cNvSpPr txBox="1"/>
          <p:nvPr/>
        </p:nvSpPr>
        <p:spPr>
          <a:xfrm>
            <a:off x="429209" y="1647967"/>
            <a:ext cx="11762792" cy="3724096"/>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Update phase</a:t>
            </a:r>
          </a:p>
          <a:p>
            <a:pPr marL="914400" lvl="1" indent="-457200">
              <a:buFont typeface="Arial" panose="020B0604020202020204" pitchFamily="34" charset="0"/>
              <a:buChar char="•"/>
            </a:pPr>
            <a:r>
              <a:rPr kumimoji="1" lang="en-US" altLang="zh-CN" sz="2800" dirty="0">
                <a:latin typeface="Times" pitchFamily="2" charset="0"/>
              </a:rPr>
              <a:t>A lightweight bloom filter to identify new keys</a:t>
            </a:r>
          </a:p>
          <a:p>
            <a:pPr marL="914400" lvl="1" indent="-457200">
              <a:buFont typeface="Arial" panose="020B0604020202020204" pitchFamily="34" charset="0"/>
              <a:buChar char="•"/>
            </a:pPr>
            <a:r>
              <a:rPr kumimoji="1" lang="en-US" altLang="zh-CN" sz="2800" dirty="0">
                <a:latin typeface="Times" pitchFamily="2" charset="0"/>
              </a:rPr>
              <a:t>Report newly identified keys to the recovery phase</a:t>
            </a:r>
          </a:p>
          <a:p>
            <a:pPr marL="457200"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Heavy-tailed distribution</a:t>
            </a:r>
          </a:p>
          <a:p>
            <a:pPr marL="914400" lvl="1" indent="-457200">
              <a:buFont typeface="Arial" panose="020B0604020202020204" pitchFamily="34" charset="0"/>
              <a:buChar char="•"/>
            </a:pPr>
            <a:r>
              <a:rPr kumimoji="1" lang="en-US" altLang="zh-CN" sz="2800" dirty="0">
                <a:latin typeface="Times" pitchFamily="2" charset="0"/>
              </a:rPr>
              <a:t>A few keys contributing major stream volume are reported only once</a:t>
            </a:r>
          </a:p>
          <a:p>
            <a:pPr marL="457200"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Limited bandwidth usage for reporting keys</a:t>
            </a:r>
            <a:endParaRPr kumimoji="1" lang="en-US" altLang="zh-CN" sz="2800" dirty="0">
              <a:latin typeface="Times" pitchFamily="2" charset="0"/>
            </a:endParaRPr>
          </a:p>
        </p:txBody>
      </p:sp>
    </p:spTree>
    <p:extLst>
      <p:ext uri="{BB962C8B-B14F-4D97-AF65-F5344CB8AC3E}">
        <p14:creationId xmlns:p14="http://schemas.microsoft.com/office/powerpoint/2010/main" val="3927925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New Algorithms</a:t>
            </a:r>
            <a:endParaRPr kumimoji="1" lang="zh-CN" altLang="en-US" sz="4400" b="1" dirty="0">
              <a:solidFill>
                <a:schemeClr val="accent1">
                  <a:lumMod val="75000"/>
                </a:schemeClr>
              </a:solidFill>
              <a:latin typeface="Times" pitchFamily="2" charset="0"/>
            </a:endParaRPr>
          </a:p>
        </p:txBody>
      </p:sp>
      <p:pic>
        <p:nvPicPr>
          <p:cNvPr id="3" name="图片 2">
            <a:extLst>
              <a:ext uri="{FF2B5EF4-FFF2-40B4-BE49-F238E27FC236}">
                <a16:creationId xmlns:a16="http://schemas.microsoft.com/office/drawing/2014/main" id="{DA81694F-5DAB-DD45-B880-5AF07CDDA181}"/>
              </a:ext>
            </a:extLst>
          </p:cNvPr>
          <p:cNvPicPr>
            <a:picLocks noChangeAspect="1"/>
          </p:cNvPicPr>
          <p:nvPr/>
        </p:nvPicPr>
        <p:blipFill>
          <a:blip r:embed="rId3"/>
          <a:stretch>
            <a:fillRect/>
          </a:stretch>
        </p:blipFill>
        <p:spPr>
          <a:xfrm>
            <a:off x="292100" y="3116423"/>
            <a:ext cx="3714689" cy="1845557"/>
          </a:xfrm>
          <a:prstGeom prst="rect">
            <a:avLst/>
          </a:prstGeom>
        </p:spPr>
      </p:pic>
      <p:pic>
        <p:nvPicPr>
          <p:cNvPr id="4" name="图片 3">
            <a:extLst>
              <a:ext uri="{FF2B5EF4-FFF2-40B4-BE49-F238E27FC236}">
                <a16:creationId xmlns:a16="http://schemas.microsoft.com/office/drawing/2014/main" id="{B29F5CA9-1C90-6845-A3E5-3DE97D362162}"/>
              </a:ext>
            </a:extLst>
          </p:cNvPr>
          <p:cNvPicPr>
            <a:picLocks noChangeAspect="1"/>
          </p:cNvPicPr>
          <p:nvPr/>
        </p:nvPicPr>
        <p:blipFill>
          <a:blip r:embed="rId4"/>
          <a:stretch>
            <a:fillRect/>
          </a:stretch>
        </p:blipFill>
        <p:spPr>
          <a:xfrm>
            <a:off x="5607036" y="1844998"/>
            <a:ext cx="6156279" cy="2160000"/>
          </a:xfrm>
          <a:prstGeom prst="rect">
            <a:avLst/>
          </a:prstGeom>
        </p:spPr>
      </p:pic>
      <p:pic>
        <p:nvPicPr>
          <p:cNvPr id="6" name="图片 5">
            <a:extLst>
              <a:ext uri="{FF2B5EF4-FFF2-40B4-BE49-F238E27FC236}">
                <a16:creationId xmlns:a16="http://schemas.microsoft.com/office/drawing/2014/main" id="{2778ECA0-F61D-DC4C-9B9A-12112EACA723}"/>
              </a:ext>
            </a:extLst>
          </p:cNvPr>
          <p:cNvPicPr>
            <a:picLocks noChangeAspect="1"/>
          </p:cNvPicPr>
          <p:nvPr/>
        </p:nvPicPr>
        <p:blipFill>
          <a:blip r:embed="rId5"/>
          <a:stretch>
            <a:fillRect/>
          </a:stretch>
        </p:blipFill>
        <p:spPr>
          <a:xfrm>
            <a:off x="5607036" y="4584128"/>
            <a:ext cx="6190176" cy="2160000"/>
          </a:xfrm>
          <a:prstGeom prst="rect">
            <a:avLst/>
          </a:prstGeom>
        </p:spPr>
      </p:pic>
      <p:sp>
        <p:nvSpPr>
          <p:cNvPr id="7" name="左大括号 6">
            <a:extLst>
              <a:ext uri="{FF2B5EF4-FFF2-40B4-BE49-F238E27FC236}">
                <a16:creationId xmlns:a16="http://schemas.microsoft.com/office/drawing/2014/main" id="{413ADCCB-4B68-1A4B-BDE3-0D2684A6C85E}"/>
              </a:ext>
            </a:extLst>
          </p:cNvPr>
          <p:cNvSpPr/>
          <p:nvPr/>
        </p:nvSpPr>
        <p:spPr>
          <a:xfrm>
            <a:off x="4153769" y="2095433"/>
            <a:ext cx="527890" cy="3241677"/>
          </a:xfrm>
          <a:prstGeom prst="leftBrace">
            <a:avLst>
              <a:gd name="adj1" fmla="val 0"/>
              <a:gd name="adj2" fmla="val 50000"/>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3E72926B-5651-9849-A46A-7AB11C7CC7EC}"/>
              </a:ext>
            </a:extLst>
          </p:cNvPr>
          <p:cNvSpPr txBox="1"/>
          <p:nvPr/>
        </p:nvSpPr>
        <p:spPr>
          <a:xfrm>
            <a:off x="4681659" y="1844998"/>
            <a:ext cx="1869031" cy="523220"/>
          </a:xfrm>
          <a:prstGeom prst="rect">
            <a:avLst/>
          </a:prstGeom>
          <a:noFill/>
        </p:spPr>
        <p:txBody>
          <a:bodyPr wrap="square" rtlCol="0">
            <a:spAutoFit/>
          </a:bodyPr>
          <a:lstStyle/>
          <a:p>
            <a:r>
              <a:rPr kumimoji="1" lang="en-US" altLang="zh-CN" sz="2800" b="1" dirty="0">
                <a:solidFill>
                  <a:schemeClr val="accent1">
                    <a:lumMod val="75000"/>
                  </a:schemeClr>
                </a:solidFill>
                <a:latin typeface="Times" pitchFamily="2" charset="0"/>
              </a:rPr>
              <a:t>PR-Sketch</a:t>
            </a:r>
            <a:endParaRPr kumimoji="1" lang="zh-CN" altLang="en-US" sz="2800" b="1" dirty="0">
              <a:solidFill>
                <a:schemeClr val="accent1">
                  <a:lumMod val="75000"/>
                </a:schemeClr>
              </a:solidFill>
              <a:latin typeface="Times" pitchFamily="2" charset="0"/>
            </a:endParaRPr>
          </a:p>
        </p:txBody>
      </p:sp>
      <p:sp>
        <p:nvSpPr>
          <p:cNvPr id="10" name="文本框 9">
            <a:extLst>
              <a:ext uri="{FF2B5EF4-FFF2-40B4-BE49-F238E27FC236}">
                <a16:creationId xmlns:a16="http://schemas.microsoft.com/office/drawing/2014/main" id="{830F315A-8116-BA42-AA5B-0793C728BC4A}"/>
              </a:ext>
            </a:extLst>
          </p:cNvPr>
          <p:cNvSpPr txBox="1"/>
          <p:nvPr/>
        </p:nvSpPr>
        <p:spPr>
          <a:xfrm>
            <a:off x="4681659" y="5055285"/>
            <a:ext cx="1869031" cy="523220"/>
          </a:xfrm>
          <a:prstGeom prst="rect">
            <a:avLst/>
          </a:prstGeom>
          <a:noFill/>
        </p:spPr>
        <p:txBody>
          <a:bodyPr wrap="square" rtlCol="0">
            <a:spAutoFit/>
          </a:bodyPr>
          <a:lstStyle/>
          <a:p>
            <a:r>
              <a:rPr kumimoji="1" lang="en-US" altLang="zh-CN" sz="2800" b="1" dirty="0">
                <a:solidFill>
                  <a:schemeClr val="accent1">
                    <a:lumMod val="75000"/>
                  </a:schemeClr>
                </a:solidFill>
                <a:latin typeface="Times" pitchFamily="2" charset="0"/>
              </a:rPr>
              <a:t>Fast PR</a:t>
            </a:r>
            <a:endParaRPr kumimoji="1" lang="zh-CN" altLang="en-US" sz="2800" b="1" dirty="0">
              <a:solidFill>
                <a:schemeClr val="accent1">
                  <a:lumMod val="75000"/>
                </a:schemeClr>
              </a:solidFill>
              <a:latin typeface="Times" pitchFamily="2" charset="0"/>
            </a:endParaRPr>
          </a:p>
        </p:txBody>
      </p:sp>
    </p:spTree>
    <p:extLst>
      <p:ext uri="{BB962C8B-B14F-4D97-AF65-F5344CB8AC3E}">
        <p14:creationId xmlns:p14="http://schemas.microsoft.com/office/powerpoint/2010/main" val="3957217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D1A942BA-768C-2946-A4CF-D7944DFEC151}"/>
              </a:ext>
            </a:extLst>
          </p:cNvPr>
          <p:cNvSpPr/>
          <p:nvPr/>
        </p:nvSpPr>
        <p:spPr>
          <a:xfrm>
            <a:off x="305736"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026134DB-3596-094C-B9A5-57676AD38D0C}"/>
              </a:ext>
            </a:extLst>
          </p:cNvPr>
          <p:cNvSpPr txBox="1"/>
          <p:nvPr/>
        </p:nvSpPr>
        <p:spPr>
          <a:xfrm>
            <a:off x="-33866" y="2660250"/>
            <a:ext cx="2760134" cy="523220"/>
          </a:xfrm>
          <a:prstGeom prst="rect">
            <a:avLst/>
          </a:prstGeom>
          <a:noFill/>
        </p:spPr>
        <p:txBody>
          <a:bodyPr wrap="square" rtlCol="0">
            <a:spAutoFit/>
          </a:bodyPr>
          <a:lstStyle/>
          <a:p>
            <a:pPr algn="ctr"/>
            <a:r>
              <a:rPr kumimoji="1" lang="en-US" altLang="zh-CN" sz="2800" dirty="0">
                <a:latin typeface="Times" pitchFamily="2" charset="0"/>
              </a:rPr>
              <a:t>Item: (key, value)</a:t>
            </a:r>
            <a:endParaRPr kumimoji="1" lang="zh-CN" altLang="en-US" sz="2800" dirty="0">
              <a:latin typeface="Times" pitchFamily="2" charset="0"/>
            </a:endParaRPr>
          </a:p>
        </p:txBody>
      </p:sp>
      <p:sp>
        <p:nvSpPr>
          <p:cNvPr id="4" name="圆角矩形 3">
            <a:extLst>
              <a:ext uri="{FF2B5EF4-FFF2-40B4-BE49-F238E27FC236}">
                <a16:creationId xmlns:a16="http://schemas.microsoft.com/office/drawing/2014/main" id="{1A905681-A71A-1D44-983A-8762D9AEC3B3}"/>
              </a:ext>
            </a:extLst>
          </p:cNvPr>
          <p:cNvSpPr/>
          <p:nvPr/>
        </p:nvSpPr>
        <p:spPr>
          <a:xfrm>
            <a:off x="1846667"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87D1BD92-B9C9-FC41-84C2-865E9AFF9857}"/>
              </a:ext>
            </a:extLst>
          </p:cNvPr>
          <p:cNvSpPr/>
          <p:nvPr/>
        </p:nvSpPr>
        <p:spPr>
          <a:xfrm>
            <a:off x="1076202"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右箭头 5">
            <a:extLst>
              <a:ext uri="{FF2B5EF4-FFF2-40B4-BE49-F238E27FC236}">
                <a16:creationId xmlns:a16="http://schemas.microsoft.com/office/drawing/2014/main" id="{47E0A2A7-4DB8-AC49-B032-116ABED19D98}"/>
              </a:ext>
            </a:extLst>
          </p:cNvPr>
          <p:cNvSpPr/>
          <p:nvPr/>
        </p:nvSpPr>
        <p:spPr>
          <a:xfrm>
            <a:off x="2787402" y="2576924"/>
            <a:ext cx="1487304" cy="1725487"/>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56208D99-A438-1E48-8322-829532194212}"/>
              </a:ext>
            </a:extLst>
          </p:cNvPr>
          <p:cNvSpPr txBox="1"/>
          <p:nvPr/>
        </p:nvSpPr>
        <p:spPr>
          <a:xfrm>
            <a:off x="2787402" y="2944341"/>
            <a:ext cx="1351548" cy="954107"/>
          </a:xfrm>
          <a:prstGeom prst="rect">
            <a:avLst/>
          </a:prstGeom>
          <a:noFill/>
        </p:spPr>
        <p:txBody>
          <a:bodyPr wrap="square" rtlCol="0">
            <a:spAutoFit/>
          </a:bodyPr>
          <a:lstStyle/>
          <a:p>
            <a:pPr algn="ctr"/>
            <a:r>
              <a:rPr kumimoji="1" lang="en-US" altLang="zh-CN" sz="2800" dirty="0">
                <a:latin typeface="Times" pitchFamily="2" charset="0"/>
              </a:rPr>
              <a:t>High </a:t>
            </a:r>
          </a:p>
          <a:p>
            <a:pPr algn="ctr"/>
            <a:r>
              <a:rPr kumimoji="1" lang="en-US" altLang="zh-CN" sz="2800" dirty="0">
                <a:latin typeface="Times" pitchFamily="2" charset="0"/>
              </a:rPr>
              <a:t>speed</a:t>
            </a:r>
            <a:endParaRPr kumimoji="1" lang="zh-CN" altLang="en-US" sz="2800" dirty="0">
              <a:latin typeface="Times" pitchFamily="2" charset="0"/>
            </a:endParaRPr>
          </a:p>
        </p:txBody>
      </p:sp>
      <p:pic>
        <p:nvPicPr>
          <p:cNvPr id="12" name="图形 11">
            <a:extLst>
              <a:ext uri="{FF2B5EF4-FFF2-40B4-BE49-F238E27FC236}">
                <a16:creationId xmlns:a16="http://schemas.microsoft.com/office/drawing/2014/main" id="{31184D10-57F9-884D-9EBA-2AE67AACED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968" y="2811177"/>
            <a:ext cx="1256979" cy="1256979"/>
          </a:xfrm>
          <a:prstGeom prst="rect">
            <a:avLst/>
          </a:prstGeom>
        </p:spPr>
      </p:pic>
      <p:sp>
        <p:nvSpPr>
          <p:cNvPr id="13" name="文本框 12">
            <a:extLst>
              <a:ext uri="{FF2B5EF4-FFF2-40B4-BE49-F238E27FC236}">
                <a16:creationId xmlns:a16="http://schemas.microsoft.com/office/drawing/2014/main" id="{E41A3A8E-BF92-3248-9C10-A53C14901866}"/>
              </a:ext>
            </a:extLst>
          </p:cNvPr>
          <p:cNvSpPr txBox="1"/>
          <p:nvPr/>
        </p:nvSpPr>
        <p:spPr>
          <a:xfrm>
            <a:off x="-33866" y="1874613"/>
            <a:ext cx="2760134" cy="523220"/>
          </a:xfrm>
          <a:prstGeom prst="rect">
            <a:avLst/>
          </a:prstGeom>
          <a:noFill/>
        </p:spPr>
        <p:txBody>
          <a:bodyPr wrap="square" rtlCol="0">
            <a:spAutoFit/>
          </a:bodyPr>
          <a:lstStyle/>
          <a:p>
            <a:pPr algn="ctr"/>
            <a:r>
              <a:rPr kumimoji="1" lang="en-US" altLang="zh-CN" sz="2800" b="1" dirty="0">
                <a:latin typeface="Times" pitchFamily="2" charset="0"/>
              </a:rPr>
              <a:t>Update Phase</a:t>
            </a:r>
            <a:endParaRPr kumimoji="1" lang="zh-CN" altLang="en-US" sz="2800" b="1" dirty="0">
              <a:latin typeface="Times" pitchFamily="2" charset="0"/>
            </a:endParaRPr>
          </a:p>
        </p:txBody>
      </p:sp>
      <p:cxnSp>
        <p:nvCxnSpPr>
          <p:cNvPr id="15" name="直线连接符 14">
            <a:extLst>
              <a:ext uri="{FF2B5EF4-FFF2-40B4-BE49-F238E27FC236}">
                <a16:creationId xmlns:a16="http://schemas.microsoft.com/office/drawing/2014/main" id="{97FE15E5-574C-F742-ABBE-316DBF36A2F7}"/>
              </a:ext>
            </a:extLst>
          </p:cNvPr>
          <p:cNvCxnSpPr/>
          <p:nvPr/>
        </p:nvCxnSpPr>
        <p:spPr>
          <a:xfrm>
            <a:off x="6140759" y="1953308"/>
            <a:ext cx="0" cy="261272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右箭头 15">
            <a:extLst>
              <a:ext uri="{FF2B5EF4-FFF2-40B4-BE49-F238E27FC236}">
                <a16:creationId xmlns:a16="http://schemas.microsoft.com/office/drawing/2014/main" id="{9BA282AB-3626-D94D-BF9B-406416681CEA}"/>
              </a:ext>
            </a:extLst>
          </p:cNvPr>
          <p:cNvSpPr/>
          <p:nvPr/>
        </p:nvSpPr>
        <p:spPr>
          <a:xfrm>
            <a:off x="5937166" y="3094060"/>
            <a:ext cx="670762" cy="691214"/>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文本框 16">
            <a:extLst>
              <a:ext uri="{FF2B5EF4-FFF2-40B4-BE49-F238E27FC236}">
                <a16:creationId xmlns:a16="http://schemas.microsoft.com/office/drawing/2014/main" id="{2EA55CB7-CE9F-A149-B8DA-3E9349E7F9BD}"/>
              </a:ext>
            </a:extLst>
          </p:cNvPr>
          <p:cNvSpPr txBox="1"/>
          <p:nvPr/>
        </p:nvSpPr>
        <p:spPr>
          <a:xfrm>
            <a:off x="6428626" y="187461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pic>
        <p:nvPicPr>
          <p:cNvPr id="19" name="图形 18">
            <a:extLst>
              <a:ext uri="{FF2B5EF4-FFF2-40B4-BE49-F238E27FC236}">
                <a16:creationId xmlns:a16="http://schemas.microsoft.com/office/drawing/2014/main" id="{F2A630DA-0915-BA48-80FA-93356B69EE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1629" y="2873138"/>
            <a:ext cx="1111129" cy="1096509"/>
          </a:xfrm>
          <a:prstGeom prst="rect">
            <a:avLst/>
          </a:prstGeom>
        </p:spPr>
      </p:pic>
      <p:sp>
        <p:nvSpPr>
          <p:cNvPr id="20" name="右箭头 19">
            <a:extLst>
              <a:ext uri="{FF2B5EF4-FFF2-40B4-BE49-F238E27FC236}">
                <a16:creationId xmlns:a16="http://schemas.microsoft.com/office/drawing/2014/main" id="{42A6310E-F34C-FB4F-8615-DB235B75C95E}"/>
              </a:ext>
            </a:extLst>
          </p:cNvPr>
          <p:cNvSpPr/>
          <p:nvPr/>
        </p:nvSpPr>
        <p:spPr>
          <a:xfrm>
            <a:off x="8186459" y="3073992"/>
            <a:ext cx="666000" cy="694800"/>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75945A0C-CCE7-D841-A882-9CAC442B92FE}"/>
              </a:ext>
            </a:extLst>
          </p:cNvPr>
          <p:cNvSpPr/>
          <p:nvPr/>
        </p:nvSpPr>
        <p:spPr>
          <a:xfrm>
            <a:off x="8973736" y="271745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框 26">
            <a:extLst>
              <a:ext uri="{FF2B5EF4-FFF2-40B4-BE49-F238E27FC236}">
                <a16:creationId xmlns:a16="http://schemas.microsoft.com/office/drawing/2014/main" id="{9349345C-B5BB-FF4A-8EE5-F7526F882804}"/>
              </a:ext>
            </a:extLst>
          </p:cNvPr>
          <p:cNvSpPr txBox="1"/>
          <p:nvPr/>
        </p:nvSpPr>
        <p:spPr>
          <a:xfrm>
            <a:off x="8939872" y="2686139"/>
            <a:ext cx="1150046" cy="523220"/>
          </a:xfrm>
          <a:prstGeom prst="rect">
            <a:avLst/>
          </a:prstGeom>
          <a:noFill/>
        </p:spPr>
        <p:txBody>
          <a:bodyPr wrap="square" rtlCol="0">
            <a:spAutoFit/>
          </a:bodyPr>
          <a:lstStyle/>
          <a:p>
            <a:pPr algn="ctr"/>
            <a:r>
              <a:rPr kumimoji="1" lang="en-US" altLang="zh-CN" sz="2800" dirty="0">
                <a:latin typeface="Times" pitchFamily="2" charset="0"/>
              </a:rPr>
              <a:t>Key 1</a:t>
            </a:r>
            <a:endParaRPr kumimoji="1" lang="zh-CN" altLang="en-US" sz="2800" dirty="0">
              <a:latin typeface="Times" pitchFamily="2" charset="0"/>
            </a:endParaRPr>
          </a:p>
        </p:txBody>
      </p:sp>
      <p:sp>
        <p:nvSpPr>
          <p:cNvPr id="28" name="文本框 27">
            <a:extLst>
              <a:ext uri="{FF2B5EF4-FFF2-40B4-BE49-F238E27FC236}">
                <a16:creationId xmlns:a16="http://schemas.microsoft.com/office/drawing/2014/main" id="{3D423F2B-88C6-A148-B9AC-562E4C6D1599}"/>
              </a:ext>
            </a:extLst>
          </p:cNvPr>
          <p:cNvSpPr txBox="1"/>
          <p:nvPr/>
        </p:nvSpPr>
        <p:spPr>
          <a:xfrm>
            <a:off x="10036286" y="2686139"/>
            <a:ext cx="2003318" cy="523220"/>
          </a:xfrm>
          <a:prstGeom prst="rect">
            <a:avLst/>
          </a:prstGeom>
          <a:noFill/>
        </p:spPr>
        <p:txBody>
          <a:bodyPr wrap="square" rtlCol="0">
            <a:spAutoFit/>
          </a:bodyPr>
          <a:lstStyle/>
          <a:p>
            <a:pPr algn="ctr"/>
            <a:r>
              <a:rPr kumimoji="1" lang="en-US" altLang="zh-CN" sz="2800" dirty="0">
                <a:latin typeface="Times" pitchFamily="2" charset="0"/>
              </a:rPr>
              <a:t>Aggregation</a:t>
            </a:r>
            <a:endParaRPr kumimoji="1" lang="zh-CN" altLang="en-US" sz="2800" dirty="0">
              <a:latin typeface="Times" pitchFamily="2" charset="0"/>
            </a:endParaRPr>
          </a:p>
        </p:txBody>
      </p:sp>
      <p:sp>
        <p:nvSpPr>
          <p:cNvPr id="29" name="圆角矩形 28">
            <a:extLst>
              <a:ext uri="{FF2B5EF4-FFF2-40B4-BE49-F238E27FC236}">
                <a16:creationId xmlns:a16="http://schemas.microsoft.com/office/drawing/2014/main" id="{351226FB-CF33-F14E-BDCB-AD7D4BAB9E2E}"/>
              </a:ext>
            </a:extLst>
          </p:cNvPr>
          <p:cNvSpPr/>
          <p:nvPr/>
        </p:nvSpPr>
        <p:spPr>
          <a:xfrm>
            <a:off x="10036285" y="271745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圆角矩形 29">
            <a:extLst>
              <a:ext uri="{FF2B5EF4-FFF2-40B4-BE49-F238E27FC236}">
                <a16:creationId xmlns:a16="http://schemas.microsoft.com/office/drawing/2014/main" id="{D8EBE74D-3176-594C-890C-B3E0F66F183C}"/>
              </a:ext>
            </a:extLst>
          </p:cNvPr>
          <p:cNvSpPr/>
          <p:nvPr/>
        </p:nvSpPr>
        <p:spPr>
          <a:xfrm>
            <a:off x="8973736" y="318547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文本框 30">
            <a:extLst>
              <a:ext uri="{FF2B5EF4-FFF2-40B4-BE49-F238E27FC236}">
                <a16:creationId xmlns:a16="http://schemas.microsoft.com/office/drawing/2014/main" id="{5F6B443C-E5B6-264F-8D1C-066430FA7110}"/>
              </a:ext>
            </a:extLst>
          </p:cNvPr>
          <p:cNvSpPr txBox="1"/>
          <p:nvPr/>
        </p:nvSpPr>
        <p:spPr>
          <a:xfrm>
            <a:off x="8939872" y="3154159"/>
            <a:ext cx="1150046" cy="523220"/>
          </a:xfrm>
          <a:prstGeom prst="rect">
            <a:avLst/>
          </a:prstGeom>
          <a:noFill/>
        </p:spPr>
        <p:txBody>
          <a:bodyPr wrap="square" rtlCol="0">
            <a:spAutoFit/>
          </a:bodyPr>
          <a:lstStyle/>
          <a:p>
            <a:pPr algn="ctr"/>
            <a:r>
              <a:rPr kumimoji="1" lang="en-US" altLang="zh-CN" sz="2800" dirty="0">
                <a:latin typeface="Times" pitchFamily="2" charset="0"/>
              </a:rPr>
              <a:t>Key 2</a:t>
            </a:r>
            <a:endParaRPr kumimoji="1" lang="zh-CN" altLang="en-US" sz="2800" dirty="0">
              <a:latin typeface="Times" pitchFamily="2" charset="0"/>
            </a:endParaRPr>
          </a:p>
        </p:txBody>
      </p:sp>
      <p:sp>
        <p:nvSpPr>
          <p:cNvPr id="32" name="文本框 31">
            <a:extLst>
              <a:ext uri="{FF2B5EF4-FFF2-40B4-BE49-F238E27FC236}">
                <a16:creationId xmlns:a16="http://schemas.microsoft.com/office/drawing/2014/main" id="{B2A6CBAC-FFF7-C947-B476-E7E66A864412}"/>
              </a:ext>
            </a:extLst>
          </p:cNvPr>
          <p:cNvSpPr txBox="1"/>
          <p:nvPr/>
        </p:nvSpPr>
        <p:spPr>
          <a:xfrm>
            <a:off x="10036286" y="3154159"/>
            <a:ext cx="2003318" cy="523220"/>
          </a:xfrm>
          <a:prstGeom prst="rect">
            <a:avLst/>
          </a:prstGeom>
          <a:noFill/>
        </p:spPr>
        <p:txBody>
          <a:bodyPr wrap="square" rtlCol="0">
            <a:spAutoFit/>
          </a:bodyPr>
          <a:lstStyle/>
          <a:p>
            <a:pPr algn="ctr"/>
            <a:r>
              <a:rPr kumimoji="1" lang="en-US" altLang="zh-CN" sz="2800" dirty="0">
                <a:latin typeface="Times" pitchFamily="2" charset="0"/>
              </a:rPr>
              <a:t>Aggregation</a:t>
            </a:r>
            <a:endParaRPr kumimoji="1" lang="zh-CN" altLang="en-US" sz="2800" dirty="0">
              <a:latin typeface="Times" pitchFamily="2" charset="0"/>
            </a:endParaRPr>
          </a:p>
        </p:txBody>
      </p:sp>
      <p:sp>
        <p:nvSpPr>
          <p:cNvPr id="33" name="圆角矩形 32">
            <a:extLst>
              <a:ext uri="{FF2B5EF4-FFF2-40B4-BE49-F238E27FC236}">
                <a16:creationId xmlns:a16="http://schemas.microsoft.com/office/drawing/2014/main" id="{93A24C5C-D972-E74E-B005-E9B68A99E166}"/>
              </a:ext>
            </a:extLst>
          </p:cNvPr>
          <p:cNvSpPr/>
          <p:nvPr/>
        </p:nvSpPr>
        <p:spPr>
          <a:xfrm>
            <a:off x="10036285" y="318547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圆角矩形 33">
            <a:extLst>
              <a:ext uri="{FF2B5EF4-FFF2-40B4-BE49-F238E27FC236}">
                <a16:creationId xmlns:a16="http://schemas.microsoft.com/office/drawing/2014/main" id="{B6EAA535-4A44-9B40-8A09-66121FEF6B73}"/>
              </a:ext>
            </a:extLst>
          </p:cNvPr>
          <p:cNvSpPr/>
          <p:nvPr/>
        </p:nvSpPr>
        <p:spPr>
          <a:xfrm>
            <a:off x="8973736" y="365349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文本框 34">
            <a:extLst>
              <a:ext uri="{FF2B5EF4-FFF2-40B4-BE49-F238E27FC236}">
                <a16:creationId xmlns:a16="http://schemas.microsoft.com/office/drawing/2014/main" id="{5FC7F7C0-62C4-1341-ADA1-400B802C49A6}"/>
              </a:ext>
            </a:extLst>
          </p:cNvPr>
          <p:cNvSpPr txBox="1"/>
          <p:nvPr/>
        </p:nvSpPr>
        <p:spPr>
          <a:xfrm>
            <a:off x="8939872" y="3622179"/>
            <a:ext cx="1150046" cy="523220"/>
          </a:xfrm>
          <a:prstGeom prst="rect">
            <a:avLst/>
          </a:prstGeom>
          <a:noFill/>
        </p:spPr>
        <p:txBody>
          <a:bodyPr wrap="square" rtlCol="0">
            <a:spAutoFit/>
          </a:bodyPr>
          <a:lstStyle/>
          <a:p>
            <a:pPr algn="ctr"/>
            <a:r>
              <a:rPr kumimoji="1" lang="en-US" altLang="zh-CN" sz="2800" dirty="0">
                <a:latin typeface="Times" pitchFamily="2" charset="0"/>
              </a:rPr>
              <a:t>…</a:t>
            </a:r>
            <a:endParaRPr kumimoji="1" lang="zh-CN" altLang="en-US" sz="2800" dirty="0">
              <a:latin typeface="Times" pitchFamily="2" charset="0"/>
            </a:endParaRPr>
          </a:p>
        </p:txBody>
      </p:sp>
      <p:sp>
        <p:nvSpPr>
          <p:cNvPr id="36" name="文本框 35">
            <a:extLst>
              <a:ext uri="{FF2B5EF4-FFF2-40B4-BE49-F238E27FC236}">
                <a16:creationId xmlns:a16="http://schemas.microsoft.com/office/drawing/2014/main" id="{AAF63E49-0E2B-D442-8251-51707A08BB90}"/>
              </a:ext>
            </a:extLst>
          </p:cNvPr>
          <p:cNvSpPr txBox="1"/>
          <p:nvPr/>
        </p:nvSpPr>
        <p:spPr>
          <a:xfrm>
            <a:off x="10036286" y="3622179"/>
            <a:ext cx="2003318" cy="523220"/>
          </a:xfrm>
          <a:prstGeom prst="rect">
            <a:avLst/>
          </a:prstGeom>
          <a:noFill/>
        </p:spPr>
        <p:txBody>
          <a:bodyPr wrap="square" rtlCol="0">
            <a:spAutoFit/>
          </a:bodyPr>
          <a:lstStyle/>
          <a:p>
            <a:pPr algn="ctr"/>
            <a:r>
              <a:rPr kumimoji="1" lang="en-US" altLang="zh-CN" sz="2800" dirty="0">
                <a:latin typeface="Times" pitchFamily="2" charset="0"/>
              </a:rPr>
              <a:t>…</a:t>
            </a:r>
            <a:endParaRPr kumimoji="1" lang="zh-CN" altLang="en-US" sz="2800" dirty="0">
              <a:latin typeface="Times" pitchFamily="2" charset="0"/>
            </a:endParaRPr>
          </a:p>
        </p:txBody>
      </p:sp>
      <p:sp>
        <p:nvSpPr>
          <p:cNvPr id="37" name="圆角矩形 36">
            <a:extLst>
              <a:ext uri="{FF2B5EF4-FFF2-40B4-BE49-F238E27FC236}">
                <a16:creationId xmlns:a16="http://schemas.microsoft.com/office/drawing/2014/main" id="{C81FD678-FB53-644C-B6A5-F641F9A3598F}"/>
              </a:ext>
            </a:extLst>
          </p:cNvPr>
          <p:cNvSpPr/>
          <p:nvPr/>
        </p:nvSpPr>
        <p:spPr>
          <a:xfrm>
            <a:off x="10036285" y="365349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Stream Processing</a:t>
            </a:r>
            <a:endParaRPr kumimoji="1" lang="zh-CN" altLang="en-US" sz="4400" b="1" dirty="0">
              <a:solidFill>
                <a:schemeClr val="accent1">
                  <a:lumMod val="75000"/>
                </a:schemeClr>
              </a:solidFill>
              <a:latin typeface="Times" pitchFamily="2" charset="0"/>
            </a:endParaRPr>
          </a:p>
        </p:txBody>
      </p:sp>
    </p:spTree>
    <p:extLst>
      <p:ext uri="{BB962C8B-B14F-4D97-AF65-F5344CB8AC3E}">
        <p14:creationId xmlns:p14="http://schemas.microsoft.com/office/powerpoint/2010/main" val="41678058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Our Results</a:t>
            </a:r>
            <a:endParaRPr kumimoji="1" lang="zh-CN" altLang="en-US" sz="4400" b="1" dirty="0">
              <a:solidFill>
                <a:schemeClr val="accent1">
                  <a:lumMod val="75000"/>
                </a:schemeClr>
              </a:solidFill>
              <a:latin typeface="Times" pitchFamily="2" charset="0"/>
            </a:endParaRPr>
          </a:p>
        </p:txBody>
      </p:sp>
      <p:sp>
        <p:nvSpPr>
          <p:cNvPr id="11" name="文本框 10">
            <a:extLst>
              <a:ext uri="{FF2B5EF4-FFF2-40B4-BE49-F238E27FC236}">
                <a16:creationId xmlns:a16="http://schemas.microsoft.com/office/drawing/2014/main" id="{1D4DDE60-C348-504D-883A-63F646CCFD1D}"/>
              </a:ext>
            </a:extLst>
          </p:cNvPr>
          <p:cNvSpPr txBox="1"/>
          <p:nvPr/>
        </p:nvSpPr>
        <p:spPr>
          <a:xfrm>
            <a:off x="429208" y="1265868"/>
            <a:ext cx="11762792" cy="5447645"/>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Accuracy</a:t>
            </a:r>
          </a:p>
          <a:p>
            <a:pPr marL="914400" lvl="1" indent="-457200">
              <a:buFont typeface="Arial" panose="020B0604020202020204" pitchFamily="34" charset="0"/>
              <a:buChar char="•"/>
            </a:pPr>
            <a:r>
              <a:rPr kumimoji="1" lang="en-US" altLang="zh-CN" sz="2800" dirty="0">
                <a:solidFill>
                  <a:schemeClr val="accent1">
                    <a:lumMod val="75000"/>
                  </a:schemeClr>
                </a:solidFill>
                <a:latin typeface="Times" pitchFamily="2" charset="0"/>
              </a:rPr>
              <a:t>100%</a:t>
            </a:r>
            <a:r>
              <a:rPr kumimoji="1" lang="en-US" altLang="zh-CN" sz="2800" dirty="0">
                <a:latin typeface="Times" pitchFamily="2" charset="0"/>
              </a:rPr>
              <a:t> precision, </a:t>
            </a:r>
            <a:r>
              <a:rPr kumimoji="1" lang="en-US" altLang="zh-CN" sz="2800" dirty="0">
                <a:solidFill>
                  <a:schemeClr val="accent1">
                    <a:lumMod val="75000"/>
                  </a:schemeClr>
                </a:solidFill>
                <a:latin typeface="Times" pitchFamily="2" charset="0"/>
              </a:rPr>
              <a:t>100%</a:t>
            </a:r>
            <a:r>
              <a:rPr kumimoji="1" lang="en-US" altLang="zh-CN" sz="2800" dirty="0">
                <a:latin typeface="Times" pitchFamily="2" charset="0"/>
              </a:rPr>
              <a:t> recall, and </a:t>
            </a:r>
            <a:r>
              <a:rPr kumimoji="1" lang="en-US" altLang="zh-CN" sz="2800" dirty="0">
                <a:solidFill>
                  <a:schemeClr val="accent1">
                    <a:lumMod val="75000"/>
                  </a:schemeClr>
                </a:solidFill>
                <a:latin typeface="Times" pitchFamily="2" charset="0"/>
              </a:rPr>
              <a:t>100%</a:t>
            </a:r>
            <a:r>
              <a:rPr kumimoji="1" lang="en-US" altLang="zh-CN" sz="2800" dirty="0">
                <a:latin typeface="Times" pitchFamily="2" charset="0"/>
              </a:rPr>
              <a:t> F1 score</a:t>
            </a:r>
          </a:p>
          <a:p>
            <a:pPr marL="914400" lvl="1" indent="-457200">
              <a:buFont typeface="Arial" panose="020B0604020202020204" pitchFamily="34" charset="0"/>
              <a:buChar char="•"/>
            </a:pPr>
            <a:r>
              <a:rPr kumimoji="1" lang="en-US" altLang="zh-CN" sz="2800" dirty="0">
                <a:latin typeface="Times" pitchFamily="2" charset="0"/>
              </a:rPr>
              <a:t>Accurately recover (</a:t>
            </a:r>
            <a:r>
              <a:rPr kumimoji="1" lang="en-US" altLang="zh-CN" sz="2800" dirty="0">
                <a:solidFill>
                  <a:schemeClr val="accent1">
                    <a:lumMod val="75000"/>
                  </a:schemeClr>
                </a:solidFill>
                <a:latin typeface="Times" pitchFamily="2" charset="0"/>
              </a:rPr>
              <a:t>&lt;0.1% </a:t>
            </a:r>
            <a:r>
              <a:rPr kumimoji="1" lang="en-US" altLang="zh-CN" sz="2800" dirty="0">
                <a:latin typeface="Times" pitchFamily="2" charset="0"/>
              </a:rPr>
              <a:t>relative error) </a:t>
            </a:r>
            <a:r>
              <a:rPr kumimoji="1" lang="en-US" altLang="zh-CN" sz="2800" dirty="0">
                <a:solidFill>
                  <a:schemeClr val="accent1">
                    <a:lumMod val="75000"/>
                  </a:schemeClr>
                </a:solidFill>
                <a:latin typeface="Times" pitchFamily="2" charset="0"/>
              </a:rPr>
              <a:t>&gt;95% </a:t>
            </a:r>
            <a:r>
              <a:rPr kumimoji="1" lang="en-US" altLang="zh-CN" sz="2800" dirty="0">
                <a:latin typeface="Times" pitchFamily="2" charset="0"/>
              </a:rPr>
              <a:t>per-key aggregations</a:t>
            </a:r>
          </a:p>
          <a:p>
            <a:pPr marL="914400" lvl="1" indent="-457200">
              <a:buFont typeface="Arial" panose="020B0604020202020204" pitchFamily="34" charset="0"/>
              <a:buChar char="•"/>
            </a:pPr>
            <a:endParaRPr kumimoji="1" lang="en-US" altLang="zh-CN" sz="1200" dirty="0">
              <a:latin typeface="Times" pitchFamily="2" charset="0"/>
            </a:endParaRPr>
          </a:p>
          <a:p>
            <a:pPr marL="457200" indent="-457200">
              <a:buFont typeface="Wingdings" pitchFamily="2" charset="2"/>
              <a:buChar char="Ø"/>
            </a:pPr>
            <a:r>
              <a:rPr kumimoji="1" lang="en-US" altLang="zh-CN" sz="3200" dirty="0">
                <a:latin typeface="Times" pitchFamily="2" charset="0"/>
              </a:rPr>
              <a:t>Resources</a:t>
            </a:r>
          </a:p>
          <a:p>
            <a:pPr marL="914400" lvl="1" indent="-457200">
              <a:buFont typeface="Arial" panose="020B0604020202020204" pitchFamily="34" charset="0"/>
              <a:buChar char="•"/>
            </a:pPr>
            <a:r>
              <a:rPr kumimoji="1" lang="en-US" altLang="zh-CN" sz="2800" dirty="0">
                <a:latin typeface="Times" pitchFamily="2" charset="0"/>
              </a:rPr>
              <a:t>Throughput: </a:t>
            </a:r>
            <a:r>
              <a:rPr kumimoji="1" lang="en-US" altLang="zh-CN" sz="2800" dirty="0">
                <a:solidFill>
                  <a:schemeClr val="accent1">
                    <a:lumMod val="75000"/>
                  </a:schemeClr>
                </a:solidFill>
                <a:latin typeface="Times" pitchFamily="2" charset="0"/>
              </a:rPr>
              <a:t>&gt;30 </a:t>
            </a:r>
            <a:r>
              <a:rPr kumimoji="1" lang="en-US" altLang="zh-CN" sz="2800" dirty="0" err="1">
                <a:latin typeface="Times" pitchFamily="2" charset="0"/>
              </a:rPr>
              <a:t>Mips</a:t>
            </a:r>
            <a:endParaRPr kumimoji="1" lang="en-US" altLang="zh-CN" sz="2800" dirty="0">
              <a:latin typeface="Times" pitchFamily="2" charset="0"/>
            </a:endParaRPr>
          </a:p>
          <a:p>
            <a:pPr marL="914400" lvl="1" indent="-457200">
              <a:buFont typeface="Arial" panose="020B0604020202020204" pitchFamily="34" charset="0"/>
              <a:buChar char="•"/>
            </a:pPr>
            <a:r>
              <a:rPr kumimoji="1" lang="en-US" altLang="zh-CN" sz="2800" dirty="0">
                <a:latin typeface="Times" pitchFamily="2" charset="0"/>
              </a:rPr>
              <a:t>Limited bandwidth usage</a:t>
            </a:r>
          </a:p>
          <a:p>
            <a:pPr marL="914400" lvl="1" indent="-457200">
              <a:buFont typeface="Arial" panose="020B0604020202020204" pitchFamily="34" charset="0"/>
              <a:buChar char="•"/>
            </a:pPr>
            <a:r>
              <a:rPr kumimoji="1" lang="en-US" altLang="zh-CN" sz="2800" dirty="0">
                <a:latin typeface="Times" pitchFamily="2" charset="0"/>
              </a:rPr>
              <a:t>Limited recovery time</a:t>
            </a:r>
          </a:p>
          <a:p>
            <a:pPr marL="457200" indent="-457200">
              <a:buFont typeface="Wingdings" pitchFamily="2" charset="2"/>
              <a:buChar char="Ø"/>
            </a:pPr>
            <a:endParaRPr kumimoji="1" lang="en-US" altLang="zh-CN" sz="1200" dirty="0">
              <a:latin typeface="Times" pitchFamily="2" charset="0"/>
            </a:endParaRPr>
          </a:p>
          <a:p>
            <a:pPr marL="457200" indent="-457200">
              <a:buFont typeface="Wingdings" pitchFamily="2" charset="2"/>
              <a:buChar char="Ø"/>
            </a:pPr>
            <a:r>
              <a:rPr kumimoji="1" lang="en-US" altLang="zh-CN" sz="3200" dirty="0">
                <a:latin typeface="Times" pitchFamily="2" charset="0"/>
              </a:rPr>
              <a:t>Generality on both real-world and synthetic workloads</a:t>
            </a:r>
          </a:p>
          <a:p>
            <a:pPr marL="457200" indent="-457200">
              <a:buFont typeface="Wingdings" pitchFamily="2" charset="2"/>
              <a:buChar char="Ø"/>
            </a:pPr>
            <a:endParaRPr kumimoji="1" lang="en-US" altLang="zh-CN" sz="1200" dirty="0">
              <a:latin typeface="Times" pitchFamily="2" charset="0"/>
            </a:endParaRPr>
          </a:p>
          <a:p>
            <a:pPr marL="457200" indent="-457200">
              <a:buFont typeface="Wingdings" pitchFamily="2" charset="2"/>
              <a:buChar char="Ø"/>
            </a:pPr>
            <a:r>
              <a:rPr kumimoji="1" lang="en-US" altLang="zh-CN" sz="3200" dirty="0">
                <a:latin typeface="Times" pitchFamily="2" charset="0"/>
              </a:rPr>
              <a:t>Robustness on different parameter configuration</a:t>
            </a:r>
          </a:p>
          <a:p>
            <a:pPr marL="457200" indent="-457200">
              <a:buFont typeface="Wingdings" pitchFamily="2" charset="2"/>
              <a:buChar char="Ø"/>
            </a:pPr>
            <a:endParaRPr kumimoji="1" lang="en-US" altLang="zh-CN" sz="1200" dirty="0">
              <a:latin typeface="Times" pitchFamily="2" charset="0"/>
            </a:endParaRPr>
          </a:p>
          <a:p>
            <a:pPr marL="457200" indent="-457200">
              <a:buFont typeface="Wingdings" pitchFamily="2" charset="2"/>
              <a:buChar char="Ø"/>
            </a:pPr>
            <a:r>
              <a:rPr kumimoji="1" lang="en-US" altLang="zh-CN" sz="3200" dirty="0">
                <a:latin typeface="Times" pitchFamily="2" charset="0"/>
              </a:rPr>
              <a:t>Use cases</a:t>
            </a:r>
          </a:p>
        </p:txBody>
      </p:sp>
    </p:spTree>
    <p:extLst>
      <p:ext uri="{BB962C8B-B14F-4D97-AF65-F5344CB8AC3E}">
        <p14:creationId xmlns:p14="http://schemas.microsoft.com/office/powerpoint/2010/main" val="846271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2659559"/>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Thank you</a:t>
            </a:r>
            <a:endParaRPr kumimoji="1" lang="zh-CN" altLang="en-US" sz="4400" b="1" dirty="0">
              <a:solidFill>
                <a:schemeClr val="accent1">
                  <a:lumMod val="75000"/>
                </a:schemeClr>
              </a:solidFill>
              <a:latin typeface="Times" pitchFamily="2" charset="0"/>
            </a:endParaRPr>
          </a:p>
        </p:txBody>
      </p:sp>
    </p:spTree>
    <p:extLst>
      <p:ext uri="{BB962C8B-B14F-4D97-AF65-F5344CB8AC3E}">
        <p14:creationId xmlns:p14="http://schemas.microsoft.com/office/powerpoint/2010/main" val="2694960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Architecture</a:t>
            </a:r>
            <a:endParaRPr kumimoji="1" lang="zh-CN" altLang="en-US" sz="4400" b="1" dirty="0">
              <a:solidFill>
                <a:schemeClr val="accent1">
                  <a:lumMod val="75000"/>
                </a:schemeClr>
              </a:solidFill>
              <a:latin typeface="Times" pitchFamily="2" charset="0"/>
            </a:endParaRPr>
          </a:p>
        </p:txBody>
      </p:sp>
      <p:pic>
        <p:nvPicPr>
          <p:cNvPr id="3" name="图片 2">
            <a:extLst>
              <a:ext uri="{FF2B5EF4-FFF2-40B4-BE49-F238E27FC236}">
                <a16:creationId xmlns:a16="http://schemas.microsoft.com/office/drawing/2014/main" id="{DA81694F-5DAB-DD45-B880-5AF07CDDA181}"/>
              </a:ext>
            </a:extLst>
          </p:cNvPr>
          <p:cNvPicPr>
            <a:picLocks noChangeAspect="1"/>
          </p:cNvPicPr>
          <p:nvPr/>
        </p:nvPicPr>
        <p:blipFill>
          <a:blip r:embed="rId3"/>
          <a:stretch>
            <a:fillRect/>
          </a:stretch>
        </p:blipFill>
        <p:spPr>
          <a:xfrm>
            <a:off x="1604865" y="1633161"/>
            <a:ext cx="9517224" cy="4728412"/>
          </a:xfrm>
          <a:prstGeom prst="rect">
            <a:avLst/>
          </a:prstGeom>
        </p:spPr>
      </p:pic>
    </p:spTree>
    <p:extLst>
      <p:ext uri="{BB962C8B-B14F-4D97-AF65-F5344CB8AC3E}">
        <p14:creationId xmlns:p14="http://schemas.microsoft.com/office/powerpoint/2010/main" val="1289793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a:extLst>
              <a:ext uri="{FF2B5EF4-FFF2-40B4-BE49-F238E27FC236}">
                <a16:creationId xmlns:a16="http://schemas.microsoft.com/office/drawing/2014/main" id="{D1A942BA-768C-2946-A4CF-D7944DFEC151}"/>
              </a:ext>
            </a:extLst>
          </p:cNvPr>
          <p:cNvSpPr/>
          <p:nvPr/>
        </p:nvSpPr>
        <p:spPr>
          <a:xfrm>
            <a:off x="305736"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 name="文本框 2">
            <a:extLst>
              <a:ext uri="{FF2B5EF4-FFF2-40B4-BE49-F238E27FC236}">
                <a16:creationId xmlns:a16="http://schemas.microsoft.com/office/drawing/2014/main" id="{026134DB-3596-094C-B9A5-57676AD38D0C}"/>
              </a:ext>
            </a:extLst>
          </p:cNvPr>
          <p:cNvSpPr txBox="1"/>
          <p:nvPr/>
        </p:nvSpPr>
        <p:spPr>
          <a:xfrm>
            <a:off x="-33866" y="2660250"/>
            <a:ext cx="2760134" cy="523220"/>
          </a:xfrm>
          <a:prstGeom prst="rect">
            <a:avLst/>
          </a:prstGeom>
          <a:noFill/>
        </p:spPr>
        <p:txBody>
          <a:bodyPr wrap="square" rtlCol="0">
            <a:spAutoFit/>
          </a:bodyPr>
          <a:lstStyle/>
          <a:p>
            <a:pPr algn="ctr"/>
            <a:r>
              <a:rPr kumimoji="1" lang="en-US" altLang="zh-CN" sz="2800" dirty="0">
                <a:latin typeface="Times" pitchFamily="2" charset="0"/>
              </a:rPr>
              <a:t>Item: (key, value)</a:t>
            </a:r>
            <a:endParaRPr kumimoji="1" lang="zh-CN" altLang="en-US" sz="2800" dirty="0">
              <a:latin typeface="Times" pitchFamily="2" charset="0"/>
            </a:endParaRPr>
          </a:p>
        </p:txBody>
      </p:sp>
      <p:sp>
        <p:nvSpPr>
          <p:cNvPr id="4" name="圆角矩形 3">
            <a:extLst>
              <a:ext uri="{FF2B5EF4-FFF2-40B4-BE49-F238E27FC236}">
                <a16:creationId xmlns:a16="http://schemas.microsoft.com/office/drawing/2014/main" id="{1A905681-A71A-1D44-983A-8762D9AEC3B3}"/>
              </a:ext>
            </a:extLst>
          </p:cNvPr>
          <p:cNvSpPr/>
          <p:nvPr/>
        </p:nvSpPr>
        <p:spPr>
          <a:xfrm>
            <a:off x="1846667"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圆角矩形 4">
            <a:extLst>
              <a:ext uri="{FF2B5EF4-FFF2-40B4-BE49-F238E27FC236}">
                <a16:creationId xmlns:a16="http://schemas.microsoft.com/office/drawing/2014/main" id="{87D1BD92-B9C9-FC41-84C2-865E9AFF9857}"/>
              </a:ext>
            </a:extLst>
          </p:cNvPr>
          <p:cNvSpPr/>
          <p:nvPr/>
        </p:nvSpPr>
        <p:spPr>
          <a:xfrm>
            <a:off x="1076202" y="3259670"/>
            <a:ext cx="540000" cy="360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右箭头 5">
            <a:extLst>
              <a:ext uri="{FF2B5EF4-FFF2-40B4-BE49-F238E27FC236}">
                <a16:creationId xmlns:a16="http://schemas.microsoft.com/office/drawing/2014/main" id="{47E0A2A7-4DB8-AC49-B032-116ABED19D98}"/>
              </a:ext>
            </a:extLst>
          </p:cNvPr>
          <p:cNvSpPr/>
          <p:nvPr/>
        </p:nvSpPr>
        <p:spPr>
          <a:xfrm>
            <a:off x="2787402" y="2576924"/>
            <a:ext cx="1487304" cy="1725487"/>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56208D99-A438-1E48-8322-829532194212}"/>
              </a:ext>
            </a:extLst>
          </p:cNvPr>
          <p:cNvSpPr txBox="1"/>
          <p:nvPr/>
        </p:nvSpPr>
        <p:spPr>
          <a:xfrm>
            <a:off x="2787402" y="2944341"/>
            <a:ext cx="1351548" cy="954107"/>
          </a:xfrm>
          <a:prstGeom prst="rect">
            <a:avLst/>
          </a:prstGeom>
          <a:noFill/>
        </p:spPr>
        <p:txBody>
          <a:bodyPr wrap="square" rtlCol="0">
            <a:spAutoFit/>
          </a:bodyPr>
          <a:lstStyle/>
          <a:p>
            <a:pPr algn="ctr"/>
            <a:r>
              <a:rPr kumimoji="1" lang="en-US" altLang="zh-CN" sz="2800" dirty="0">
                <a:latin typeface="Times" pitchFamily="2" charset="0"/>
              </a:rPr>
              <a:t>High </a:t>
            </a:r>
          </a:p>
          <a:p>
            <a:pPr algn="ctr"/>
            <a:r>
              <a:rPr kumimoji="1" lang="en-US" altLang="zh-CN" sz="2800" dirty="0">
                <a:latin typeface="Times" pitchFamily="2" charset="0"/>
              </a:rPr>
              <a:t>speed</a:t>
            </a:r>
            <a:endParaRPr kumimoji="1" lang="zh-CN" altLang="en-US" sz="2800" dirty="0">
              <a:latin typeface="Times" pitchFamily="2" charset="0"/>
            </a:endParaRPr>
          </a:p>
        </p:txBody>
      </p:sp>
      <p:pic>
        <p:nvPicPr>
          <p:cNvPr id="12" name="图形 11">
            <a:extLst>
              <a:ext uri="{FF2B5EF4-FFF2-40B4-BE49-F238E27FC236}">
                <a16:creationId xmlns:a16="http://schemas.microsoft.com/office/drawing/2014/main" id="{31184D10-57F9-884D-9EBA-2AE67AACED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6968" y="2811177"/>
            <a:ext cx="1256979" cy="1256979"/>
          </a:xfrm>
          <a:prstGeom prst="rect">
            <a:avLst/>
          </a:prstGeom>
        </p:spPr>
      </p:pic>
      <p:sp>
        <p:nvSpPr>
          <p:cNvPr id="13" name="文本框 12">
            <a:extLst>
              <a:ext uri="{FF2B5EF4-FFF2-40B4-BE49-F238E27FC236}">
                <a16:creationId xmlns:a16="http://schemas.microsoft.com/office/drawing/2014/main" id="{E41A3A8E-BF92-3248-9C10-A53C14901866}"/>
              </a:ext>
            </a:extLst>
          </p:cNvPr>
          <p:cNvSpPr txBox="1"/>
          <p:nvPr/>
        </p:nvSpPr>
        <p:spPr>
          <a:xfrm>
            <a:off x="-33866" y="1874613"/>
            <a:ext cx="2760134" cy="523220"/>
          </a:xfrm>
          <a:prstGeom prst="rect">
            <a:avLst/>
          </a:prstGeom>
          <a:noFill/>
        </p:spPr>
        <p:txBody>
          <a:bodyPr wrap="square" rtlCol="0">
            <a:spAutoFit/>
          </a:bodyPr>
          <a:lstStyle/>
          <a:p>
            <a:pPr algn="ctr"/>
            <a:r>
              <a:rPr kumimoji="1" lang="en-US" altLang="zh-CN" sz="2800" b="1" dirty="0">
                <a:latin typeface="Times" pitchFamily="2" charset="0"/>
              </a:rPr>
              <a:t>Update Phase</a:t>
            </a:r>
            <a:endParaRPr kumimoji="1" lang="zh-CN" altLang="en-US" sz="2800" b="1" dirty="0">
              <a:latin typeface="Times" pitchFamily="2" charset="0"/>
            </a:endParaRPr>
          </a:p>
        </p:txBody>
      </p:sp>
      <p:cxnSp>
        <p:nvCxnSpPr>
          <p:cNvPr id="15" name="直线连接符 14">
            <a:extLst>
              <a:ext uri="{FF2B5EF4-FFF2-40B4-BE49-F238E27FC236}">
                <a16:creationId xmlns:a16="http://schemas.microsoft.com/office/drawing/2014/main" id="{97FE15E5-574C-F742-ABBE-316DBF36A2F7}"/>
              </a:ext>
            </a:extLst>
          </p:cNvPr>
          <p:cNvCxnSpPr/>
          <p:nvPr/>
        </p:nvCxnSpPr>
        <p:spPr>
          <a:xfrm>
            <a:off x="6140759" y="1953308"/>
            <a:ext cx="0" cy="2612724"/>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右箭头 15">
            <a:extLst>
              <a:ext uri="{FF2B5EF4-FFF2-40B4-BE49-F238E27FC236}">
                <a16:creationId xmlns:a16="http://schemas.microsoft.com/office/drawing/2014/main" id="{9BA282AB-3626-D94D-BF9B-406416681CEA}"/>
              </a:ext>
            </a:extLst>
          </p:cNvPr>
          <p:cNvSpPr/>
          <p:nvPr/>
        </p:nvSpPr>
        <p:spPr>
          <a:xfrm>
            <a:off x="5937166" y="3094060"/>
            <a:ext cx="670762" cy="691214"/>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7" name="文本框 16">
            <a:extLst>
              <a:ext uri="{FF2B5EF4-FFF2-40B4-BE49-F238E27FC236}">
                <a16:creationId xmlns:a16="http://schemas.microsoft.com/office/drawing/2014/main" id="{2EA55CB7-CE9F-A149-B8DA-3E9349E7F9BD}"/>
              </a:ext>
            </a:extLst>
          </p:cNvPr>
          <p:cNvSpPr txBox="1"/>
          <p:nvPr/>
        </p:nvSpPr>
        <p:spPr>
          <a:xfrm>
            <a:off x="6428626" y="187461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pic>
        <p:nvPicPr>
          <p:cNvPr id="19" name="图形 18">
            <a:extLst>
              <a:ext uri="{FF2B5EF4-FFF2-40B4-BE49-F238E27FC236}">
                <a16:creationId xmlns:a16="http://schemas.microsoft.com/office/drawing/2014/main" id="{F2A630DA-0915-BA48-80FA-93356B69EE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41629" y="2873138"/>
            <a:ext cx="1111129" cy="1096509"/>
          </a:xfrm>
          <a:prstGeom prst="rect">
            <a:avLst/>
          </a:prstGeom>
        </p:spPr>
      </p:pic>
      <p:sp>
        <p:nvSpPr>
          <p:cNvPr id="20" name="右箭头 19">
            <a:extLst>
              <a:ext uri="{FF2B5EF4-FFF2-40B4-BE49-F238E27FC236}">
                <a16:creationId xmlns:a16="http://schemas.microsoft.com/office/drawing/2014/main" id="{42A6310E-F34C-FB4F-8615-DB235B75C95E}"/>
              </a:ext>
            </a:extLst>
          </p:cNvPr>
          <p:cNvSpPr/>
          <p:nvPr/>
        </p:nvSpPr>
        <p:spPr>
          <a:xfrm>
            <a:off x="8186459" y="3073992"/>
            <a:ext cx="666000" cy="694800"/>
          </a:xfrm>
          <a:prstGeom prst="rightArrow">
            <a:avLst/>
          </a:prstGeom>
          <a:solidFill>
            <a:schemeClr val="accent5">
              <a:lumMod val="60000"/>
              <a:lumOff val="40000"/>
            </a:schemeClr>
          </a:solidFill>
          <a:ln w="381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圆角矩形 25">
            <a:extLst>
              <a:ext uri="{FF2B5EF4-FFF2-40B4-BE49-F238E27FC236}">
                <a16:creationId xmlns:a16="http://schemas.microsoft.com/office/drawing/2014/main" id="{75945A0C-CCE7-D841-A882-9CAC442B92FE}"/>
              </a:ext>
            </a:extLst>
          </p:cNvPr>
          <p:cNvSpPr/>
          <p:nvPr/>
        </p:nvSpPr>
        <p:spPr>
          <a:xfrm>
            <a:off x="8973736" y="271745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文本框 26">
            <a:extLst>
              <a:ext uri="{FF2B5EF4-FFF2-40B4-BE49-F238E27FC236}">
                <a16:creationId xmlns:a16="http://schemas.microsoft.com/office/drawing/2014/main" id="{9349345C-B5BB-FF4A-8EE5-F7526F882804}"/>
              </a:ext>
            </a:extLst>
          </p:cNvPr>
          <p:cNvSpPr txBox="1"/>
          <p:nvPr/>
        </p:nvSpPr>
        <p:spPr>
          <a:xfrm>
            <a:off x="8939872" y="2686139"/>
            <a:ext cx="1150046" cy="523220"/>
          </a:xfrm>
          <a:prstGeom prst="rect">
            <a:avLst/>
          </a:prstGeom>
          <a:noFill/>
        </p:spPr>
        <p:txBody>
          <a:bodyPr wrap="square" rtlCol="0">
            <a:spAutoFit/>
          </a:bodyPr>
          <a:lstStyle/>
          <a:p>
            <a:pPr algn="ctr"/>
            <a:r>
              <a:rPr kumimoji="1" lang="en-US" altLang="zh-CN" sz="2800" dirty="0">
                <a:latin typeface="Times" pitchFamily="2" charset="0"/>
              </a:rPr>
              <a:t>Key 1</a:t>
            </a:r>
            <a:endParaRPr kumimoji="1" lang="zh-CN" altLang="en-US" sz="2800" dirty="0">
              <a:latin typeface="Times" pitchFamily="2" charset="0"/>
            </a:endParaRPr>
          </a:p>
        </p:txBody>
      </p:sp>
      <p:sp>
        <p:nvSpPr>
          <p:cNvPr id="28" name="文本框 27">
            <a:extLst>
              <a:ext uri="{FF2B5EF4-FFF2-40B4-BE49-F238E27FC236}">
                <a16:creationId xmlns:a16="http://schemas.microsoft.com/office/drawing/2014/main" id="{3D423F2B-88C6-A148-B9AC-562E4C6D1599}"/>
              </a:ext>
            </a:extLst>
          </p:cNvPr>
          <p:cNvSpPr txBox="1"/>
          <p:nvPr/>
        </p:nvSpPr>
        <p:spPr>
          <a:xfrm>
            <a:off x="10036286" y="2686139"/>
            <a:ext cx="2003318" cy="523220"/>
          </a:xfrm>
          <a:prstGeom prst="rect">
            <a:avLst/>
          </a:prstGeom>
          <a:noFill/>
        </p:spPr>
        <p:txBody>
          <a:bodyPr wrap="square" rtlCol="0">
            <a:spAutoFit/>
          </a:bodyPr>
          <a:lstStyle/>
          <a:p>
            <a:pPr algn="ctr"/>
            <a:r>
              <a:rPr kumimoji="1" lang="en-US" altLang="zh-CN" sz="2800" dirty="0">
                <a:latin typeface="Times" pitchFamily="2" charset="0"/>
              </a:rPr>
              <a:t>Aggregation</a:t>
            </a:r>
            <a:endParaRPr kumimoji="1" lang="zh-CN" altLang="en-US" sz="2800" dirty="0">
              <a:latin typeface="Times" pitchFamily="2" charset="0"/>
            </a:endParaRPr>
          </a:p>
        </p:txBody>
      </p:sp>
      <p:sp>
        <p:nvSpPr>
          <p:cNvPr id="29" name="圆角矩形 28">
            <a:extLst>
              <a:ext uri="{FF2B5EF4-FFF2-40B4-BE49-F238E27FC236}">
                <a16:creationId xmlns:a16="http://schemas.microsoft.com/office/drawing/2014/main" id="{351226FB-CF33-F14E-BDCB-AD7D4BAB9E2E}"/>
              </a:ext>
            </a:extLst>
          </p:cNvPr>
          <p:cNvSpPr/>
          <p:nvPr/>
        </p:nvSpPr>
        <p:spPr>
          <a:xfrm>
            <a:off x="10036285" y="271745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圆角矩形 29">
            <a:extLst>
              <a:ext uri="{FF2B5EF4-FFF2-40B4-BE49-F238E27FC236}">
                <a16:creationId xmlns:a16="http://schemas.microsoft.com/office/drawing/2014/main" id="{D8EBE74D-3176-594C-890C-B3E0F66F183C}"/>
              </a:ext>
            </a:extLst>
          </p:cNvPr>
          <p:cNvSpPr/>
          <p:nvPr/>
        </p:nvSpPr>
        <p:spPr>
          <a:xfrm>
            <a:off x="8973736" y="318547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文本框 30">
            <a:extLst>
              <a:ext uri="{FF2B5EF4-FFF2-40B4-BE49-F238E27FC236}">
                <a16:creationId xmlns:a16="http://schemas.microsoft.com/office/drawing/2014/main" id="{5F6B443C-E5B6-264F-8D1C-066430FA7110}"/>
              </a:ext>
            </a:extLst>
          </p:cNvPr>
          <p:cNvSpPr txBox="1"/>
          <p:nvPr/>
        </p:nvSpPr>
        <p:spPr>
          <a:xfrm>
            <a:off x="8939872" y="3154159"/>
            <a:ext cx="1150046" cy="523220"/>
          </a:xfrm>
          <a:prstGeom prst="rect">
            <a:avLst/>
          </a:prstGeom>
          <a:noFill/>
        </p:spPr>
        <p:txBody>
          <a:bodyPr wrap="square" rtlCol="0">
            <a:spAutoFit/>
          </a:bodyPr>
          <a:lstStyle/>
          <a:p>
            <a:pPr algn="ctr"/>
            <a:r>
              <a:rPr kumimoji="1" lang="en-US" altLang="zh-CN" sz="2800" dirty="0">
                <a:latin typeface="Times" pitchFamily="2" charset="0"/>
              </a:rPr>
              <a:t>Key 2</a:t>
            </a:r>
            <a:endParaRPr kumimoji="1" lang="zh-CN" altLang="en-US" sz="2800" dirty="0">
              <a:latin typeface="Times" pitchFamily="2" charset="0"/>
            </a:endParaRPr>
          </a:p>
        </p:txBody>
      </p:sp>
      <p:sp>
        <p:nvSpPr>
          <p:cNvPr id="32" name="文本框 31">
            <a:extLst>
              <a:ext uri="{FF2B5EF4-FFF2-40B4-BE49-F238E27FC236}">
                <a16:creationId xmlns:a16="http://schemas.microsoft.com/office/drawing/2014/main" id="{B2A6CBAC-FFF7-C947-B476-E7E66A864412}"/>
              </a:ext>
            </a:extLst>
          </p:cNvPr>
          <p:cNvSpPr txBox="1"/>
          <p:nvPr/>
        </p:nvSpPr>
        <p:spPr>
          <a:xfrm>
            <a:off x="10036286" y="3154159"/>
            <a:ext cx="2003318" cy="523220"/>
          </a:xfrm>
          <a:prstGeom prst="rect">
            <a:avLst/>
          </a:prstGeom>
          <a:noFill/>
        </p:spPr>
        <p:txBody>
          <a:bodyPr wrap="square" rtlCol="0">
            <a:spAutoFit/>
          </a:bodyPr>
          <a:lstStyle/>
          <a:p>
            <a:pPr algn="ctr"/>
            <a:r>
              <a:rPr kumimoji="1" lang="en-US" altLang="zh-CN" sz="2800" dirty="0">
                <a:latin typeface="Times" pitchFamily="2" charset="0"/>
              </a:rPr>
              <a:t>Aggregation</a:t>
            </a:r>
            <a:endParaRPr kumimoji="1" lang="zh-CN" altLang="en-US" sz="2800" dirty="0">
              <a:latin typeface="Times" pitchFamily="2" charset="0"/>
            </a:endParaRPr>
          </a:p>
        </p:txBody>
      </p:sp>
      <p:sp>
        <p:nvSpPr>
          <p:cNvPr id="33" name="圆角矩形 32">
            <a:extLst>
              <a:ext uri="{FF2B5EF4-FFF2-40B4-BE49-F238E27FC236}">
                <a16:creationId xmlns:a16="http://schemas.microsoft.com/office/drawing/2014/main" id="{93A24C5C-D972-E74E-B005-E9B68A99E166}"/>
              </a:ext>
            </a:extLst>
          </p:cNvPr>
          <p:cNvSpPr/>
          <p:nvPr/>
        </p:nvSpPr>
        <p:spPr>
          <a:xfrm>
            <a:off x="10036285" y="318547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4" name="圆角矩形 33">
            <a:extLst>
              <a:ext uri="{FF2B5EF4-FFF2-40B4-BE49-F238E27FC236}">
                <a16:creationId xmlns:a16="http://schemas.microsoft.com/office/drawing/2014/main" id="{B6EAA535-4A44-9B40-8A09-66121FEF6B73}"/>
              </a:ext>
            </a:extLst>
          </p:cNvPr>
          <p:cNvSpPr/>
          <p:nvPr/>
        </p:nvSpPr>
        <p:spPr>
          <a:xfrm>
            <a:off x="8973736" y="3653490"/>
            <a:ext cx="1048447"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5" name="文本框 34">
            <a:extLst>
              <a:ext uri="{FF2B5EF4-FFF2-40B4-BE49-F238E27FC236}">
                <a16:creationId xmlns:a16="http://schemas.microsoft.com/office/drawing/2014/main" id="{5FC7F7C0-62C4-1341-ADA1-400B802C49A6}"/>
              </a:ext>
            </a:extLst>
          </p:cNvPr>
          <p:cNvSpPr txBox="1"/>
          <p:nvPr/>
        </p:nvSpPr>
        <p:spPr>
          <a:xfrm>
            <a:off x="8939872" y="3622179"/>
            <a:ext cx="1150046" cy="523220"/>
          </a:xfrm>
          <a:prstGeom prst="rect">
            <a:avLst/>
          </a:prstGeom>
          <a:noFill/>
        </p:spPr>
        <p:txBody>
          <a:bodyPr wrap="square" rtlCol="0">
            <a:spAutoFit/>
          </a:bodyPr>
          <a:lstStyle/>
          <a:p>
            <a:pPr algn="ctr"/>
            <a:r>
              <a:rPr kumimoji="1" lang="en-US" altLang="zh-CN" sz="2800" dirty="0">
                <a:latin typeface="Times" pitchFamily="2" charset="0"/>
              </a:rPr>
              <a:t>…</a:t>
            </a:r>
            <a:endParaRPr kumimoji="1" lang="zh-CN" altLang="en-US" sz="2800" dirty="0">
              <a:latin typeface="Times" pitchFamily="2" charset="0"/>
            </a:endParaRPr>
          </a:p>
        </p:txBody>
      </p:sp>
      <p:sp>
        <p:nvSpPr>
          <p:cNvPr id="36" name="文本框 35">
            <a:extLst>
              <a:ext uri="{FF2B5EF4-FFF2-40B4-BE49-F238E27FC236}">
                <a16:creationId xmlns:a16="http://schemas.microsoft.com/office/drawing/2014/main" id="{AAF63E49-0E2B-D442-8251-51707A08BB90}"/>
              </a:ext>
            </a:extLst>
          </p:cNvPr>
          <p:cNvSpPr txBox="1"/>
          <p:nvPr/>
        </p:nvSpPr>
        <p:spPr>
          <a:xfrm>
            <a:off x="10036286" y="3622179"/>
            <a:ext cx="2003318" cy="523220"/>
          </a:xfrm>
          <a:prstGeom prst="rect">
            <a:avLst/>
          </a:prstGeom>
          <a:noFill/>
        </p:spPr>
        <p:txBody>
          <a:bodyPr wrap="square" rtlCol="0">
            <a:spAutoFit/>
          </a:bodyPr>
          <a:lstStyle/>
          <a:p>
            <a:pPr algn="ctr"/>
            <a:r>
              <a:rPr kumimoji="1" lang="en-US" altLang="zh-CN" sz="2800" dirty="0">
                <a:latin typeface="Times" pitchFamily="2" charset="0"/>
              </a:rPr>
              <a:t>…</a:t>
            </a:r>
            <a:endParaRPr kumimoji="1" lang="zh-CN" altLang="en-US" sz="2800" dirty="0">
              <a:latin typeface="Times" pitchFamily="2" charset="0"/>
            </a:endParaRPr>
          </a:p>
        </p:txBody>
      </p:sp>
      <p:sp>
        <p:nvSpPr>
          <p:cNvPr id="37" name="圆角矩形 36">
            <a:extLst>
              <a:ext uri="{FF2B5EF4-FFF2-40B4-BE49-F238E27FC236}">
                <a16:creationId xmlns:a16="http://schemas.microsoft.com/office/drawing/2014/main" id="{C81FD678-FB53-644C-B6A5-F641F9A3598F}"/>
              </a:ext>
            </a:extLst>
          </p:cNvPr>
          <p:cNvSpPr/>
          <p:nvPr/>
        </p:nvSpPr>
        <p:spPr>
          <a:xfrm>
            <a:off x="10036285" y="3653490"/>
            <a:ext cx="2003318" cy="46802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Stream Processing</a:t>
            </a:r>
            <a:endParaRPr kumimoji="1" lang="zh-CN" altLang="en-US" sz="4400" b="1" dirty="0">
              <a:solidFill>
                <a:schemeClr val="accent1">
                  <a:lumMod val="75000"/>
                </a:schemeClr>
              </a:solidFill>
              <a:latin typeface="Times" pitchFamily="2" charset="0"/>
            </a:endParaRPr>
          </a:p>
        </p:txBody>
      </p:sp>
      <p:pic>
        <p:nvPicPr>
          <p:cNvPr id="9" name="图形 8">
            <a:extLst>
              <a:ext uri="{FF2B5EF4-FFF2-40B4-BE49-F238E27FC236}">
                <a16:creationId xmlns:a16="http://schemas.microsoft.com/office/drawing/2014/main" id="{98B8073E-A35A-AD43-8D46-E7732A8EF7A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26440" y="4052234"/>
            <a:ext cx="644017" cy="644017"/>
          </a:xfrm>
          <a:prstGeom prst="rect">
            <a:avLst/>
          </a:prstGeom>
        </p:spPr>
      </p:pic>
      <p:pic>
        <p:nvPicPr>
          <p:cNvPr id="11" name="图形 10">
            <a:extLst>
              <a:ext uri="{FF2B5EF4-FFF2-40B4-BE49-F238E27FC236}">
                <a16:creationId xmlns:a16="http://schemas.microsoft.com/office/drawing/2014/main" id="{D520EECE-8D6F-0A43-AFFD-8FFF2A82A49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176930" y="4062185"/>
            <a:ext cx="644017" cy="644017"/>
          </a:xfrm>
          <a:prstGeom prst="rect">
            <a:avLst/>
          </a:prstGeom>
        </p:spPr>
      </p:pic>
      <p:sp>
        <p:nvSpPr>
          <p:cNvPr id="39" name="文本框 38">
            <a:extLst>
              <a:ext uri="{FF2B5EF4-FFF2-40B4-BE49-F238E27FC236}">
                <a16:creationId xmlns:a16="http://schemas.microsoft.com/office/drawing/2014/main" id="{20D16F43-1739-F443-9D1F-8CE5D405C5AD}"/>
              </a:ext>
            </a:extLst>
          </p:cNvPr>
          <p:cNvSpPr txBox="1"/>
          <p:nvPr/>
        </p:nvSpPr>
        <p:spPr>
          <a:xfrm>
            <a:off x="3654556" y="4737030"/>
            <a:ext cx="3044747"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Limited resources</a:t>
            </a:r>
            <a:endParaRPr kumimoji="1" lang="zh-CN" altLang="en-US" sz="2800" dirty="0">
              <a:solidFill>
                <a:schemeClr val="accent1">
                  <a:lumMod val="75000"/>
                </a:schemeClr>
              </a:solidFill>
              <a:latin typeface="Times" pitchFamily="2" charset="0"/>
            </a:endParaRPr>
          </a:p>
        </p:txBody>
      </p:sp>
      <p:cxnSp>
        <p:nvCxnSpPr>
          <p:cNvPr id="21" name="直线箭头连接符 20">
            <a:extLst>
              <a:ext uri="{FF2B5EF4-FFF2-40B4-BE49-F238E27FC236}">
                <a16:creationId xmlns:a16="http://schemas.microsoft.com/office/drawing/2014/main" id="{A32C6585-B5B8-2243-80EB-DD5100CB32C6}"/>
              </a:ext>
            </a:extLst>
          </p:cNvPr>
          <p:cNvCxnSpPr>
            <a:cxnSpLocks/>
            <a:stCxn id="39" idx="2"/>
            <a:endCxn id="41" idx="0"/>
          </p:cNvCxnSpPr>
          <p:nvPr/>
        </p:nvCxnSpPr>
        <p:spPr>
          <a:xfrm>
            <a:off x="5176930" y="5260250"/>
            <a:ext cx="2625876" cy="494718"/>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文本框 40">
            <a:extLst>
              <a:ext uri="{FF2B5EF4-FFF2-40B4-BE49-F238E27FC236}">
                <a16:creationId xmlns:a16="http://schemas.microsoft.com/office/drawing/2014/main" id="{7B00181E-4D58-6448-94C6-98F1380B2805}"/>
              </a:ext>
            </a:extLst>
          </p:cNvPr>
          <p:cNvSpPr txBox="1"/>
          <p:nvPr/>
        </p:nvSpPr>
        <p:spPr>
          <a:xfrm>
            <a:off x="5892881" y="5754968"/>
            <a:ext cx="3819849"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Approximate techniques</a:t>
            </a:r>
            <a:endParaRPr kumimoji="1" lang="zh-CN" altLang="en-US" sz="2800" dirty="0">
              <a:solidFill>
                <a:schemeClr val="accent1">
                  <a:lumMod val="75000"/>
                </a:schemeClr>
              </a:solidFill>
              <a:latin typeface="Times" pitchFamily="2" charset="0"/>
            </a:endParaRPr>
          </a:p>
        </p:txBody>
      </p:sp>
      <p:sp>
        <p:nvSpPr>
          <p:cNvPr id="42" name="文本框 41">
            <a:extLst>
              <a:ext uri="{FF2B5EF4-FFF2-40B4-BE49-F238E27FC236}">
                <a16:creationId xmlns:a16="http://schemas.microsoft.com/office/drawing/2014/main" id="{D4D752E6-48F4-DC45-B3DF-640DB9C63F3D}"/>
              </a:ext>
            </a:extLst>
          </p:cNvPr>
          <p:cNvSpPr txBox="1"/>
          <p:nvPr/>
        </p:nvSpPr>
        <p:spPr>
          <a:xfrm>
            <a:off x="8778396" y="4454564"/>
            <a:ext cx="3413604"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Aim for high accuracy</a:t>
            </a:r>
            <a:endParaRPr kumimoji="1" lang="zh-CN" altLang="en-US" sz="2800" dirty="0">
              <a:solidFill>
                <a:schemeClr val="accent1">
                  <a:lumMod val="75000"/>
                </a:schemeClr>
              </a:solidFill>
              <a:latin typeface="Times" pitchFamily="2" charset="0"/>
            </a:endParaRPr>
          </a:p>
        </p:txBody>
      </p:sp>
      <p:cxnSp>
        <p:nvCxnSpPr>
          <p:cNvPr id="43" name="直线箭头连接符 42">
            <a:extLst>
              <a:ext uri="{FF2B5EF4-FFF2-40B4-BE49-F238E27FC236}">
                <a16:creationId xmlns:a16="http://schemas.microsoft.com/office/drawing/2014/main" id="{D78EB247-68AD-6847-964D-58A05AFD2FE9}"/>
              </a:ext>
            </a:extLst>
          </p:cNvPr>
          <p:cNvCxnSpPr>
            <a:cxnSpLocks/>
            <a:endCxn id="41" idx="0"/>
          </p:cNvCxnSpPr>
          <p:nvPr/>
        </p:nvCxnSpPr>
        <p:spPr>
          <a:xfrm flipH="1">
            <a:off x="7802806" y="5214852"/>
            <a:ext cx="2682392" cy="540116"/>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8195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Existing Approximation</a:t>
            </a:r>
            <a:endParaRPr kumimoji="1" lang="zh-CN" altLang="en-US" sz="4400" b="1" dirty="0">
              <a:solidFill>
                <a:schemeClr val="accent1">
                  <a:lumMod val="75000"/>
                </a:schemeClr>
              </a:solidFill>
              <a:latin typeface="Times" pitchFamily="2" charset="0"/>
            </a:endParaRPr>
          </a:p>
        </p:txBody>
      </p:sp>
      <p:sp>
        <p:nvSpPr>
          <p:cNvPr id="41" name="文本框 40">
            <a:extLst>
              <a:ext uri="{FF2B5EF4-FFF2-40B4-BE49-F238E27FC236}">
                <a16:creationId xmlns:a16="http://schemas.microsoft.com/office/drawing/2014/main" id="{7B00181E-4D58-6448-94C6-98F1380B2805}"/>
              </a:ext>
            </a:extLst>
          </p:cNvPr>
          <p:cNvSpPr txBox="1"/>
          <p:nvPr/>
        </p:nvSpPr>
        <p:spPr>
          <a:xfrm>
            <a:off x="292100" y="2249822"/>
            <a:ext cx="3819849"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Approximate techniques</a:t>
            </a:r>
            <a:endParaRPr kumimoji="1" lang="zh-CN" altLang="en-US" sz="2800" dirty="0">
              <a:solidFill>
                <a:schemeClr val="accent1">
                  <a:lumMod val="75000"/>
                </a:schemeClr>
              </a:solidFill>
              <a:latin typeface="Times" pitchFamily="2" charset="0"/>
            </a:endParaRPr>
          </a:p>
        </p:txBody>
      </p:sp>
      <p:sp>
        <p:nvSpPr>
          <p:cNvPr id="8" name="左大括号 7">
            <a:extLst>
              <a:ext uri="{FF2B5EF4-FFF2-40B4-BE49-F238E27FC236}">
                <a16:creationId xmlns:a16="http://schemas.microsoft.com/office/drawing/2014/main" id="{D559EEA3-DB58-4A4E-AD08-1D518BFD71A2}"/>
              </a:ext>
            </a:extLst>
          </p:cNvPr>
          <p:cNvSpPr/>
          <p:nvPr/>
        </p:nvSpPr>
        <p:spPr>
          <a:xfrm>
            <a:off x="4040169" y="1859497"/>
            <a:ext cx="435594" cy="1310206"/>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992CE166-94D1-4E41-87A2-F1064AF12906}"/>
              </a:ext>
            </a:extLst>
          </p:cNvPr>
          <p:cNvSpPr txBox="1"/>
          <p:nvPr/>
        </p:nvSpPr>
        <p:spPr>
          <a:xfrm>
            <a:off x="4606627" y="1597887"/>
            <a:ext cx="4241985"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Sampling-based techniques</a:t>
            </a:r>
            <a:endParaRPr kumimoji="1" lang="zh-CN" altLang="en-US" sz="2800" dirty="0">
              <a:solidFill>
                <a:schemeClr val="accent1">
                  <a:lumMod val="75000"/>
                </a:schemeClr>
              </a:solidFill>
              <a:latin typeface="Times" pitchFamily="2" charset="0"/>
            </a:endParaRPr>
          </a:p>
        </p:txBody>
      </p:sp>
      <p:sp>
        <p:nvSpPr>
          <p:cNvPr id="42" name="文本框 41">
            <a:extLst>
              <a:ext uri="{FF2B5EF4-FFF2-40B4-BE49-F238E27FC236}">
                <a16:creationId xmlns:a16="http://schemas.microsoft.com/office/drawing/2014/main" id="{8EF6E196-811A-C643-99F3-FB14E59F3292}"/>
              </a:ext>
            </a:extLst>
          </p:cNvPr>
          <p:cNvSpPr txBox="1"/>
          <p:nvPr/>
        </p:nvSpPr>
        <p:spPr>
          <a:xfrm>
            <a:off x="4606627" y="2172296"/>
            <a:ext cx="4241985"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Counter-based techniques</a:t>
            </a:r>
            <a:endParaRPr kumimoji="1" lang="zh-CN" altLang="en-US" sz="2800" dirty="0">
              <a:solidFill>
                <a:schemeClr val="accent1">
                  <a:lumMod val="75000"/>
                </a:schemeClr>
              </a:solidFill>
              <a:latin typeface="Times" pitchFamily="2" charset="0"/>
            </a:endParaRPr>
          </a:p>
        </p:txBody>
      </p:sp>
      <p:sp>
        <p:nvSpPr>
          <p:cNvPr id="43" name="文本框 42">
            <a:extLst>
              <a:ext uri="{FF2B5EF4-FFF2-40B4-BE49-F238E27FC236}">
                <a16:creationId xmlns:a16="http://schemas.microsoft.com/office/drawing/2014/main" id="{7B4F2D6F-A7BE-204E-9BB2-3907FFA7149A}"/>
              </a:ext>
            </a:extLst>
          </p:cNvPr>
          <p:cNvSpPr txBox="1"/>
          <p:nvPr/>
        </p:nvSpPr>
        <p:spPr>
          <a:xfrm>
            <a:off x="4606627" y="2737149"/>
            <a:ext cx="4241985" cy="523220"/>
          </a:xfrm>
          <a:prstGeom prst="rect">
            <a:avLst/>
          </a:prstGeom>
          <a:noFill/>
          <a:ln w="38100">
            <a:solidFill>
              <a:schemeClr val="accent6">
                <a:lumMod val="75000"/>
              </a:schemeClr>
            </a:solidFill>
          </a:ln>
        </p:spPr>
        <p:txBody>
          <a:bodyPr wrap="square" rtlCol="0">
            <a:spAutoFit/>
          </a:bodyPr>
          <a:lstStyle/>
          <a:p>
            <a:pPr algn="ctr"/>
            <a:r>
              <a:rPr kumimoji="1" lang="en-US" altLang="zh-CN" sz="2800" dirty="0">
                <a:solidFill>
                  <a:schemeClr val="accent6">
                    <a:lumMod val="75000"/>
                  </a:schemeClr>
                </a:solidFill>
                <a:latin typeface="Times" pitchFamily="2" charset="0"/>
              </a:rPr>
              <a:t>Sketch-based techniques</a:t>
            </a:r>
            <a:endParaRPr kumimoji="1" lang="zh-CN" altLang="en-US" sz="2800" dirty="0">
              <a:solidFill>
                <a:schemeClr val="accent6">
                  <a:lumMod val="75000"/>
                </a:schemeClr>
              </a:solidFill>
              <a:latin typeface="Times" pitchFamily="2" charset="0"/>
            </a:endParaRPr>
          </a:p>
        </p:txBody>
      </p:sp>
      <p:sp>
        <p:nvSpPr>
          <p:cNvPr id="44" name="文本框 43">
            <a:extLst>
              <a:ext uri="{FF2B5EF4-FFF2-40B4-BE49-F238E27FC236}">
                <a16:creationId xmlns:a16="http://schemas.microsoft.com/office/drawing/2014/main" id="{AC8C03A5-BA99-DF4C-9678-239F15170F1E}"/>
              </a:ext>
            </a:extLst>
          </p:cNvPr>
          <p:cNvSpPr txBox="1"/>
          <p:nvPr/>
        </p:nvSpPr>
        <p:spPr>
          <a:xfrm>
            <a:off x="9441756" y="1597887"/>
            <a:ext cx="2338763" cy="523220"/>
          </a:xfrm>
          <a:prstGeom prst="rect">
            <a:avLst/>
          </a:prstGeom>
          <a:noFill/>
        </p:spPr>
        <p:txBody>
          <a:bodyPr wrap="square" rtlCol="0">
            <a:spAutoFit/>
          </a:bodyPr>
          <a:lstStyle/>
          <a:p>
            <a:r>
              <a:rPr kumimoji="1" lang="en-US" altLang="zh-CN" sz="2800" dirty="0">
                <a:solidFill>
                  <a:srgbClr val="FF0000"/>
                </a:solidFill>
                <a:latin typeface="Times" pitchFamily="2" charset="0"/>
              </a:rPr>
              <a:t>Low Accuracy</a:t>
            </a:r>
            <a:endParaRPr kumimoji="1" lang="zh-CN" altLang="en-US" sz="2800" dirty="0">
              <a:solidFill>
                <a:srgbClr val="FF0000"/>
              </a:solidFill>
              <a:latin typeface="Times" pitchFamily="2" charset="0"/>
            </a:endParaRPr>
          </a:p>
        </p:txBody>
      </p:sp>
      <p:sp>
        <p:nvSpPr>
          <p:cNvPr id="45" name="文本框 44">
            <a:extLst>
              <a:ext uri="{FF2B5EF4-FFF2-40B4-BE49-F238E27FC236}">
                <a16:creationId xmlns:a16="http://schemas.microsoft.com/office/drawing/2014/main" id="{8F286F50-4F3F-B240-A52E-E5B465C2525D}"/>
              </a:ext>
            </a:extLst>
          </p:cNvPr>
          <p:cNvSpPr txBox="1"/>
          <p:nvPr/>
        </p:nvSpPr>
        <p:spPr>
          <a:xfrm>
            <a:off x="9441757" y="2172296"/>
            <a:ext cx="2458143" cy="523220"/>
          </a:xfrm>
          <a:prstGeom prst="rect">
            <a:avLst/>
          </a:prstGeom>
          <a:noFill/>
        </p:spPr>
        <p:txBody>
          <a:bodyPr wrap="square" rtlCol="0">
            <a:spAutoFit/>
          </a:bodyPr>
          <a:lstStyle/>
          <a:p>
            <a:r>
              <a:rPr kumimoji="1" lang="en-US" altLang="zh-CN" sz="2800" dirty="0">
                <a:solidFill>
                  <a:srgbClr val="FF0000"/>
                </a:solidFill>
                <a:latin typeface="Times" pitchFamily="2" charset="0"/>
              </a:rPr>
              <a:t>Many resources</a:t>
            </a:r>
            <a:endParaRPr kumimoji="1" lang="zh-CN" altLang="en-US" sz="2800" dirty="0">
              <a:solidFill>
                <a:srgbClr val="FF0000"/>
              </a:solidFill>
              <a:latin typeface="Times" pitchFamily="2" charset="0"/>
            </a:endParaRPr>
          </a:p>
        </p:txBody>
      </p:sp>
      <p:cxnSp>
        <p:nvCxnSpPr>
          <p:cNvPr id="47" name="直线箭头连接符 46">
            <a:extLst>
              <a:ext uri="{FF2B5EF4-FFF2-40B4-BE49-F238E27FC236}">
                <a16:creationId xmlns:a16="http://schemas.microsoft.com/office/drawing/2014/main" id="{5F9A28D5-0D3F-FB40-9EF4-8DFB116F6F58}"/>
              </a:ext>
            </a:extLst>
          </p:cNvPr>
          <p:cNvCxnSpPr>
            <a:cxnSpLocks/>
            <a:stCxn id="40" idx="3"/>
            <a:endCxn id="44" idx="1"/>
          </p:cNvCxnSpPr>
          <p:nvPr/>
        </p:nvCxnSpPr>
        <p:spPr>
          <a:xfrm>
            <a:off x="8848612" y="1859497"/>
            <a:ext cx="593144"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005FF6A6-00DE-394D-BB37-6595730B0217}"/>
              </a:ext>
            </a:extLst>
          </p:cNvPr>
          <p:cNvCxnSpPr>
            <a:cxnSpLocks/>
            <a:stCxn id="42" idx="3"/>
            <a:endCxn id="45" idx="1"/>
          </p:cNvCxnSpPr>
          <p:nvPr/>
        </p:nvCxnSpPr>
        <p:spPr>
          <a:xfrm>
            <a:off x="8848612" y="2433906"/>
            <a:ext cx="593145"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8F271BD-7419-3A44-9AC3-D491E013A48E}"/>
              </a:ext>
            </a:extLst>
          </p:cNvPr>
          <p:cNvSpPr txBox="1"/>
          <p:nvPr/>
        </p:nvSpPr>
        <p:spPr>
          <a:xfrm>
            <a:off x="4606626" y="3891746"/>
            <a:ext cx="4241985" cy="954107"/>
          </a:xfrm>
          <a:prstGeom prst="rect">
            <a:avLst/>
          </a:prstGeom>
          <a:noFill/>
          <a:ln w="38100">
            <a:solidFill>
              <a:schemeClr val="accent6">
                <a:lumMod val="75000"/>
              </a:schemeClr>
            </a:solidFill>
          </a:ln>
        </p:spPr>
        <p:txBody>
          <a:bodyPr wrap="square" rtlCol="0">
            <a:spAutoFit/>
          </a:bodyPr>
          <a:lstStyle/>
          <a:p>
            <a:pPr algn="ctr"/>
            <a:r>
              <a:rPr kumimoji="1" lang="en-US" altLang="zh-CN" sz="2800" dirty="0">
                <a:solidFill>
                  <a:schemeClr val="accent6">
                    <a:lumMod val="75000"/>
                  </a:schemeClr>
                </a:solidFill>
                <a:latin typeface="Times" pitchFamily="2" charset="0"/>
              </a:rPr>
              <a:t>Guaranteed accuracy with limited resources</a:t>
            </a:r>
            <a:endParaRPr kumimoji="1" lang="zh-CN" altLang="en-US" sz="2800" dirty="0">
              <a:solidFill>
                <a:schemeClr val="accent6">
                  <a:lumMod val="75000"/>
                </a:schemeClr>
              </a:solidFill>
              <a:latin typeface="Times" pitchFamily="2" charset="0"/>
            </a:endParaRPr>
          </a:p>
        </p:txBody>
      </p:sp>
      <p:sp>
        <p:nvSpPr>
          <p:cNvPr id="56" name="右箭头 55">
            <a:extLst>
              <a:ext uri="{FF2B5EF4-FFF2-40B4-BE49-F238E27FC236}">
                <a16:creationId xmlns:a16="http://schemas.microsoft.com/office/drawing/2014/main" id="{7C49D190-543F-394C-98D6-C0EDFB9B173B}"/>
              </a:ext>
            </a:extLst>
          </p:cNvPr>
          <p:cNvSpPr/>
          <p:nvPr/>
        </p:nvSpPr>
        <p:spPr>
          <a:xfrm rot="5400000">
            <a:off x="6534345" y="3335469"/>
            <a:ext cx="386546" cy="481176"/>
          </a:xfrm>
          <a:prstGeom prst="rightArrow">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lumMod val="75000"/>
                </a:schemeClr>
              </a:solidFill>
            </a:endParaRPr>
          </a:p>
        </p:txBody>
      </p:sp>
    </p:spTree>
    <p:extLst>
      <p:ext uri="{BB962C8B-B14F-4D97-AF65-F5344CB8AC3E}">
        <p14:creationId xmlns:p14="http://schemas.microsoft.com/office/powerpoint/2010/main" val="3310741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Existing Approximation</a:t>
            </a:r>
            <a:endParaRPr kumimoji="1" lang="zh-CN" altLang="en-US" sz="4400" b="1" dirty="0">
              <a:solidFill>
                <a:schemeClr val="accent1">
                  <a:lumMod val="75000"/>
                </a:schemeClr>
              </a:solidFill>
              <a:latin typeface="Times" pitchFamily="2" charset="0"/>
            </a:endParaRPr>
          </a:p>
        </p:txBody>
      </p:sp>
      <p:sp>
        <p:nvSpPr>
          <p:cNvPr id="41" name="文本框 40">
            <a:extLst>
              <a:ext uri="{FF2B5EF4-FFF2-40B4-BE49-F238E27FC236}">
                <a16:creationId xmlns:a16="http://schemas.microsoft.com/office/drawing/2014/main" id="{7B00181E-4D58-6448-94C6-98F1380B2805}"/>
              </a:ext>
            </a:extLst>
          </p:cNvPr>
          <p:cNvSpPr txBox="1"/>
          <p:nvPr/>
        </p:nvSpPr>
        <p:spPr>
          <a:xfrm>
            <a:off x="292100" y="2249822"/>
            <a:ext cx="3819849"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Approximate techniques</a:t>
            </a:r>
            <a:endParaRPr kumimoji="1" lang="zh-CN" altLang="en-US" sz="2800" dirty="0">
              <a:solidFill>
                <a:schemeClr val="accent1">
                  <a:lumMod val="75000"/>
                </a:schemeClr>
              </a:solidFill>
              <a:latin typeface="Times" pitchFamily="2" charset="0"/>
            </a:endParaRPr>
          </a:p>
        </p:txBody>
      </p:sp>
      <p:sp>
        <p:nvSpPr>
          <p:cNvPr id="8" name="左大括号 7">
            <a:extLst>
              <a:ext uri="{FF2B5EF4-FFF2-40B4-BE49-F238E27FC236}">
                <a16:creationId xmlns:a16="http://schemas.microsoft.com/office/drawing/2014/main" id="{D559EEA3-DB58-4A4E-AD08-1D518BFD71A2}"/>
              </a:ext>
            </a:extLst>
          </p:cNvPr>
          <p:cNvSpPr/>
          <p:nvPr/>
        </p:nvSpPr>
        <p:spPr>
          <a:xfrm>
            <a:off x="4040169" y="1859497"/>
            <a:ext cx="435594" cy="1310206"/>
          </a:xfrm>
          <a:prstGeom prst="leftBrac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992CE166-94D1-4E41-87A2-F1064AF12906}"/>
              </a:ext>
            </a:extLst>
          </p:cNvPr>
          <p:cNvSpPr txBox="1"/>
          <p:nvPr/>
        </p:nvSpPr>
        <p:spPr>
          <a:xfrm>
            <a:off x="4606627" y="1597887"/>
            <a:ext cx="4241985"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Sampling-based techniques</a:t>
            </a:r>
            <a:endParaRPr kumimoji="1" lang="zh-CN" altLang="en-US" sz="2800" dirty="0">
              <a:solidFill>
                <a:schemeClr val="accent1">
                  <a:lumMod val="75000"/>
                </a:schemeClr>
              </a:solidFill>
              <a:latin typeface="Times" pitchFamily="2" charset="0"/>
            </a:endParaRPr>
          </a:p>
        </p:txBody>
      </p:sp>
      <p:sp>
        <p:nvSpPr>
          <p:cNvPr id="42" name="文本框 41">
            <a:extLst>
              <a:ext uri="{FF2B5EF4-FFF2-40B4-BE49-F238E27FC236}">
                <a16:creationId xmlns:a16="http://schemas.microsoft.com/office/drawing/2014/main" id="{8EF6E196-811A-C643-99F3-FB14E59F3292}"/>
              </a:ext>
            </a:extLst>
          </p:cNvPr>
          <p:cNvSpPr txBox="1"/>
          <p:nvPr/>
        </p:nvSpPr>
        <p:spPr>
          <a:xfrm>
            <a:off x="4606627" y="2172296"/>
            <a:ext cx="4241985" cy="523220"/>
          </a:xfrm>
          <a:prstGeom prst="rect">
            <a:avLst/>
          </a:prstGeom>
          <a:noFill/>
        </p:spPr>
        <p:txBody>
          <a:bodyPr wrap="square" rtlCol="0">
            <a:spAutoFit/>
          </a:bodyPr>
          <a:lstStyle/>
          <a:p>
            <a:pPr algn="ctr"/>
            <a:r>
              <a:rPr kumimoji="1" lang="en-US" altLang="zh-CN" sz="2800" dirty="0">
                <a:solidFill>
                  <a:schemeClr val="accent1">
                    <a:lumMod val="75000"/>
                  </a:schemeClr>
                </a:solidFill>
                <a:latin typeface="Times" pitchFamily="2" charset="0"/>
              </a:rPr>
              <a:t>Counter-based techniques</a:t>
            </a:r>
            <a:endParaRPr kumimoji="1" lang="zh-CN" altLang="en-US" sz="2800" dirty="0">
              <a:solidFill>
                <a:schemeClr val="accent1">
                  <a:lumMod val="75000"/>
                </a:schemeClr>
              </a:solidFill>
              <a:latin typeface="Times" pitchFamily="2" charset="0"/>
            </a:endParaRPr>
          </a:p>
        </p:txBody>
      </p:sp>
      <p:sp>
        <p:nvSpPr>
          <p:cNvPr id="43" name="文本框 42">
            <a:extLst>
              <a:ext uri="{FF2B5EF4-FFF2-40B4-BE49-F238E27FC236}">
                <a16:creationId xmlns:a16="http://schemas.microsoft.com/office/drawing/2014/main" id="{7B4F2D6F-A7BE-204E-9BB2-3907FFA7149A}"/>
              </a:ext>
            </a:extLst>
          </p:cNvPr>
          <p:cNvSpPr txBox="1"/>
          <p:nvPr/>
        </p:nvSpPr>
        <p:spPr>
          <a:xfrm>
            <a:off x="4606627" y="2737149"/>
            <a:ext cx="4241985" cy="523220"/>
          </a:xfrm>
          <a:prstGeom prst="rect">
            <a:avLst/>
          </a:prstGeom>
          <a:noFill/>
          <a:ln w="38100">
            <a:solidFill>
              <a:schemeClr val="accent6">
                <a:lumMod val="75000"/>
              </a:schemeClr>
            </a:solidFill>
          </a:ln>
        </p:spPr>
        <p:txBody>
          <a:bodyPr wrap="square" rtlCol="0">
            <a:spAutoFit/>
          </a:bodyPr>
          <a:lstStyle/>
          <a:p>
            <a:pPr algn="ctr"/>
            <a:r>
              <a:rPr kumimoji="1" lang="en-US" altLang="zh-CN" sz="2800" dirty="0">
                <a:solidFill>
                  <a:schemeClr val="accent6">
                    <a:lumMod val="75000"/>
                  </a:schemeClr>
                </a:solidFill>
                <a:latin typeface="Times" pitchFamily="2" charset="0"/>
              </a:rPr>
              <a:t>Sketch-based techniques</a:t>
            </a:r>
            <a:endParaRPr kumimoji="1" lang="zh-CN" altLang="en-US" sz="2800" dirty="0">
              <a:solidFill>
                <a:schemeClr val="accent6">
                  <a:lumMod val="75000"/>
                </a:schemeClr>
              </a:solidFill>
              <a:latin typeface="Times" pitchFamily="2" charset="0"/>
            </a:endParaRPr>
          </a:p>
        </p:txBody>
      </p:sp>
      <p:sp>
        <p:nvSpPr>
          <p:cNvPr id="44" name="文本框 43">
            <a:extLst>
              <a:ext uri="{FF2B5EF4-FFF2-40B4-BE49-F238E27FC236}">
                <a16:creationId xmlns:a16="http://schemas.microsoft.com/office/drawing/2014/main" id="{AC8C03A5-BA99-DF4C-9678-239F15170F1E}"/>
              </a:ext>
            </a:extLst>
          </p:cNvPr>
          <p:cNvSpPr txBox="1"/>
          <p:nvPr/>
        </p:nvSpPr>
        <p:spPr>
          <a:xfrm>
            <a:off x="9441756" y="1597887"/>
            <a:ext cx="2338763" cy="523220"/>
          </a:xfrm>
          <a:prstGeom prst="rect">
            <a:avLst/>
          </a:prstGeom>
          <a:noFill/>
        </p:spPr>
        <p:txBody>
          <a:bodyPr wrap="square" rtlCol="0">
            <a:spAutoFit/>
          </a:bodyPr>
          <a:lstStyle/>
          <a:p>
            <a:r>
              <a:rPr kumimoji="1" lang="en-US" altLang="zh-CN" sz="2800" dirty="0">
                <a:solidFill>
                  <a:srgbClr val="FF0000"/>
                </a:solidFill>
                <a:latin typeface="Times" pitchFamily="2" charset="0"/>
              </a:rPr>
              <a:t>Low Accuracy</a:t>
            </a:r>
            <a:endParaRPr kumimoji="1" lang="zh-CN" altLang="en-US" sz="2800" dirty="0">
              <a:solidFill>
                <a:srgbClr val="FF0000"/>
              </a:solidFill>
              <a:latin typeface="Times" pitchFamily="2" charset="0"/>
            </a:endParaRPr>
          </a:p>
        </p:txBody>
      </p:sp>
      <p:sp>
        <p:nvSpPr>
          <p:cNvPr id="45" name="文本框 44">
            <a:extLst>
              <a:ext uri="{FF2B5EF4-FFF2-40B4-BE49-F238E27FC236}">
                <a16:creationId xmlns:a16="http://schemas.microsoft.com/office/drawing/2014/main" id="{8F286F50-4F3F-B240-A52E-E5B465C2525D}"/>
              </a:ext>
            </a:extLst>
          </p:cNvPr>
          <p:cNvSpPr txBox="1"/>
          <p:nvPr/>
        </p:nvSpPr>
        <p:spPr>
          <a:xfrm>
            <a:off x="9441757" y="2172296"/>
            <a:ext cx="2458143" cy="523220"/>
          </a:xfrm>
          <a:prstGeom prst="rect">
            <a:avLst/>
          </a:prstGeom>
          <a:noFill/>
        </p:spPr>
        <p:txBody>
          <a:bodyPr wrap="square" rtlCol="0">
            <a:spAutoFit/>
          </a:bodyPr>
          <a:lstStyle/>
          <a:p>
            <a:r>
              <a:rPr kumimoji="1" lang="en-US" altLang="zh-CN" sz="2800" dirty="0">
                <a:solidFill>
                  <a:srgbClr val="FF0000"/>
                </a:solidFill>
                <a:latin typeface="Times" pitchFamily="2" charset="0"/>
              </a:rPr>
              <a:t>Many resources</a:t>
            </a:r>
            <a:endParaRPr kumimoji="1" lang="zh-CN" altLang="en-US" sz="2800" dirty="0">
              <a:solidFill>
                <a:srgbClr val="FF0000"/>
              </a:solidFill>
              <a:latin typeface="Times" pitchFamily="2" charset="0"/>
            </a:endParaRPr>
          </a:p>
        </p:txBody>
      </p:sp>
      <p:cxnSp>
        <p:nvCxnSpPr>
          <p:cNvPr id="47" name="直线箭头连接符 46">
            <a:extLst>
              <a:ext uri="{FF2B5EF4-FFF2-40B4-BE49-F238E27FC236}">
                <a16:creationId xmlns:a16="http://schemas.microsoft.com/office/drawing/2014/main" id="{5F9A28D5-0D3F-FB40-9EF4-8DFB116F6F58}"/>
              </a:ext>
            </a:extLst>
          </p:cNvPr>
          <p:cNvCxnSpPr>
            <a:cxnSpLocks/>
            <a:stCxn id="40" idx="3"/>
            <a:endCxn id="44" idx="1"/>
          </p:cNvCxnSpPr>
          <p:nvPr/>
        </p:nvCxnSpPr>
        <p:spPr>
          <a:xfrm>
            <a:off x="8848612" y="1859497"/>
            <a:ext cx="593144"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005FF6A6-00DE-394D-BB37-6595730B0217}"/>
              </a:ext>
            </a:extLst>
          </p:cNvPr>
          <p:cNvCxnSpPr>
            <a:cxnSpLocks/>
            <a:stCxn id="42" idx="3"/>
            <a:endCxn id="45" idx="1"/>
          </p:cNvCxnSpPr>
          <p:nvPr/>
        </p:nvCxnSpPr>
        <p:spPr>
          <a:xfrm>
            <a:off x="8848612" y="2433906"/>
            <a:ext cx="593145" cy="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F8F271BD-7419-3A44-9AC3-D491E013A48E}"/>
              </a:ext>
            </a:extLst>
          </p:cNvPr>
          <p:cNvSpPr txBox="1"/>
          <p:nvPr/>
        </p:nvSpPr>
        <p:spPr>
          <a:xfrm>
            <a:off x="4606626" y="3891746"/>
            <a:ext cx="4241985" cy="954107"/>
          </a:xfrm>
          <a:prstGeom prst="rect">
            <a:avLst/>
          </a:prstGeom>
          <a:noFill/>
          <a:ln w="38100">
            <a:solidFill>
              <a:schemeClr val="accent6">
                <a:lumMod val="75000"/>
              </a:schemeClr>
            </a:solidFill>
          </a:ln>
        </p:spPr>
        <p:txBody>
          <a:bodyPr wrap="square" rtlCol="0">
            <a:spAutoFit/>
          </a:bodyPr>
          <a:lstStyle/>
          <a:p>
            <a:pPr algn="ctr"/>
            <a:r>
              <a:rPr kumimoji="1" lang="en-US" altLang="zh-CN" sz="2800" dirty="0">
                <a:solidFill>
                  <a:schemeClr val="accent6">
                    <a:lumMod val="75000"/>
                  </a:schemeClr>
                </a:solidFill>
                <a:latin typeface="Times" pitchFamily="2" charset="0"/>
              </a:rPr>
              <a:t>Guaranteed accuracy with limited resources</a:t>
            </a:r>
            <a:endParaRPr kumimoji="1" lang="zh-CN" altLang="en-US" sz="2800" dirty="0">
              <a:solidFill>
                <a:schemeClr val="accent6">
                  <a:lumMod val="75000"/>
                </a:schemeClr>
              </a:solidFill>
              <a:latin typeface="Times" pitchFamily="2" charset="0"/>
            </a:endParaRPr>
          </a:p>
        </p:txBody>
      </p:sp>
      <p:sp>
        <p:nvSpPr>
          <p:cNvPr id="56" name="右箭头 55">
            <a:extLst>
              <a:ext uri="{FF2B5EF4-FFF2-40B4-BE49-F238E27FC236}">
                <a16:creationId xmlns:a16="http://schemas.microsoft.com/office/drawing/2014/main" id="{7C49D190-543F-394C-98D6-C0EDFB9B173B}"/>
              </a:ext>
            </a:extLst>
          </p:cNvPr>
          <p:cNvSpPr/>
          <p:nvPr/>
        </p:nvSpPr>
        <p:spPr>
          <a:xfrm rot="5400000">
            <a:off x="6534345" y="3335469"/>
            <a:ext cx="386546" cy="481176"/>
          </a:xfrm>
          <a:prstGeom prst="rightArrow">
            <a:avLst/>
          </a:prstGeom>
          <a:solidFill>
            <a:schemeClr val="accent6">
              <a:lumMod val="60000"/>
              <a:lumOff val="4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lumMod val="75000"/>
                </a:schemeClr>
              </a:solidFill>
            </a:endParaRPr>
          </a:p>
        </p:txBody>
      </p:sp>
      <p:sp>
        <p:nvSpPr>
          <p:cNvPr id="14" name="文本框 13">
            <a:extLst>
              <a:ext uri="{FF2B5EF4-FFF2-40B4-BE49-F238E27FC236}">
                <a16:creationId xmlns:a16="http://schemas.microsoft.com/office/drawing/2014/main" id="{88045B0B-FBDF-2142-8752-9E3D4F75F3C3}"/>
              </a:ext>
            </a:extLst>
          </p:cNvPr>
          <p:cNvSpPr txBox="1"/>
          <p:nvPr/>
        </p:nvSpPr>
        <p:spPr>
          <a:xfrm>
            <a:off x="4040169" y="5471813"/>
            <a:ext cx="5231641" cy="954107"/>
          </a:xfrm>
          <a:prstGeom prst="rect">
            <a:avLst/>
          </a:prstGeom>
          <a:noFill/>
          <a:ln w="38100">
            <a:solidFill>
              <a:srgbClr val="FF0000"/>
            </a:solidFill>
          </a:ln>
        </p:spPr>
        <p:txBody>
          <a:bodyPr wrap="square" rtlCol="0">
            <a:spAutoFit/>
          </a:bodyPr>
          <a:lstStyle/>
          <a:p>
            <a:pPr algn="ctr"/>
            <a:r>
              <a:rPr kumimoji="1" lang="en-US" altLang="zh-CN" sz="2800" dirty="0">
                <a:solidFill>
                  <a:srgbClr val="FF0000"/>
                </a:solidFill>
                <a:latin typeface="Times" pitchFamily="2" charset="0"/>
              </a:rPr>
              <a:t>Only specific per-key aggregations are guaranteed (not enough)</a:t>
            </a:r>
            <a:endParaRPr kumimoji="1" lang="zh-CN" altLang="en-US" sz="2800" dirty="0">
              <a:solidFill>
                <a:srgbClr val="FF0000"/>
              </a:solidFill>
              <a:latin typeface="Times" pitchFamily="2" charset="0"/>
            </a:endParaRPr>
          </a:p>
        </p:txBody>
      </p:sp>
      <p:sp>
        <p:nvSpPr>
          <p:cNvPr id="15" name="右箭头 14">
            <a:extLst>
              <a:ext uri="{FF2B5EF4-FFF2-40B4-BE49-F238E27FC236}">
                <a16:creationId xmlns:a16="http://schemas.microsoft.com/office/drawing/2014/main" id="{7CAFD497-2F74-684A-BD34-2742CB91CC41}"/>
              </a:ext>
            </a:extLst>
          </p:cNvPr>
          <p:cNvSpPr/>
          <p:nvPr/>
        </p:nvSpPr>
        <p:spPr>
          <a:xfrm rot="5400000">
            <a:off x="6534345" y="4918245"/>
            <a:ext cx="386546" cy="481176"/>
          </a:xfrm>
          <a:prstGeom prst="rightArrow">
            <a:avLst/>
          </a:prstGeom>
          <a:solidFill>
            <a:schemeClr val="accent2">
              <a:lumMod val="60000"/>
              <a:lumOff val="40000"/>
            </a:scheme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accent6">
                  <a:lumMod val="75000"/>
                </a:schemeClr>
              </a:solidFill>
            </a:endParaRPr>
          </a:p>
        </p:txBody>
      </p:sp>
    </p:spTree>
    <p:extLst>
      <p:ext uri="{BB962C8B-B14F-4D97-AF65-F5344CB8AC3E}">
        <p14:creationId xmlns:p14="http://schemas.microsoft.com/office/powerpoint/2010/main" val="2629209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Preliminary Experiment</a:t>
            </a:r>
            <a:endParaRPr kumimoji="1" lang="zh-CN" altLang="en-US" sz="4400" b="1" dirty="0">
              <a:solidFill>
                <a:schemeClr val="accent1">
                  <a:lumMod val="75000"/>
                </a:schemeClr>
              </a:solidFill>
              <a:latin typeface="Times" pitchFamily="2" charset="0"/>
            </a:endParaRPr>
          </a:p>
        </p:txBody>
      </p:sp>
      <p:pic>
        <p:nvPicPr>
          <p:cNvPr id="3" name="图片 2">
            <a:extLst>
              <a:ext uri="{FF2B5EF4-FFF2-40B4-BE49-F238E27FC236}">
                <a16:creationId xmlns:a16="http://schemas.microsoft.com/office/drawing/2014/main" id="{8CDD3C6E-65A2-5A47-B8E6-C8F27208DC37}"/>
              </a:ext>
            </a:extLst>
          </p:cNvPr>
          <p:cNvPicPr>
            <a:picLocks noChangeAspect="1"/>
          </p:cNvPicPr>
          <p:nvPr/>
        </p:nvPicPr>
        <p:blipFill>
          <a:blip r:embed="rId3"/>
          <a:stretch>
            <a:fillRect/>
          </a:stretch>
        </p:blipFill>
        <p:spPr>
          <a:xfrm>
            <a:off x="2810933" y="3076506"/>
            <a:ext cx="6570133" cy="3285067"/>
          </a:xfrm>
          <a:prstGeom prst="rect">
            <a:avLst/>
          </a:prstGeom>
        </p:spPr>
      </p:pic>
      <p:sp>
        <p:nvSpPr>
          <p:cNvPr id="18" name="文本框 17">
            <a:extLst>
              <a:ext uri="{FF2B5EF4-FFF2-40B4-BE49-F238E27FC236}">
                <a16:creationId xmlns:a16="http://schemas.microsoft.com/office/drawing/2014/main" id="{94AEEED0-1C8D-B942-B546-51B813E306D2}"/>
              </a:ext>
            </a:extLst>
          </p:cNvPr>
          <p:cNvSpPr txBox="1"/>
          <p:nvPr/>
        </p:nvSpPr>
        <p:spPr>
          <a:xfrm>
            <a:off x="1202266" y="1647967"/>
            <a:ext cx="9872133" cy="523220"/>
          </a:xfrm>
          <a:prstGeom prst="rect">
            <a:avLst/>
          </a:prstGeom>
          <a:noFill/>
        </p:spPr>
        <p:txBody>
          <a:bodyPr wrap="square" rtlCol="0">
            <a:spAutoFit/>
          </a:bodyPr>
          <a:lstStyle/>
          <a:p>
            <a:pPr algn="ctr"/>
            <a:r>
              <a:rPr kumimoji="1" lang="en-US" altLang="zh-CN" sz="2800" dirty="0">
                <a:latin typeface="Times" pitchFamily="2" charset="0"/>
              </a:rPr>
              <a:t>Target: accurately recover at least </a:t>
            </a:r>
            <a:r>
              <a:rPr kumimoji="1" lang="en-US" altLang="zh-CN" sz="2800" b="1" dirty="0">
                <a:solidFill>
                  <a:schemeClr val="accent1">
                    <a:lumMod val="75000"/>
                  </a:schemeClr>
                </a:solidFill>
                <a:latin typeface="Times" pitchFamily="2" charset="0"/>
              </a:rPr>
              <a:t>95%</a:t>
            </a:r>
            <a:r>
              <a:rPr kumimoji="1" lang="en-US" altLang="zh-CN" sz="2800" dirty="0">
                <a:latin typeface="Times" pitchFamily="2" charset="0"/>
              </a:rPr>
              <a:t> per-key aggregations</a:t>
            </a:r>
            <a:endParaRPr kumimoji="1" lang="zh-CN" altLang="en-US" sz="2800" dirty="0">
              <a:latin typeface="Times" pitchFamily="2" charset="0"/>
            </a:endParaRPr>
          </a:p>
        </p:txBody>
      </p:sp>
      <p:sp>
        <p:nvSpPr>
          <p:cNvPr id="19" name="文本框 18">
            <a:extLst>
              <a:ext uri="{FF2B5EF4-FFF2-40B4-BE49-F238E27FC236}">
                <a16:creationId xmlns:a16="http://schemas.microsoft.com/office/drawing/2014/main" id="{FC52ECFC-6D73-4F47-A46B-DAA5A546A7F9}"/>
              </a:ext>
            </a:extLst>
          </p:cNvPr>
          <p:cNvSpPr txBox="1"/>
          <p:nvPr/>
        </p:nvSpPr>
        <p:spPr>
          <a:xfrm>
            <a:off x="1202266" y="2362236"/>
            <a:ext cx="9872133" cy="523220"/>
          </a:xfrm>
          <a:prstGeom prst="rect">
            <a:avLst/>
          </a:prstGeom>
          <a:noFill/>
        </p:spPr>
        <p:txBody>
          <a:bodyPr wrap="square" rtlCol="0">
            <a:spAutoFit/>
          </a:bodyPr>
          <a:lstStyle/>
          <a:p>
            <a:pPr algn="ctr"/>
            <a:r>
              <a:rPr kumimoji="1" lang="en-US" altLang="zh-CN" sz="2800" dirty="0">
                <a:latin typeface="Times" pitchFamily="2" charset="0"/>
              </a:rPr>
              <a:t>Result: existing sketching needs at least around </a:t>
            </a:r>
            <a:r>
              <a:rPr kumimoji="1" lang="en-US" altLang="zh-CN" sz="2800" b="1" dirty="0">
                <a:solidFill>
                  <a:srgbClr val="FF0000"/>
                </a:solidFill>
                <a:latin typeface="Times" pitchFamily="2" charset="0"/>
              </a:rPr>
              <a:t>50 MB</a:t>
            </a:r>
            <a:r>
              <a:rPr kumimoji="1" lang="en-US" altLang="zh-CN" sz="2800" dirty="0">
                <a:latin typeface="Times" pitchFamily="2" charset="0"/>
              </a:rPr>
              <a:t> memory</a:t>
            </a:r>
            <a:endParaRPr kumimoji="1" lang="zh-CN" altLang="en-US" sz="2800" dirty="0">
              <a:latin typeface="Times" pitchFamily="2" charset="0"/>
            </a:endParaRPr>
          </a:p>
        </p:txBody>
      </p:sp>
    </p:spTree>
    <p:extLst>
      <p:ext uri="{BB962C8B-B14F-4D97-AF65-F5344CB8AC3E}">
        <p14:creationId xmlns:p14="http://schemas.microsoft.com/office/powerpoint/2010/main" val="2710661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Root Causes</a:t>
            </a:r>
            <a:endParaRPr kumimoji="1" lang="zh-CN" altLang="en-US" sz="4400" b="1" dirty="0">
              <a:solidFill>
                <a:schemeClr val="accent1">
                  <a:lumMod val="75000"/>
                </a:schemeClr>
              </a:solidFill>
              <a:latin typeface="Times" pitchFamily="2" charset="0"/>
            </a:endParaRPr>
          </a:p>
        </p:txBody>
      </p:sp>
      <p:sp>
        <p:nvSpPr>
          <p:cNvPr id="9" name="文本框 8">
            <a:extLst>
              <a:ext uri="{FF2B5EF4-FFF2-40B4-BE49-F238E27FC236}">
                <a16:creationId xmlns:a16="http://schemas.microsoft.com/office/drawing/2014/main" id="{AEBE354F-166F-D644-A128-94055E46510F}"/>
              </a:ext>
            </a:extLst>
          </p:cNvPr>
          <p:cNvSpPr txBox="1"/>
          <p:nvPr/>
        </p:nvSpPr>
        <p:spPr>
          <a:xfrm>
            <a:off x="681318" y="1647967"/>
            <a:ext cx="11218582" cy="2431435"/>
          </a:xfrm>
          <a:prstGeom prst="rect">
            <a:avLst/>
          </a:prstGeom>
          <a:noFill/>
        </p:spPr>
        <p:txBody>
          <a:bodyPr wrap="square" rtlCol="0">
            <a:spAutoFit/>
          </a:bodyPr>
          <a:lstStyle/>
          <a:p>
            <a:pPr marL="457200" indent="-457200">
              <a:buFont typeface="Wingdings" pitchFamily="2" charset="2"/>
              <a:buChar char="Ø"/>
            </a:pPr>
            <a:r>
              <a:rPr kumimoji="1" lang="en-US" altLang="zh-CN" sz="3200" dirty="0">
                <a:latin typeface="Times" pitchFamily="2" charset="0"/>
              </a:rPr>
              <a:t>Simple estimation</a:t>
            </a:r>
          </a:p>
          <a:p>
            <a:pPr marL="914400" lvl="1" indent="-457200">
              <a:buFont typeface="Arial" panose="020B0604020202020204" pitchFamily="34" charset="0"/>
              <a:buChar char="•"/>
            </a:pPr>
            <a:r>
              <a:rPr kumimoji="1" lang="en-US" altLang="zh-CN" sz="2800" dirty="0">
                <a:latin typeface="Times" pitchFamily="2" charset="0"/>
              </a:rPr>
              <a:t>Estimate per-key aggregations by simply calculating counter values</a:t>
            </a:r>
          </a:p>
          <a:p>
            <a:pPr marL="914400" lvl="1" indent="-457200">
              <a:buFont typeface="Arial" panose="020B0604020202020204" pitchFamily="34" charset="0"/>
              <a:buChar char="•"/>
            </a:pPr>
            <a:endParaRPr kumimoji="1" lang="en-US" altLang="zh-CN" sz="2800" dirty="0">
              <a:latin typeface="Times" pitchFamily="2" charset="0"/>
            </a:endParaRPr>
          </a:p>
          <a:p>
            <a:pPr marL="457200" indent="-457200">
              <a:buFont typeface="Wingdings" pitchFamily="2" charset="2"/>
              <a:buChar char="Ø"/>
            </a:pPr>
            <a:r>
              <a:rPr kumimoji="1" lang="en-US" altLang="zh-CN" sz="3200" dirty="0">
                <a:latin typeface="Times" pitchFamily="2" charset="0"/>
              </a:rPr>
              <a:t>Complicated key tracking</a:t>
            </a:r>
          </a:p>
          <a:p>
            <a:pPr marL="914400" lvl="1" indent="-457200">
              <a:buFont typeface="Arial" panose="020B0604020202020204" pitchFamily="34" charset="0"/>
              <a:buChar char="•"/>
            </a:pPr>
            <a:r>
              <a:rPr kumimoji="1" lang="en-US" altLang="zh-CN" sz="2800" dirty="0">
                <a:latin typeface="Times" pitchFamily="2" charset="0"/>
              </a:rPr>
              <a:t>Heavy-weight mechanisms to track the keys that have appeared</a:t>
            </a:r>
            <a:endParaRPr kumimoji="1" lang="zh-CN" altLang="en-US" sz="2800" dirty="0">
              <a:latin typeface="Times" pitchFamily="2" charset="0"/>
            </a:endParaRPr>
          </a:p>
        </p:txBody>
      </p:sp>
    </p:spTree>
    <p:extLst>
      <p:ext uri="{BB962C8B-B14F-4D97-AF65-F5344CB8AC3E}">
        <p14:creationId xmlns:p14="http://schemas.microsoft.com/office/powerpoint/2010/main" val="1076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Simple Estimation</a:t>
            </a:r>
            <a:endParaRPr kumimoji="1" lang="zh-CN" altLang="en-US" sz="4400" b="1" dirty="0">
              <a:solidFill>
                <a:schemeClr val="accent1">
                  <a:lumMod val="75000"/>
                </a:schemeClr>
              </a:solidFill>
              <a:latin typeface="Times" pitchFamily="2" charset="0"/>
            </a:endParaRPr>
          </a:p>
        </p:txBody>
      </p:sp>
      <p:sp>
        <p:nvSpPr>
          <p:cNvPr id="2" name="矩形 1">
            <a:extLst>
              <a:ext uri="{FF2B5EF4-FFF2-40B4-BE49-F238E27FC236}">
                <a16:creationId xmlns:a16="http://schemas.microsoft.com/office/drawing/2014/main" id="{CC7AFEAA-23F7-3340-8AC4-718BEA506EFA}"/>
              </a:ext>
            </a:extLst>
          </p:cNvPr>
          <p:cNvSpPr/>
          <p:nvPr/>
        </p:nvSpPr>
        <p:spPr>
          <a:xfrm>
            <a:off x="3154171" y="249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99001724-D78A-A94D-A548-F38ED74CAB52}"/>
              </a:ext>
            </a:extLst>
          </p:cNvPr>
          <p:cNvSpPr/>
          <p:nvPr/>
        </p:nvSpPr>
        <p:spPr>
          <a:xfrm>
            <a:off x="387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E37921F-75EB-7344-A01D-B30C0FE38E27}"/>
              </a:ext>
            </a:extLst>
          </p:cNvPr>
          <p:cNvSpPr/>
          <p:nvPr/>
        </p:nvSpPr>
        <p:spPr>
          <a:xfrm>
            <a:off x="459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2D63975E-B4BE-FE41-91D1-C906629090E3}"/>
              </a:ext>
            </a:extLst>
          </p:cNvPr>
          <p:cNvSpPr/>
          <p:nvPr/>
        </p:nvSpPr>
        <p:spPr>
          <a:xfrm>
            <a:off x="315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BC3B244F-E828-FF47-B0A5-498A3B23D8EA}"/>
              </a:ext>
            </a:extLst>
          </p:cNvPr>
          <p:cNvSpPr/>
          <p:nvPr/>
        </p:nvSpPr>
        <p:spPr>
          <a:xfrm>
            <a:off x="3874171" y="303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4067A8B5-7760-6445-99D9-FB4974A89A2F}"/>
              </a:ext>
            </a:extLst>
          </p:cNvPr>
          <p:cNvSpPr/>
          <p:nvPr/>
        </p:nvSpPr>
        <p:spPr>
          <a:xfrm>
            <a:off x="459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D717F8C9-BFC6-B14C-8284-462EE1009836}"/>
              </a:ext>
            </a:extLst>
          </p:cNvPr>
          <p:cNvSpPr txBox="1"/>
          <p:nvPr/>
        </p:nvSpPr>
        <p:spPr>
          <a:xfrm>
            <a:off x="-33866" y="1874613"/>
            <a:ext cx="2760134" cy="523220"/>
          </a:xfrm>
          <a:prstGeom prst="rect">
            <a:avLst/>
          </a:prstGeom>
          <a:noFill/>
        </p:spPr>
        <p:txBody>
          <a:bodyPr wrap="square" rtlCol="0">
            <a:spAutoFit/>
          </a:bodyPr>
          <a:lstStyle/>
          <a:p>
            <a:pPr algn="ctr"/>
            <a:r>
              <a:rPr kumimoji="1" lang="en-US" altLang="zh-CN" sz="2800" b="1" dirty="0">
                <a:latin typeface="Times" pitchFamily="2" charset="0"/>
              </a:rPr>
              <a:t>Update Phase</a:t>
            </a:r>
            <a:endParaRPr kumimoji="1" lang="zh-CN" altLang="en-US" sz="2800" b="1" dirty="0">
              <a:latin typeface="Times" pitchFamily="2" charset="0"/>
            </a:endParaRPr>
          </a:p>
        </p:txBody>
      </p:sp>
      <p:cxnSp>
        <p:nvCxnSpPr>
          <p:cNvPr id="16" name="直线连接符 15">
            <a:extLst>
              <a:ext uri="{FF2B5EF4-FFF2-40B4-BE49-F238E27FC236}">
                <a16:creationId xmlns:a16="http://schemas.microsoft.com/office/drawing/2014/main" id="{94B2381A-5441-DA4E-98AA-099F57274F9A}"/>
              </a:ext>
            </a:extLst>
          </p:cNvPr>
          <p:cNvCxnSpPr>
            <a:cxnSpLocks/>
          </p:cNvCxnSpPr>
          <p:nvPr/>
        </p:nvCxnSpPr>
        <p:spPr>
          <a:xfrm>
            <a:off x="6033185" y="1953308"/>
            <a:ext cx="0" cy="450128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C0FD294-343C-1841-9BAA-5EB15F239F2C}"/>
              </a:ext>
            </a:extLst>
          </p:cNvPr>
          <p:cNvSpPr txBox="1"/>
          <p:nvPr/>
        </p:nvSpPr>
        <p:spPr>
          <a:xfrm>
            <a:off x="6428626" y="187461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21" name="圆角矩形 20">
            <a:extLst>
              <a:ext uri="{FF2B5EF4-FFF2-40B4-BE49-F238E27FC236}">
                <a16:creationId xmlns:a16="http://schemas.microsoft.com/office/drawing/2014/main" id="{5E4374A7-879C-5642-B7D4-D22CFC505A6C}"/>
              </a:ext>
            </a:extLst>
          </p:cNvPr>
          <p:cNvSpPr/>
          <p:nvPr/>
        </p:nvSpPr>
        <p:spPr>
          <a:xfrm>
            <a:off x="924927" y="279480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C29AC8A-B683-5743-8DD6-D25B1780CDA0}"/>
                  </a:ext>
                </a:extLst>
              </p:cNvPr>
              <p:cNvSpPr txBox="1"/>
              <p:nvPr/>
            </p:nvSpPr>
            <p:spPr>
              <a:xfrm>
                <a:off x="925261" y="277060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2" name="文本框 21">
                <a:extLst>
                  <a:ext uri="{FF2B5EF4-FFF2-40B4-BE49-F238E27FC236}">
                    <a16:creationId xmlns:a16="http://schemas.microsoft.com/office/drawing/2014/main" id="{6C29AC8A-B683-5743-8DD6-D25B1780CDA0}"/>
                  </a:ext>
                </a:extLst>
              </p:cNvPr>
              <p:cNvSpPr txBox="1">
                <a:spLocks noRot="1" noChangeAspect="1" noMove="1" noResize="1" noEditPoints="1" noAdjustHandles="1" noChangeArrowheads="1" noChangeShapeType="1" noTextEdit="1"/>
              </p:cNvSpPr>
              <p:nvPr/>
            </p:nvSpPr>
            <p:spPr>
              <a:xfrm>
                <a:off x="925261" y="2770609"/>
                <a:ext cx="827665" cy="523220"/>
              </a:xfrm>
              <a:prstGeom prst="rect">
                <a:avLst/>
              </a:prstGeom>
              <a:blipFill>
                <a:blip r:embed="rId3"/>
                <a:stretch>
                  <a:fillRect r="-5970" b="-2326"/>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D582E27-14E6-D244-8B40-7E724D091E00}"/>
              </a:ext>
            </a:extLst>
          </p:cNvPr>
          <p:cNvSpPr txBox="1"/>
          <p:nvPr/>
        </p:nvSpPr>
        <p:spPr>
          <a:xfrm>
            <a:off x="768988" y="3280805"/>
            <a:ext cx="1139877" cy="523220"/>
          </a:xfrm>
          <a:prstGeom prst="rect">
            <a:avLst/>
          </a:prstGeom>
          <a:noFill/>
        </p:spPr>
        <p:txBody>
          <a:bodyPr wrap="square" rtlCol="0">
            <a:spAutoFit/>
          </a:bodyPr>
          <a:lstStyle/>
          <a:p>
            <a:pPr algn="ctr"/>
            <a:r>
              <a:rPr kumimoji="1" lang="en-US" altLang="zh-CN" sz="2800" dirty="0">
                <a:latin typeface="Times" pitchFamily="2" charset="0"/>
              </a:rPr>
              <a:t>Item 1</a:t>
            </a:r>
            <a:endParaRPr kumimoji="1" lang="zh-CN" altLang="en-US" sz="2800" dirty="0">
              <a:latin typeface="Times" pitchFamily="2" charset="0"/>
            </a:endParaRPr>
          </a:p>
        </p:txBody>
      </p:sp>
      <p:sp>
        <p:nvSpPr>
          <p:cNvPr id="24" name="文本框 23">
            <a:extLst>
              <a:ext uri="{FF2B5EF4-FFF2-40B4-BE49-F238E27FC236}">
                <a16:creationId xmlns:a16="http://schemas.microsoft.com/office/drawing/2014/main" id="{799E3CB4-E5E5-DE48-8047-256D7F3A7E92}"/>
              </a:ext>
            </a:extLst>
          </p:cNvPr>
          <p:cNvSpPr txBox="1"/>
          <p:nvPr/>
        </p:nvSpPr>
        <p:spPr>
          <a:xfrm>
            <a:off x="2675454" y="3600582"/>
            <a:ext cx="3117433" cy="523220"/>
          </a:xfrm>
          <a:prstGeom prst="rect">
            <a:avLst/>
          </a:prstGeom>
          <a:noFill/>
        </p:spPr>
        <p:txBody>
          <a:bodyPr wrap="square" rtlCol="0">
            <a:spAutoFit/>
          </a:bodyPr>
          <a:lstStyle/>
          <a:p>
            <a:pPr algn="ctr"/>
            <a:r>
              <a:rPr kumimoji="1" lang="en-US" altLang="zh-CN" sz="2800" dirty="0">
                <a:latin typeface="Times" pitchFamily="2" charset="0"/>
              </a:rPr>
              <a:t>Count-Min Sketch</a:t>
            </a:r>
            <a:endParaRPr kumimoji="1" lang="zh-CN" altLang="en-US" sz="2800" dirty="0">
              <a:latin typeface="Times" pitchFamily="2" charset="0"/>
            </a:endParaRPr>
          </a:p>
        </p:txBody>
      </p:sp>
      <p:cxnSp>
        <p:nvCxnSpPr>
          <p:cNvPr id="25" name="直线箭头连接符 24">
            <a:extLst>
              <a:ext uri="{FF2B5EF4-FFF2-40B4-BE49-F238E27FC236}">
                <a16:creationId xmlns:a16="http://schemas.microsoft.com/office/drawing/2014/main" id="{24A30235-6045-AA4A-8FB6-4214E471D3E5}"/>
              </a:ext>
            </a:extLst>
          </p:cNvPr>
          <p:cNvCxnSpPr>
            <a:cxnSpLocks/>
            <a:stCxn id="22" idx="3"/>
            <a:endCxn id="2" idx="1"/>
          </p:cNvCxnSpPr>
          <p:nvPr/>
        </p:nvCxnSpPr>
        <p:spPr>
          <a:xfrm flipV="1">
            <a:off x="1752926" y="2762219"/>
            <a:ext cx="140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029881-1439-D644-B9A3-BBE50A31F9FB}"/>
              </a:ext>
            </a:extLst>
          </p:cNvPr>
          <p:cNvCxnSpPr>
            <a:cxnSpLocks/>
            <a:stCxn id="22" idx="3"/>
            <a:endCxn id="13" idx="1"/>
          </p:cNvCxnSpPr>
          <p:nvPr/>
        </p:nvCxnSpPr>
        <p:spPr>
          <a:xfrm>
            <a:off x="1752926" y="3032219"/>
            <a:ext cx="212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D06A92C-AC03-9640-85F2-08A56151F3E1}"/>
              </a:ext>
            </a:extLst>
          </p:cNvPr>
          <p:cNvSpPr txBox="1"/>
          <p:nvPr/>
        </p:nvSpPr>
        <p:spPr>
          <a:xfrm>
            <a:off x="3154170" y="248472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1" name="文本框 30">
            <a:extLst>
              <a:ext uri="{FF2B5EF4-FFF2-40B4-BE49-F238E27FC236}">
                <a16:creationId xmlns:a16="http://schemas.microsoft.com/office/drawing/2014/main" id="{81D71AF0-C344-9447-87F0-3453D78D4B7A}"/>
              </a:ext>
            </a:extLst>
          </p:cNvPr>
          <p:cNvSpPr txBox="1"/>
          <p:nvPr/>
        </p:nvSpPr>
        <p:spPr>
          <a:xfrm>
            <a:off x="3864373" y="305014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2" name="文本框 31">
            <a:extLst>
              <a:ext uri="{FF2B5EF4-FFF2-40B4-BE49-F238E27FC236}">
                <a16:creationId xmlns:a16="http://schemas.microsoft.com/office/drawing/2014/main" id="{A6DD1CFB-A7AB-874D-B893-84B4EE3880D2}"/>
              </a:ext>
            </a:extLst>
          </p:cNvPr>
          <p:cNvSpPr txBox="1"/>
          <p:nvPr/>
        </p:nvSpPr>
        <p:spPr>
          <a:xfrm>
            <a:off x="3867975" y="249596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3" name="文本框 32">
            <a:extLst>
              <a:ext uri="{FF2B5EF4-FFF2-40B4-BE49-F238E27FC236}">
                <a16:creationId xmlns:a16="http://schemas.microsoft.com/office/drawing/2014/main" id="{412E7E48-7F0A-0D4D-8D3D-B442FD74B835}"/>
              </a:ext>
            </a:extLst>
          </p:cNvPr>
          <p:cNvSpPr txBox="1"/>
          <p:nvPr/>
        </p:nvSpPr>
        <p:spPr>
          <a:xfrm>
            <a:off x="4594170" y="250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4" name="文本框 33">
            <a:extLst>
              <a:ext uri="{FF2B5EF4-FFF2-40B4-BE49-F238E27FC236}">
                <a16:creationId xmlns:a16="http://schemas.microsoft.com/office/drawing/2014/main" id="{6D5369F6-3966-C949-A565-690BA607CD09}"/>
              </a:ext>
            </a:extLst>
          </p:cNvPr>
          <p:cNvSpPr txBox="1"/>
          <p:nvPr/>
        </p:nvSpPr>
        <p:spPr>
          <a:xfrm>
            <a:off x="4584373" y="305014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5" name="文本框 34">
            <a:extLst>
              <a:ext uri="{FF2B5EF4-FFF2-40B4-BE49-F238E27FC236}">
                <a16:creationId xmlns:a16="http://schemas.microsoft.com/office/drawing/2014/main" id="{726A2096-A4AF-2A4D-84AA-7CFE11311E7E}"/>
              </a:ext>
            </a:extLst>
          </p:cNvPr>
          <p:cNvSpPr txBox="1"/>
          <p:nvPr/>
        </p:nvSpPr>
        <p:spPr>
          <a:xfrm>
            <a:off x="3139744" y="304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6" name="文本框 35">
            <a:extLst>
              <a:ext uri="{FF2B5EF4-FFF2-40B4-BE49-F238E27FC236}">
                <a16:creationId xmlns:a16="http://schemas.microsoft.com/office/drawing/2014/main" id="{5E6FADDF-209B-E942-8D41-6FFF21151AD7}"/>
              </a:ext>
            </a:extLst>
          </p:cNvPr>
          <p:cNvSpPr txBox="1"/>
          <p:nvPr/>
        </p:nvSpPr>
        <p:spPr>
          <a:xfrm>
            <a:off x="1896791" y="2397831"/>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37" name="文本框 36">
            <a:extLst>
              <a:ext uri="{FF2B5EF4-FFF2-40B4-BE49-F238E27FC236}">
                <a16:creationId xmlns:a16="http://schemas.microsoft.com/office/drawing/2014/main" id="{FD120C7E-9EE4-3449-9A8E-584C17FE5A75}"/>
              </a:ext>
            </a:extLst>
          </p:cNvPr>
          <p:cNvSpPr txBox="1"/>
          <p:nvPr/>
        </p:nvSpPr>
        <p:spPr>
          <a:xfrm>
            <a:off x="1883610" y="3143387"/>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Tree>
    <p:extLst>
      <p:ext uri="{BB962C8B-B14F-4D97-AF65-F5344CB8AC3E}">
        <p14:creationId xmlns:p14="http://schemas.microsoft.com/office/powerpoint/2010/main" val="137714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文本框 37">
            <a:extLst>
              <a:ext uri="{FF2B5EF4-FFF2-40B4-BE49-F238E27FC236}">
                <a16:creationId xmlns:a16="http://schemas.microsoft.com/office/drawing/2014/main" id="{D5411B77-6B18-8B4C-8532-94B23DD04E9B}"/>
              </a:ext>
            </a:extLst>
          </p:cNvPr>
          <p:cNvSpPr txBox="1"/>
          <p:nvPr/>
        </p:nvSpPr>
        <p:spPr>
          <a:xfrm>
            <a:off x="292100" y="496427"/>
            <a:ext cx="11607800" cy="769441"/>
          </a:xfrm>
          <a:prstGeom prst="rect">
            <a:avLst/>
          </a:prstGeom>
          <a:noFill/>
        </p:spPr>
        <p:txBody>
          <a:bodyPr wrap="square" rtlCol="0">
            <a:spAutoFit/>
          </a:bodyPr>
          <a:lstStyle/>
          <a:p>
            <a:pPr algn="ctr"/>
            <a:r>
              <a:rPr kumimoji="1" lang="en-US" altLang="zh-CN" sz="4400" b="1" dirty="0">
                <a:solidFill>
                  <a:schemeClr val="accent1">
                    <a:lumMod val="75000"/>
                  </a:schemeClr>
                </a:solidFill>
                <a:latin typeface="Times" pitchFamily="2" charset="0"/>
              </a:rPr>
              <a:t>Example of Simple Estimation</a:t>
            </a:r>
            <a:endParaRPr kumimoji="1" lang="zh-CN" altLang="en-US" sz="4400" b="1" dirty="0">
              <a:solidFill>
                <a:schemeClr val="accent1">
                  <a:lumMod val="75000"/>
                </a:schemeClr>
              </a:solidFill>
              <a:latin typeface="Times" pitchFamily="2" charset="0"/>
            </a:endParaRPr>
          </a:p>
        </p:txBody>
      </p:sp>
      <p:sp>
        <p:nvSpPr>
          <p:cNvPr id="2" name="矩形 1">
            <a:extLst>
              <a:ext uri="{FF2B5EF4-FFF2-40B4-BE49-F238E27FC236}">
                <a16:creationId xmlns:a16="http://schemas.microsoft.com/office/drawing/2014/main" id="{CC7AFEAA-23F7-3340-8AC4-718BEA506EFA}"/>
              </a:ext>
            </a:extLst>
          </p:cNvPr>
          <p:cNvSpPr/>
          <p:nvPr/>
        </p:nvSpPr>
        <p:spPr>
          <a:xfrm>
            <a:off x="3154171" y="249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99001724-D78A-A94D-A548-F38ED74CAB52}"/>
              </a:ext>
            </a:extLst>
          </p:cNvPr>
          <p:cNvSpPr/>
          <p:nvPr/>
        </p:nvSpPr>
        <p:spPr>
          <a:xfrm>
            <a:off x="387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矩形 10">
            <a:extLst>
              <a:ext uri="{FF2B5EF4-FFF2-40B4-BE49-F238E27FC236}">
                <a16:creationId xmlns:a16="http://schemas.microsoft.com/office/drawing/2014/main" id="{1E37921F-75EB-7344-A01D-B30C0FE38E27}"/>
              </a:ext>
            </a:extLst>
          </p:cNvPr>
          <p:cNvSpPr/>
          <p:nvPr/>
        </p:nvSpPr>
        <p:spPr>
          <a:xfrm>
            <a:off x="4594171" y="249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a:extLst>
              <a:ext uri="{FF2B5EF4-FFF2-40B4-BE49-F238E27FC236}">
                <a16:creationId xmlns:a16="http://schemas.microsoft.com/office/drawing/2014/main" id="{2D63975E-B4BE-FE41-91D1-C906629090E3}"/>
              </a:ext>
            </a:extLst>
          </p:cNvPr>
          <p:cNvSpPr/>
          <p:nvPr/>
        </p:nvSpPr>
        <p:spPr>
          <a:xfrm>
            <a:off x="315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a:extLst>
              <a:ext uri="{FF2B5EF4-FFF2-40B4-BE49-F238E27FC236}">
                <a16:creationId xmlns:a16="http://schemas.microsoft.com/office/drawing/2014/main" id="{BC3B244F-E828-FF47-B0A5-498A3B23D8EA}"/>
              </a:ext>
            </a:extLst>
          </p:cNvPr>
          <p:cNvSpPr/>
          <p:nvPr/>
        </p:nvSpPr>
        <p:spPr>
          <a:xfrm>
            <a:off x="3874171" y="3032219"/>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矩形 13">
            <a:extLst>
              <a:ext uri="{FF2B5EF4-FFF2-40B4-BE49-F238E27FC236}">
                <a16:creationId xmlns:a16="http://schemas.microsoft.com/office/drawing/2014/main" id="{4067A8B5-7760-6445-99D9-FB4974A89A2F}"/>
              </a:ext>
            </a:extLst>
          </p:cNvPr>
          <p:cNvSpPr/>
          <p:nvPr/>
        </p:nvSpPr>
        <p:spPr>
          <a:xfrm>
            <a:off x="4594171" y="3032219"/>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D717F8C9-BFC6-B14C-8284-462EE1009836}"/>
              </a:ext>
            </a:extLst>
          </p:cNvPr>
          <p:cNvSpPr txBox="1"/>
          <p:nvPr/>
        </p:nvSpPr>
        <p:spPr>
          <a:xfrm>
            <a:off x="-33866" y="1874613"/>
            <a:ext cx="2760134" cy="523220"/>
          </a:xfrm>
          <a:prstGeom prst="rect">
            <a:avLst/>
          </a:prstGeom>
          <a:noFill/>
        </p:spPr>
        <p:txBody>
          <a:bodyPr wrap="square" rtlCol="0">
            <a:spAutoFit/>
          </a:bodyPr>
          <a:lstStyle/>
          <a:p>
            <a:pPr algn="ctr"/>
            <a:r>
              <a:rPr kumimoji="1" lang="en-US" altLang="zh-CN" sz="2800" b="1" dirty="0">
                <a:latin typeface="Times" pitchFamily="2" charset="0"/>
              </a:rPr>
              <a:t>Update Phase</a:t>
            </a:r>
            <a:endParaRPr kumimoji="1" lang="zh-CN" altLang="en-US" sz="2800" b="1" dirty="0">
              <a:latin typeface="Times" pitchFamily="2" charset="0"/>
            </a:endParaRPr>
          </a:p>
        </p:txBody>
      </p:sp>
      <p:cxnSp>
        <p:nvCxnSpPr>
          <p:cNvPr id="16" name="直线连接符 15">
            <a:extLst>
              <a:ext uri="{FF2B5EF4-FFF2-40B4-BE49-F238E27FC236}">
                <a16:creationId xmlns:a16="http://schemas.microsoft.com/office/drawing/2014/main" id="{94B2381A-5441-DA4E-98AA-099F57274F9A}"/>
              </a:ext>
            </a:extLst>
          </p:cNvPr>
          <p:cNvCxnSpPr>
            <a:cxnSpLocks/>
          </p:cNvCxnSpPr>
          <p:nvPr/>
        </p:nvCxnSpPr>
        <p:spPr>
          <a:xfrm>
            <a:off x="6033185" y="1953308"/>
            <a:ext cx="0" cy="4501280"/>
          </a:xfrm>
          <a:prstGeom prst="line">
            <a:avLst/>
          </a:prstGeom>
          <a:ln w="381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DC0FD294-343C-1841-9BAA-5EB15F239F2C}"/>
              </a:ext>
            </a:extLst>
          </p:cNvPr>
          <p:cNvSpPr txBox="1"/>
          <p:nvPr/>
        </p:nvSpPr>
        <p:spPr>
          <a:xfrm>
            <a:off x="6428626" y="1874611"/>
            <a:ext cx="2760134" cy="523220"/>
          </a:xfrm>
          <a:prstGeom prst="rect">
            <a:avLst/>
          </a:prstGeom>
          <a:noFill/>
        </p:spPr>
        <p:txBody>
          <a:bodyPr wrap="square" rtlCol="0">
            <a:spAutoFit/>
          </a:bodyPr>
          <a:lstStyle/>
          <a:p>
            <a:pPr algn="ctr"/>
            <a:r>
              <a:rPr kumimoji="1" lang="en-US" altLang="zh-CN" sz="2800" b="1" dirty="0">
                <a:latin typeface="Times" pitchFamily="2" charset="0"/>
              </a:rPr>
              <a:t>Recovery Phase</a:t>
            </a:r>
            <a:endParaRPr kumimoji="1" lang="zh-CN" altLang="en-US" sz="2800" b="1" dirty="0">
              <a:latin typeface="Times" pitchFamily="2" charset="0"/>
            </a:endParaRPr>
          </a:p>
        </p:txBody>
      </p:sp>
      <p:sp>
        <p:nvSpPr>
          <p:cNvPr id="21" name="圆角矩形 20">
            <a:extLst>
              <a:ext uri="{FF2B5EF4-FFF2-40B4-BE49-F238E27FC236}">
                <a16:creationId xmlns:a16="http://schemas.microsoft.com/office/drawing/2014/main" id="{5E4374A7-879C-5642-B7D4-D22CFC505A6C}"/>
              </a:ext>
            </a:extLst>
          </p:cNvPr>
          <p:cNvSpPr/>
          <p:nvPr/>
        </p:nvSpPr>
        <p:spPr>
          <a:xfrm>
            <a:off x="924927" y="2794805"/>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6C29AC8A-B683-5743-8DD6-D25B1780CDA0}"/>
                  </a:ext>
                </a:extLst>
              </p:cNvPr>
              <p:cNvSpPr txBox="1"/>
              <p:nvPr/>
            </p:nvSpPr>
            <p:spPr>
              <a:xfrm>
                <a:off x="925261" y="2770609"/>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1</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22" name="文本框 21">
                <a:extLst>
                  <a:ext uri="{FF2B5EF4-FFF2-40B4-BE49-F238E27FC236}">
                    <a16:creationId xmlns:a16="http://schemas.microsoft.com/office/drawing/2014/main" id="{6C29AC8A-B683-5743-8DD6-D25B1780CDA0}"/>
                  </a:ext>
                </a:extLst>
              </p:cNvPr>
              <p:cNvSpPr txBox="1">
                <a:spLocks noRot="1" noChangeAspect="1" noMove="1" noResize="1" noEditPoints="1" noAdjustHandles="1" noChangeArrowheads="1" noChangeShapeType="1" noTextEdit="1"/>
              </p:cNvSpPr>
              <p:nvPr/>
            </p:nvSpPr>
            <p:spPr>
              <a:xfrm>
                <a:off x="925261" y="2770609"/>
                <a:ext cx="827665" cy="523220"/>
              </a:xfrm>
              <a:prstGeom prst="rect">
                <a:avLst/>
              </a:prstGeom>
              <a:blipFill>
                <a:blip r:embed="rId3"/>
                <a:stretch>
                  <a:fillRect r="-5970" b="-2326"/>
                </a:stretch>
              </a:blipFill>
            </p:spPr>
            <p:txBody>
              <a:bodyPr/>
              <a:lstStyle/>
              <a:p>
                <a:r>
                  <a:rPr lang="zh-CN" altLang="en-US">
                    <a:noFill/>
                  </a:rPr>
                  <a:t> </a:t>
                </a:r>
              </a:p>
            </p:txBody>
          </p:sp>
        </mc:Fallback>
      </mc:AlternateContent>
      <p:sp>
        <p:nvSpPr>
          <p:cNvPr id="23" name="文本框 22">
            <a:extLst>
              <a:ext uri="{FF2B5EF4-FFF2-40B4-BE49-F238E27FC236}">
                <a16:creationId xmlns:a16="http://schemas.microsoft.com/office/drawing/2014/main" id="{3D582E27-14E6-D244-8B40-7E724D091E00}"/>
              </a:ext>
            </a:extLst>
          </p:cNvPr>
          <p:cNvSpPr txBox="1"/>
          <p:nvPr/>
        </p:nvSpPr>
        <p:spPr>
          <a:xfrm>
            <a:off x="768988" y="3280805"/>
            <a:ext cx="1139877" cy="523220"/>
          </a:xfrm>
          <a:prstGeom prst="rect">
            <a:avLst/>
          </a:prstGeom>
          <a:noFill/>
        </p:spPr>
        <p:txBody>
          <a:bodyPr wrap="square" rtlCol="0">
            <a:spAutoFit/>
          </a:bodyPr>
          <a:lstStyle/>
          <a:p>
            <a:pPr algn="ctr"/>
            <a:r>
              <a:rPr kumimoji="1" lang="en-US" altLang="zh-CN" sz="2800" dirty="0">
                <a:latin typeface="Times" pitchFamily="2" charset="0"/>
              </a:rPr>
              <a:t>Item 1</a:t>
            </a:r>
            <a:endParaRPr kumimoji="1" lang="zh-CN" altLang="en-US" sz="2800" dirty="0">
              <a:latin typeface="Times" pitchFamily="2" charset="0"/>
            </a:endParaRPr>
          </a:p>
        </p:txBody>
      </p:sp>
      <p:cxnSp>
        <p:nvCxnSpPr>
          <p:cNvPr id="25" name="直线箭头连接符 24">
            <a:extLst>
              <a:ext uri="{FF2B5EF4-FFF2-40B4-BE49-F238E27FC236}">
                <a16:creationId xmlns:a16="http://schemas.microsoft.com/office/drawing/2014/main" id="{24A30235-6045-AA4A-8FB6-4214E471D3E5}"/>
              </a:ext>
            </a:extLst>
          </p:cNvPr>
          <p:cNvCxnSpPr>
            <a:cxnSpLocks/>
            <a:stCxn id="22" idx="3"/>
            <a:endCxn id="2" idx="1"/>
          </p:cNvCxnSpPr>
          <p:nvPr/>
        </p:nvCxnSpPr>
        <p:spPr>
          <a:xfrm flipV="1">
            <a:off x="1752926" y="2762219"/>
            <a:ext cx="140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线箭头连接符 26">
            <a:extLst>
              <a:ext uri="{FF2B5EF4-FFF2-40B4-BE49-F238E27FC236}">
                <a16:creationId xmlns:a16="http://schemas.microsoft.com/office/drawing/2014/main" id="{23029881-1439-D644-B9A3-BBE50A31F9FB}"/>
              </a:ext>
            </a:extLst>
          </p:cNvPr>
          <p:cNvCxnSpPr>
            <a:cxnSpLocks/>
            <a:stCxn id="22" idx="3"/>
            <a:endCxn id="13" idx="1"/>
          </p:cNvCxnSpPr>
          <p:nvPr/>
        </p:nvCxnSpPr>
        <p:spPr>
          <a:xfrm>
            <a:off x="1752926" y="3032219"/>
            <a:ext cx="212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文本框 29">
            <a:extLst>
              <a:ext uri="{FF2B5EF4-FFF2-40B4-BE49-F238E27FC236}">
                <a16:creationId xmlns:a16="http://schemas.microsoft.com/office/drawing/2014/main" id="{8D06A92C-AC03-9640-85F2-08A56151F3E1}"/>
              </a:ext>
            </a:extLst>
          </p:cNvPr>
          <p:cNvSpPr txBox="1"/>
          <p:nvPr/>
        </p:nvSpPr>
        <p:spPr>
          <a:xfrm>
            <a:off x="3154170" y="248472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1" name="文本框 30">
            <a:extLst>
              <a:ext uri="{FF2B5EF4-FFF2-40B4-BE49-F238E27FC236}">
                <a16:creationId xmlns:a16="http://schemas.microsoft.com/office/drawing/2014/main" id="{81D71AF0-C344-9447-87F0-3453D78D4B7A}"/>
              </a:ext>
            </a:extLst>
          </p:cNvPr>
          <p:cNvSpPr txBox="1"/>
          <p:nvPr/>
        </p:nvSpPr>
        <p:spPr>
          <a:xfrm>
            <a:off x="3864373" y="3050148"/>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32" name="文本框 31">
            <a:extLst>
              <a:ext uri="{FF2B5EF4-FFF2-40B4-BE49-F238E27FC236}">
                <a16:creationId xmlns:a16="http://schemas.microsoft.com/office/drawing/2014/main" id="{A6DD1CFB-A7AB-874D-B893-84B4EE3880D2}"/>
              </a:ext>
            </a:extLst>
          </p:cNvPr>
          <p:cNvSpPr txBox="1"/>
          <p:nvPr/>
        </p:nvSpPr>
        <p:spPr>
          <a:xfrm>
            <a:off x="3867975" y="2495967"/>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3" name="文本框 32">
            <a:extLst>
              <a:ext uri="{FF2B5EF4-FFF2-40B4-BE49-F238E27FC236}">
                <a16:creationId xmlns:a16="http://schemas.microsoft.com/office/drawing/2014/main" id="{412E7E48-7F0A-0D4D-8D3D-B442FD74B835}"/>
              </a:ext>
            </a:extLst>
          </p:cNvPr>
          <p:cNvSpPr txBox="1"/>
          <p:nvPr/>
        </p:nvSpPr>
        <p:spPr>
          <a:xfrm>
            <a:off x="4594170" y="250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4" name="文本框 33">
            <a:extLst>
              <a:ext uri="{FF2B5EF4-FFF2-40B4-BE49-F238E27FC236}">
                <a16:creationId xmlns:a16="http://schemas.microsoft.com/office/drawing/2014/main" id="{6D5369F6-3966-C949-A565-690BA607CD09}"/>
              </a:ext>
            </a:extLst>
          </p:cNvPr>
          <p:cNvSpPr txBox="1"/>
          <p:nvPr/>
        </p:nvSpPr>
        <p:spPr>
          <a:xfrm>
            <a:off x="4584373" y="3050148"/>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5" name="文本框 34">
            <a:extLst>
              <a:ext uri="{FF2B5EF4-FFF2-40B4-BE49-F238E27FC236}">
                <a16:creationId xmlns:a16="http://schemas.microsoft.com/office/drawing/2014/main" id="{726A2096-A4AF-2A4D-84AA-7CFE11311E7E}"/>
              </a:ext>
            </a:extLst>
          </p:cNvPr>
          <p:cNvSpPr txBox="1"/>
          <p:nvPr/>
        </p:nvSpPr>
        <p:spPr>
          <a:xfrm>
            <a:off x="3139744" y="3042653"/>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36" name="文本框 35">
            <a:extLst>
              <a:ext uri="{FF2B5EF4-FFF2-40B4-BE49-F238E27FC236}">
                <a16:creationId xmlns:a16="http://schemas.microsoft.com/office/drawing/2014/main" id="{5E6FADDF-209B-E942-8D41-6FFF21151AD7}"/>
              </a:ext>
            </a:extLst>
          </p:cNvPr>
          <p:cNvSpPr txBox="1"/>
          <p:nvPr/>
        </p:nvSpPr>
        <p:spPr>
          <a:xfrm>
            <a:off x="1896791" y="2397831"/>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37" name="文本框 36">
            <a:extLst>
              <a:ext uri="{FF2B5EF4-FFF2-40B4-BE49-F238E27FC236}">
                <a16:creationId xmlns:a16="http://schemas.microsoft.com/office/drawing/2014/main" id="{FD120C7E-9EE4-3449-9A8E-584C17FE5A75}"/>
              </a:ext>
            </a:extLst>
          </p:cNvPr>
          <p:cNvSpPr txBox="1"/>
          <p:nvPr/>
        </p:nvSpPr>
        <p:spPr>
          <a:xfrm>
            <a:off x="1883610" y="3143387"/>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28" name="矩形 27">
            <a:extLst>
              <a:ext uri="{FF2B5EF4-FFF2-40B4-BE49-F238E27FC236}">
                <a16:creationId xmlns:a16="http://schemas.microsoft.com/office/drawing/2014/main" id="{6D553417-477A-D547-A519-8330C866219A}"/>
              </a:ext>
            </a:extLst>
          </p:cNvPr>
          <p:cNvSpPr/>
          <p:nvPr/>
        </p:nvSpPr>
        <p:spPr>
          <a:xfrm>
            <a:off x="3154171" y="3897001"/>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9" name="矩形 28">
            <a:extLst>
              <a:ext uri="{FF2B5EF4-FFF2-40B4-BE49-F238E27FC236}">
                <a16:creationId xmlns:a16="http://schemas.microsoft.com/office/drawing/2014/main" id="{5A8988B3-3EEA-9641-BB90-0A1FC70EC10D}"/>
              </a:ext>
            </a:extLst>
          </p:cNvPr>
          <p:cNvSpPr/>
          <p:nvPr/>
        </p:nvSpPr>
        <p:spPr>
          <a:xfrm>
            <a:off x="3874171" y="389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矩形 39">
            <a:extLst>
              <a:ext uri="{FF2B5EF4-FFF2-40B4-BE49-F238E27FC236}">
                <a16:creationId xmlns:a16="http://schemas.microsoft.com/office/drawing/2014/main" id="{5497D130-7BFA-2846-89C0-E3E93175F1D0}"/>
              </a:ext>
            </a:extLst>
          </p:cNvPr>
          <p:cNvSpPr/>
          <p:nvPr/>
        </p:nvSpPr>
        <p:spPr>
          <a:xfrm>
            <a:off x="4594171" y="389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矩形 40">
            <a:extLst>
              <a:ext uri="{FF2B5EF4-FFF2-40B4-BE49-F238E27FC236}">
                <a16:creationId xmlns:a16="http://schemas.microsoft.com/office/drawing/2014/main" id="{805A99E2-FD1F-5448-B8AF-E9ED23F16BF2}"/>
              </a:ext>
            </a:extLst>
          </p:cNvPr>
          <p:cNvSpPr/>
          <p:nvPr/>
        </p:nvSpPr>
        <p:spPr>
          <a:xfrm>
            <a:off x="3154171" y="443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2" name="矩形 41">
            <a:extLst>
              <a:ext uri="{FF2B5EF4-FFF2-40B4-BE49-F238E27FC236}">
                <a16:creationId xmlns:a16="http://schemas.microsoft.com/office/drawing/2014/main" id="{D8089BF6-3DD3-F248-BE4F-C5C5A466A7C0}"/>
              </a:ext>
            </a:extLst>
          </p:cNvPr>
          <p:cNvSpPr/>
          <p:nvPr/>
        </p:nvSpPr>
        <p:spPr>
          <a:xfrm>
            <a:off x="3874171" y="4437001"/>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3" name="矩形 42">
            <a:extLst>
              <a:ext uri="{FF2B5EF4-FFF2-40B4-BE49-F238E27FC236}">
                <a16:creationId xmlns:a16="http://schemas.microsoft.com/office/drawing/2014/main" id="{D6F37A0A-150B-514E-974B-6B6816B0C17C}"/>
              </a:ext>
            </a:extLst>
          </p:cNvPr>
          <p:cNvSpPr/>
          <p:nvPr/>
        </p:nvSpPr>
        <p:spPr>
          <a:xfrm>
            <a:off x="4594171" y="4437001"/>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4" name="圆角矩形 43">
            <a:extLst>
              <a:ext uri="{FF2B5EF4-FFF2-40B4-BE49-F238E27FC236}">
                <a16:creationId xmlns:a16="http://schemas.microsoft.com/office/drawing/2014/main" id="{184E4693-64ED-284D-A764-E098019C11A1}"/>
              </a:ext>
            </a:extLst>
          </p:cNvPr>
          <p:cNvSpPr/>
          <p:nvPr/>
        </p:nvSpPr>
        <p:spPr>
          <a:xfrm>
            <a:off x="924927" y="4199587"/>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B79F39F2-C3A3-4C4F-A1AC-7F7D653B124B}"/>
                  </a:ext>
                </a:extLst>
              </p:cNvPr>
              <p:cNvSpPr txBox="1"/>
              <p:nvPr/>
            </p:nvSpPr>
            <p:spPr>
              <a:xfrm>
                <a:off x="925261" y="4175391"/>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2</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45" name="文本框 44">
                <a:extLst>
                  <a:ext uri="{FF2B5EF4-FFF2-40B4-BE49-F238E27FC236}">
                    <a16:creationId xmlns:a16="http://schemas.microsoft.com/office/drawing/2014/main" id="{B79F39F2-C3A3-4C4F-A1AC-7F7D653B124B}"/>
                  </a:ext>
                </a:extLst>
              </p:cNvPr>
              <p:cNvSpPr txBox="1">
                <a:spLocks noRot="1" noChangeAspect="1" noMove="1" noResize="1" noEditPoints="1" noAdjustHandles="1" noChangeArrowheads="1" noChangeShapeType="1" noTextEdit="1"/>
              </p:cNvSpPr>
              <p:nvPr/>
            </p:nvSpPr>
            <p:spPr>
              <a:xfrm>
                <a:off x="925261" y="4175391"/>
                <a:ext cx="827665" cy="523220"/>
              </a:xfrm>
              <a:prstGeom prst="rect">
                <a:avLst/>
              </a:prstGeom>
              <a:blipFill>
                <a:blip r:embed="rId4"/>
                <a:stretch>
                  <a:fillRect r="-7463" b="-2326"/>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AF8DFAA4-0346-FF47-BDA3-5BDCBDB338A7}"/>
              </a:ext>
            </a:extLst>
          </p:cNvPr>
          <p:cNvSpPr txBox="1"/>
          <p:nvPr/>
        </p:nvSpPr>
        <p:spPr>
          <a:xfrm>
            <a:off x="768988" y="4685587"/>
            <a:ext cx="1139877" cy="523220"/>
          </a:xfrm>
          <a:prstGeom prst="rect">
            <a:avLst/>
          </a:prstGeom>
          <a:noFill/>
        </p:spPr>
        <p:txBody>
          <a:bodyPr wrap="square" rtlCol="0">
            <a:spAutoFit/>
          </a:bodyPr>
          <a:lstStyle/>
          <a:p>
            <a:pPr algn="ctr"/>
            <a:r>
              <a:rPr kumimoji="1" lang="en-US" altLang="zh-CN" sz="2800" dirty="0">
                <a:latin typeface="Times" pitchFamily="2" charset="0"/>
              </a:rPr>
              <a:t>Item 2</a:t>
            </a:r>
            <a:endParaRPr kumimoji="1" lang="zh-CN" altLang="en-US" sz="2800" dirty="0">
              <a:latin typeface="Times" pitchFamily="2" charset="0"/>
            </a:endParaRPr>
          </a:p>
        </p:txBody>
      </p:sp>
      <p:cxnSp>
        <p:nvCxnSpPr>
          <p:cNvPr id="47" name="直线箭头连接符 46">
            <a:extLst>
              <a:ext uri="{FF2B5EF4-FFF2-40B4-BE49-F238E27FC236}">
                <a16:creationId xmlns:a16="http://schemas.microsoft.com/office/drawing/2014/main" id="{A923CA16-68FD-8548-81AE-B4A629DCE8D5}"/>
              </a:ext>
            </a:extLst>
          </p:cNvPr>
          <p:cNvCxnSpPr>
            <a:cxnSpLocks/>
            <a:stCxn id="45" idx="3"/>
            <a:endCxn id="28" idx="1"/>
          </p:cNvCxnSpPr>
          <p:nvPr/>
        </p:nvCxnSpPr>
        <p:spPr>
          <a:xfrm flipV="1">
            <a:off x="1752926" y="4167001"/>
            <a:ext cx="1401245" cy="270000"/>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9245868A-0842-0F40-9D09-ACBD43D1AAA9}"/>
              </a:ext>
            </a:extLst>
          </p:cNvPr>
          <p:cNvCxnSpPr>
            <a:cxnSpLocks/>
            <a:stCxn id="45" idx="3"/>
            <a:endCxn id="53" idx="1"/>
          </p:cNvCxnSpPr>
          <p:nvPr/>
        </p:nvCxnSpPr>
        <p:spPr>
          <a:xfrm>
            <a:off x="1752926" y="4437001"/>
            <a:ext cx="2831447"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9" name="文本框 48">
            <a:extLst>
              <a:ext uri="{FF2B5EF4-FFF2-40B4-BE49-F238E27FC236}">
                <a16:creationId xmlns:a16="http://schemas.microsoft.com/office/drawing/2014/main" id="{1B0ECBCF-BE3D-D64C-B6D2-E3C9C11B7BD9}"/>
              </a:ext>
            </a:extLst>
          </p:cNvPr>
          <p:cNvSpPr txBox="1"/>
          <p:nvPr/>
        </p:nvSpPr>
        <p:spPr>
          <a:xfrm>
            <a:off x="3154170" y="3889506"/>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50" name="文本框 49">
            <a:extLst>
              <a:ext uri="{FF2B5EF4-FFF2-40B4-BE49-F238E27FC236}">
                <a16:creationId xmlns:a16="http://schemas.microsoft.com/office/drawing/2014/main" id="{05EE156C-1FED-AA43-8342-02B52E0C9F8E}"/>
              </a:ext>
            </a:extLst>
          </p:cNvPr>
          <p:cNvSpPr txBox="1"/>
          <p:nvPr/>
        </p:nvSpPr>
        <p:spPr>
          <a:xfrm>
            <a:off x="3864373" y="4454930"/>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1" name="文本框 50">
            <a:extLst>
              <a:ext uri="{FF2B5EF4-FFF2-40B4-BE49-F238E27FC236}">
                <a16:creationId xmlns:a16="http://schemas.microsoft.com/office/drawing/2014/main" id="{914E4F67-FE08-EE44-AA82-CB65F9CCD404}"/>
              </a:ext>
            </a:extLst>
          </p:cNvPr>
          <p:cNvSpPr txBox="1"/>
          <p:nvPr/>
        </p:nvSpPr>
        <p:spPr>
          <a:xfrm>
            <a:off x="3867975" y="390074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2" name="文本框 51">
            <a:extLst>
              <a:ext uri="{FF2B5EF4-FFF2-40B4-BE49-F238E27FC236}">
                <a16:creationId xmlns:a16="http://schemas.microsoft.com/office/drawing/2014/main" id="{E6BABFC6-5461-A84B-8584-9B08429ADB9D}"/>
              </a:ext>
            </a:extLst>
          </p:cNvPr>
          <p:cNvSpPr txBox="1"/>
          <p:nvPr/>
        </p:nvSpPr>
        <p:spPr>
          <a:xfrm>
            <a:off x="4594170" y="390743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3" name="文本框 52">
            <a:extLst>
              <a:ext uri="{FF2B5EF4-FFF2-40B4-BE49-F238E27FC236}">
                <a16:creationId xmlns:a16="http://schemas.microsoft.com/office/drawing/2014/main" id="{B63A92C4-6D2E-7242-98FF-7C7B5507A5AE}"/>
              </a:ext>
            </a:extLst>
          </p:cNvPr>
          <p:cNvSpPr txBox="1"/>
          <p:nvPr/>
        </p:nvSpPr>
        <p:spPr>
          <a:xfrm>
            <a:off x="4584373" y="4454930"/>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54" name="文本框 53">
            <a:extLst>
              <a:ext uri="{FF2B5EF4-FFF2-40B4-BE49-F238E27FC236}">
                <a16:creationId xmlns:a16="http://schemas.microsoft.com/office/drawing/2014/main" id="{84AB197A-0EF9-6E40-AE43-505466476CA7}"/>
              </a:ext>
            </a:extLst>
          </p:cNvPr>
          <p:cNvSpPr txBox="1"/>
          <p:nvPr/>
        </p:nvSpPr>
        <p:spPr>
          <a:xfrm>
            <a:off x="3139744" y="4447435"/>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55" name="文本框 54">
            <a:extLst>
              <a:ext uri="{FF2B5EF4-FFF2-40B4-BE49-F238E27FC236}">
                <a16:creationId xmlns:a16="http://schemas.microsoft.com/office/drawing/2014/main" id="{3A6A3026-B297-E946-BB20-C2AACC7D4A25}"/>
              </a:ext>
            </a:extLst>
          </p:cNvPr>
          <p:cNvSpPr txBox="1"/>
          <p:nvPr/>
        </p:nvSpPr>
        <p:spPr>
          <a:xfrm>
            <a:off x="1896791" y="3802613"/>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6" name="文本框 55">
            <a:extLst>
              <a:ext uri="{FF2B5EF4-FFF2-40B4-BE49-F238E27FC236}">
                <a16:creationId xmlns:a16="http://schemas.microsoft.com/office/drawing/2014/main" id="{40810327-6398-4241-9EA1-BF9959E274A1}"/>
              </a:ext>
            </a:extLst>
          </p:cNvPr>
          <p:cNvSpPr txBox="1"/>
          <p:nvPr/>
        </p:nvSpPr>
        <p:spPr>
          <a:xfrm>
            <a:off x="1883610" y="4548169"/>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57" name="矩形 56">
            <a:extLst>
              <a:ext uri="{FF2B5EF4-FFF2-40B4-BE49-F238E27FC236}">
                <a16:creationId xmlns:a16="http://schemas.microsoft.com/office/drawing/2014/main" id="{E6D70A5A-246E-DE49-9FFC-013D6AC0F134}"/>
              </a:ext>
            </a:extLst>
          </p:cNvPr>
          <p:cNvSpPr/>
          <p:nvPr/>
        </p:nvSpPr>
        <p:spPr>
          <a:xfrm>
            <a:off x="3154171" y="528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8" name="矩形 57">
            <a:extLst>
              <a:ext uri="{FF2B5EF4-FFF2-40B4-BE49-F238E27FC236}">
                <a16:creationId xmlns:a16="http://schemas.microsoft.com/office/drawing/2014/main" id="{C4E7ECC8-6EC5-A143-89DE-50B02E8526B4}"/>
              </a:ext>
            </a:extLst>
          </p:cNvPr>
          <p:cNvSpPr/>
          <p:nvPr/>
        </p:nvSpPr>
        <p:spPr>
          <a:xfrm>
            <a:off x="3874171" y="528954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9" name="矩形 58">
            <a:extLst>
              <a:ext uri="{FF2B5EF4-FFF2-40B4-BE49-F238E27FC236}">
                <a16:creationId xmlns:a16="http://schemas.microsoft.com/office/drawing/2014/main" id="{C8A0C463-55E5-3C4F-98D4-6D86376C8D54}"/>
              </a:ext>
            </a:extLst>
          </p:cNvPr>
          <p:cNvSpPr/>
          <p:nvPr/>
        </p:nvSpPr>
        <p:spPr>
          <a:xfrm>
            <a:off x="4594171" y="528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0" name="矩形 59">
            <a:extLst>
              <a:ext uri="{FF2B5EF4-FFF2-40B4-BE49-F238E27FC236}">
                <a16:creationId xmlns:a16="http://schemas.microsoft.com/office/drawing/2014/main" id="{26EA840F-2035-334F-A241-44F37C0825FB}"/>
              </a:ext>
            </a:extLst>
          </p:cNvPr>
          <p:cNvSpPr/>
          <p:nvPr/>
        </p:nvSpPr>
        <p:spPr>
          <a:xfrm>
            <a:off x="3154171" y="582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1" name="矩形 60">
            <a:extLst>
              <a:ext uri="{FF2B5EF4-FFF2-40B4-BE49-F238E27FC236}">
                <a16:creationId xmlns:a16="http://schemas.microsoft.com/office/drawing/2014/main" id="{2F940ED7-547D-D34B-8A34-51521D1B9E5B}"/>
              </a:ext>
            </a:extLst>
          </p:cNvPr>
          <p:cNvSpPr/>
          <p:nvPr/>
        </p:nvSpPr>
        <p:spPr>
          <a:xfrm>
            <a:off x="3874171" y="5829545"/>
            <a:ext cx="720000" cy="540000"/>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2" name="矩形 61">
            <a:extLst>
              <a:ext uri="{FF2B5EF4-FFF2-40B4-BE49-F238E27FC236}">
                <a16:creationId xmlns:a16="http://schemas.microsoft.com/office/drawing/2014/main" id="{70D678B2-A1A9-E549-949C-0C005B44E62E}"/>
              </a:ext>
            </a:extLst>
          </p:cNvPr>
          <p:cNvSpPr/>
          <p:nvPr/>
        </p:nvSpPr>
        <p:spPr>
          <a:xfrm>
            <a:off x="4594171" y="5829545"/>
            <a:ext cx="720000" cy="540000"/>
          </a:xfrm>
          <a:prstGeom prst="rect">
            <a:avLst/>
          </a:prstGeom>
          <a:solidFill>
            <a:schemeClr val="accent1">
              <a:lumMod val="75000"/>
            </a:scheme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3" name="圆角矩形 62">
            <a:extLst>
              <a:ext uri="{FF2B5EF4-FFF2-40B4-BE49-F238E27FC236}">
                <a16:creationId xmlns:a16="http://schemas.microsoft.com/office/drawing/2014/main" id="{E4F45EAF-840B-E746-B1A1-E9E6228FD57D}"/>
              </a:ext>
            </a:extLst>
          </p:cNvPr>
          <p:cNvSpPr/>
          <p:nvPr/>
        </p:nvSpPr>
        <p:spPr>
          <a:xfrm>
            <a:off x="924927" y="5592131"/>
            <a:ext cx="828000" cy="486000"/>
          </a:xfrm>
          <a:prstGeom prst="round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64" name="文本框 63">
                <a:extLst>
                  <a:ext uri="{FF2B5EF4-FFF2-40B4-BE49-F238E27FC236}">
                    <a16:creationId xmlns:a16="http://schemas.microsoft.com/office/drawing/2014/main" id="{79BF46CF-13CD-2E40-A711-3562636779B9}"/>
                  </a:ext>
                </a:extLst>
              </p:cNvPr>
              <p:cNvSpPr txBox="1"/>
              <p:nvPr/>
            </p:nvSpPr>
            <p:spPr>
              <a:xfrm>
                <a:off x="925261" y="5567935"/>
                <a:ext cx="827665"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𝑥</m:t>
                          </m:r>
                        </m:e>
                        <m:sub>
                          <m:r>
                            <a:rPr kumimoji="1" lang="en-US" altLang="zh-CN" sz="2800" b="0" i="1" smtClean="0">
                              <a:latin typeface="Cambria Math" panose="02040503050406030204" pitchFamily="18" charset="0"/>
                            </a:rPr>
                            <m:t>3</m:t>
                          </m:r>
                        </m:sub>
                      </m:sSub>
                      <m:r>
                        <a:rPr kumimoji="1" lang="en-US" altLang="zh-CN" sz="2800" b="0" i="0" smtClean="0">
                          <a:latin typeface="Cambria Math" panose="02040503050406030204" pitchFamily="18" charset="0"/>
                        </a:rPr>
                        <m:t>, 1</m:t>
                      </m:r>
                    </m:oMath>
                  </m:oMathPara>
                </a14:m>
                <a:endParaRPr kumimoji="1" lang="zh-CN" altLang="en-US" sz="2800" dirty="0">
                  <a:latin typeface="Times" pitchFamily="2" charset="0"/>
                </a:endParaRPr>
              </a:p>
            </p:txBody>
          </p:sp>
        </mc:Choice>
        <mc:Fallback xmlns="">
          <p:sp>
            <p:nvSpPr>
              <p:cNvPr id="64" name="文本框 63">
                <a:extLst>
                  <a:ext uri="{FF2B5EF4-FFF2-40B4-BE49-F238E27FC236}">
                    <a16:creationId xmlns:a16="http://schemas.microsoft.com/office/drawing/2014/main" id="{79BF46CF-13CD-2E40-A711-3562636779B9}"/>
                  </a:ext>
                </a:extLst>
              </p:cNvPr>
              <p:cNvSpPr txBox="1">
                <a:spLocks noRot="1" noChangeAspect="1" noMove="1" noResize="1" noEditPoints="1" noAdjustHandles="1" noChangeArrowheads="1" noChangeShapeType="1" noTextEdit="1"/>
              </p:cNvSpPr>
              <p:nvPr/>
            </p:nvSpPr>
            <p:spPr>
              <a:xfrm>
                <a:off x="925261" y="5567935"/>
                <a:ext cx="827665" cy="523220"/>
              </a:xfrm>
              <a:prstGeom prst="rect">
                <a:avLst/>
              </a:prstGeom>
              <a:blipFill>
                <a:blip r:embed="rId5"/>
                <a:stretch>
                  <a:fillRect r="-7463" b="-2381"/>
                </a:stretch>
              </a:blipFill>
            </p:spPr>
            <p:txBody>
              <a:bodyPr/>
              <a:lstStyle/>
              <a:p>
                <a:r>
                  <a:rPr lang="zh-CN" altLang="en-US">
                    <a:noFill/>
                  </a:rPr>
                  <a:t> </a:t>
                </a:r>
              </a:p>
            </p:txBody>
          </p:sp>
        </mc:Fallback>
      </mc:AlternateContent>
      <p:sp>
        <p:nvSpPr>
          <p:cNvPr id="65" name="文本框 64">
            <a:extLst>
              <a:ext uri="{FF2B5EF4-FFF2-40B4-BE49-F238E27FC236}">
                <a16:creationId xmlns:a16="http://schemas.microsoft.com/office/drawing/2014/main" id="{8F65ECD9-515D-E048-A33C-B498BFE771FB}"/>
              </a:ext>
            </a:extLst>
          </p:cNvPr>
          <p:cNvSpPr txBox="1"/>
          <p:nvPr/>
        </p:nvSpPr>
        <p:spPr>
          <a:xfrm>
            <a:off x="768988" y="6078131"/>
            <a:ext cx="1139877" cy="523220"/>
          </a:xfrm>
          <a:prstGeom prst="rect">
            <a:avLst/>
          </a:prstGeom>
          <a:noFill/>
        </p:spPr>
        <p:txBody>
          <a:bodyPr wrap="square" rtlCol="0">
            <a:spAutoFit/>
          </a:bodyPr>
          <a:lstStyle/>
          <a:p>
            <a:pPr algn="ctr"/>
            <a:r>
              <a:rPr kumimoji="1" lang="en-US" altLang="zh-CN" sz="2800" dirty="0">
                <a:latin typeface="Times" pitchFamily="2" charset="0"/>
              </a:rPr>
              <a:t>Item 3</a:t>
            </a:r>
            <a:endParaRPr kumimoji="1" lang="zh-CN" altLang="en-US" sz="2800" dirty="0">
              <a:latin typeface="Times" pitchFamily="2" charset="0"/>
            </a:endParaRPr>
          </a:p>
        </p:txBody>
      </p:sp>
      <p:cxnSp>
        <p:nvCxnSpPr>
          <p:cNvPr id="66" name="直线箭头连接符 65">
            <a:extLst>
              <a:ext uri="{FF2B5EF4-FFF2-40B4-BE49-F238E27FC236}">
                <a16:creationId xmlns:a16="http://schemas.microsoft.com/office/drawing/2014/main" id="{EBA74392-679E-1E42-B980-2F44DD245984}"/>
              </a:ext>
            </a:extLst>
          </p:cNvPr>
          <p:cNvCxnSpPr>
            <a:cxnSpLocks/>
            <a:stCxn id="64" idx="3"/>
            <a:endCxn id="70" idx="1"/>
          </p:cNvCxnSpPr>
          <p:nvPr/>
        </p:nvCxnSpPr>
        <p:spPr>
          <a:xfrm flipV="1">
            <a:off x="1752926" y="5563293"/>
            <a:ext cx="2115049" cy="266252"/>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线箭头连接符 66">
            <a:extLst>
              <a:ext uri="{FF2B5EF4-FFF2-40B4-BE49-F238E27FC236}">
                <a16:creationId xmlns:a16="http://schemas.microsoft.com/office/drawing/2014/main" id="{9D272694-6C86-A54A-A7BA-7AC4D49CB8B4}"/>
              </a:ext>
            </a:extLst>
          </p:cNvPr>
          <p:cNvCxnSpPr>
            <a:cxnSpLocks/>
            <a:stCxn id="64" idx="3"/>
            <a:endCxn id="72" idx="1"/>
          </p:cNvCxnSpPr>
          <p:nvPr/>
        </p:nvCxnSpPr>
        <p:spPr>
          <a:xfrm>
            <a:off x="1752926" y="5829545"/>
            <a:ext cx="2831447" cy="287929"/>
          </a:xfrm>
          <a:prstGeom prst="straightConnector1">
            <a:avLst/>
          </a:prstGeom>
          <a:ln w="3810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id="{EC79A1A9-411D-234A-83EA-FCC81AB112E5}"/>
              </a:ext>
            </a:extLst>
          </p:cNvPr>
          <p:cNvSpPr txBox="1"/>
          <p:nvPr/>
        </p:nvSpPr>
        <p:spPr>
          <a:xfrm>
            <a:off x="3154170" y="5282050"/>
            <a:ext cx="720000" cy="540000"/>
          </a:xfrm>
          <a:prstGeom prst="rect">
            <a:avLst/>
          </a:prstGeom>
          <a:noFill/>
        </p:spPr>
        <p:txBody>
          <a:bodyPr wrap="square" rtlCol="0">
            <a:spAutoFit/>
          </a:bodyPr>
          <a:lstStyle/>
          <a:p>
            <a:pPr algn="ctr"/>
            <a:r>
              <a:rPr kumimoji="1" lang="en-US" altLang="zh-CN" sz="2800" dirty="0">
                <a:latin typeface="Times" pitchFamily="2" charset="0"/>
              </a:rPr>
              <a:t>2</a:t>
            </a:r>
            <a:endParaRPr kumimoji="1" lang="zh-CN" altLang="en-US" sz="2800" dirty="0">
              <a:latin typeface="Times" pitchFamily="2" charset="0"/>
            </a:endParaRPr>
          </a:p>
        </p:txBody>
      </p:sp>
      <p:sp>
        <p:nvSpPr>
          <p:cNvPr id="69" name="文本框 68">
            <a:extLst>
              <a:ext uri="{FF2B5EF4-FFF2-40B4-BE49-F238E27FC236}">
                <a16:creationId xmlns:a16="http://schemas.microsoft.com/office/drawing/2014/main" id="{815056F5-A633-1A4C-8CAE-11D9877995BE}"/>
              </a:ext>
            </a:extLst>
          </p:cNvPr>
          <p:cNvSpPr txBox="1"/>
          <p:nvPr/>
        </p:nvSpPr>
        <p:spPr>
          <a:xfrm>
            <a:off x="3864373" y="5847474"/>
            <a:ext cx="720000" cy="54000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70" name="文本框 69">
            <a:extLst>
              <a:ext uri="{FF2B5EF4-FFF2-40B4-BE49-F238E27FC236}">
                <a16:creationId xmlns:a16="http://schemas.microsoft.com/office/drawing/2014/main" id="{42FAFC79-167C-3F4C-AED5-E49482B3BB46}"/>
              </a:ext>
            </a:extLst>
          </p:cNvPr>
          <p:cNvSpPr txBox="1"/>
          <p:nvPr/>
        </p:nvSpPr>
        <p:spPr>
          <a:xfrm>
            <a:off x="3867975" y="5293293"/>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1</a:t>
            </a:r>
            <a:endParaRPr kumimoji="1" lang="zh-CN" altLang="en-US" sz="2800" dirty="0">
              <a:solidFill>
                <a:schemeClr val="bg1"/>
              </a:solidFill>
              <a:latin typeface="Times" pitchFamily="2" charset="0"/>
            </a:endParaRPr>
          </a:p>
        </p:txBody>
      </p:sp>
      <p:sp>
        <p:nvSpPr>
          <p:cNvPr id="71" name="文本框 70">
            <a:extLst>
              <a:ext uri="{FF2B5EF4-FFF2-40B4-BE49-F238E27FC236}">
                <a16:creationId xmlns:a16="http://schemas.microsoft.com/office/drawing/2014/main" id="{8958960F-9F25-044B-B0CD-ECF44117A92E}"/>
              </a:ext>
            </a:extLst>
          </p:cNvPr>
          <p:cNvSpPr txBox="1"/>
          <p:nvPr/>
        </p:nvSpPr>
        <p:spPr>
          <a:xfrm>
            <a:off x="4594170" y="529997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72" name="文本框 71">
            <a:extLst>
              <a:ext uri="{FF2B5EF4-FFF2-40B4-BE49-F238E27FC236}">
                <a16:creationId xmlns:a16="http://schemas.microsoft.com/office/drawing/2014/main" id="{C3B762A7-44E5-4944-A986-33A6E4A91520}"/>
              </a:ext>
            </a:extLst>
          </p:cNvPr>
          <p:cNvSpPr txBox="1"/>
          <p:nvPr/>
        </p:nvSpPr>
        <p:spPr>
          <a:xfrm>
            <a:off x="4584373" y="5847474"/>
            <a:ext cx="720000" cy="540000"/>
          </a:xfrm>
          <a:prstGeom prst="rect">
            <a:avLst/>
          </a:prstGeom>
          <a:noFill/>
        </p:spPr>
        <p:txBody>
          <a:bodyPr wrap="square" rtlCol="0">
            <a:spAutoFit/>
          </a:bodyPr>
          <a:lstStyle/>
          <a:p>
            <a:pPr algn="ctr"/>
            <a:r>
              <a:rPr kumimoji="1" lang="en-US" altLang="zh-CN" sz="2800" dirty="0">
                <a:solidFill>
                  <a:schemeClr val="bg1"/>
                </a:solidFill>
                <a:latin typeface="Times" pitchFamily="2" charset="0"/>
              </a:rPr>
              <a:t>2</a:t>
            </a:r>
            <a:endParaRPr kumimoji="1" lang="zh-CN" altLang="en-US" sz="2800" dirty="0">
              <a:solidFill>
                <a:schemeClr val="bg1"/>
              </a:solidFill>
              <a:latin typeface="Times" pitchFamily="2" charset="0"/>
            </a:endParaRPr>
          </a:p>
        </p:txBody>
      </p:sp>
      <p:sp>
        <p:nvSpPr>
          <p:cNvPr id="73" name="文本框 72">
            <a:extLst>
              <a:ext uri="{FF2B5EF4-FFF2-40B4-BE49-F238E27FC236}">
                <a16:creationId xmlns:a16="http://schemas.microsoft.com/office/drawing/2014/main" id="{83D33AFF-CC0E-C943-8EB6-CA757CBC1F1F}"/>
              </a:ext>
            </a:extLst>
          </p:cNvPr>
          <p:cNvSpPr txBox="1"/>
          <p:nvPr/>
        </p:nvSpPr>
        <p:spPr>
          <a:xfrm>
            <a:off x="3139744" y="5839979"/>
            <a:ext cx="720000" cy="540000"/>
          </a:xfrm>
          <a:prstGeom prst="rect">
            <a:avLst/>
          </a:prstGeom>
          <a:noFill/>
        </p:spPr>
        <p:txBody>
          <a:bodyPr wrap="square" rtlCol="0">
            <a:spAutoFit/>
          </a:bodyPr>
          <a:lstStyle/>
          <a:p>
            <a:pPr algn="ctr"/>
            <a:r>
              <a:rPr kumimoji="1" lang="en-US" altLang="zh-CN" sz="2800" dirty="0">
                <a:latin typeface="Times" pitchFamily="2" charset="0"/>
              </a:rPr>
              <a:t>0</a:t>
            </a:r>
            <a:endParaRPr kumimoji="1" lang="zh-CN" altLang="en-US" sz="2800" dirty="0">
              <a:latin typeface="Times" pitchFamily="2" charset="0"/>
            </a:endParaRPr>
          </a:p>
        </p:txBody>
      </p:sp>
      <p:sp>
        <p:nvSpPr>
          <p:cNvPr id="74" name="文本框 73">
            <a:extLst>
              <a:ext uri="{FF2B5EF4-FFF2-40B4-BE49-F238E27FC236}">
                <a16:creationId xmlns:a16="http://schemas.microsoft.com/office/drawing/2014/main" id="{B09EEB33-A33C-BA43-A5B3-B1F9B92BFD6D}"/>
              </a:ext>
            </a:extLst>
          </p:cNvPr>
          <p:cNvSpPr txBox="1"/>
          <p:nvPr/>
        </p:nvSpPr>
        <p:spPr>
          <a:xfrm>
            <a:off x="1896791" y="5195157"/>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
        <p:nvSpPr>
          <p:cNvPr id="75" name="文本框 74">
            <a:extLst>
              <a:ext uri="{FF2B5EF4-FFF2-40B4-BE49-F238E27FC236}">
                <a16:creationId xmlns:a16="http://schemas.microsoft.com/office/drawing/2014/main" id="{236310E7-7326-9E4B-8E41-B7305DC7772C}"/>
              </a:ext>
            </a:extLst>
          </p:cNvPr>
          <p:cNvSpPr txBox="1"/>
          <p:nvPr/>
        </p:nvSpPr>
        <p:spPr>
          <a:xfrm>
            <a:off x="1883610" y="5940713"/>
            <a:ext cx="1139877" cy="523220"/>
          </a:xfrm>
          <a:prstGeom prst="rect">
            <a:avLst/>
          </a:prstGeom>
          <a:noFill/>
        </p:spPr>
        <p:txBody>
          <a:bodyPr wrap="square" rtlCol="0">
            <a:spAutoFit/>
          </a:bodyPr>
          <a:lstStyle/>
          <a:p>
            <a:pPr algn="ctr"/>
            <a:r>
              <a:rPr kumimoji="1" lang="en-US" altLang="zh-CN" sz="2800" dirty="0">
                <a:latin typeface="Times" pitchFamily="2" charset="0"/>
              </a:rPr>
              <a:t>+1</a:t>
            </a:r>
            <a:endParaRPr kumimoji="1" lang="zh-CN" altLang="en-US" sz="2800" dirty="0">
              <a:latin typeface="Times" pitchFamily="2" charset="0"/>
            </a:endParaRPr>
          </a:p>
        </p:txBody>
      </p:sp>
    </p:spTree>
    <p:extLst>
      <p:ext uri="{BB962C8B-B14F-4D97-AF65-F5344CB8AC3E}">
        <p14:creationId xmlns:p14="http://schemas.microsoft.com/office/powerpoint/2010/main" val="321628287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TotalTime>
  <Words>2337</Words>
  <Application>Microsoft Macintosh PowerPoint</Application>
  <PresentationFormat>宽屏</PresentationFormat>
  <Paragraphs>409</Paragraphs>
  <Slides>22</Slides>
  <Notes>22</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22</vt:i4>
      </vt:variant>
    </vt:vector>
  </HeadingPairs>
  <TitlesOfParts>
    <vt:vector size="29" baseType="lpstr">
      <vt:lpstr>等线</vt:lpstr>
      <vt:lpstr>等线 Light</vt:lpstr>
      <vt:lpstr>Arial</vt:lpstr>
      <vt:lpstr>Cambria Math</vt:lpstr>
      <vt:lpstr>Times</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盛 思远</dc:creator>
  <cp:lastModifiedBy>盛 思远</cp:lastModifiedBy>
  <cp:revision>225</cp:revision>
  <dcterms:created xsi:type="dcterms:W3CDTF">2021-07-24T01:18:49Z</dcterms:created>
  <dcterms:modified xsi:type="dcterms:W3CDTF">2021-07-29T13:21:26Z</dcterms:modified>
</cp:coreProperties>
</file>