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8" r:id="rId2"/>
    <p:sldId id="314" r:id="rId3"/>
    <p:sldId id="306" r:id="rId4"/>
    <p:sldId id="315" r:id="rId5"/>
    <p:sldId id="316" r:id="rId6"/>
    <p:sldId id="317" r:id="rId7"/>
    <p:sldId id="318" r:id="rId8"/>
    <p:sldId id="319" r:id="rId9"/>
    <p:sldId id="291" r:id="rId10"/>
    <p:sldId id="320" r:id="rId11"/>
    <p:sldId id="321" r:id="rId12"/>
    <p:sldId id="322" r:id="rId13"/>
    <p:sldId id="323" r:id="rId14"/>
    <p:sldId id="324" r:id="rId15"/>
    <p:sldId id="325" r:id="rId16"/>
    <p:sldId id="298" r:id="rId17"/>
    <p:sldId id="326" r:id="rId18"/>
    <p:sldId id="329" r:id="rId19"/>
    <p:sldId id="327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6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7C6-7EB5-4C4B-AF78-B9A50D3C0C96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C7-C19C-4E0D-8DE5-5726439CE23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747-B216-46C1-A8C5-79F3094030A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6A0-02B3-45DB-AA73-68911E4E109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70A7-1AE9-43CB-8D49-13339CD8F449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A3F-86F6-4C62-ABA8-1E326E1AE44B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BF56-F2F5-496B-9AD3-AEB5C9D16D7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2F71-6A64-497F-9DFE-F7530B7A5D2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5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BFDD-4DC7-46CA-BADF-2F63E655F3C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2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6646-AC3B-4B0D-BCE9-D3A28B2540E1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11FD-6E9A-4D15-840F-6B072898A68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61FD-6D5D-4F6A-9DAA-0CC26A33516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8056A15C-B4CE-4E3B-B3FF-4234884F8B3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5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69B8-6FDE-4079-9A8F-0539E0E6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静态路由转发实验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2AD4E-6EF5-4FBB-9BF4-B674385E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5BF5-C4F5-4A63-81E6-69301D2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BF43-94D6-4D7C-851F-75EB3DD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891" lvl="1" indent="0">
              <a:buNone/>
            </a:pP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8FC3DD-5C64-49F5-B7A8-4BA0BF14A0DC}"/>
              </a:ext>
            </a:extLst>
          </p:cNvPr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67D05DF4-D8E1-4568-9013-43F56FA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740F5A7-F862-4339-818E-3879A9F71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BA8CB4-0AEE-486E-B7C3-CDBCBA1C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F45D46-E4C4-477A-A0C9-3800578336DE}"/>
                </a:ext>
              </a:extLst>
            </p:cNvPr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ACB55C-E85B-4E7A-AE1D-A6070FC08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E70F7F-6A90-4EB5-8211-A51608C2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00E83B-EE62-49D9-9FAF-71F6B758191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DD78FC-689E-4905-AA32-133F0A48FD7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CDF99C-B307-427B-B1A5-02F3C85E5C9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09CBF8-383D-4623-BF50-CA651EC5E5A0}"/>
                </a:ext>
              </a:extLst>
            </p:cNvPr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192.168.0.123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B215CD-4200-4603-A78F-D6E1603D79D9}"/>
                </a:ext>
              </a:extLst>
            </p:cNvPr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192.168.0.1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08D8A4-91E3-44F6-8851-DEC6A6B34476}"/>
                </a:ext>
              </a:extLst>
            </p:cNvPr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159.226.39.43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4A1C16-CBF0-450D-8C6B-B75D1825EE01}"/>
                </a:ext>
              </a:extLst>
            </p:cNvPr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159.226.39.1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F46412-7424-488D-888D-BF94829DDDDF}"/>
                </a:ext>
              </a:extLst>
            </p:cNvPr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119.75.216.20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901E55-BC06-402D-ABCF-963B93AA9974}"/>
                </a:ext>
              </a:extLst>
            </p:cNvPr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119.75.216.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39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12EC9C5-D071-436C-A97C-3A4C3951FAAF}"/>
              </a:ext>
            </a:extLst>
          </p:cNvPr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Packet: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src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192.168.0.123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119.75.216.20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452D789-7A43-4842-A51A-47AC4DDF86F0}"/>
              </a:ext>
            </a:extLst>
          </p:cNvPr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6CB7CC-81AE-4472-9D03-FEE8482D9694}"/>
              </a:ext>
            </a:extLst>
          </p:cNvPr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958AF4-EFCF-47CB-9DE2-5BCB2DF1BB61}"/>
              </a:ext>
            </a:extLst>
          </p:cNvPr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85D1030-0BF5-4D1D-BF03-3D80F4127162}"/>
              </a:ext>
            </a:extLst>
          </p:cNvPr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84151-1243-461C-B231-D8D64B70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634-9FD8-4355-AE06-6C11273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EF5287D9-1FAD-4794-AC50-EC2A2AD2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D92AC9A-50E2-4ADD-A59C-129478C771CB}"/>
              </a:ext>
            </a:extLst>
          </p:cNvPr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81FB2A2-BA89-40D0-8B4E-3A8526C66C2B}"/>
              </a:ext>
            </a:extLst>
          </p:cNvPr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B701E29-D31B-4C77-B309-FE8333056518}"/>
              </a:ext>
            </a:extLst>
          </p:cNvPr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1A4FB08-5E66-4C70-86C0-B333A5F3BD40}"/>
              </a:ext>
            </a:extLst>
          </p:cNvPr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F3F12EB-50C7-424A-A98A-BD0710758137}"/>
              </a:ext>
            </a:extLst>
          </p:cNvPr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41DF4F8-E169-4102-9E8A-31A467AD906F}"/>
              </a:ext>
            </a:extLst>
          </p:cNvPr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431C403-F0C9-440F-BE30-66DAAD3F3067}"/>
              </a:ext>
            </a:extLst>
          </p:cNvPr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BFE100-4F7D-4AFA-8DAA-4AAE383C7D77}"/>
              </a:ext>
            </a:extLst>
          </p:cNvPr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0A282D-3AA2-4E86-9D87-1A8362A67F12}"/>
              </a:ext>
            </a:extLst>
          </p:cNvPr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Packet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396FC4E-D74F-4B75-8FEA-845534A5FC38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52FC873-3FBA-4126-AE64-9EFF56BE42B0}"/>
              </a:ext>
            </a:extLst>
          </p:cNvPr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Packet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496C7F-7AE6-4328-AA36-7659BAFC3249}"/>
              </a:ext>
            </a:extLst>
          </p:cNvPr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45BC675-D72E-43DD-84AF-257DF1CE54A6}"/>
              </a:ext>
            </a:extLst>
          </p:cNvPr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Packet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36DC392-DB20-486C-91C0-1316716B8748}"/>
              </a:ext>
            </a:extLst>
          </p:cNvPr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08463CB-8884-433B-BE85-CF23880D05CC}"/>
              </a:ext>
            </a:extLst>
          </p:cNvPr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Packet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8FAAA7-0DF1-43E9-A42A-E9F5848DE275}"/>
              </a:ext>
            </a:extLst>
          </p:cNvPr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2EC14-3B92-4F34-A388-7C051F1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DF68-8A52-46F7-97E4-551C45E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BCE3-71A7-48E4-9E2D-C3A5931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34F484-154B-4065-8389-D3EFC209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8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D8FF-7BE6-4361-B665-0490D3A7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6786-B77F-4704-8109-8B2D9120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26FA1-914B-4565-8839-D1CC9882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5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028-26C7-403C-B7DB-D26DDCF2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B829D5-74A4-4EAD-ACCA-F6D6B4E292B7}"/>
              </a:ext>
            </a:extLst>
          </p:cNvPr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353210015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19932433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519654889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5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27079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10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51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10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8782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4977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079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11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11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60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56E467-F98D-489D-BBFD-93785C001F5A}"/>
              </a:ext>
            </a:extLst>
          </p:cNvPr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0CA77BA-6090-4672-BD7B-3D438E55EA55}"/>
                </a:ext>
              </a:extLst>
            </p:cNvPr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FFDEFC-9584-4858-A67E-EDE4CE34B809}"/>
                </a:ext>
              </a:extLst>
            </p:cNvPr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当目的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MAC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地址不可知时，写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FF: FF: FF: FF: FF: FF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，为广播包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475C9-BFB0-40D3-8B21-CFC449252C09}"/>
              </a:ext>
            </a:extLst>
          </p:cNvPr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FE8EF7F-7311-4FD3-8BA2-4886257A3F6D}"/>
                </a:ext>
              </a:extLst>
            </p:cNvPr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8012F8-DEE5-45CA-9B2A-9C18D25E6DDC}"/>
                </a:ext>
              </a:extLst>
            </p:cNvPr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0x01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为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ARP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请求，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0x02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为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ARP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应答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D9514D-883B-43CF-B8C7-B7B42CA0A0B2}"/>
              </a:ext>
            </a:extLst>
          </p:cNvPr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8AF1B34-C61B-40D2-AADD-14DDE808E800}"/>
                </a:ext>
              </a:extLst>
            </p:cNvPr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9A5FFB-5581-45D2-855F-A4A4A3CA0BE0}"/>
                </a:ext>
              </a:extLst>
            </p:cNvPr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当为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ARP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请求时，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Target HW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Addr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rPr>
                <a:t>置空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23FD8-14B2-4D78-83CA-B6DBD3F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6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1CA9-3826-4441-AB48-32E57F30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B611E2-1F33-4888-9BBA-CFB0E12B9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348816206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1401501526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779313649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79466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8259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3086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ICMP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7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BD1F368-440F-4987-8928-664181E5D187}"/>
              </a:ext>
            </a:extLst>
          </p:cNvPr>
          <p:cNvSpPr/>
          <p:nvPr/>
        </p:nvSpPr>
        <p:spPr>
          <a:xfrm>
            <a:off x="4004443" y="1788161"/>
            <a:ext cx="4773667" cy="402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路由表查找失败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Type: 3, Code: 0, ICMP Data: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字节设置为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，接着拷贝收到数据包的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头部（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&gt;= 20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字节）和随后的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字节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查询失败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Type: 3, Code: 1, ICMP Data: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同上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TTL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值减为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0</a:t>
            </a:r>
          </a:p>
          <a:p>
            <a:pPr marL="45720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Type: 11, Code: 0, ICMP Data: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同上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收到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Ping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本端口的数据包（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 Type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Type: 0, Code: 0, ICMP Data: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拷贝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Ping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包中的相应字段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887BA-5F47-42D3-8D7F-77794B19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76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9C0C6-9715-4707-8F16-F71CAB5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62D75-0EA5-4D65-AEDF-977B80A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750"/>
            <a:ext cx="8325001" cy="442580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en-US" altLang="zh-CN" dirty="0"/>
              <a:t>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；查找不到路由表条目；</a:t>
            </a:r>
            <a:r>
              <a:rPr lang="en-US" altLang="zh-CN" dirty="0"/>
              <a:t>ARP</a:t>
            </a:r>
            <a:r>
              <a:rPr lang="zh-CN" altLang="en-US" dirty="0"/>
              <a:t>查询失败；收到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0FCD50-3887-4093-83C8-08D31AB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1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C529-BED8-43AE-A491-A7E86C62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95014-11D1-44A4-BD29-301CDF6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ABDCC-298F-443C-B8B9-1A993BA5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B5564-BA00-4E7C-ADBF-AEDD12FA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03211-1AA6-4E05-A84F-FA754DB3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0D34F-A2A1-417C-94B5-A5439EF64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76" y="1492371"/>
            <a:ext cx="4917164" cy="507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01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33AC-51BE-4EA2-955C-3ED8652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CAC3-C544-474C-9DDA-A86A6359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另一节点，能够正确输出路径上每个节点（入端口）的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103EC-D8E7-4488-AB41-E2D6E4A6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6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2383-A4AE-467D-B17B-7C2FB535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73A06-E8FD-4333-8CFC-7B4B5F1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062880-EC29-4364-812F-8033EEBEEDCF}"/>
              </a:ext>
            </a:extLst>
          </p:cNvPr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E29EC-2108-487B-B391-7980EDF5EAD4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Host 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BC45A1-8B95-4B08-BAA4-E265A0D7D5B9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Host 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80C43D-1A0F-4DDA-A390-D5E48029E226}"/>
                </a:ext>
              </a:extLst>
            </p:cNvPr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10.0.1.11/24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BE6D66-5B6A-4AAA-BF17-80DFE2828E1B}"/>
                </a:ext>
              </a:extLst>
            </p:cNvPr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10.0.2.22/24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1318FC6F-97F2-4BDD-A9E3-B6DFACC4A125}"/>
              </a:ext>
            </a:extLst>
          </p:cNvPr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6824CE-2665-49D9-B358-F3B3237EF0E8}"/>
              </a:ext>
            </a:extLst>
          </p:cNvPr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10.0.3.33/24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圆角矩形 27">
            <a:extLst>
              <a:ext uri="{FF2B5EF4-FFF2-40B4-BE49-F238E27FC236}">
                <a16:creationId xmlns:a16="http://schemas.microsoft.com/office/drawing/2014/main" id="{DD7C8337-40FA-44B5-B81A-195000712193}"/>
              </a:ext>
            </a:extLst>
          </p:cNvPr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7A8B50-8980-49C0-BDDC-AABB3302E2C7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4400A8-6FE0-4CB6-9164-793136E3368C}"/>
              </a:ext>
            </a:extLst>
          </p:cNvPr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381DC4-C853-4CA7-9E52-384D142A0662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8AAC62D-4D42-4D3A-A90F-5B40F0FAF0C9}"/>
              </a:ext>
            </a:extLst>
          </p:cNvPr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10.0.1.1/24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C734B-D494-4B82-98C2-4287CB40CB93}"/>
              </a:ext>
            </a:extLst>
          </p:cNvPr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10.0.2.1/24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BED6C9-AC04-460D-B64E-178DD44FF592}"/>
              </a:ext>
            </a:extLst>
          </p:cNvPr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10.0.3.1/24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7F989-BABC-4FB2-B5E6-6BC7999C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8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60A9-4684-425C-9CAD-213548F0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C150A-A771-46F4-96A8-6995BAF0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387"/>
            <a:ext cx="7886700" cy="558082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arp.c</a:t>
            </a:r>
            <a:r>
              <a:rPr lang="en-US" altLang="zh-CN" dirty="0"/>
              <a:t>				# </a:t>
            </a:r>
            <a:r>
              <a:rPr lang="zh-CN" altLang="en-US" dirty="0"/>
              <a:t>发送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arpcache.c</a:t>
            </a:r>
            <a:r>
              <a:rPr lang="en-US" altLang="zh-CN" dirty="0"/>
              <a:t>			# ARP</a:t>
            </a:r>
            <a:r>
              <a:rPr lang="zh-CN" altLang="en-US" dirty="0"/>
              <a:t>缓存相关操作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icmp.c</a:t>
            </a:r>
            <a:r>
              <a:rPr lang="en-US" altLang="zh-CN" dirty="0"/>
              <a:t>				# </a:t>
            </a:r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ip.c</a:t>
            </a:r>
            <a:r>
              <a:rPr lang="en-US" altLang="zh-CN" dirty="0"/>
              <a:t>				# IP</a:t>
            </a:r>
            <a:r>
              <a:rPr lang="zh-CN" altLang="en-US" dirty="0"/>
              <a:t>前缀查找和发送</a:t>
            </a:r>
            <a:r>
              <a:rPr lang="en-US" altLang="zh-CN" dirty="0"/>
              <a:t>IP</a:t>
            </a:r>
            <a:r>
              <a:rPr lang="zh-CN" altLang="en-US" dirty="0"/>
              <a:t>数据包</a:t>
            </a:r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ip_forwarding.c</a:t>
            </a:r>
            <a:r>
              <a:rPr lang="en-US" altLang="zh-CN" dirty="0"/>
              <a:t>		# IP</a:t>
            </a:r>
            <a:r>
              <a:rPr lang="zh-CN" altLang="en-US" dirty="0"/>
              <a:t>转发</a:t>
            </a:r>
          </a:p>
          <a:p>
            <a:r>
              <a:rPr lang="en-US" altLang="zh-CN" dirty="0" err="1"/>
              <a:t>packet.c</a:t>
            </a:r>
            <a:r>
              <a:rPr lang="en-US" altLang="zh-CN" dirty="0"/>
              <a:t>			# </a:t>
            </a:r>
            <a:r>
              <a:rPr lang="zh-CN" altLang="en-US" dirty="0"/>
              <a:t>发送数据包函数</a:t>
            </a:r>
          </a:p>
          <a:p>
            <a:r>
              <a:rPr lang="en-US" altLang="zh-CN" dirty="0" err="1"/>
              <a:t>rtable.c</a:t>
            </a:r>
            <a:r>
              <a:rPr lang="en-US" altLang="zh-CN" dirty="0"/>
              <a:t>			# </a:t>
            </a:r>
            <a:r>
              <a:rPr lang="zh-CN" altLang="en-US" dirty="0"/>
              <a:t>路由表相关</a:t>
            </a:r>
          </a:p>
          <a:p>
            <a:r>
              <a:rPr lang="en-US" altLang="zh-CN" dirty="0" err="1"/>
              <a:t>rtable_internal.c</a:t>
            </a:r>
            <a:r>
              <a:rPr lang="en-US" altLang="zh-CN" dirty="0"/>
              <a:t>		# </a:t>
            </a:r>
            <a:r>
              <a:rPr lang="zh-CN" altLang="en-US" dirty="0"/>
              <a:t>从协议栈中读取路由条目</a:t>
            </a:r>
          </a:p>
          <a:p>
            <a:r>
              <a:rPr lang="en-US" altLang="zh-CN" dirty="0" err="1"/>
              <a:t>main.c</a:t>
            </a:r>
            <a:r>
              <a:rPr lang="en-US" altLang="zh-CN" dirty="0"/>
              <a:t>			</a:t>
            </a:r>
          </a:p>
          <a:p>
            <a:r>
              <a:rPr lang="en-US" altLang="zh-CN" dirty="0" err="1"/>
              <a:t>Makefile</a:t>
            </a:r>
            <a:r>
              <a:rPr lang="en-US" altLang="zh-CN" dirty="0"/>
              <a:t>			</a:t>
            </a:r>
          </a:p>
          <a:p>
            <a:r>
              <a:rPr lang="en-US" altLang="zh-CN" dirty="0"/>
              <a:t>router-reference		# </a:t>
            </a:r>
            <a:r>
              <a:rPr lang="zh-CN" altLang="en-US" dirty="0"/>
              <a:t>参考实现</a:t>
            </a:r>
          </a:p>
          <a:p>
            <a:r>
              <a:rPr lang="en-US" altLang="zh-CN" dirty="0"/>
              <a:t>router_topo.py		# </a:t>
            </a:r>
            <a:r>
              <a:rPr lang="en-US" altLang="zh-CN" dirty="0" err="1"/>
              <a:t>Mininet</a:t>
            </a:r>
            <a:r>
              <a:rPr lang="en-US" altLang="zh-CN" dirty="0"/>
              <a:t> topo</a:t>
            </a:r>
            <a:r>
              <a:rPr lang="zh-CN" altLang="en-US" dirty="0"/>
              <a:t>脚本</a:t>
            </a:r>
          </a:p>
          <a:p>
            <a:r>
              <a:rPr lang="en-US" altLang="zh-CN" dirty="0"/>
              <a:t>scripts			# </a:t>
            </a:r>
            <a:r>
              <a:rPr lang="zh-CN" altLang="en-US" dirty="0"/>
              <a:t>禁止协议栈的数据包处理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535D1-39AD-4B2B-8BF9-0708B90B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00EA-978F-408F-9C29-D6635FD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0562-A47C-4C05-A980-932EC543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E0256E-F097-4FDC-9FF7-1A1BB9A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8F6F-5DE6-4FE3-9D7F-FD4CDBF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ADAA8-FBEB-428A-86B1-5F3694AB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B9E1F-5AED-49FB-9F7F-7432D452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9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C84B-2326-4F25-9023-478897D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044338-21EC-4EF9-BA00-8179D536C2DB}"/>
              </a:ext>
            </a:extLst>
          </p:cNvPr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C3D3CA-AF94-48D5-A0E7-B6DED2929323}"/>
              </a:ext>
            </a:extLst>
          </p:cNvPr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076677-E45B-4BD9-BF4F-CF59A34B391F}"/>
              </a:ext>
            </a:extLst>
          </p:cNvPr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1D95A1-ABF0-4E9C-9414-0DD9CE725643}"/>
              </a:ext>
            </a:extLst>
          </p:cNvPr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34291B-ED67-4114-9B63-07E9399C0E1C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5D2B38-4DDA-4665-AAD2-56ECC40CA5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747984-3CAB-4D80-9B54-013F13431575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09287-304D-4245-8CC3-46E168F50294}"/>
              </a:ext>
            </a:extLst>
          </p:cNvPr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eth0: 10.0.1.11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5AD027-C9C1-41EE-AE52-56DA8F70B256}"/>
              </a:ext>
            </a:extLst>
          </p:cNvPr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eth0: 10.0.1.1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0BEF0D-0CF9-44F3-AE1F-B24CE8F32D81}"/>
              </a:ext>
            </a:extLst>
          </p:cNvPr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eth1: 10.0.3.1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9FCAF1-0966-4962-9D0B-06C8BF1B32BF}"/>
              </a:ext>
            </a:extLst>
          </p:cNvPr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eth1: 10.0.3.2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A2B19E-A8AE-4A02-9AAA-72294891310D}"/>
              </a:ext>
            </a:extLst>
          </p:cNvPr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eth0: 10.0.2.1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1BDDD4-8133-40A6-BEF9-B8EF6CEBFD14}"/>
              </a:ext>
            </a:extLst>
          </p:cNvPr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eth0: 10.0.2.22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8EADC-28F9-477A-8126-639F8EC74EFC}"/>
              </a:ext>
            </a:extLst>
          </p:cNvPr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 add -net 10.0.1.0 netmask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A208FC1-C3BD-478E-B9E6-9B165CB452A5}"/>
              </a:ext>
            </a:extLst>
          </p:cNvPr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6AEC9B-1D17-473C-A9D8-04E3D876BFAF}"/>
              </a:ext>
            </a:extLst>
          </p:cNvPr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route add -net 10.0.2.0 netmask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24DF343-F7A8-473A-8A92-2055B0ACBA36}"/>
              </a:ext>
            </a:extLst>
          </p:cNvPr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11C2E7-1F13-48B4-AEAC-B41FC119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5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4D11-30BC-4368-A021-5DE7D692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A5AC15-E2EF-4818-8A01-5D29132BC1D2}"/>
              </a:ext>
            </a:extLst>
          </p:cNvPr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默认路由表格式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Gateway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Genmask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Flags Metric Ref Use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Iface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0.0.0.0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10.0.1.1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0.0.0.0       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62C6C7-B0B2-40B8-894E-D67AC02E77E0}"/>
              </a:ext>
            </a:extLst>
          </p:cNvPr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371966A-B5F5-45A0-8380-8E39F8AA6FE5}"/>
              </a:ext>
            </a:extLst>
          </p:cNvPr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63FE3F-5136-496D-9C99-FCDCD4EBE5ED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A2B7F0-1878-4E0E-BF21-1079CDF13750}"/>
              </a:ext>
            </a:extLst>
          </p:cNvPr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eth0: 10.0.1.11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F32BBF-33F1-46D7-974C-EED90F577F5D}"/>
              </a:ext>
            </a:extLst>
          </p:cNvPr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eth0: 10.0.1.1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CD507B-193E-4F86-80D0-88EE22DE15CC}"/>
              </a:ext>
            </a:extLst>
          </p:cNvPr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48E0FD-0FE7-4EFA-AD36-3B2B25E8AE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05DCB1-58B1-437E-AFF9-EF2268E368AA}"/>
              </a:ext>
            </a:extLst>
          </p:cNvPr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0B9C853-BD77-4241-BD43-430B5A163448}"/>
              </a:ext>
            </a:extLst>
          </p:cNvPr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route add default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10.0.1.1 dev h1-eth0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7E9652-E81E-40BF-A23A-7FDEFD3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4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DD19-FD11-48B9-BE36-C9F7118B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9193-6147-4128-86CF-31DFB86E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5A016-8624-4D84-A9BD-9A192955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47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0077-480D-481B-BE7D-48AA125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路由器查找转发流程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F7DBB-7237-41C8-A132-4FF55A46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521E6-7935-486D-9B39-EEA92B3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A831-0B42-4222-920B-B5AC4F9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79B6-D784-44BB-922A-E17F27BA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E6E451-CC6E-49DE-84F8-D8D039E699A8}"/>
              </a:ext>
            </a:extLst>
          </p:cNvPr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C12843-2C90-4A11-9741-8D363F4A9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0CB99B-ECE3-4EE7-836B-1897602F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2160BBF-1C2F-4D09-B2E3-A672077B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EA5C853-4D19-4C33-B592-5883645C88C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715D48-E941-4857-AB73-39E4708D58ED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DC2107B-7981-4CC2-85F7-4D53BA4ED4D1}"/>
                </a:ext>
              </a:extLst>
            </p:cNvPr>
            <p:cNvCxnSpPr>
              <a:cxnSpLocks/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>
              <a:extLst>
                <a:ext uri="{FF2B5EF4-FFF2-40B4-BE49-F238E27FC236}">
                  <a16:creationId xmlns:a16="http://schemas.microsoft.com/office/drawing/2014/main" id="{46DDEA76-93C2-4879-A335-067284091FB8}"/>
                </a:ext>
              </a:extLst>
            </p:cNvPr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8A3DAA-0ABC-4170-BF7C-FAAF8BCC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1ED8208-8518-4D03-9A25-771D79A9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B7777E0-AB22-4661-A835-B05C41E9644A}"/>
                </a:ext>
              </a:extLst>
            </p:cNvPr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23DEF04-7DB5-4D58-BC74-A5CB9CD6A987}"/>
                </a:ext>
              </a:extLst>
            </p:cNvPr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93EFABA-ADD0-4C76-94C7-77792C76DCD1}"/>
              </a:ext>
            </a:extLst>
          </p:cNvPr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68BB39-923B-46D6-891F-DBF2B8ADBA79}"/>
              </a:ext>
            </a:extLst>
          </p:cNvPr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C72057-CA2F-4619-80C1-EBF111AEDE47}"/>
              </a:ext>
            </a:extLst>
          </p:cNvPr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E2E7A4-BD3B-4A8B-BA8C-6537B740D518}"/>
              </a:ext>
            </a:extLst>
          </p:cNvPr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交换机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3CE1C9-B4F2-4081-98D7-64333EA158E5}"/>
              </a:ext>
            </a:extLst>
          </p:cNvPr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路由器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517CF-3B94-46F5-B928-FCA9ACA44873}"/>
              </a:ext>
            </a:extLst>
          </p:cNvPr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路由器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B1A87-67AA-45FE-8145-087D23FD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02277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1473</Words>
  <Application>Microsoft Office PowerPoint</Application>
  <PresentationFormat>全屏显示(4:3)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Courier New</vt:lpstr>
      <vt:lpstr>DejaVu Sans Mono</vt:lpstr>
      <vt:lpstr>Times New Roman</vt:lpstr>
      <vt:lpstr>自定义设计方案</vt:lpstr>
      <vt:lpstr>静态路由转发实验</vt:lpstr>
      <vt:lpstr>静态路由转发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路由器查找转发流程</vt:lpstr>
      <vt:lpstr>路由器转发数据包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实验结果示例</vt:lpstr>
      <vt:lpstr>实验内容二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静态路由转发实验</dc:title>
  <dc:creator>Qinghua Wu</dc:creator>
  <cp:lastModifiedBy>Qinghua Wu</cp:lastModifiedBy>
  <cp:revision>11</cp:revision>
  <dcterms:created xsi:type="dcterms:W3CDTF">2019-04-03T04:16:26Z</dcterms:created>
  <dcterms:modified xsi:type="dcterms:W3CDTF">2019-04-11T16:29:23Z</dcterms:modified>
</cp:coreProperties>
</file>