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76" r:id="rId4"/>
    <p:sldId id="272" r:id="rId5"/>
    <p:sldId id="273" r:id="rId6"/>
    <p:sldId id="275" r:id="rId7"/>
    <p:sldId id="277" r:id="rId8"/>
    <p:sldId id="331" r:id="rId9"/>
    <p:sldId id="279" r:id="rId10"/>
    <p:sldId id="28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7A64-4ADA-4874-8F3A-264E709C5B3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1E165-B223-44D5-9043-114899FF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1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微软雅黑" panose="020B0503020204020204" pitchFamily="34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6D7D6C79-C656-4082-B639-B08F99C5AA25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903E-A45F-477E-B5FB-6169578F7D6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0A0F-E4CB-418A-A315-53E4338A06C5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7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1B82-9D32-48AE-9FB1-3B9B61EE02CE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F5435A78-B172-406D-BA53-BB5421EE62FF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4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8EC60C10-478B-47DE-9FDF-AEF2191C2C95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0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6240-8201-4A4B-8BEE-9B01AFF341E5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AF7D-DFE4-4555-9C8F-30CC8E85CC45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0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0065-09AA-4192-9378-716D8521B7E6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800-CF1C-49C3-8BD2-533E34DFE473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399-803E-4D63-9E09-EBE4B0977373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F66B-B3DD-4DCD-A3E0-99015F0E20E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DF87441-3286-40F7-97A2-8D70B99F3E67}" type="datetime1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D9D34A7-6962-48C3-985A-4607A23522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85D07-BF10-44B1-B6E2-B35E8BCC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需要先在集线器节点</a:t>
            </a:r>
            <a:r>
              <a:rPr lang="en-US" altLang="zh-CN" dirty="0"/>
              <a:t>(b1-b3)</a:t>
            </a:r>
            <a:r>
              <a:rPr lang="zh-CN" altLang="en-US" dirty="0"/>
              <a:t>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，然后在主机节点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/>
            <a:r>
              <a:rPr lang="zh-CN" altLang="en-US" dirty="0"/>
              <a:t>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/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8784B-A71D-42B7-B580-76362E89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</a:p>
          <a:p>
            <a:r>
              <a:rPr lang="en-US" altLang="zh-CN" dirty="0"/>
              <a:t>disable_ipv6.sh	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hub-reference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ring_topo.py		# </a:t>
            </a:r>
            <a:r>
              <a:rPr lang="zh-CN" altLang="en-US" dirty="0"/>
              <a:t>环形拓扑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zh-CN" altLang="en-US" dirty="0"/>
              <a:t>设置了带宽限制的拓扑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B3B653-D297-42DB-98C8-8A9FF0B4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7B354-504F-46C0-A540-69068BF9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A2A7C-4F66-42A5-A9BF-B2A420A0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58016-62BF-424C-9395-31A553F6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BDDA3-4482-45FF-881A-7147BD56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BB32B-9150-466D-A151-E5C26A58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servers,   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H2,H3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clients,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H2,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67AE588-C339-41D2-BBBC-925C62EC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抓包看到一个数据包不断被转发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C59CDCC-8595-4106-BE17-1CCFBB813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5263C649-8ED2-44BB-9AC4-FA2C71F1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client; H2, H3: servers</a:t>
            </a:r>
            <a:r>
              <a:rPr lang="zh-CN" altLang="en-US" sz="1800" dirty="0"/>
              <a:t>；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server; H2, H3: clients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验证环形拓扑下节点广播会产生数据包环路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F3A94-AC82-4A68-8D95-13ED3307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545</Words>
  <Application>Microsoft Office PowerPoint</Application>
  <PresentationFormat>全屏显示(4:3)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Courier New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实验内容</vt:lpstr>
      <vt:lpstr>注意事项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生成树机制实验</dc:title>
  <dc:creator>Qinghua Wu</dc:creator>
  <cp:lastModifiedBy>Qinghua Wu</cp:lastModifiedBy>
  <cp:revision>13</cp:revision>
  <dcterms:created xsi:type="dcterms:W3CDTF">2019-04-03T02:33:50Z</dcterms:created>
  <dcterms:modified xsi:type="dcterms:W3CDTF">2019-04-11T16:26:27Z</dcterms:modified>
</cp:coreProperties>
</file>