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0" r:id="rId3"/>
    <p:sldId id="277" r:id="rId4"/>
    <p:sldId id="278" r:id="rId5"/>
    <p:sldId id="282" r:id="rId6"/>
    <p:sldId id="283" r:id="rId7"/>
    <p:sldId id="286" r:id="rId8"/>
    <p:sldId id="284" r:id="rId9"/>
    <p:sldId id="285" r:id="rId10"/>
    <p:sldId id="28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7A64-4ADA-4874-8F3A-264E709C5B3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1E165-B223-44D5-9043-114899FF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1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微软雅黑" panose="020B0503020204020204" pitchFamily="34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304E936D-5AAE-4169-8FE3-7910DAB5CB7F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DBB-62F5-4A52-8FE2-D001B5E7DA2B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6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14FC-0472-4CD3-BE42-C6BD59587B59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7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7A6C-0440-489F-A363-F6738546A939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8D13C0CC-732F-4EA3-A962-E6242AA17FB0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4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B2B65324-9399-4A0A-B628-45C1351313B0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0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A43C-63F2-4BB7-ACED-151FE2BA7EA1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C70E-F1CE-45C1-978C-7F2E2C4ED95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0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0CF-093F-4923-A7FA-5B5145F07B4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EABA-6AE2-4612-8A25-4A362A8AE6BA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1D-A29C-4B76-863E-252E8062095F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AC1-210D-4DB5-BBF5-6707F233FDF4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9E2771CE-DBD6-418C-80D9-74DE5D2BD4E0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5AF7BD-B7CE-4DA0-9626-6A19FEF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1E46-E76D-4EE6-8FE3-364166FB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EE14F-189B-4654-ADF7-49504630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在主机</a:t>
            </a:r>
            <a:r>
              <a:rPr lang="en-US" altLang="zh-CN" dirty="0"/>
              <a:t>h2</a:t>
            </a:r>
            <a:r>
              <a:rPr lang="zh-CN" altLang="zh-CN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上分别打开</a:t>
            </a:r>
            <a:r>
              <a:rPr lang="en-US" altLang="zh-CN" dirty="0"/>
              <a:t>wireshark</a:t>
            </a:r>
            <a:r>
              <a:rPr lang="zh-CN" altLang="zh-CN" dirty="0"/>
              <a:t>程序，监听各自主机的</a:t>
            </a:r>
            <a:r>
              <a:rPr lang="en-US" altLang="zh-CN" dirty="0"/>
              <a:t>eth0</a:t>
            </a:r>
            <a:r>
              <a:rPr lang="zh-CN" altLang="zh-CN" dirty="0"/>
              <a:t>端口</a:t>
            </a:r>
            <a:r>
              <a:rPr lang="en-US" altLang="zh-CN" dirty="0"/>
              <a:t>(h2-eth0</a:t>
            </a:r>
            <a:r>
              <a:rPr lang="zh-CN" altLang="zh-CN" dirty="0"/>
              <a:t>和</a:t>
            </a:r>
            <a:r>
              <a:rPr lang="en-US" altLang="zh-CN" dirty="0"/>
              <a:t>h3-eth0)</a:t>
            </a:r>
          </a:p>
          <a:p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h1</a:t>
            </a:r>
            <a:r>
              <a:rPr lang="zh-CN" altLang="zh-CN" dirty="0"/>
              <a:t>主机上分别</a:t>
            </a:r>
            <a:r>
              <a:rPr lang="en-US" altLang="zh-CN" dirty="0"/>
              <a:t>ping h2</a:t>
            </a:r>
            <a:r>
              <a:rPr lang="zh-CN" altLang="zh-CN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两个主机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两个</a:t>
            </a:r>
            <a:r>
              <a:rPr lang="zh-CN" altLang="en-US" dirty="0"/>
              <a:t>主机上的</a:t>
            </a:r>
            <a:r>
              <a:rPr lang="en-US" altLang="zh-CN" dirty="0"/>
              <a:t>wireshark</a:t>
            </a:r>
            <a:r>
              <a:rPr lang="zh-CN" altLang="zh-CN" dirty="0"/>
              <a:t>捕获的应该只包含自己节点和</a:t>
            </a:r>
            <a:r>
              <a:rPr lang="en-US" altLang="zh-CN" dirty="0"/>
              <a:t>h1</a:t>
            </a:r>
            <a:r>
              <a:rPr lang="zh-CN" altLang="zh-CN" dirty="0"/>
              <a:t>产生的数据包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C6898-B3CE-4302-9FDE-91110E3F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disable_ipv6.sh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r>
              <a:rPr lang="en-US" altLang="zh-CN" sz="2000" dirty="0"/>
              <a:t>disable_offloading.sh	# </a:t>
            </a:r>
            <a:r>
              <a:rPr lang="zh-CN" altLang="en-US" sz="2000" dirty="0"/>
              <a:t>禁止</a:t>
            </a:r>
            <a:r>
              <a:rPr lang="en-US" altLang="zh-CN" sz="2000" dirty="0"/>
              <a:t>TCP Offloading</a:t>
            </a:r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/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/>
              <a:t>main.c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待实现转发函数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 err="1"/>
              <a:t>packet.c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待实现广播函数</a:t>
            </a:r>
            <a:endParaRPr lang="en-US" altLang="zh-CN" sz="2000" dirty="0"/>
          </a:p>
          <a:p>
            <a:r>
              <a:rPr lang="en-US" altLang="zh-CN" sz="2000" dirty="0"/>
              <a:t>switch-reference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869A6-5688-4AE0-AD1F-39E8C106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3214F-86C1-42B6-8ADD-85B7482E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rgbClr val="FF0000"/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654642" y="5598165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）将收到的数据包沿着目的主机方向转发（</a:t>
            </a:r>
            <a:r>
              <a:rPr lang="en-US" altLang="zh-CN" dirty="0"/>
              <a:t>Forward</a:t>
            </a:r>
            <a:r>
              <a:rPr lang="zh-CN" altLang="en-US" dirty="0"/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78581F-B458-4D02-BCD9-015719291825}"/>
              </a:ext>
            </a:extLst>
          </p:cNvPr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6F29A5-D80B-457F-A9F4-4080AD37A8C4}"/>
                </a:ext>
              </a:extLst>
            </p:cNvPr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28CE64-A236-4376-B8C8-579572DDFC68}"/>
                  </a:ext>
                </a:extLst>
              </p:cNvPr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1EE1A6-5DF4-403C-8E3C-84A8949AE1C6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CBE8F1-F7AE-4DE7-A602-1537FBE02C34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3901B8-7389-4E9A-BBB7-450EB16F4ED1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8826879-DDFD-4A00-8422-3FDAA6C8F579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FCCB6C-B7CA-4059-9B95-5144A22C1AE2}"/>
                  </a:ext>
                </a:extLst>
              </p:cNvPr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65549D-A79D-4BB0-9192-519612997361}"/>
                  </a:ext>
                </a:extLst>
              </p:cNvPr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6EAA87-D290-4CA3-9E69-416A85936E06}"/>
                </a:ext>
              </a:extLst>
            </p:cNvPr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B3FC1543-5BFC-4C33-B653-6501EE460C2E}"/>
                  </a:ext>
                </a:extLst>
              </p:cNvPr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52C7EA9-401A-46D3-A9CB-43F54BD4066E}"/>
                  </a:ext>
                </a:extLst>
              </p:cNvPr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2C504D9-119B-47D6-9EC8-ABA1F00579CC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3E63DC2-588A-45F2-A5BD-6DDDD7E27372}"/>
                  </a:ext>
                </a:extLst>
              </p:cNvPr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ECE1FB-932E-43FB-955D-0BCCE0806AAB}"/>
                </a:ext>
              </a:extLst>
            </p:cNvPr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ADF408-C664-46C9-8A6E-05564B30B96B}"/>
                </a:ext>
              </a:extLst>
            </p:cNvPr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79FFCA9-5B65-43A7-B3DB-9AA80C78E3F2}"/>
                  </a:ext>
                </a:extLst>
              </p:cNvPr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8202B2-66BF-4711-8AA1-3700EC58E5A7}"/>
                  </a:ext>
                </a:extLst>
              </p:cNvPr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8C217E-CEAF-4BF1-BE89-79DE3B467FA2}"/>
                </a:ext>
              </a:extLst>
            </p:cNvPr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C59F58-9ED1-487F-928B-03731D503F6C}"/>
                </a:ext>
              </a:extLst>
            </p:cNvPr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F64930-4174-4FF1-B740-A74C84D06CCA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D8B93F8-4530-4AFB-B21F-D5ED18632E3C}"/>
                  </a:ext>
                </a:extLst>
              </p:cNvPr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507E63-A602-4001-8256-3CDA18453CF3}"/>
              </a:ext>
            </a:extLst>
          </p:cNvPr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9FE199-91F1-4BB3-AF0A-D6F299BB4253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188DD57-874F-4807-8F77-4D88C7CC3E43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6F6E5E1-03AD-4B19-8CDC-45A1951F28BD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DF30B04-ABBC-4544-9B85-A22C71B4DACE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97D0387-BCEF-4F1B-928C-0AD4D13E720A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265C67CF-E82E-4B8E-ABF3-06BBA6AA4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2930C246-81D7-436D-93F8-9576DE0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3B7A8D-3A61-4448-ABA2-6DA6458CFC9A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F42EC77-55C0-43EC-BF83-198A0B868A7D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8E83CDB-1FF0-4E56-BE39-D06CEBB922A2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>
                  <a:extLst>
                    <a:ext uri="{FF2B5EF4-FFF2-40B4-BE49-F238E27FC236}">
                      <a16:creationId xmlns:a16="http://schemas.microsoft.com/office/drawing/2014/main" id="{8F7DAD49-A3E8-4DD6-A38B-B140C1F913D6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02E9E78-DA94-4C69-82FE-1E3AF4F2E4AD}"/>
                    </a:ext>
                  </a:extLst>
                </p:cNvPr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D6AEB4E-E33D-44E6-8EDF-490386B2E0A6}"/>
                    </a:ext>
                  </a:extLst>
                </p:cNvPr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6C86BED-6210-4B83-B810-2A4164D4BC15}"/>
                    </a:ext>
                  </a:extLst>
                </p:cNvPr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A113155-1C51-418F-B737-F86782C1AABB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49E5333-4EB8-4CBB-889D-1D146AEA025A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79B6D2-7371-4452-9479-AE7083FF8658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8DEF759-7326-444A-A697-2F76CA2CAA39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CED1C-753F-4703-9F9D-8AC43136CC46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C3A17E-CA3E-40EF-8A10-4A91D708831E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81BA4F-2DA9-4112-A430-A0F7A01B6630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94F563-87E0-4560-8379-35CB8EF0E848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3D69111-7EA7-4855-B89E-F1AE27F9BCFD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3EAE79-4843-4AB3-B30B-F3B428B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A574F2-B18B-467F-B236-CAB125DDBDCE}"/>
              </a:ext>
            </a:extLst>
          </p:cNvPr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6454548-00F9-4B58-BFD4-21138290AA34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0A63A3-C482-4FC6-A751-E7DB9D85417C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E04723AE-C006-4C8D-9E3E-9787E3B04619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88F3422-0BFF-45B5-A21B-9C526D218DE5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E6794851-B6C2-4E61-88E1-CF05257DF648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55E003FF-0419-432A-8ADE-3612814B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658118AF-F1A0-4DCC-A559-FA9DC31DFFD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C8F920D-6DB4-424D-A489-F570F1EDD996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31F123A-5EE1-48CF-81BE-FFFBF48A9CF8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FACF061-2388-4F5C-B935-497AF4C0A669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>
                  <a:extLst>
                    <a:ext uri="{FF2B5EF4-FFF2-40B4-BE49-F238E27FC236}">
                      <a16:creationId xmlns:a16="http://schemas.microsoft.com/office/drawing/2014/main" id="{F35E9EEB-BC51-48A1-98A5-811344EC1A8A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3500E61-DAA5-433D-87D7-C574669769E9}"/>
                    </a:ext>
                  </a:extLst>
                </p:cNvPr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FCBA15-E5C9-4136-A3F5-22295148A310}"/>
                    </a:ext>
                  </a:extLst>
                </p:cNvPr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8CB8C1-FFF0-46A6-B16E-EB02C542EB15}"/>
                    </a:ext>
                  </a:extLst>
                </p:cNvPr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4BCC8F-B1B9-40BC-9172-8BBF674A07E6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8F87403-74DE-4201-BC3F-D77E98447F4B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13B0E01-008F-4313-BAEC-0988A0FE7C5E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21FD2AE-EE02-4368-B744-FBF27064FAA2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A098C-016A-4203-A4D0-13717C06AC4E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7248352-D316-46F9-AFE5-C590A774D8F3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78DD6D-063B-4D1E-A2A1-2B8407AC1397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564EB7-A6F6-47A1-98FA-B0F2C961E7A5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4554F-63AE-4CDD-A2F5-F673AD009AD6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07B3D9-B68F-4BF8-911C-36413513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en-US" altLang="zh-CN" b="1" dirty="0"/>
              <a:t>Key Observation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4577A1F8-9AA8-4D6A-9649-1674C27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494852" y="3643248"/>
            <a:ext cx="8439374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①查询操作：每收到一个数据包，根据目的</a:t>
            </a:r>
            <a:r>
              <a:rPr lang="en-US" altLang="zh-CN" dirty="0"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ea typeface="微软雅黑" panose="020B0503020204020204" pitchFamily="34" charset="-122"/>
              </a:rPr>
              <a:t>地址查询相应转发条目：如果查询到对应条目，则根据相应转发端口转发数据包，并更新访问时间；否则，广播该数据包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②插入操作：每收到一个数据包，如果其源</a:t>
            </a:r>
            <a:r>
              <a:rPr lang="en-US" altLang="zh-CN" dirty="0"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ea typeface="微软雅黑" panose="020B0503020204020204" pitchFamily="34" charset="-122"/>
              </a:rPr>
              <a:t>地址在转发表中，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更新访问时间</a:t>
            </a:r>
            <a:r>
              <a:rPr lang="zh-CN" altLang="en-US" dirty="0">
                <a:ea typeface="微软雅黑" panose="020B0503020204020204" pitchFamily="34" charset="-122"/>
              </a:rPr>
              <a:t>；否则，将该地址与入端口的映射关系写入转发表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③老化操作：每秒钟运行一次老化操作，删除超过</a:t>
            </a:r>
            <a:r>
              <a:rPr lang="en-US" altLang="zh-CN" dirty="0"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ea typeface="微软雅黑" panose="020B0503020204020204" pitchFamily="34" charset="-122"/>
              </a:rPr>
              <a:t>秒未访问的转发条目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7364D0-04CF-49B4-89A9-21A7EFD1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711-27E0-41A3-81D2-837F49C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9758F0-2E0B-49FA-8ABD-1F2E9DCF1471}"/>
              </a:ext>
            </a:extLst>
          </p:cNvPr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9D754A7-699F-47AA-AABD-3CF91D556F11}"/>
                </a:ext>
              </a:extLst>
            </p:cNvPr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622E9F-1E73-41D0-B2F2-D925137BEF37}"/>
                </a:ext>
              </a:extLst>
            </p:cNvPr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91650E-C65E-4507-8843-F04D75111F20}"/>
                </a:ext>
              </a:extLst>
            </p:cNvPr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099C0-58DC-4F6F-AD18-8C71D567588B}"/>
                </a:ext>
              </a:extLst>
            </p:cNvPr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CAE63-70CF-4D88-840D-82FFA1B59C60}"/>
                </a:ext>
              </a:extLst>
            </p:cNvPr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72BD6B-7D06-44D8-B8B7-AFF75A01BBB9}"/>
                </a:ext>
              </a:extLst>
            </p:cNvPr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6D3D2F-6C06-4216-8E3D-3C66F8E8816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39533F-ABE3-42CA-9EE1-F160D9776D2E}"/>
                </a:ext>
              </a:extLst>
            </p:cNvPr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E53CA8-25F8-46F0-80C7-B640FEED729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D88A0E-A920-4B0A-8265-044A128713FA}"/>
                </a:ext>
              </a:extLst>
            </p:cNvPr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5BB6101-FD4C-4581-B8B6-D856DCC8331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45D5EE-14BA-48A7-A5A5-3F3C025DE95C}"/>
                </a:ext>
              </a:extLst>
            </p:cNvPr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C105C0-3945-4D09-BE89-D359994A8A76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507C3B-24E3-45B2-A4AB-77B5820D9359}"/>
                </a:ext>
              </a:extLst>
            </p:cNvPr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4576BA-D7C3-4555-947B-AA3464A151DC}"/>
                </a:ext>
              </a:extLst>
            </p:cNvPr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EC476C-87EA-4E3E-80FE-8D67A47FEA44}"/>
                </a:ext>
              </a:extLst>
            </p:cNvPr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8D81F57-8166-4694-B367-249D04EB70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C1D1CE0-C0EB-4D5B-A600-CCE76086B44B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C465FB0C-D986-4581-B2F2-3E84F4FD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891F7B-41FD-464A-A17A-28557874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19CCE1-5900-4D1D-9F2E-A7069417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1EFF5-4558-4EF9-A035-238BE44C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820</Words>
  <Application>Microsoft Office PowerPoint</Application>
  <PresentationFormat>全屏显示(4:3)</PresentationFormat>
  <Paragraphs>172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DejaVu Sans Mono</vt:lpstr>
      <vt:lpstr>Wingdings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交换机学习转发表</vt:lpstr>
      <vt:lpstr>转发表结构</vt:lpstr>
      <vt:lpstr>多线程与互斥操作实现</vt:lpstr>
      <vt:lpstr>交换机转发实现</vt:lpstr>
      <vt:lpstr>实验内容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生成树机制实验</dc:title>
  <dc:creator>Qinghua Wu</dc:creator>
  <cp:lastModifiedBy>Qinghua Wu</cp:lastModifiedBy>
  <cp:revision>10</cp:revision>
  <dcterms:created xsi:type="dcterms:W3CDTF">2019-04-03T02:33:50Z</dcterms:created>
  <dcterms:modified xsi:type="dcterms:W3CDTF">2019-04-11T16:28:04Z</dcterms:modified>
</cp:coreProperties>
</file>