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2" r:id="rId14"/>
    <p:sldId id="273" r:id="rId15"/>
    <p:sldId id="274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80A1D-F4A9-4A7C-8BD5-499DADF22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4F7C5-9727-4D96-A9B1-E7B6FC1BE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F6124-D26F-4DB0-BFEB-447F27E1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B5EF-3793-4042-9E6D-4D490BFC4167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B84AA-A532-4A7A-942D-C594D7A2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DBA248-5E69-4F35-B244-534DC912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AAC1-A24B-4EB3-A9BB-652730B8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84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D0CAE-EA0E-45E8-BB55-BE3DE4E0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2F8177-0991-4407-9430-336D92545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A42A1-88E7-4F18-863F-294C0C6D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B5EF-3793-4042-9E6D-4D490BFC4167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CF3498-8A56-44A5-9804-EF6BFF2E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7BADA9-1E6B-4552-884F-62F3D1CC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AAC1-A24B-4EB3-A9BB-652730B8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04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6CD908-4EA2-49ED-A333-BB4B92929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91A1C0-9264-4254-BACB-3A729D94C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A06E3C-9CDA-432D-8277-D96EF431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B5EF-3793-4042-9E6D-4D490BFC4167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4597B2-063B-4394-AB6B-3B68A854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F0B082-3EBE-467E-B431-C6EC2CDD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AAC1-A24B-4EB3-A9BB-652730B8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66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2B8F2-0573-4C2D-939F-A2B8F3FC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F4C9B-5B0E-42DD-8ABB-5379072CF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1AE59-897F-4E1A-AF12-A3ED1E8F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B5EF-3793-4042-9E6D-4D490BFC4167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CD4B8F-0346-4A3E-9969-E7B0E8EC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0B5F8-0747-4EDA-8926-0ABC864A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AAC1-A24B-4EB3-A9BB-652730B8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02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32DD6-5C95-41C0-93DF-E87EC490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269A3-AED0-40F0-8604-257584B29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ACDE9B-B15F-4C7C-B411-E1AB2335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B5EF-3793-4042-9E6D-4D490BFC4167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2160F6-99C2-47A9-A3A3-42D8771C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EB1647-CEF6-4A12-B05B-6E6E921D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AAC1-A24B-4EB3-A9BB-652730B8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86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234E4-3EAA-4BFF-9FC3-790840ED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38DCF3-3ADA-4AF5-8719-F346A4936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D2E5C2-E62F-4E54-A714-9B99A676D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F1C02F-5D9A-4A27-9B27-A03ACE67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B5EF-3793-4042-9E6D-4D490BFC4167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4961FD-36CF-4446-A9F7-6152C897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04E1DF-0F8F-49E4-8266-B81EFB96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AAC1-A24B-4EB3-A9BB-652730B8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B69BC-ACB0-4AB0-9552-3A019E2D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4A6DF1-9DA8-45C9-BE52-BC495B493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CAF9F4-4D30-4129-AFF6-E58567EEE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927F97-A1AB-49CC-830F-C57BB2BBE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EF8D10-395E-409E-B736-7B1F145D4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8F8EB1-EB2D-4198-A728-30DB3FC7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B5EF-3793-4042-9E6D-4D490BFC4167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8D19FC-7138-414D-939C-BC323FF1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A132D3-A54F-429E-9BEA-2A3D3FD4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AAC1-A24B-4EB3-A9BB-652730B8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44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DD7F2-C9F9-48DF-A3A3-44FB8049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5536A8-9533-49CD-A528-9BFEB629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B5EF-3793-4042-9E6D-4D490BFC4167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CD6DBB-43BA-467F-8CAE-65DD0F24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0A2CC1-9F8B-488B-8980-BA21346E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AAC1-A24B-4EB3-A9BB-652730B8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39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B5EEF4-BE39-42BF-8158-9EA27126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B5EF-3793-4042-9E6D-4D490BFC4167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E66740-7F8D-4D8E-8C71-F222B763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94FB6C-DEED-4DC6-B45A-3FB56C8A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AAC1-A24B-4EB3-A9BB-652730B8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84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12B0A-40A9-44B4-B252-77378833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E0814B-A18A-4780-92EF-3FA980C0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39DC8D-C938-454D-91C2-A1850D6CF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6E545-7A20-442B-B1A3-5AA1FF95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B5EF-3793-4042-9E6D-4D490BFC4167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566036-4582-46FD-B905-46EC2181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D97258-C7A1-4766-9AEF-B44E82F7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AAC1-A24B-4EB3-A9BB-652730B8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52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B2400-422A-4619-BBA2-9DEE8F86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D4C793-E004-420B-A0AD-03F10FDD5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5A2B05-4467-4394-8BDE-EC2306E20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9089C-C38B-4CBE-9149-241E771E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B5EF-3793-4042-9E6D-4D490BFC4167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46ED31-93A2-400A-91F5-E02E895C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4B91C-F3B3-4A60-963B-7E102D58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AAC1-A24B-4EB3-A9BB-652730B8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39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4C3694-DDAA-4E44-8CFA-29F09559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7ED2C8-FA1F-4AED-AFE8-9F906583B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395F7E-E2BA-4D10-A503-CC866078B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B5EF-3793-4042-9E6D-4D490BFC4167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B6CD0-75F8-4B64-A152-E5E8D38E2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A2E97C-7C01-454F-A17E-79D408307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AAC1-A24B-4EB3-A9BB-652730B8C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59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B1ECA-34D9-4599-A809-9AC3B901B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5331"/>
            <a:ext cx="9144000" cy="2387600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COTIL JOGOS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57F421-B949-455B-B9D9-8D2E13328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9794" y="3046340"/>
            <a:ext cx="4832412" cy="2413428"/>
          </a:xfrm>
        </p:spPr>
        <p:txBody>
          <a:bodyPr>
            <a:normAutofit fontScale="92500" lnSpcReduction="10000"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Carlos Daniel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Edilson Carlos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Júlia Ricordi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Lucas Avelino</a:t>
            </a:r>
          </a:p>
          <a:p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Luis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Gustavo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BCE7C9-6B6F-46D3-9870-732B1A4F4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34" y="6050132"/>
            <a:ext cx="807868" cy="8078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B4D72B-4466-4A26-B625-C250F90A5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35" y="5770485"/>
            <a:ext cx="961041" cy="9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4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4AF43-8C08-4679-B944-89AD302B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35" y="153369"/>
            <a:ext cx="10515600" cy="1075591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EDF2495-4F48-4467-97AC-A940731CC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6" y="1886220"/>
            <a:ext cx="10477848" cy="4351338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C77CD67-2EC3-4B64-A931-2367C2861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35" y="5770485"/>
            <a:ext cx="961041" cy="9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2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119405C-5EEF-4D54-8A62-2DAE9EF1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1569911"/>
            <a:ext cx="11538857" cy="466764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BB37D3-0EB2-420F-A127-06F13168F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35" y="5770485"/>
            <a:ext cx="961041" cy="93414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2418E42-C7B0-4EF0-9810-50A134C3C75E}"/>
              </a:ext>
            </a:extLst>
          </p:cNvPr>
          <p:cNvSpPr txBox="1">
            <a:spLocks/>
          </p:cNvSpPr>
          <p:nvPr/>
        </p:nvSpPr>
        <p:spPr>
          <a:xfrm>
            <a:off x="539835" y="153369"/>
            <a:ext cx="10515600" cy="10755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35EDFF-F685-45AC-B560-1D8A51A18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9" b="19814"/>
          <a:stretch/>
        </p:blipFill>
        <p:spPr>
          <a:xfrm>
            <a:off x="412384" y="1436388"/>
            <a:ext cx="11367231" cy="48011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D3528B5-CA0A-4AF5-B040-640D05D9F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35" y="5770485"/>
            <a:ext cx="961041" cy="93414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8050A06-762B-4A92-8DE3-747386D371A6}"/>
              </a:ext>
            </a:extLst>
          </p:cNvPr>
          <p:cNvSpPr txBox="1">
            <a:spLocks/>
          </p:cNvSpPr>
          <p:nvPr/>
        </p:nvSpPr>
        <p:spPr>
          <a:xfrm>
            <a:off x="539835" y="153369"/>
            <a:ext cx="10515600" cy="10755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1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7104D2D-6FEE-4F6F-AB3B-860F9FB9F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35" y="5770485"/>
            <a:ext cx="961041" cy="93414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7A5E29A-4D75-468E-8BAF-C3855FB777E2}"/>
              </a:ext>
            </a:extLst>
          </p:cNvPr>
          <p:cNvSpPr txBox="1">
            <a:spLocks/>
          </p:cNvSpPr>
          <p:nvPr/>
        </p:nvSpPr>
        <p:spPr>
          <a:xfrm>
            <a:off x="1203959" y="193685"/>
            <a:ext cx="9784080" cy="7543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Design da Interface Web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C4D251-EA72-4D9D-8ACE-59E8C4ABC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03" y="948065"/>
            <a:ext cx="5667793" cy="54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70834B-8039-4CF3-8030-84496A514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35" y="5770485"/>
            <a:ext cx="961041" cy="93414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C4CE55C-5F8D-493C-8D40-EAFAE6784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97" y="1384183"/>
            <a:ext cx="8437606" cy="516045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9C0BE8B-D708-43C3-9678-4F4361ADD7DA}"/>
              </a:ext>
            </a:extLst>
          </p:cNvPr>
          <p:cNvSpPr txBox="1">
            <a:spLocks/>
          </p:cNvSpPr>
          <p:nvPr/>
        </p:nvSpPr>
        <p:spPr>
          <a:xfrm>
            <a:off x="1203959" y="193685"/>
            <a:ext cx="9784080" cy="7543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Design da Interface Desktop</a:t>
            </a:r>
          </a:p>
        </p:txBody>
      </p:sp>
    </p:spTree>
    <p:extLst>
      <p:ext uri="{BB962C8B-B14F-4D97-AF65-F5344CB8AC3E}">
        <p14:creationId xmlns:p14="http://schemas.microsoft.com/office/powerpoint/2010/main" val="278145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09A5B97-213D-4C72-99E4-6116AEABC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35" y="5770485"/>
            <a:ext cx="961041" cy="93414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1DA3AC7-8D89-4575-9E68-3505B4285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56" y="1266738"/>
            <a:ext cx="2868087" cy="543789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DABFAF5-3253-4215-AF09-C48D0C3949E8}"/>
              </a:ext>
            </a:extLst>
          </p:cNvPr>
          <p:cNvSpPr txBox="1">
            <a:spLocks/>
          </p:cNvSpPr>
          <p:nvPr/>
        </p:nvSpPr>
        <p:spPr>
          <a:xfrm>
            <a:off x="1203959" y="193685"/>
            <a:ext cx="9784080" cy="7543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Design da Interface Mobile</a:t>
            </a:r>
          </a:p>
        </p:txBody>
      </p:sp>
    </p:spTree>
    <p:extLst>
      <p:ext uri="{BB962C8B-B14F-4D97-AF65-F5344CB8AC3E}">
        <p14:creationId xmlns:p14="http://schemas.microsoft.com/office/powerpoint/2010/main" val="54181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BA245-3280-426E-94DE-3F504C37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243"/>
            <a:ext cx="10515600" cy="934146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MODELO DO BANCO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9D1BD0-EF37-4A7A-9DF3-20127EB2C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35" y="5770485"/>
            <a:ext cx="961041" cy="934146"/>
          </a:xfrm>
          <a:prstGeom prst="rect">
            <a:avLst/>
          </a:prstGeo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6356BDD-8A35-41AE-AB8A-E8185C7D5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59" y="1312389"/>
            <a:ext cx="6523482" cy="5392242"/>
          </a:xfrm>
        </p:spPr>
      </p:pic>
    </p:spTree>
    <p:extLst>
      <p:ext uri="{BB962C8B-B14F-4D97-AF65-F5344CB8AC3E}">
        <p14:creationId xmlns:p14="http://schemas.microsoft.com/office/powerpoint/2010/main" val="370439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1E5C2-4070-49B6-88CB-7CA5A34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Business Model Canvas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4CA6B3B-AF61-4694-B5F1-3C5606A08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61" y="1690688"/>
            <a:ext cx="10288677" cy="4351338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B9212AA-C036-489D-83D5-8F6780132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35" y="5770485"/>
            <a:ext cx="961041" cy="9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8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8A82B-7C6E-43AC-80E1-06999EE9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36"/>
            <a:ext cx="10515600" cy="934146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Termo de Abertura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940AE01-F27A-4C68-B32F-EB771CC18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17" y="1435371"/>
            <a:ext cx="8424566" cy="480218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4711B62-4555-458D-9A7C-9EA802500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35" y="5770485"/>
            <a:ext cx="961041" cy="9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2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3DDFFD7-C330-4A9F-9D1C-22903F290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35" y="5770485"/>
            <a:ext cx="961041" cy="93414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D3F7B8F-2773-407D-A542-D860289BA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17" y="1435371"/>
            <a:ext cx="8424566" cy="480218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9A0555B-A086-4CAF-A26A-53DBC27E7BC3}"/>
              </a:ext>
            </a:extLst>
          </p:cNvPr>
          <p:cNvSpPr txBox="1">
            <a:spLocks/>
          </p:cNvSpPr>
          <p:nvPr/>
        </p:nvSpPr>
        <p:spPr>
          <a:xfrm>
            <a:off x="838200" y="281236"/>
            <a:ext cx="10515600" cy="9341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Termo de Abertura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5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B5A03-8673-4D8F-A0A8-2CDE3DE1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Analise de Requisitos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1693D4-6C07-4FE9-8068-37EEF20EB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3478" r="3411" b="5634"/>
          <a:stretch/>
        </p:blipFill>
        <p:spPr>
          <a:xfrm>
            <a:off x="1670807" y="1503411"/>
            <a:ext cx="8850385" cy="43874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3EAD89-DF1A-4CC5-8051-B0ED23A2C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35" y="5770485"/>
            <a:ext cx="961041" cy="9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9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1296AE1-9504-4977-BFB9-DA1C9EB85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8" t="4943" r="2682"/>
          <a:stretch/>
        </p:blipFill>
        <p:spPr>
          <a:xfrm>
            <a:off x="1641446" y="1187198"/>
            <a:ext cx="8909108" cy="55174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FBDB171-A922-49DA-A166-E0D4F9DC3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35" y="5770485"/>
            <a:ext cx="961041" cy="93414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A849D70-0991-4B26-8426-04192417A95D}"/>
              </a:ext>
            </a:extLst>
          </p:cNvPr>
          <p:cNvSpPr txBox="1">
            <a:spLocks/>
          </p:cNvSpPr>
          <p:nvPr/>
        </p:nvSpPr>
        <p:spPr>
          <a:xfrm>
            <a:off x="838200" y="42384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Analise de Requisitos</a:t>
            </a:r>
          </a:p>
        </p:txBody>
      </p:sp>
    </p:spTree>
    <p:extLst>
      <p:ext uri="{BB962C8B-B14F-4D97-AF65-F5344CB8AC3E}">
        <p14:creationId xmlns:p14="http://schemas.microsoft.com/office/powerpoint/2010/main" val="57597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6F2D75-29C7-4BCB-ADF5-FFB142BF8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 t="2952" r="2399" b="13528"/>
          <a:stretch/>
        </p:blipFill>
        <p:spPr>
          <a:xfrm>
            <a:off x="1037438" y="1159778"/>
            <a:ext cx="10117123" cy="45384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685ADAF-A88C-4B48-BB7F-083D48952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35" y="5770485"/>
            <a:ext cx="961041" cy="93414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304088C-C75A-4079-AA3C-7273FAE17A5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Analise de Requisitos</a:t>
            </a:r>
          </a:p>
        </p:txBody>
      </p:sp>
    </p:spTree>
    <p:extLst>
      <p:ext uri="{BB962C8B-B14F-4D97-AF65-F5344CB8AC3E}">
        <p14:creationId xmlns:p14="http://schemas.microsoft.com/office/powerpoint/2010/main" val="416589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4D94-2AC0-4C72-9B82-19A7D3AF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355" y="80405"/>
            <a:ext cx="9784080" cy="150876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Casos de Uso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B6A8A98-90B5-4FFC-9E39-9C4D1721D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7" t="10680" r="3460" b="2345"/>
          <a:stretch/>
        </p:blipFill>
        <p:spPr>
          <a:xfrm>
            <a:off x="3845999" y="1140863"/>
            <a:ext cx="3844399" cy="5717137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89183E1-A945-4416-9D0C-73BF3BE92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35" y="5770485"/>
            <a:ext cx="961041" cy="9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9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9C16E-E402-4FAB-8C5C-C9FE3993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757"/>
            <a:ext cx="10515600" cy="934147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Estrutura Analítica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DBDD51-5C28-4C1A-B8EF-3D63CA0AE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35" y="5770485"/>
            <a:ext cx="961041" cy="934146"/>
          </a:xfrm>
          <a:prstGeom prst="rect">
            <a:avLst/>
          </a:prstGeom>
        </p:spPr>
      </p:pic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05C2BD12-B648-4061-862A-5395448EC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51" y="1159798"/>
            <a:ext cx="6397098" cy="5382840"/>
          </a:xfrm>
        </p:spPr>
      </p:pic>
    </p:spTree>
    <p:extLst>
      <p:ext uri="{BB962C8B-B14F-4D97-AF65-F5344CB8AC3E}">
        <p14:creationId xmlns:p14="http://schemas.microsoft.com/office/powerpoint/2010/main" val="3491172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59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COTIL JOGOS</vt:lpstr>
      <vt:lpstr>Business Model Canvas</vt:lpstr>
      <vt:lpstr>Termo de Abertura</vt:lpstr>
      <vt:lpstr>Apresentação do PowerPoint</vt:lpstr>
      <vt:lpstr>Analise de Requisitos</vt:lpstr>
      <vt:lpstr>Apresentação do PowerPoint</vt:lpstr>
      <vt:lpstr>Apresentação do PowerPoint</vt:lpstr>
      <vt:lpstr>Diagrama de Casos de Uso</vt:lpstr>
      <vt:lpstr>Estrutura Analítica do Projeto</vt:lpstr>
      <vt:lpstr>CRONOGRAMA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DO BANCO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COTIL JOGOS</dc:title>
  <dc:creator>Lucas Avelino</dc:creator>
  <cp:lastModifiedBy>Gustavo Pinheiro</cp:lastModifiedBy>
  <cp:revision>15</cp:revision>
  <dcterms:created xsi:type="dcterms:W3CDTF">2020-04-05T00:13:28Z</dcterms:created>
  <dcterms:modified xsi:type="dcterms:W3CDTF">2020-04-07T00:08:58Z</dcterms:modified>
</cp:coreProperties>
</file>