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1" r:id="rId8"/>
    <p:sldId id="262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0F1AD-4F8B-440E-84F9-0CD245FF77F3}" v="9" dt="2022-07-04T02:53:28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1AEB7-E009-E280-2FE8-7F7954C6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7DE30-19CB-7DCB-51D2-5686683B6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00F1C-4D17-B028-442C-5A6748A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F34C-C387-69FC-170E-68194A54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D371F-8CE0-925D-C989-7D8E2E11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1F67-34E9-0D71-5616-2E17CB3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973EB-2746-B525-1F21-DF97F40DB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29D1E-E14F-E2A7-3C1A-5753605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40EB0-0564-D573-9801-A355DD28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1EEEA-372C-A8F7-BC19-F50F92D2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82054-1807-DC01-A515-9FF57FA5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7C9E5-5287-46E1-FCF5-6B971CF91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AE4F4-D377-6661-A290-7B79A6CF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59192-5414-814E-4866-249530E6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C57A9-E51B-3248-3BFB-3D807482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89D69-23F5-CCDE-9A46-37AFCBBB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63362-1436-8AC8-1C9B-69EB1057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0F90D-9D7D-E35A-02C2-F02A2D5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4CB93-D3BD-3F64-6A96-11726E82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0B61B-E769-ABA1-382F-176986EB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2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497C-0EB7-A30C-A649-23B3FDDB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0397DB-7834-E913-9FE5-15B980A5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169414-2B74-0AEB-1E08-D5816E99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363F4-2F3D-B985-9A1A-D953A667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79BAE-3801-60B8-2429-3BAA2918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D801A-82AD-0EA2-9A1E-C8C2D3F9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48F46-63ED-1CFD-A25B-8F52885E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B23FF-7EC3-8B02-2056-87D954995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9D70E-B7BA-03FD-3291-E68FC51A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24D2C-6E98-B959-C6FB-35856BC6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8B24C-F3D0-CAF8-A5E4-51FA5B32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F7AA-AD4E-D41E-6A34-FA873E24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94B897-9288-16FE-8707-C421AEB3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BCDB30-6F8A-D177-E5B1-3F5442C50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24E2C1-8720-1436-DC40-A31DA8640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59C89A-E89A-FE35-F880-03223812F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D138BE-D76F-7D95-A827-46E7FCBE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7F6312-CF5A-E0B2-DA30-09F0E37F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4ECA0-A9EF-F801-4EA7-65D484D2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8851-F54A-95D4-96DD-D9ED60A8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DF6851-9D9E-CF72-8785-0C027113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E9C7C8-A360-D1A2-B22C-6F530630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E2A235-89D6-7F11-4C98-69E4647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09CA92-B1FA-6646-C806-6A2C5729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D61661-B237-2E7E-6D77-F4943DEF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B55696-EFFB-A8C4-9968-0A92CF1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BDD7-785E-F440-DD1E-49A3707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273A3-F9A8-7747-037E-1DDDC9D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724E3-7554-FF04-01FB-02BCE672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D8FBC3-5155-FDA9-9207-1CCF5A5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43F87-55DE-E12C-9137-7465F05A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3DEA1-7084-AF9A-CB61-D18A0F70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2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32F91-B156-9F9F-DB20-4E846E9D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C269C1-A221-F8A2-D2AF-F978C239F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71EEC7-254F-11AD-3299-B7880F9F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BAC16-0A1D-1046-B02B-D3FF84C3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D17E6F-177F-263F-9031-826AC783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859909-0C0E-9F2F-A06A-97AA18FF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5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980490-326D-6171-B0BE-E608E4E4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CF347-50C1-CD18-B707-3A05CA21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AF36D-585D-2289-5D54-390C7CB60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5BBF-92D3-430E-80E5-5552AFCE10BA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977D5-7D79-8AF2-987D-90431B17F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7EC69-4A41-433F-BF49-CEDD8885F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7271-9497-4417-92B5-695498C4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0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A73DA-6497-EDCE-ADD9-BA2F230A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2788919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Vazamento de dados - LGPD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0F56D-B4F5-BE0C-F69C-7810D9142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3576321"/>
            <a:ext cx="3377184" cy="2641600"/>
          </a:xfrm>
          <a:noFill/>
        </p:spPr>
        <p:txBody>
          <a:bodyPr>
            <a:normAutofit fontScale="85000" lnSpcReduction="20000"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Grupo: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Lucas Felipe Carvalho Caldeira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Bruno </a:t>
            </a:r>
            <a:r>
              <a:rPr lang="pt-BR" sz="2000" dirty="0" err="1">
                <a:solidFill>
                  <a:schemeClr val="bg1"/>
                </a:solidFill>
              </a:rPr>
              <a:t>Bellezzia</a:t>
            </a:r>
            <a:r>
              <a:rPr lang="pt-BR" sz="2000" dirty="0">
                <a:solidFill>
                  <a:schemeClr val="bg1"/>
                </a:solidFill>
              </a:rPr>
              <a:t> Chagas Leite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Rodrigo carvalho Mosqueira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Douglas Machado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Pedro Teodoro Castro Valadares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Henrique Augusto de Oliveira Marcelino</a:t>
            </a:r>
          </a:p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9" name="Imagem 8" descr="Placa de metal&#10;&#10;Descrição gerada automaticamente com confiança média">
            <a:extLst>
              <a:ext uri="{FF2B5EF4-FFF2-40B4-BE49-F238E27FC236}">
                <a16:creationId xmlns:a16="http://schemas.microsoft.com/office/drawing/2014/main" id="{60040009-A515-B9F6-0C64-1FD364494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r="2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80233E-367C-3D6F-C6B5-3311EB30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Cadastro</a:t>
            </a:r>
            <a:r>
              <a:rPr lang="en-US" sz="4200" dirty="0"/>
              <a:t>, </a:t>
            </a:r>
            <a:r>
              <a:rPr lang="en-US" sz="4200" dirty="0" err="1"/>
              <a:t>Página</a:t>
            </a:r>
            <a:r>
              <a:rPr lang="en-US" sz="4200" dirty="0"/>
              <a:t> </a:t>
            </a:r>
            <a:r>
              <a:rPr lang="en-US" sz="4200" dirty="0" err="1"/>
              <a:t>inicial</a:t>
            </a:r>
            <a:r>
              <a:rPr lang="en-US" sz="4200" dirty="0"/>
              <a:t> e </a:t>
            </a:r>
            <a:r>
              <a:rPr lang="en-US" sz="4200" dirty="0" err="1"/>
              <a:t>Notícias</a:t>
            </a:r>
            <a:endParaRPr lang="en-US" sz="4200" dirty="0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EE8593C-597F-8167-50CE-AFD262CF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353207"/>
            <a:ext cx="5586942" cy="256999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DC1B1D6-E192-B96C-F26D-7FA9F6248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353609"/>
            <a:ext cx="5586942" cy="3380100"/>
          </a:xfrm>
          <a:prstGeom prst="rect">
            <a:avLst/>
          </a:prstGeom>
        </p:spPr>
      </p:pic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450704-E79B-DA28-90C1-0499675B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402496"/>
            <a:ext cx="5586942" cy="32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5BA6C5-1F61-0896-60D3-602965A2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Vídeos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Quiz 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Contatos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Imagem 3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08AAD4D-7B56-B5B1-2CD5-9CDE626A1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" r="10381" b="-1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C18407-9BDA-B7D7-8CA8-525993DDA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7" r="2" b="562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807F492-B46D-2CE2-676A-0DC58BEC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4" b="3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5713EF4-0400-1338-A233-AEAD266A7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r="1" b="7819"/>
          <a:stretch/>
        </p:blipFill>
        <p:spPr>
          <a:xfrm>
            <a:off x="606971" y="-1"/>
            <a:ext cx="1158503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8420F-2B47-EA62-07D2-C9F8B150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Metodologia do Grupo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BE921-F835-AFFC-67D8-2F3010AE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2621281"/>
            <a:ext cx="3874685" cy="3945058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Site criado com HTML, CSS e </a:t>
            </a:r>
            <a:r>
              <a:rPr lang="pt-BR" sz="1800" dirty="0" err="1">
                <a:solidFill>
                  <a:schemeClr val="bg1"/>
                </a:solidFill>
              </a:rPr>
              <a:t>JavaScript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Sistema de login que permitirá que os usuários visualizem e salvem conteúdos no site, como salvar a pontuação dos </a:t>
            </a:r>
            <a:r>
              <a:rPr lang="pt-BR" sz="1800" dirty="0" err="1">
                <a:solidFill>
                  <a:schemeClr val="bg1"/>
                </a:solidFill>
              </a:rPr>
              <a:t>quizzes</a:t>
            </a:r>
            <a:r>
              <a:rPr lang="pt-BR" sz="1800" dirty="0">
                <a:solidFill>
                  <a:schemeClr val="bg1"/>
                </a:solidFill>
              </a:rPr>
              <a:t> e visualizar os vídeos e notícias informativas.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5F67E-8CE6-D43E-9EDE-632033D2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EC3EA155-F450-FEA3-B6BD-A316FB7B4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 descr="Uma imagem contendo Site&#10;&#10;Descrição gerada automaticamente">
            <a:extLst>
              <a:ext uri="{FF2B5EF4-FFF2-40B4-BE49-F238E27FC236}">
                <a16:creationId xmlns:a16="http://schemas.microsoft.com/office/drawing/2014/main" id="{E8F20663-C4A9-C709-5131-8EA7D0D4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6" r="87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96A5EA-FD43-CCE6-E583-2C4BF23B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O Problema</a:t>
            </a:r>
          </a:p>
        </p:txBody>
      </p:sp>
      <p:cxnSp>
        <p:nvCxnSpPr>
          <p:cNvPr id="49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F494C247-157C-DA97-1D82-C8C83F42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Falta de conhecimento sobre a LGPD, sobre a importância de dados fornecidos online e sobre os vazamentos de dados.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Empresas solicitando dados sensíveis dos usuários.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Falta de conhecimentos sobre a importância de determinados dados.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Falta de conhecimento sobre os vazamentos de dados.</a:t>
            </a:r>
          </a:p>
          <a:p>
            <a:r>
              <a:rPr lang="pt-BR" sz="2000" dirty="0">
                <a:solidFill>
                  <a:srgbClr val="FFFFFF"/>
                </a:solidFill>
              </a:rPr>
              <a:t>Não saber reagir caso os seus dados sejam vazados.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1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A1416-8766-D430-85CB-B7A1826A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Proposta de Solução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C05CFE2-F50E-F921-C8CE-A81882987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73538"/>
            <a:ext cx="7225748" cy="53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agem 24" descr="Fundo preto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3D1EAA84-F0EF-DF21-DF72-26D35435A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250C7F-874A-71B1-4790-9207694A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Solução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0F912-9588-9385-A05F-09AFD794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BR" sz="1700">
                <a:solidFill>
                  <a:srgbClr val="FFFFFF"/>
                </a:solidFill>
              </a:rPr>
              <a:t>Criar uma plataforma informativa.</a:t>
            </a:r>
          </a:p>
          <a:p>
            <a:endParaRPr lang="pt-BR" sz="1700">
              <a:solidFill>
                <a:srgbClr val="FFFFFF"/>
              </a:solidFill>
            </a:endParaRPr>
          </a:p>
          <a:p>
            <a:r>
              <a:rPr lang="pt-BR" sz="1700">
                <a:solidFill>
                  <a:srgbClr val="FFFFFF"/>
                </a:solidFill>
              </a:rPr>
              <a:t>Conscientizar os usuários sobre a importância dos seus dados.</a:t>
            </a:r>
          </a:p>
          <a:p>
            <a:endParaRPr lang="pt-BR" sz="1700">
              <a:solidFill>
                <a:srgbClr val="FFFFFF"/>
              </a:solidFill>
            </a:endParaRPr>
          </a:p>
          <a:p>
            <a:r>
              <a:rPr lang="pt-BR" sz="1700">
                <a:solidFill>
                  <a:srgbClr val="FFFFFF"/>
                </a:solidFill>
              </a:rPr>
              <a:t>Informar sobre os tipos de dados e quais são mais importantes.</a:t>
            </a:r>
          </a:p>
          <a:p>
            <a:endParaRPr lang="pt-BR" sz="1700">
              <a:solidFill>
                <a:srgbClr val="FFFFFF"/>
              </a:solidFill>
            </a:endParaRPr>
          </a:p>
          <a:p>
            <a:r>
              <a:rPr lang="pt-BR" sz="1700">
                <a:solidFill>
                  <a:srgbClr val="FFFFFF"/>
                </a:solidFill>
              </a:rPr>
              <a:t>Informar aos usuários formas de se proteger de possíveis vazamentos</a:t>
            </a:r>
          </a:p>
          <a:p>
            <a:endParaRPr lang="pt-BR" sz="1700">
              <a:solidFill>
                <a:srgbClr val="FFFFFF"/>
              </a:solidFill>
            </a:endParaRPr>
          </a:p>
          <a:p>
            <a:r>
              <a:rPr lang="pt-BR" sz="1700">
                <a:solidFill>
                  <a:srgbClr val="FFFFFF"/>
                </a:solidFill>
              </a:rPr>
              <a:t>Informar sobre a LGPD, e como ela atua nas empresas, definindo quais dados podem ser cobrados dos usuários, quais podem ser compartilhados e o que fazer caso a empresa vaze esses dados.</a:t>
            </a:r>
          </a:p>
          <a:p>
            <a:endParaRPr lang="pt-BR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10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ao ar livre, edifício, estacionamento, medidor&#10;&#10;Descrição gerada automaticamente">
            <a:extLst>
              <a:ext uri="{FF2B5EF4-FFF2-40B4-BE49-F238E27FC236}">
                <a16:creationId xmlns:a16="http://schemas.microsoft.com/office/drawing/2014/main" id="{B3F150F2-0304-B78C-48E4-B7D0E50E2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D00CA7-7E28-3E38-2405-83929505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Além disso...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DDDB6-486D-8B02-7122-0F7D7CFA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Fornecer notícias e vídeos informativos sobre vazamentos de dados e LGPD.</a:t>
            </a:r>
          </a:p>
          <a:p>
            <a:pPr marL="0" indent="0">
              <a:buNone/>
            </a:pPr>
            <a:endParaRPr lang="pt-BR" sz="2000">
              <a:solidFill>
                <a:srgbClr val="FFFFFF"/>
              </a:solidFill>
            </a:endParaRPr>
          </a:p>
          <a:p>
            <a:r>
              <a:rPr lang="pt-BR" sz="2000">
                <a:solidFill>
                  <a:srgbClr val="FFFFFF"/>
                </a:solidFill>
              </a:rPr>
              <a:t>Fornecer quizzes que reforçarão e fixarão os conhecimentos adquiridos.</a:t>
            </a:r>
          </a:p>
          <a:p>
            <a:endParaRPr lang="pt-BR" sz="2000">
              <a:solidFill>
                <a:srgbClr val="FFFFFF"/>
              </a:solidFill>
            </a:endParaRPr>
          </a:p>
          <a:p>
            <a:r>
              <a:rPr lang="pt-BR" sz="2000">
                <a:solidFill>
                  <a:srgbClr val="FFFFFF"/>
                </a:solidFill>
              </a:rPr>
              <a:t>Informar vazamentos recentes e empresas que mais vazam dados.</a:t>
            </a: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9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7B64C1B-8624-BFEC-0672-5E82737C2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51" y="457200"/>
            <a:ext cx="10073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0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, Gráfico de bolhas&#10;&#10;Descrição gerada automaticamente">
            <a:extLst>
              <a:ext uri="{FF2B5EF4-FFF2-40B4-BE49-F238E27FC236}">
                <a16:creationId xmlns:a16="http://schemas.microsoft.com/office/drawing/2014/main" id="{071A70BA-6E69-362E-6D3A-ADEDA9BA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EF4AE4F-F869-DB56-F10D-2FCA08D0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r="21275" b="-1"/>
          <a:stretch/>
        </p:blipFill>
        <p:spPr>
          <a:xfrm>
            <a:off x="2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29FCCA4-65A6-D18B-8A90-9D8A8529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5" r="5604" b="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3B15743-6416-8AAC-2F15-379850D70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r="12621" b="5"/>
          <a:stretch/>
        </p:blipFill>
        <p:spPr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8A6508-6CD1-7F71-0142-877CAB0E02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92" r="14669" b="1"/>
          <a:stretch/>
        </p:blipFill>
        <p:spPr>
          <a:xfrm>
            <a:off x="5353049" y="2660089"/>
            <a:ext cx="6838950" cy="4197911"/>
          </a:xfrm>
          <a:custGeom>
            <a:avLst/>
            <a:gdLst/>
            <a:ahLst/>
            <a:cxnLst/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36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04642-57DE-5757-9A3B-6675DF2B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8" y="3906059"/>
            <a:ext cx="5308979" cy="85298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Um pouco sobre o site</a:t>
            </a: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69BAF01-248C-20C2-94B5-93D4A4B51B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" r="10640" b="3"/>
          <a:stretch/>
        </p:blipFill>
        <p:spPr>
          <a:xfrm>
            <a:off x="2268501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1967DB-3BC5-333E-A800-0B9CB122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3951027"/>
            <a:ext cx="4746863" cy="2130364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6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Vazamento de dados - LGPD</vt:lpstr>
      <vt:lpstr>Contexto do Problema </vt:lpstr>
      <vt:lpstr>O Problema</vt:lpstr>
      <vt:lpstr>Proposta de Solução</vt:lpstr>
      <vt:lpstr>Solução</vt:lpstr>
      <vt:lpstr>Além disso...</vt:lpstr>
      <vt:lpstr>Apresentação do PowerPoint</vt:lpstr>
      <vt:lpstr>Apresentação do PowerPoint</vt:lpstr>
      <vt:lpstr>Um pouco sobre o site</vt:lpstr>
      <vt:lpstr>Cadastro, Página inicial e Notícias</vt:lpstr>
      <vt:lpstr>Vídeos, Quiz e Contatos</vt:lpstr>
      <vt:lpstr>Metodologia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Vazamento de dados - LGPD</dc:title>
  <dc:creator>Pedro Teodoro</dc:creator>
  <cp:lastModifiedBy>Pedro Teodoro</cp:lastModifiedBy>
  <cp:revision>3</cp:revision>
  <dcterms:created xsi:type="dcterms:W3CDTF">2022-07-02T17:17:43Z</dcterms:created>
  <dcterms:modified xsi:type="dcterms:W3CDTF">2022-07-04T02:55:38Z</dcterms:modified>
</cp:coreProperties>
</file>