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Sound Detection and Classification</a:t>
            </a:r>
            <a:br/>
            <a:r>
              <a:rPr/>
              <a:t>using Spiking 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Téo Courrege</a:t>
            </a:r>
            <a:br/>
            <a:r>
              <a:rPr/>
              <a:t>Loaï Gandeel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2023-12-12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Spiking Neural Networks - First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Spiking Neural Networks - First results</a:t>
            </a:r>
          </a:p>
          <a:p>
            <a:pPr lvl="0"/>
            <a:r>
              <a:rPr/>
              <a:t>First results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  <a:p>
            <a:pPr lvl="0"/>
            <a:r>
              <a:rPr/>
              <a:t>Summary</a:t>
            </a:r>
          </a:p>
          <a:p>
            <a:pPr lvl="0"/>
            <a:r>
              <a:rPr/>
              <a:t>Future Work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  <a:p>
            <a:pPr lvl="0"/>
            <a:r>
              <a:rPr/>
              <a:t>Presentation of the Project: Explaining the motivation and goals of the project.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Choosing the Type of Training Data</a:t>
            </a:r>
          </a:p>
          <a:p>
            <a:pPr lvl="0" indent="0" marL="0">
              <a:buNone/>
            </a:pPr>
            <a:r>
              <a:rPr/>
              <a:t>Choosing the Type of Training Data</a:t>
            </a:r>
          </a:p>
          <a:p>
            <a:pPr lvl="0"/>
            <a:r>
              <a:rPr/>
              <a:t>Understanding the challenges of training SNNs compared to ANNs.</a:t>
            </a:r>
          </a:p>
          <a:p>
            <a:pPr lvl="0"/>
            <a:r>
              <a:rPr/>
              <a:t>Criteria for selecting data: Less computationally intensive, adaptable to pre-recorded and real-time processing.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Feasibility</a:t>
            </a:r>
          </a:p>
          <a:p>
            <a:pPr lvl="0" indent="0" marL="0">
              <a:buNone/>
            </a:pPr>
            <a:r>
              <a:rPr/>
              <a:t>Feasibility</a:t>
            </a:r>
          </a:p>
          <a:p>
            <a:pPr lvl="0"/>
            <a:r>
              <a:rPr/>
              <a:t>Selection of Google AudioSet database.</a:t>
            </a:r>
          </a:p>
          <a:p>
            <a:pPr lvl="0"/>
            <a:r>
              <a:rPr/>
              <a:t>Addressing copyright concerns (Creative Commons license).</a:t>
            </a:r>
          </a:p>
          <a:p>
            <a:pPr lvl="0"/>
            <a:r>
              <a:rPr/>
              <a:t>Data collection/extraction: Utilizing GitHub repositories for efficient downloading, formatting, and cropping of sound files.</a:t>
            </a:r>
          </a:p>
          <a:p>
            <a:pPr lvl="0"/>
            <a:r>
              <a:rPr/>
              <a:t>Assessing resource usage and parallelization impact.</a:t>
            </a:r>
          </a:p>
          <a:p>
            <a:pPr lvl="0"/>
            <a:r>
              <a:rPr/>
              <a:t>Uncertainties about data quality: Contextual issues, multi-labeling, Weak and Strong Label annotations.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Open to Other Databases</a:t>
            </a:r>
          </a:p>
          <a:p>
            <a:pPr lvl="0" indent="0" marL="0">
              <a:buNone/>
            </a:pPr>
            <a:r>
              <a:rPr/>
              <a:t>Open to Other Databases</a:t>
            </a:r>
          </a:p>
          <a:p>
            <a:pPr lvl="0"/>
            <a:r>
              <a:rPr/>
              <a:t>Considering alternative databases (Freesound, Kaggle) if the selected dataset is insufficient.</a:t>
            </a:r>
          </a:p>
          <a:p>
            <a:pPr lvl="0"/>
            <a:r>
              <a:rPr/>
              <a:t>Flexibility in exploring and incorporating additional open-source label databases.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State of the 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ANNs Used for Audio Classification</a:t>
            </a:r>
          </a:p>
          <a:p>
            <a:pPr lvl="0" indent="0" marL="0">
              <a:buNone/>
            </a:pPr>
            <a:r>
              <a:rPr/>
              <a:t>ANNs Used for Audio Classification</a:t>
            </a:r>
          </a:p>
          <a:p>
            <a:pPr lvl="0"/>
            <a:r>
              <a:rPr/>
              <a:t>Overview of existing ANNs for audio classification.</a:t>
            </a:r>
          </a:p>
          <a:p>
            <a:pPr lvl="0"/>
            <a:r>
              <a:rPr/>
              <a:t>Mentioning pre-trained models on Google AudioSet, rearranged Resnet, inception, densenet, and LSTM-based models.</a:t>
            </a:r>
          </a:p>
          <a:p>
            <a:pPr lvl="0"/>
            <a:r>
              <a:rPr/>
              <a:t>Providing references to relevant GitHub repositories and research papers.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SNNs Used for Audio Classification</a:t>
            </a:r>
          </a:p>
          <a:p>
            <a:pPr lvl="0" indent="0" marL="0">
              <a:buNone/>
            </a:pPr>
            <a:r>
              <a:rPr/>
              <a:t>SNNs Used for Audio Classification</a:t>
            </a:r>
          </a:p>
          <a:p>
            <a:pPr lvl="0"/>
            <a:r>
              <a:rPr/>
              <a:t>Overview of existing SNNs for audio classification.</a:t>
            </a:r>
          </a:p>
          <a:p>
            <a:pPr lvl="0"/>
            <a:r>
              <a:rPr/>
              <a:t>Highlighting spiking convolutional neural networks (SCNN), multi-layer SNN using SpiNNaker, shadow training, and SNN simulators (BindsNET, NEST).</a:t>
            </a:r>
          </a:p>
          <a:p>
            <a:pPr lvl="0"/>
            <a:r>
              <a:rPr/>
              <a:t>Referencing GitHub repositories and documentation for each model.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Technical Objectives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Technical Objectives Achievable with Pre-existing ANNs</a:t>
            </a:r>
          </a:p>
          <a:p>
            <a:pPr lvl="0" indent="0" marL="0">
              <a:buNone/>
            </a:pPr>
            <a:r>
              <a:rPr/>
              <a:t>Technical Objectives Achievable with Pre-existing ANNs</a:t>
            </a:r>
          </a:p>
          <a:p>
            <a:pPr lvl="0"/>
            <a:r>
              <a:rPr/>
              <a:t>Identifying pre-trained ANNs suitable for achieving good accuracy with Google AudioSet.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Technical Objectives with Data</a:t>
            </a:r>
          </a:p>
          <a:p>
            <a:pPr lvl="0" indent="0" marL="0">
              <a:buNone/>
            </a:pPr>
            <a:r>
              <a:rPr/>
              <a:t>Technical Objectives with Data</a:t>
            </a:r>
          </a:p>
          <a:p>
            <a:pPr lvl="0"/>
            <a:r>
              <a:rPr/>
              <a:t>Discussing the conversion of analog sound signals to digital representation.</a:t>
            </a:r>
          </a:p>
          <a:p>
            <a:pPr lvl="0"/>
            <a:r>
              <a:rPr/>
              <a:t>Extracting useful features from audio, including time domain features, frequency-domain features, and spectrograms.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Technical Objectives with SNNs</a:t>
            </a:r>
          </a:p>
          <a:p>
            <a:pPr lvl="0" indent="0" marL="0">
              <a:buNone/>
            </a:pPr>
            <a:r>
              <a:rPr/>
              <a:t>Technical Objectives with SNNs</a:t>
            </a:r>
          </a:p>
          <a:p>
            <a:pPr lvl="0"/>
            <a:r>
              <a:rPr/>
              <a:t>Finding or creating a pre-trained SNN model for robust sound classification.</a:t>
            </a:r>
          </a:p>
          <a:p>
            <a:pPr lvl="0"/>
            <a:r>
              <a:rPr/>
              <a:t>Referencing a framework for creating SNNs for sound classification.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Feasibility</a:t>
            </a:r>
          </a:p>
          <a:p>
            <a:pPr lvl="0" indent="0" marL="0">
              <a:buNone/>
            </a:pPr>
            <a:r>
              <a:rPr/>
              <a:t>Feasibility</a:t>
            </a:r>
          </a:p>
          <a:p>
            <a:pPr lvl="0"/>
            <a:r>
              <a:rPr/>
              <a:t>Addressing uncertainties related to dynamic audio signals, varying acoustic environments, and challenges in modeling temporal aspects.</a:t>
            </a:r>
          </a:p>
          <a:p>
            <a:pPr lvl="0"/>
            <a:r>
              <a:rPr/>
              <a:t>Discussing potential challenges in training SNNs, considering non-linearity and sparsity of spikes.</a:t>
            </a:r>
          </a:p>
          <a:p>
            <a:pPr lvl="0"/>
            <a:r>
              <a:rPr/>
              <a:t>Highlighting potential data uncertainties, such as varied audio formats and unavailability of certain samples.</a:t>
            </a:r>
          </a:p>
          <a:p>
            <a:pPr lvl="0"/>
            <a:r>
              <a:rPr/>
              <a:t>Estimating computation time for data import and training.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Theoretical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Theoretical Study of SNN</a:t>
            </a:r>
          </a:p>
          <a:p>
            <a:pPr lvl="0" indent="0" marL="0">
              <a:buNone/>
            </a:pPr>
            <a:r>
              <a:rPr/>
              <a:t>Theoretical Study of SNN</a:t>
            </a:r>
          </a:p>
          <a:p>
            <a:pPr lvl="0"/>
            <a:r>
              <a:rPr/>
              <a:t>Exploring different archetypes of spiking neural networks, focusing on the Leaky Integrate and Fire (LIF) model.</a:t>
            </a:r>
          </a:p>
          <a:p>
            <a:pPr lvl="0"/>
            <a:r>
              <a:rPr/>
              <a:t>Discussing neural coding schemes for converting input pixels into spikes.</a:t>
            </a:r>
          </a:p>
          <a:p>
            <a:pPr lvl="0"/>
            <a:r>
              <a:rPr/>
              <a:t>Overview of different ways to train SNNs: shadow training, backpropagation using spikes, and local learning rules.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 collection</a:t>
            </a:r>
          </a:p>
          <a:p>
            <a:pPr lvl="0" indent="0" marL="0">
              <a:buNone/>
            </a:pPr>
            <a:r>
              <a:rPr/>
              <a:t>Pre-processing</a:t>
            </a:r>
          </a:p>
          <a:p>
            <a:pPr lvl="0"/>
            <a:r>
              <a:rPr/>
              <a:t>Collecting the data</a:t>
            </a:r>
          </a:p>
          <a:p>
            <a:pPr lvl="0"/>
            <a:r>
              <a:rPr/>
              <a:t>Adaptation of the data</a:t>
            </a:r>
          </a:p>
          <a:p>
            <a:pPr lvl="0"/>
            <a:r>
              <a:rPr/>
              <a:t>Checking that there are no errors / repetitions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augmentation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Spectrograms, MEL and MFCC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Spectrograms</a:t>
            </a:r>
          </a:p>
          <a:p>
            <a:pPr lvl="0" indent="0" marL="0">
              <a:buNone/>
            </a:pPr>
            <a:r>
              <a:rPr/>
              <a:t>Spectrograms</a:t>
            </a:r>
          </a:p>
          <a:p>
            <a:pPr lvl="0"/>
            <a:r>
              <a:rPr/>
              <a:t>Spectrograms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MEL</a:t>
            </a:r>
          </a:p>
          <a:p>
            <a:pPr lvl="0" indent="0" marL="0">
              <a:buNone/>
            </a:pPr>
            <a:r>
              <a:rPr/>
              <a:t>MEL</a:t>
            </a:r>
          </a:p>
          <a:p>
            <a:pPr lvl="0"/>
            <a:r>
              <a:rPr/>
              <a:t>MEL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MFCC</a:t>
            </a:r>
          </a:p>
          <a:p>
            <a:pPr lvl="0" indent="0" marL="0">
              <a:buNone/>
            </a:pPr>
            <a:r>
              <a:rPr/>
              <a:t>MFCC</a:t>
            </a:r>
          </a:p>
          <a:p>
            <a:pPr lvl="0"/>
            <a:r>
              <a:rPr/>
              <a:t>MFCC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 Detection and Classification using Spiking Neural Networks</dc:title>
  <dc:creator>Téo Courrege Loaï Gandeel</dc:creator>
  <cp:keywords/>
  <dcterms:created xsi:type="dcterms:W3CDTF">2023-12-12T20:00:48Z</dcterms:created>
  <dcterms:modified xsi:type="dcterms:W3CDTF">2023-12-12T20:00:48Z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2023-12-12</vt:lpwstr>
  </property>
</Properties>
</file>