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7199313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32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2831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2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2237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2775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15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33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6342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83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350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046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0283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0CB2D-B22E-4B64-94B1-3F9DBED0A487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9C6AE-E323-461F-BF87-4452070A337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114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21835E8-F9D1-CC21-0C1D-3E162B89408E}"/>
              </a:ext>
            </a:extLst>
          </p:cNvPr>
          <p:cNvSpPr/>
          <p:nvPr/>
        </p:nvSpPr>
        <p:spPr>
          <a:xfrm>
            <a:off x="-585" y="0"/>
            <a:ext cx="7199897" cy="1800225"/>
          </a:xfrm>
          <a:prstGeom prst="rect">
            <a:avLst/>
          </a:prstGeom>
          <a:gradFill>
            <a:gsLst>
              <a:gs pos="0">
                <a:srgbClr val="18A9C4"/>
              </a:gs>
              <a:gs pos="56000">
                <a:srgbClr val="E02746"/>
              </a:gs>
              <a:gs pos="61000">
                <a:srgbClr val="DF2746"/>
              </a:gs>
              <a:gs pos="88000">
                <a:srgbClr val="88226A"/>
              </a:gs>
              <a:gs pos="100000">
                <a:srgbClr val="8A22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71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C851028-FBC5-D42A-0C43-3236A1BF5FF7}"/>
              </a:ext>
            </a:extLst>
          </p:cNvPr>
          <p:cNvSpPr txBox="1"/>
          <p:nvPr/>
        </p:nvSpPr>
        <p:spPr>
          <a:xfrm>
            <a:off x="2413525" y="393342"/>
            <a:ext cx="646427" cy="29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3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AE36EF-620E-9E1B-DB19-550E19C694F6}"/>
              </a:ext>
            </a:extLst>
          </p:cNvPr>
          <p:cNvSpPr txBox="1"/>
          <p:nvPr/>
        </p:nvSpPr>
        <p:spPr>
          <a:xfrm>
            <a:off x="2413527" y="685780"/>
            <a:ext cx="443103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QUE É A LINGUAGEM GO E COMO SURGIU?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5934266-8F50-317D-F110-6AFD7B486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" y="-589383"/>
            <a:ext cx="1930984" cy="27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633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93</TotalTime>
  <Words>12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 Coelho Ruggeri</dc:creator>
  <cp:lastModifiedBy>Luiz Gustavo Coelho Ruggeri</cp:lastModifiedBy>
  <cp:revision>1</cp:revision>
  <dcterms:created xsi:type="dcterms:W3CDTF">2024-05-15T16:51:27Z</dcterms:created>
  <dcterms:modified xsi:type="dcterms:W3CDTF">2024-05-15T18:24:35Z</dcterms:modified>
</cp:coreProperties>
</file>