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 snapToGrid="0">
      <p:cViewPr>
        <p:scale>
          <a:sx n="125" d="100"/>
          <a:sy n="125" d="100"/>
        </p:scale>
        <p:origin x="510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4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3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5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7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3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1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8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75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4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4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0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3F4D-4135-43CD-80FC-F0B1063BCAD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1B4F-E77E-45C5-98DD-28D326F6A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93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4A34737-0F35-D16D-45B4-C4F47B464B68}"/>
              </a:ext>
            </a:extLst>
          </p:cNvPr>
          <p:cNvSpPr/>
          <p:nvPr/>
        </p:nvSpPr>
        <p:spPr>
          <a:xfrm>
            <a:off x="0" y="0"/>
            <a:ext cx="7199313" cy="1800227"/>
          </a:xfrm>
          <a:prstGeom prst="rect">
            <a:avLst/>
          </a:prstGeom>
          <a:gradFill>
            <a:gsLst>
              <a:gs pos="0">
                <a:srgbClr val="18A9C4"/>
              </a:gs>
              <a:gs pos="56000">
                <a:srgbClr val="E02746"/>
              </a:gs>
              <a:gs pos="61000">
                <a:srgbClr val="DF2746"/>
              </a:gs>
              <a:gs pos="88000">
                <a:srgbClr val="88226A"/>
              </a:gs>
              <a:gs pos="100000">
                <a:srgbClr val="8A22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49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7601F17-1BE3-721E-9E0B-6FE5A5E64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912" y="-53340"/>
            <a:ext cx="3113667" cy="212904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7F88EA-2CD1-B361-E5BB-8C85B48E1A1A}"/>
              </a:ext>
            </a:extLst>
          </p:cNvPr>
          <p:cNvSpPr txBox="1"/>
          <p:nvPr/>
        </p:nvSpPr>
        <p:spPr>
          <a:xfrm>
            <a:off x="2592915" y="366551"/>
            <a:ext cx="646427" cy="29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3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A40969-9D74-8CB0-7543-9B7251CF832F}"/>
              </a:ext>
            </a:extLst>
          </p:cNvPr>
          <p:cNvSpPr txBox="1"/>
          <p:nvPr/>
        </p:nvSpPr>
        <p:spPr>
          <a:xfrm>
            <a:off x="2693987" y="600948"/>
            <a:ext cx="43259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A LINGUAGEM GO PODE AUMENTAR A ESCABILIDADE DOS PROJETOS E PRODUTIVIDADE DO PROGRAMADOR?</a:t>
            </a:r>
          </a:p>
        </p:txBody>
      </p:sp>
    </p:spTree>
    <p:extLst>
      <p:ext uri="{BB962C8B-B14F-4D97-AF65-F5344CB8AC3E}">
        <p14:creationId xmlns:p14="http://schemas.microsoft.com/office/powerpoint/2010/main" val="3314460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17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 Coelho Ruggeri</dc:creator>
  <cp:lastModifiedBy>Luiz Gustavo Coelho Ruggeri</cp:lastModifiedBy>
  <cp:revision>4</cp:revision>
  <dcterms:created xsi:type="dcterms:W3CDTF">2024-05-15T17:05:42Z</dcterms:created>
  <dcterms:modified xsi:type="dcterms:W3CDTF">2024-05-15T18:24:39Z</dcterms:modified>
</cp:coreProperties>
</file>