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99313" cy="18002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294620"/>
            <a:ext cx="5399485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945535"/>
            <a:ext cx="5399485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056A-A138-42BC-9313-761DE5C2F419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8D00-C163-433D-A283-717D95036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9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056A-A138-42BC-9313-761DE5C2F419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8D00-C163-433D-A283-717D95036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54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95846"/>
            <a:ext cx="1552352" cy="152560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95846"/>
            <a:ext cx="4567064" cy="15256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056A-A138-42BC-9313-761DE5C2F419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8D00-C163-433D-A283-717D95036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89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056A-A138-42BC-9313-761DE5C2F419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8D00-C163-433D-A283-717D95036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00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448807"/>
            <a:ext cx="6209407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204734"/>
            <a:ext cx="6209407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056A-A138-42BC-9313-761DE5C2F419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8D00-C163-433D-A283-717D95036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76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479227"/>
            <a:ext cx="3059708" cy="114222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479227"/>
            <a:ext cx="3059708" cy="114222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056A-A138-42BC-9313-761DE5C2F419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8D00-C163-433D-A283-717D95036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93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95846"/>
            <a:ext cx="6209407" cy="34796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441305"/>
            <a:ext cx="304564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657582"/>
            <a:ext cx="3045647" cy="9672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441305"/>
            <a:ext cx="306064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657582"/>
            <a:ext cx="3060646" cy="9672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056A-A138-42BC-9313-761DE5C2F419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8D00-C163-433D-A283-717D95036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16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056A-A138-42BC-9313-761DE5C2F419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8D00-C163-433D-A283-717D95036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60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056A-A138-42BC-9313-761DE5C2F419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8D00-C163-433D-A283-717D95036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02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0015"/>
            <a:ext cx="232196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259199"/>
            <a:ext cx="364465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540067"/>
            <a:ext cx="232196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056A-A138-42BC-9313-761DE5C2F419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8D00-C163-433D-A283-717D95036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61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0015"/>
            <a:ext cx="232196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259199"/>
            <a:ext cx="364465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540067"/>
            <a:ext cx="232196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056A-A138-42BC-9313-761DE5C2F419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8D00-C163-433D-A283-717D95036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19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95846"/>
            <a:ext cx="6209407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479227"/>
            <a:ext cx="6209407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668542"/>
            <a:ext cx="16198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056A-A138-42BC-9313-761DE5C2F419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668542"/>
            <a:ext cx="242976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668542"/>
            <a:ext cx="16198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8D00-C163-433D-A283-717D950360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56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E0FF261-A65A-0E0D-F84E-9B7FF82DA836}"/>
              </a:ext>
            </a:extLst>
          </p:cNvPr>
          <p:cNvSpPr/>
          <p:nvPr/>
        </p:nvSpPr>
        <p:spPr>
          <a:xfrm>
            <a:off x="0" y="0"/>
            <a:ext cx="7199313" cy="1800227"/>
          </a:xfrm>
          <a:prstGeom prst="rect">
            <a:avLst/>
          </a:prstGeom>
          <a:gradFill>
            <a:gsLst>
              <a:gs pos="0">
                <a:srgbClr val="18A9C4"/>
              </a:gs>
              <a:gs pos="56000">
                <a:srgbClr val="E02746"/>
              </a:gs>
              <a:gs pos="61000">
                <a:srgbClr val="DF2746"/>
              </a:gs>
              <a:gs pos="88000">
                <a:srgbClr val="88226A"/>
              </a:gs>
              <a:gs pos="100000">
                <a:srgbClr val="8A226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49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D90876-7F05-8E57-6C08-83C25DFEBE8B}"/>
              </a:ext>
            </a:extLst>
          </p:cNvPr>
          <p:cNvSpPr txBox="1"/>
          <p:nvPr/>
        </p:nvSpPr>
        <p:spPr>
          <a:xfrm>
            <a:off x="2592915" y="366551"/>
            <a:ext cx="646427" cy="2970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3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#GO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DF14D0-A878-68C7-4C96-700D7AF5AC70}"/>
              </a:ext>
            </a:extLst>
          </p:cNvPr>
          <p:cNvSpPr txBox="1"/>
          <p:nvPr/>
        </p:nvSpPr>
        <p:spPr>
          <a:xfrm>
            <a:off x="2592915" y="613954"/>
            <a:ext cx="442701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PRINCIPAIS EVOLUÇÕES QUE A LINGUAGEM GO TROUXE COMPARADO A OUTRAS LINGUAGENS DE PROGRAMAÇÃO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825CDFE-72DC-27BB-5E95-30E3B96B3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3917"/>
            <a:ext cx="1652451" cy="229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44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</TotalTime>
  <Words>16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Gustavo Coelho Ruggeri</dc:creator>
  <cp:lastModifiedBy>Luiz Gustavo Coelho Ruggeri</cp:lastModifiedBy>
  <cp:revision>2</cp:revision>
  <dcterms:created xsi:type="dcterms:W3CDTF">2024-05-15T17:20:41Z</dcterms:created>
  <dcterms:modified xsi:type="dcterms:W3CDTF">2024-05-15T18:24:42Z</dcterms:modified>
</cp:coreProperties>
</file>