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7199313" cy="180022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126" y="9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9914" y="294620"/>
            <a:ext cx="5399485" cy="626745"/>
          </a:xfrm>
        </p:spPr>
        <p:txBody>
          <a:bodyPr anchor="b"/>
          <a:lstStyle>
            <a:lvl1pPr algn="ctr"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945535"/>
            <a:ext cx="5399485" cy="434638"/>
          </a:xfrm>
        </p:spPr>
        <p:txBody>
          <a:bodyPr/>
          <a:lstStyle>
            <a:lvl1pPr marL="0" indent="0" algn="ctr">
              <a:buNone/>
              <a:defRPr sz="630"/>
            </a:lvl1pPr>
            <a:lvl2pPr marL="120015" indent="0" algn="ctr">
              <a:buNone/>
              <a:defRPr sz="525"/>
            </a:lvl2pPr>
            <a:lvl3pPr marL="240030" indent="0" algn="ctr">
              <a:buNone/>
              <a:defRPr sz="472"/>
            </a:lvl3pPr>
            <a:lvl4pPr marL="360045" indent="0" algn="ctr">
              <a:buNone/>
              <a:defRPr sz="420"/>
            </a:lvl4pPr>
            <a:lvl5pPr marL="480060" indent="0" algn="ctr">
              <a:buNone/>
              <a:defRPr sz="420"/>
            </a:lvl5pPr>
            <a:lvl6pPr marL="600075" indent="0" algn="ctr">
              <a:buNone/>
              <a:defRPr sz="420"/>
            </a:lvl6pPr>
            <a:lvl7pPr marL="720090" indent="0" algn="ctr">
              <a:buNone/>
              <a:defRPr sz="420"/>
            </a:lvl7pPr>
            <a:lvl8pPr marL="840105" indent="0" algn="ctr">
              <a:buNone/>
              <a:defRPr sz="420"/>
            </a:lvl8pPr>
            <a:lvl9pPr marL="960120" indent="0" algn="ctr">
              <a:buNone/>
              <a:defRPr sz="42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26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62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8" y="95846"/>
            <a:ext cx="1552352" cy="1525607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95846"/>
            <a:ext cx="4567064" cy="152560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1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153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3" y="448807"/>
            <a:ext cx="6209407" cy="748843"/>
          </a:xfrm>
        </p:spPr>
        <p:txBody>
          <a:bodyPr anchor="b"/>
          <a:lstStyle>
            <a:lvl1pPr>
              <a:defRPr sz="157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3" y="1204734"/>
            <a:ext cx="6209407" cy="393799"/>
          </a:xfrm>
        </p:spPr>
        <p:txBody>
          <a:bodyPr/>
          <a:lstStyle>
            <a:lvl1pPr marL="0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1pPr>
            <a:lvl2pPr marL="120015" indent="0">
              <a:buNone/>
              <a:defRPr sz="525">
                <a:solidFill>
                  <a:schemeClr val="tx1">
                    <a:tint val="75000"/>
                  </a:schemeClr>
                </a:solidFill>
              </a:defRPr>
            </a:lvl2pPr>
            <a:lvl3pPr marL="240030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3pPr>
            <a:lvl4pPr marL="36004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4pPr>
            <a:lvl5pPr marL="48006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5pPr>
            <a:lvl6pPr marL="60007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6pPr>
            <a:lvl7pPr marL="72009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7pPr>
            <a:lvl8pPr marL="840105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8pPr>
            <a:lvl9pPr marL="960120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6204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479227"/>
            <a:ext cx="3059708" cy="114222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86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95846"/>
            <a:ext cx="6209407" cy="34796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441305"/>
            <a:ext cx="3045647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657582"/>
            <a:ext cx="3045647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441305"/>
            <a:ext cx="3060646" cy="216277"/>
          </a:xfrm>
        </p:spPr>
        <p:txBody>
          <a:bodyPr anchor="b"/>
          <a:lstStyle>
            <a:lvl1pPr marL="0" indent="0">
              <a:buNone/>
              <a:defRPr sz="630" b="1"/>
            </a:lvl1pPr>
            <a:lvl2pPr marL="120015" indent="0">
              <a:buNone/>
              <a:defRPr sz="525" b="1"/>
            </a:lvl2pPr>
            <a:lvl3pPr marL="240030" indent="0">
              <a:buNone/>
              <a:defRPr sz="472" b="1"/>
            </a:lvl3pPr>
            <a:lvl4pPr marL="360045" indent="0">
              <a:buNone/>
              <a:defRPr sz="420" b="1"/>
            </a:lvl4pPr>
            <a:lvl5pPr marL="480060" indent="0">
              <a:buNone/>
              <a:defRPr sz="420" b="1"/>
            </a:lvl5pPr>
            <a:lvl6pPr marL="600075" indent="0">
              <a:buNone/>
              <a:defRPr sz="420" b="1"/>
            </a:lvl6pPr>
            <a:lvl7pPr marL="720090" indent="0">
              <a:buNone/>
              <a:defRPr sz="420" b="1"/>
            </a:lvl7pPr>
            <a:lvl8pPr marL="840105" indent="0">
              <a:buNone/>
              <a:defRPr sz="420" b="1"/>
            </a:lvl8pPr>
            <a:lvl9pPr marL="960120" indent="0">
              <a:buNone/>
              <a:defRPr sz="42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657582"/>
            <a:ext cx="3060646" cy="96720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8503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1948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615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259199"/>
            <a:ext cx="3644652" cy="1279327"/>
          </a:xfrm>
        </p:spPr>
        <p:txBody>
          <a:bodyPr/>
          <a:lstStyle>
            <a:lvl1pPr>
              <a:defRPr sz="840"/>
            </a:lvl1pPr>
            <a:lvl2pPr>
              <a:defRPr sz="735"/>
            </a:lvl2pPr>
            <a:lvl3pPr>
              <a:defRPr sz="630"/>
            </a:lvl3pPr>
            <a:lvl4pPr>
              <a:defRPr sz="525"/>
            </a:lvl4pPr>
            <a:lvl5pPr>
              <a:defRPr sz="525"/>
            </a:lvl5pPr>
            <a:lvl6pPr>
              <a:defRPr sz="525"/>
            </a:lvl6pPr>
            <a:lvl7pPr>
              <a:defRPr sz="525"/>
            </a:lvl7pPr>
            <a:lvl8pPr>
              <a:defRPr sz="525"/>
            </a:lvl8pPr>
            <a:lvl9pPr>
              <a:defRPr sz="5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315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120015"/>
            <a:ext cx="2321966" cy="420053"/>
          </a:xfrm>
        </p:spPr>
        <p:txBody>
          <a:bodyPr anchor="b"/>
          <a:lstStyle>
            <a:lvl1pPr>
              <a:defRPr sz="84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259199"/>
            <a:ext cx="3644652" cy="1279327"/>
          </a:xfrm>
        </p:spPr>
        <p:txBody>
          <a:bodyPr anchor="t"/>
          <a:lstStyle>
            <a:lvl1pPr marL="0" indent="0">
              <a:buNone/>
              <a:defRPr sz="840"/>
            </a:lvl1pPr>
            <a:lvl2pPr marL="120015" indent="0">
              <a:buNone/>
              <a:defRPr sz="735"/>
            </a:lvl2pPr>
            <a:lvl3pPr marL="240030" indent="0">
              <a:buNone/>
              <a:defRPr sz="630"/>
            </a:lvl3pPr>
            <a:lvl4pPr marL="360045" indent="0">
              <a:buNone/>
              <a:defRPr sz="525"/>
            </a:lvl4pPr>
            <a:lvl5pPr marL="480060" indent="0">
              <a:buNone/>
              <a:defRPr sz="525"/>
            </a:lvl5pPr>
            <a:lvl6pPr marL="600075" indent="0">
              <a:buNone/>
              <a:defRPr sz="525"/>
            </a:lvl6pPr>
            <a:lvl7pPr marL="720090" indent="0">
              <a:buNone/>
              <a:defRPr sz="525"/>
            </a:lvl7pPr>
            <a:lvl8pPr marL="840105" indent="0">
              <a:buNone/>
              <a:defRPr sz="525"/>
            </a:lvl8pPr>
            <a:lvl9pPr marL="960120" indent="0">
              <a:buNone/>
              <a:defRPr sz="5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1" y="540067"/>
            <a:ext cx="2321966" cy="1000542"/>
          </a:xfrm>
        </p:spPr>
        <p:txBody>
          <a:bodyPr/>
          <a:lstStyle>
            <a:lvl1pPr marL="0" indent="0">
              <a:buNone/>
              <a:defRPr sz="420"/>
            </a:lvl1pPr>
            <a:lvl2pPr marL="120015" indent="0">
              <a:buNone/>
              <a:defRPr sz="368"/>
            </a:lvl2pPr>
            <a:lvl3pPr marL="240030" indent="0">
              <a:buNone/>
              <a:defRPr sz="315"/>
            </a:lvl3pPr>
            <a:lvl4pPr marL="360045" indent="0">
              <a:buNone/>
              <a:defRPr sz="263"/>
            </a:lvl4pPr>
            <a:lvl5pPr marL="480060" indent="0">
              <a:buNone/>
              <a:defRPr sz="263"/>
            </a:lvl5pPr>
            <a:lvl6pPr marL="600075" indent="0">
              <a:buNone/>
              <a:defRPr sz="263"/>
            </a:lvl6pPr>
            <a:lvl7pPr marL="720090" indent="0">
              <a:buNone/>
              <a:defRPr sz="263"/>
            </a:lvl7pPr>
            <a:lvl8pPr marL="840105" indent="0">
              <a:buNone/>
              <a:defRPr sz="263"/>
            </a:lvl8pPr>
            <a:lvl9pPr marL="960120" indent="0">
              <a:buNone/>
              <a:defRPr sz="263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14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95846"/>
            <a:ext cx="6209407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479227"/>
            <a:ext cx="6209407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B89F8-B0BB-4054-A14F-9032B851BEF2}" type="datetimeFigureOut">
              <a:rPr lang="pt-BR" smtClean="0"/>
              <a:t>15/05/2024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668542"/>
            <a:ext cx="2429768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668542"/>
            <a:ext cx="1619845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4C2C2-5059-481E-AC62-4257648441A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877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40030" rtl="0" eaLnBrk="1" latinLnBrk="0" hangingPunct="1">
        <a:lnSpc>
          <a:spcPct val="90000"/>
        </a:lnSpc>
        <a:spcBef>
          <a:spcPct val="0"/>
        </a:spcBef>
        <a:buNone/>
        <a:defRPr sz="11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8" indent="-60008" algn="l" defTabSz="240030" rtl="0" eaLnBrk="1" latinLnBrk="0" hangingPunct="1">
        <a:lnSpc>
          <a:spcPct val="90000"/>
        </a:lnSpc>
        <a:spcBef>
          <a:spcPts val="263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1pPr>
      <a:lvl2pPr marL="18002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2pPr>
      <a:lvl3pPr marL="30003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525" kern="1200">
          <a:solidFill>
            <a:schemeClr val="tx1"/>
          </a:solidFill>
          <a:latin typeface="+mn-lt"/>
          <a:ea typeface="+mn-ea"/>
          <a:cs typeface="+mn-cs"/>
        </a:defRPr>
      </a:lvl3pPr>
      <a:lvl4pPr marL="42005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54006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6008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8009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900113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1020128" indent="-60008" algn="l" defTabSz="240030" rtl="0" eaLnBrk="1" latinLnBrk="0" hangingPunct="1">
        <a:lnSpc>
          <a:spcPct val="90000"/>
        </a:lnSpc>
        <a:spcBef>
          <a:spcPts val="131"/>
        </a:spcBef>
        <a:buFont typeface="Arial" panose="020B0604020202020204" pitchFamily="34" charset="0"/>
        <a:buChar char="•"/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1pPr>
      <a:lvl2pPr marL="12001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6004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4pPr>
      <a:lvl5pPr marL="48006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5pPr>
      <a:lvl6pPr marL="60007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6pPr>
      <a:lvl7pPr marL="72009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7pPr>
      <a:lvl8pPr marL="840105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8pPr>
      <a:lvl9pPr marL="960120" algn="l" defTabSz="240030" rtl="0" eaLnBrk="1" latinLnBrk="0" hangingPunct="1">
        <a:defRPr sz="4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579EDDA6-0151-3903-3504-EFBC4CDEE484}"/>
              </a:ext>
            </a:extLst>
          </p:cNvPr>
          <p:cNvSpPr/>
          <p:nvPr/>
        </p:nvSpPr>
        <p:spPr>
          <a:xfrm>
            <a:off x="0" y="0"/>
            <a:ext cx="7199313" cy="1800227"/>
          </a:xfrm>
          <a:prstGeom prst="rect">
            <a:avLst/>
          </a:prstGeom>
          <a:gradFill>
            <a:gsLst>
              <a:gs pos="0">
                <a:srgbClr val="18A9C4"/>
              </a:gs>
              <a:gs pos="56000">
                <a:srgbClr val="E02746"/>
              </a:gs>
              <a:gs pos="61000">
                <a:srgbClr val="DF2746"/>
              </a:gs>
              <a:gs pos="88000">
                <a:srgbClr val="88226A"/>
              </a:gs>
              <a:gs pos="100000">
                <a:srgbClr val="8A226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449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6EF9AF3-5E0E-272B-AFA6-57579A8693BE}"/>
              </a:ext>
            </a:extLst>
          </p:cNvPr>
          <p:cNvSpPr txBox="1"/>
          <p:nvPr/>
        </p:nvSpPr>
        <p:spPr>
          <a:xfrm>
            <a:off x="2592915" y="613954"/>
            <a:ext cx="44270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 FUNÇÕES PODEROSAS DA GO QUE VÃO TE DEIXAR BOQUIABERTO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76CA8AF3-6B41-CEA5-C2E9-8176503E3ABB}"/>
              </a:ext>
            </a:extLst>
          </p:cNvPr>
          <p:cNvSpPr txBox="1"/>
          <p:nvPr/>
        </p:nvSpPr>
        <p:spPr>
          <a:xfrm>
            <a:off x="2592915" y="366551"/>
            <a:ext cx="646427" cy="29700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pt-BR" sz="133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#GO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5AB1CFC-BBA7-F4F2-F8E5-FE39B19EDB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3589" y="-385464"/>
            <a:ext cx="3196504" cy="218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15589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</TotalTime>
  <Words>12</Words>
  <Application>Microsoft Office PowerPoint</Application>
  <PresentationFormat>Personalizar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Gustavo Coelho Ruggeri</dc:creator>
  <cp:lastModifiedBy>Luiz Gustavo Coelho Ruggeri</cp:lastModifiedBy>
  <cp:revision>1</cp:revision>
  <dcterms:created xsi:type="dcterms:W3CDTF">2024-05-15T17:28:46Z</dcterms:created>
  <dcterms:modified xsi:type="dcterms:W3CDTF">2024-05-15T18:24:45Z</dcterms:modified>
</cp:coreProperties>
</file>