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199313" cy="180022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2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294620"/>
            <a:ext cx="5399485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945535"/>
            <a:ext cx="5399485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0306-4550-472C-959F-6C42854C31C3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7BA9-FE83-42E7-8085-5489CD0C09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79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0306-4550-472C-959F-6C42854C31C3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7BA9-FE83-42E7-8085-5489CD0C09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53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95846"/>
            <a:ext cx="1552352" cy="152560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95846"/>
            <a:ext cx="4567064" cy="152560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0306-4550-472C-959F-6C42854C31C3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7BA9-FE83-42E7-8085-5489CD0C09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0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0306-4550-472C-959F-6C42854C31C3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7BA9-FE83-42E7-8085-5489CD0C09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43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448807"/>
            <a:ext cx="6209407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1204734"/>
            <a:ext cx="6209407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0306-4550-472C-959F-6C42854C31C3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7BA9-FE83-42E7-8085-5489CD0C09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38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479227"/>
            <a:ext cx="3059708" cy="114222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479227"/>
            <a:ext cx="3059708" cy="114222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0306-4550-472C-959F-6C42854C31C3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7BA9-FE83-42E7-8085-5489CD0C09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09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95846"/>
            <a:ext cx="6209407" cy="34796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441305"/>
            <a:ext cx="3045647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657582"/>
            <a:ext cx="3045647" cy="9672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441305"/>
            <a:ext cx="3060646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657582"/>
            <a:ext cx="3060646" cy="9672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0306-4550-472C-959F-6C42854C31C3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7BA9-FE83-42E7-8085-5489CD0C09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31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0306-4550-472C-959F-6C42854C31C3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7BA9-FE83-42E7-8085-5489CD0C09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8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0306-4550-472C-959F-6C42854C31C3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7BA9-FE83-42E7-8085-5489CD0C09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4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20015"/>
            <a:ext cx="2321966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259199"/>
            <a:ext cx="3644652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540067"/>
            <a:ext cx="2321966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0306-4550-472C-959F-6C42854C31C3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7BA9-FE83-42E7-8085-5489CD0C09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8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20015"/>
            <a:ext cx="2321966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259199"/>
            <a:ext cx="3644652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540067"/>
            <a:ext cx="2321966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0306-4550-472C-959F-6C42854C31C3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7BA9-FE83-42E7-8085-5489CD0C09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9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95846"/>
            <a:ext cx="6209407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479227"/>
            <a:ext cx="6209407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668542"/>
            <a:ext cx="1619845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B0306-4550-472C-959F-6C42854C31C3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668542"/>
            <a:ext cx="2429768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668542"/>
            <a:ext cx="1619845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67BA9-FE83-42E7-8085-5489CD0C09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99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8514478-BD8F-F54E-0D74-471A19AE416F}"/>
              </a:ext>
            </a:extLst>
          </p:cNvPr>
          <p:cNvSpPr/>
          <p:nvPr/>
        </p:nvSpPr>
        <p:spPr>
          <a:xfrm>
            <a:off x="0" y="0"/>
            <a:ext cx="7199313" cy="1800227"/>
          </a:xfrm>
          <a:prstGeom prst="rect">
            <a:avLst/>
          </a:prstGeom>
          <a:gradFill>
            <a:gsLst>
              <a:gs pos="0">
                <a:srgbClr val="18A9C4"/>
              </a:gs>
              <a:gs pos="56000">
                <a:srgbClr val="E02746"/>
              </a:gs>
              <a:gs pos="61000">
                <a:srgbClr val="DF2746"/>
              </a:gs>
              <a:gs pos="88000">
                <a:srgbClr val="88226A"/>
              </a:gs>
              <a:gs pos="100000">
                <a:srgbClr val="8A226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49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890BEB4-B0F1-251D-F0D6-AC5A5AD5BA29}"/>
              </a:ext>
            </a:extLst>
          </p:cNvPr>
          <p:cNvSpPr txBox="1"/>
          <p:nvPr/>
        </p:nvSpPr>
        <p:spPr>
          <a:xfrm>
            <a:off x="2592915" y="366551"/>
            <a:ext cx="646427" cy="2970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33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#GO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83AFF50-0060-BE28-7616-D5864E0DE756}"/>
              </a:ext>
            </a:extLst>
          </p:cNvPr>
          <p:cNvSpPr txBox="1"/>
          <p:nvPr/>
        </p:nvSpPr>
        <p:spPr>
          <a:xfrm>
            <a:off x="2592914" y="613954"/>
            <a:ext cx="4556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  <a:endParaRPr lang="pt-BR" sz="32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E9192D1-387B-1DBB-1D84-5D0F88DF4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009" y="-72886"/>
            <a:ext cx="2838502" cy="194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283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</TotalTime>
  <Words>3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Gustavo Coelho Ruggeri</dc:creator>
  <cp:lastModifiedBy>Luiz Gustavo Coelho Ruggeri</cp:lastModifiedBy>
  <cp:revision>1</cp:revision>
  <dcterms:created xsi:type="dcterms:W3CDTF">2024-05-15T17:44:40Z</dcterms:created>
  <dcterms:modified xsi:type="dcterms:W3CDTF">2024-05-15T18:24:48Z</dcterms:modified>
</cp:coreProperties>
</file>