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4EA"/>
    <a:srgbClr val="DCE3E9"/>
    <a:srgbClr val="8AB2CE"/>
    <a:srgbClr val="DDF2FF"/>
    <a:srgbClr val="FF3399"/>
    <a:srgbClr val="3366FF"/>
    <a:srgbClr val="ECECE4"/>
    <a:srgbClr val="F5F5F1"/>
    <a:srgbClr val="E8E8DC"/>
    <a:srgbClr val="FCE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2" d="100"/>
          <a:sy n="22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7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5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4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EB7-E936-409C-BEB8-E9BFC75ACA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2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D5EB7-E936-409C-BEB8-E9BFC75ACA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CBF4-104A-4CFA-8C14-E5822A3B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2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635369" y="1162832"/>
            <a:ext cx="33305262" cy="3586824"/>
          </a:xfrm>
          <a:prstGeom prst="roundRect">
            <a:avLst/>
          </a:prstGeom>
          <a:solidFill>
            <a:srgbClr val="DCE4EA">
              <a:alpha val="4902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78369" y="2848705"/>
            <a:ext cx="31019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Samuel </a:t>
            </a:r>
            <a:r>
              <a:rPr lang="en-US" sz="44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Anoff</a:t>
            </a:r>
            <a:r>
              <a:rPr lang="en-US" sz="4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Jack </a:t>
            </a:r>
            <a:r>
              <a:rPr lang="en-US" sz="44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Dinkel</a:t>
            </a:r>
            <a:r>
              <a:rPr lang="en-US" sz="4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Kelsey Dowd, Derek </a:t>
            </a:r>
            <a:r>
              <a:rPr lang="en-US" sz="44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Gorthy</a:t>
            </a:r>
            <a:r>
              <a:rPr lang="en-US" sz="4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Callie Jones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96739" y="10832127"/>
            <a:ext cx="10287008" cy="6327646"/>
          </a:xfrm>
          <a:prstGeom prst="roundRect">
            <a:avLst/>
          </a:prstGeom>
          <a:solidFill>
            <a:srgbClr val="DCE4EA">
              <a:alpha val="40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Tools</a:t>
            </a:r>
          </a:p>
        </p:txBody>
      </p:sp>
      <p:pic>
        <p:nvPicPr>
          <p:cNvPr id="1026" name="Picture 2" descr="Image result for javascrip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9104" y="11798361"/>
            <a:ext cx="2936264" cy="29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ngodb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741" y="12112562"/>
            <a:ext cx="2612131" cy="306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oogle polym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4450" y="14734626"/>
            <a:ext cx="2247957" cy="224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html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759" y="12387261"/>
            <a:ext cx="2260967" cy="2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css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031" y="14996561"/>
            <a:ext cx="1724087" cy="17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256" y="26027479"/>
            <a:ext cx="6662942" cy="9083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757225" y="4041770"/>
            <a:ext cx="7061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i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CS Senior Projects 2017-18</a:t>
            </a:r>
            <a:endParaRPr lang="en-US" sz="40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2253" y="1205349"/>
            <a:ext cx="310192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NAVCT</a:t>
            </a:r>
          </a:p>
        </p:txBody>
      </p:sp>
    </p:spTree>
    <p:extLst>
      <p:ext uri="{BB962C8B-B14F-4D97-AF65-F5344CB8AC3E}">
        <p14:creationId xmlns:p14="http://schemas.microsoft.com/office/powerpoint/2010/main" val="61321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 Unicode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Kelsey</dc:creator>
  <cp:lastModifiedBy>Kelsey</cp:lastModifiedBy>
  <cp:revision>5</cp:revision>
  <dcterms:created xsi:type="dcterms:W3CDTF">2018-04-04T04:43:40Z</dcterms:created>
  <dcterms:modified xsi:type="dcterms:W3CDTF">2018-04-04T05:29:19Z</dcterms:modified>
</cp:coreProperties>
</file>