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3" d="100"/>
          <a:sy n="113" d="100"/>
        </p:scale>
        <p:origin x="-154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0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5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61CF-4E1D-46CD-A632-8290FBDDA33A}" type="datetimeFigureOut">
              <a:rPr lang="ko-KR" altLang="en-US" smtClean="0"/>
              <a:t>2023-06-23(Fri)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18888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234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9" y="450912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188880"/>
            <a:ext cx="49840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①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Google Play Store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에서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X-</a:t>
            </a:r>
            <a:r>
              <a:rPr lang="en-US" altLang="ko-KR" sz="1600" dirty="0" err="1" smtClean="0">
                <a:latin typeface="LG스마트체 Regular" pitchFamily="50" charset="-127"/>
                <a:ea typeface="LG스마트체 Regular" pitchFamily="50" charset="-127"/>
              </a:rPr>
              <a:t>plore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파일 탐색기를 다운 받습니다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홈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→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◀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버튼 →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[TV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</a:t>
            </a: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→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모든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→ 하단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‘Google Play Store’</a:t>
            </a: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음성검색으로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‘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탐색기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’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검색하면 쉽게 찾을 수 있습니다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 </a:t>
            </a: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기존에 사용하는 탐색기가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Google Drive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를 지원하면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기존 사용 탐색기 사용하셔도 무방합니다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7944" y="2348880"/>
            <a:ext cx="4525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②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설치 후 실행하여 파일 접근 허용을 선택합니다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4509000"/>
            <a:ext cx="3680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③ 리모컨을 조작해서 우측 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웹 저장 공간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ㄴ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서버추가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     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ㄴ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[Google Drive]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를 선택합니다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00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188880"/>
            <a:ext cx="474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④ 계정 추가를 선택 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사용 모델에 맞게 로그인합니다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7944" y="3501467"/>
            <a:ext cx="4854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en-US" altLang="ko-KR" sz="1600" dirty="0" err="1" smtClean="0">
                <a:latin typeface="LG스마트체 Regular" pitchFamily="50" charset="-127"/>
                <a:ea typeface="LG스마트체 Regular" pitchFamily="50" charset="-127"/>
              </a:rPr>
              <a:t>google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보안 인증이 필요하다는 메시지가 발생할 경우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위의 ③ 에서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Mega.nz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을 선택하여 아래 계정으로 로그인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(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비밀번호는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lgulgu1!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동일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)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18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742468"/>
              </p:ext>
            </p:extLst>
          </p:nvPr>
        </p:nvGraphicFramePr>
        <p:xfrm>
          <a:off x="4240481" y="567730"/>
          <a:ext cx="44883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00"/>
                <a:gridCol w="1496100"/>
                <a:gridCol w="1496100"/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사용모델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비밀번호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lgulgu1!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UHD4K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lguiptvsq4k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UHD4T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lguiptvsq4t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사운드바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블랙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211961" y="2212991"/>
            <a:ext cx="4680519" cy="922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모두 소문자 주의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!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‘@gmail.com’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입력 </a:t>
            </a:r>
            <a:r>
              <a:rPr lang="ko-KR" altLang="en-US" sz="1400" dirty="0" err="1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안하셔도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됩니다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로그인 </a:t>
            </a:r>
            <a:r>
              <a:rPr lang="ko-KR" altLang="en-US" sz="1400" dirty="0" err="1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안되는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경우 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01080801585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연락 주시기 바랍니다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 (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보안 확인이 진행되는 경우가 있습니다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.)</a:t>
            </a:r>
            <a:endParaRPr lang="ko-KR" altLang="en-US" sz="14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03230"/>
              </p:ext>
            </p:extLst>
          </p:nvPr>
        </p:nvGraphicFramePr>
        <p:xfrm>
          <a:off x="4240481" y="4509120"/>
          <a:ext cx="44883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00"/>
                <a:gridCol w="2992200"/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사용모델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lguiptvsq2@gmail.com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lguiptvsq3@gmail.com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UHD4K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lguiptvsq4k@gmail.com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UHD4T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lguiptvsq4t@gmail.com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사운드바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블랙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lguiptvsq@gmail.com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75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192</Words>
  <Application>Microsoft Office PowerPoint</Application>
  <PresentationFormat>화면 슬라이드 쇼(4:3)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10</cp:revision>
  <dcterms:created xsi:type="dcterms:W3CDTF">2023-01-06T00:51:10Z</dcterms:created>
  <dcterms:modified xsi:type="dcterms:W3CDTF">2023-06-23T08:28:34Z</dcterms:modified>
</cp:coreProperties>
</file>