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08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61CF-4E1D-46CD-A632-8290FBDDA33A}" type="datetimeFigureOut">
              <a:rPr lang="ko-KR" altLang="en-US" smtClean="0"/>
              <a:t>2023-02-17(Fri)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24FA-9C0E-4BAC-A492-1146DC6B4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0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61CF-4E1D-46CD-A632-8290FBDDA33A}" type="datetimeFigureOut">
              <a:rPr lang="ko-KR" altLang="en-US" smtClean="0"/>
              <a:t>2023-02-17(Fri)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24FA-9C0E-4BAC-A492-1146DC6B4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10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61CF-4E1D-46CD-A632-8290FBDDA33A}" type="datetimeFigureOut">
              <a:rPr lang="ko-KR" altLang="en-US" smtClean="0"/>
              <a:t>2023-02-17(Fri)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24FA-9C0E-4BAC-A492-1146DC6B4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14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61CF-4E1D-46CD-A632-8290FBDDA33A}" type="datetimeFigureOut">
              <a:rPr lang="ko-KR" altLang="en-US" smtClean="0"/>
              <a:t>2023-02-17(Fri)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24FA-9C0E-4BAC-A492-1146DC6B4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74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61CF-4E1D-46CD-A632-8290FBDDA33A}" type="datetimeFigureOut">
              <a:rPr lang="ko-KR" altLang="en-US" smtClean="0"/>
              <a:t>2023-02-17(Fri)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24FA-9C0E-4BAC-A492-1146DC6B4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08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61CF-4E1D-46CD-A632-8290FBDDA33A}" type="datetimeFigureOut">
              <a:rPr lang="ko-KR" altLang="en-US" smtClean="0"/>
              <a:t>2023-02-17(Fri)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24FA-9C0E-4BAC-A492-1146DC6B4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59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61CF-4E1D-46CD-A632-8290FBDDA33A}" type="datetimeFigureOut">
              <a:rPr lang="ko-KR" altLang="en-US" smtClean="0"/>
              <a:t>2023-02-17(Fri)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24FA-9C0E-4BAC-A492-1146DC6B4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39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61CF-4E1D-46CD-A632-8290FBDDA33A}" type="datetimeFigureOut">
              <a:rPr lang="ko-KR" altLang="en-US" smtClean="0"/>
              <a:t>2023-02-17(Fri)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24FA-9C0E-4BAC-A492-1146DC6B4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00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61CF-4E1D-46CD-A632-8290FBDDA33A}" type="datetimeFigureOut">
              <a:rPr lang="ko-KR" altLang="en-US" smtClean="0"/>
              <a:t>2023-02-17(Fri)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24FA-9C0E-4BAC-A492-1146DC6B4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17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61CF-4E1D-46CD-A632-8290FBDDA33A}" type="datetimeFigureOut">
              <a:rPr lang="ko-KR" altLang="en-US" smtClean="0"/>
              <a:t>2023-02-17(Fri)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24FA-9C0E-4BAC-A492-1146DC6B4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95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A61CF-4E1D-46CD-A632-8290FBDDA33A}" type="datetimeFigureOut">
              <a:rPr lang="ko-KR" altLang="en-US" smtClean="0"/>
              <a:t>2023-02-17(Fri)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924FA-9C0E-4BAC-A492-1146DC6B4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71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A61CF-4E1D-46CD-A632-8290FBDDA33A}" type="datetimeFigureOut">
              <a:rPr lang="ko-KR" altLang="en-US" smtClean="0"/>
              <a:t>2023-02-17(Fri)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924FA-9C0E-4BAC-A492-1146DC6B4F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51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91" y="188880"/>
            <a:ext cx="3718033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0" y="2349000"/>
            <a:ext cx="3718033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09" y="4509120"/>
            <a:ext cx="3718033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67944" y="188880"/>
            <a:ext cx="498405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① 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Google Play Store 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에서</a:t>
            </a:r>
            <a:endParaRPr lang="en-US" altLang="ko-KR" sz="1600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  X-</a:t>
            </a:r>
            <a:r>
              <a:rPr lang="en-US" altLang="ko-KR" sz="1600" dirty="0" err="1" smtClean="0">
                <a:latin typeface="LG스마트체 Regular" pitchFamily="50" charset="-127"/>
                <a:ea typeface="LG스마트체 Regular" pitchFamily="50" charset="-127"/>
              </a:rPr>
              <a:t>plore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파일 탐색기를 다운 받습니다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endParaRPr lang="en-US" altLang="ko-KR" sz="1600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※ [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홈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] 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→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 [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◀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] 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버튼 → 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[TV</a:t>
            </a:r>
            <a:r>
              <a:rPr lang="ko-KR" altLang="en-US" sz="1600" dirty="0" err="1" smtClean="0">
                <a:latin typeface="LG스마트체 Regular" pitchFamily="50" charset="-127"/>
                <a:ea typeface="LG스마트체 Regular" pitchFamily="50" charset="-127"/>
              </a:rPr>
              <a:t>앱스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]</a:t>
            </a:r>
          </a:p>
          <a:p>
            <a:r>
              <a:rPr lang="en-US" altLang="ko-KR" sz="1600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  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→ 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[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모든 </a:t>
            </a:r>
            <a:r>
              <a:rPr lang="ko-KR" altLang="en-US" sz="1600" dirty="0" err="1" smtClean="0">
                <a:latin typeface="LG스마트체 Regular" pitchFamily="50" charset="-127"/>
                <a:ea typeface="LG스마트체 Regular" pitchFamily="50" charset="-127"/>
              </a:rPr>
              <a:t>앱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] 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→ 하단 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‘Google Play Store’</a:t>
            </a:r>
          </a:p>
          <a:p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※ 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음성검색으로 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‘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탐색기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’ 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검색하면 쉽게 찾을 수 있습니다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. </a:t>
            </a:r>
          </a:p>
          <a:p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※ 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기존에 사용하는 탐색기가 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Google Drive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를 지원하면</a:t>
            </a:r>
            <a:endParaRPr lang="en-US" altLang="ko-KR" sz="1600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   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기존 사용 탐색기 사용하셔도 무방합니다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.</a:t>
            </a:r>
            <a:endParaRPr lang="ko-KR" altLang="en-US" sz="16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67944" y="2348880"/>
            <a:ext cx="45255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② </a:t>
            </a:r>
            <a:r>
              <a:rPr lang="ko-KR" altLang="en-US" sz="1600" dirty="0" err="1" smtClean="0">
                <a:latin typeface="LG스마트체 Regular" pitchFamily="50" charset="-127"/>
                <a:ea typeface="LG스마트체 Regular" pitchFamily="50" charset="-127"/>
              </a:rPr>
              <a:t>앱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 설치 후 실행하여 파일 접근 허용을 선택합니다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.</a:t>
            </a:r>
            <a:endParaRPr lang="ko-KR" altLang="en-US" sz="16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67944" y="4509000"/>
            <a:ext cx="368081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③ 리모컨을 조작해서 우측 </a:t>
            </a:r>
            <a:endParaRPr lang="en-US" altLang="ko-KR" sz="1600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1600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 [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웹 저장 공간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] </a:t>
            </a:r>
          </a:p>
          <a:p>
            <a:r>
              <a:rPr lang="en-US" altLang="ko-KR" sz="1600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    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ㄴ 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[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서버추가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] </a:t>
            </a:r>
          </a:p>
          <a:p>
            <a:r>
              <a:rPr lang="en-US" altLang="ko-KR" sz="1600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           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ㄴ 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[Google Drive] 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를 선택합니다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.</a:t>
            </a:r>
            <a:endParaRPr lang="ko-KR" altLang="en-US" sz="1600" dirty="0"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800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7944" y="188880"/>
            <a:ext cx="47484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④ 계정 추가를 선택 후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,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 사용 모델에 맞게 로그인합니다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67944" y="3140968"/>
            <a:ext cx="4467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LG스마트체 Regular" pitchFamily="50" charset="-127"/>
                <a:ea typeface="LG스마트체 Regular" pitchFamily="50" charset="-127"/>
              </a:rPr>
              <a:t>⑤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 설치 요청한 폴더에 접근하여 </a:t>
            </a:r>
            <a:r>
              <a:rPr lang="ko-KR" altLang="en-US" sz="1600" dirty="0" err="1" smtClean="0">
                <a:latin typeface="LG스마트체 Regular" pitchFamily="50" charset="-127"/>
                <a:ea typeface="LG스마트체 Regular" pitchFamily="50" charset="-127"/>
              </a:rPr>
              <a:t>앱을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 다운 받습니다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/>
            </a:r>
            <a:b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</a:b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※  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리모컨 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[OK] 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키만 누르면 바로 다운로드 됩니다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.</a:t>
            </a:r>
            <a:endParaRPr lang="ko-KR" altLang="en-US" sz="16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67944" y="4509000"/>
            <a:ext cx="3512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⑥ 알 수 없는 </a:t>
            </a:r>
            <a:r>
              <a:rPr lang="ko-KR" altLang="en-US" sz="1600" dirty="0" err="1" smtClean="0">
                <a:latin typeface="LG스마트체 Regular" pitchFamily="50" charset="-127"/>
                <a:ea typeface="LG스마트체 Regular" pitchFamily="50" charset="-127"/>
              </a:rPr>
              <a:t>앱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 설치 경고가 발생한다면</a:t>
            </a:r>
            <a:endParaRPr lang="en-US" altLang="ko-KR" sz="1600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1600" dirty="0">
                <a:latin typeface="LG스마트체 Regular" pitchFamily="50" charset="-127"/>
                <a:ea typeface="LG스마트체 Regular" pitchFamily="50" charset="-127"/>
              </a:rPr>
              <a:t>  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 [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설정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]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을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선택 합니다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.</a:t>
            </a:r>
            <a:endParaRPr lang="ko-KR" altLang="en-US" sz="16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91" y="189000"/>
            <a:ext cx="3718033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91" y="2348880"/>
            <a:ext cx="3718033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90" y="4509000"/>
            <a:ext cx="3718033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51513"/>
              </p:ext>
            </p:extLst>
          </p:nvPr>
        </p:nvGraphicFramePr>
        <p:xfrm>
          <a:off x="4240481" y="567730"/>
          <a:ext cx="44883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100"/>
                <a:gridCol w="1496100"/>
                <a:gridCol w="1496100"/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사용모델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비밀번호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UHD2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lguiptvsq2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lgulgu1!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UHD3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lguiptvsq3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UHD4K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lguiptvsq4k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UHD4T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lguiptvsq4t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사운드바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 블랙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LG스마트체 Regular" pitchFamily="50" charset="-127"/>
                          <a:ea typeface="LG스마트체 Regular" pitchFamily="50" charset="-127"/>
                        </a:rPr>
                        <a:t>lguiptvsq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LG스마트체 Regular" pitchFamily="50" charset="-127"/>
                        <a:ea typeface="LG스마트체 Regular" pitchFamily="50" charset="-127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6118473" y="2290332"/>
            <a:ext cx="2923941" cy="5093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dirty="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모두 소문자 주의</a:t>
            </a:r>
            <a:r>
              <a:rPr lang="en-US" altLang="ko-KR" sz="1400" dirty="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!</a:t>
            </a:r>
          </a:p>
          <a:p>
            <a:pPr algn="ctr"/>
            <a:r>
              <a:rPr lang="en-US" altLang="ko-KR" sz="1400" dirty="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‘@gmail.com’ </a:t>
            </a:r>
            <a:r>
              <a:rPr lang="ko-KR" altLang="en-US" sz="1400" dirty="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입력 </a:t>
            </a:r>
            <a:r>
              <a:rPr lang="ko-KR" altLang="en-US" sz="1400" dirty="0" err="1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안하셔도</a:t>
            </a:r>
            <a:r>
              <a:rPr lang="ko-KR" altLang="en-US" sz="1400" dirty="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 됩니다</a:t>
            </a:r>
            <a:r>
              <a:rPr lang="en-US" altLang="ko-KR" sz="1400" dirty="0" smtClean="0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3759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7944" y="188880"/>
            <a:ext cx="4176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⑦ 탐색기에서 알 수 없는 </a:t>
            </a:r>
            <a:r>
              <a:rPr lang="ko-KR" altLang="en-US" sz="1600" dirty="0" err="1" smtClean="0">
                <a:latin typeface="LG스마트체 Regular" pitchFamily="50" charset="-127"/>
                <a:ea typeface="LG스마트체 Regular" pitchFamily="50" charset="-127"/>
              </a:rPr>
              <a:t>앱을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 설치할 수 있도록 </a:t>
            </a:r>
            <a:endParaRPr lang="en-US" altLang="ko-KR" sz="1600" dirty="0" smtClean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   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체크한 뒤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, ‘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이전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’ 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버튼을 이용해 빠져나옵니다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67944" y="2348880"/>
            <a:ext cx="3927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⑧ 위의 ⑥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⑦ 과정을 수행한 경우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,  </a:t>
            </a:r>
          </a:p>
          <a:p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  다시 </a:t>
            </a:r>
            <a:r>
              <a:rPr lang="ko-KR" altLang="en-US" sz="1600" dirty="0" err="1" smtClean="0">
                <a:latin typeface="LG스마트체 Regular" pitchFamily="50" charset="-127"/>
                <a:ea typeface="LG스마트체 Regular" pitchFamily="50" charset="-127"/>
              </a:rPr>
              <a:t>앱을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 다운받고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, [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설치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] 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버튼을 누릅니다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.</a:t>
            </a:r>
            <a:endParaRPr lang="ko-KR" altLang="en-US" sz="16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67944" y="4509000"/>
            <a:ext cx="42098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⑨ 설치가 완료되면 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[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완료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] 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버튼을 누릅니다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.</a:t>
            </a:r>
          </a:p>
          <a:p>
            <a:endParaRPr lang="en-US" altLang="ko-KR" sz="1600" dirty="0">
              <a:latin typeface="LG스마트체 Regular" pitchFamily="50" charset="-127"/>
              <a:ea typeface="LG스마트체 Regular" pitchFamily="50" charset="-127"/>
            </a:endParaRPr>
          </a:p>
          <a:p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검증 준비가 완료되었습니다</a:t>
            </a:r>
            <a:r>
              <a:rPr lang="en-US" altLang="ko-KR" sz="1600" dirty="0">
                <a:latin typeface="LG스마트체 Regular" pitchFamily="50" charset="-127"/>
                <a:ea typeface="LG스마트체 Regular" pitchFamily="50" charset="-127"/>
              </a:rPr>
              <a:t> 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!!</a:t>
            </a:r>
          </a:p>
          <a:p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탐색기를 종료하고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, </a:t>
            </a:r>
            <a:r>
              <a:rPr lang="ko-KR" altLang="en-US" sz="1600" dirty="0" err="1" smtClean="0">
                <a:latin typeface="LG스마트체 Regular" pitchFamily="50" charset="-127"/>
                <a:ea typeface="LG스마트체 Regular" pitchFamily="50" charset="-127"/>
              </a:rPr>
              <a:t>앱을</a:t>
            </a:r>
            <a:r>
              <a:rPr lang="ko-KR" altLang="en-US" sz="1600" dirty="0" smtClean="0">
                <a:latin typeface="LG스마트체 Regular" pitchFamily="50" charset="-127"/>
                <a:ea typeface="LG스마트체 Regular" pitchFamily="50" charset="-127"/>
              </a:rPr>
              <a:t> 자유롭게 사용해 보세요</a:t>
            </a:r>
            <a:r>
              <a:rPr lang="en-US" altLang="ko-KR" sz="1600" dirty="0" smtClean="0">
                <a:latin typeface="LG스마트체 Regular" pitchFamily="50" charset="-127"/>
                <a:ea typeface="LG스마트체 Regular" pitchFamily="50" charset="-127"/>
              </a:rPr>
              <a:t>.</a:t>
            </a:r>
            <a:endParaRPr lang="ko-KR" altLang="en-US" sz="1600" dirty="0">
              <a:latin typeface="LG스마트체 Regular" pitchFamily="50" charset="-127"/>
              <a:ea typeface="LG스마트체 Regular" pitchFamily="50" charset="-127"/>
            </a:endParaRPr>
          </a:p>
        </p:txBody>
      </p:sp>
      <p:pic>
        <p:nvPicPr>
          <p:cNvPr id="14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91" y="189000"/>
            <a:ext cx="3718033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90" y="2348880"/>
            <a:ext cx="3718033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91" y="4508880"/>
            <a:ext cx="3718033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1021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223</Words>
  <Application>Microsoft Office PowerPoint</Application>
  <PresentationFormat>화면 슬라이드 쇼(4:3)</PresentationFormat>
  <Paragraphs>42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7</cp:revision>
  <dcterms:created xsi:type="dcterms:W3CDTF">2023-01-06T00:51:10Z</dcterms:created>
  <dcterms:modified xsi:type="dcterms:W3CDTF">2023-02-17T08:07:40Z</dcterms:modified>
</cp:coreProperties>
</file>