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59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DF3A7-E762-4EDA-96A0-0014D68F43FF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FC8EC-4555-489F-AB97-D47ABE6A5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63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我們這組做的是成大校園參觀路線</a:t>
            </a:r>
            <a:r>
              <a:rPr lang="en-US" altLang="zh-TW" dirty="0"/>
              <a:t>,</a:t>
            </a:r>
            <a:r>
              <a:rPr lang="zh-TW" altLang="en-US" dirty="0"/>
              <a:t>主要是可以給一般民眾或想要申請成大的高中生 利用最短路徑 了解成大校園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C8EC-4555-489F-AB97-D47ABE6A5F3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22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我們的參觀地點有榕園 成功湖 總圖 和理學院 工學院 電資學院的系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C8EC-4555-489F-AB97-D47ABE6A5F3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96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這是那些地點在地圖上的分布位置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C8EC-4555-489F-AB97-D47ABE6A5F3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11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Google </a:t>
            </a:r>
            <a:r>
              <a:rPr lang="zh-TW" altLang="en-US" dirty="0"/>
              <a:t>地圖的</a:t>
            </a:r>
            <a:r>
              <a:rPr lang="en-US" altLang="zh-TW" dirty="0" err="1"/>
              <a:t>api</a:t>
            </a:r>
            <a:r>
              <a:rPr lang="zh-TW" altLang="en-US" dirty="0"/>
              <a:t>需要錢</a:t>
            </a:r>
            <a:r>
              <a:rPr lang="en-US" altLang="zh-TW" dirty="0"/>
              <a:t>,</a:t>
            </a:r>
            <a:r>
              <a:rPr lang="zh-TW" altLang="en-US" dirty="0"/>
              <a:t> 所以我們是直接用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map</a:t>
            </a:r>
            <a:r>
              <a:rPr lang="zh-TW" altLang="en-US" dirty="0"/>
              <a:t>找出各點的經緯度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C8EC-4555-489F-AB97-D47ABE6A5F3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7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這裡是利用</a:t>
            </a:r>
            <a:r>
              <a:rPr lang="en-US" altLang="zh-TW" dirty="0"/>
              <a:t>map</a:t>
            </a:r>
            <a:r>
              <a:rPr lang="zh-TW" altLang="en-US" dirty="0"/>
              <a:t>儲存地點和他對應的編號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C8EC-4555-489F-AB97-D47ABE6A5F3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81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然後接下來要計算</a:t>
            </a:r>
            <a:r>
              <a:rPr lang="zh-TW" altLang="en-US" dirty="0"/>
              <a:t>出各點之間的距離</a:t>
            </a:r>
            <a:r>
              <a:rPr lang="en-US" altLang="zh-TW" dirty="0"/>
              <a:t>,</a:t>
            </a:r>
            <a:r>
              <a:rPr lang="zh-TW" altLang="en-US" dirty="0"/>
              <a:t>我們是用這個</a:t>
            </a:r>
            <a:r>
              <a:rPr lang="en-US" altLang="zh-TW" dirty="0"/>
              <a:t>function</a:t>
            </a:r>
            <a:r>
              <a:rPr lang="zh-TW" altLang="en-US" dirty="0"/>
              <a:t>算出距離</a:t>
            </a:r>
            <a:r>
              <a:rPr lang="en-US" altLang="zh-TW" dirty="0"/>
              <a:t>,</a:t>
            </a:r>
            <a:r>
              <a:rPr lang="zh-TW" altLang="en-US" dirty="0"/>
              <a:t>再把它存在</a:t>
            </a:r>
            <a:r>
              <a:rPr lang="en-US" altLang="zh-TW" dirty="0"/>
              <a:t>array</a:t>
            </a:r>
            <a:r>
              <a:rPr lang="zh-TW" altLang="en-US" dirty="0"/>
              <a:t>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C8EC-4555-489F-AB97-D47ABE6A5F3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48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把剛剛那些資訊整理之後</a:t>
            </a:r>
            <a:r>
              <a:rPr lang="en-US" altLang="zh-TW" dirty="0"/>
              <a:t>,</a:t>
            </a:r>
            <a:r>
              <a:rPr lang="zh-TW" altLang="en-US" dirty="0"/>
              <a:t>丟到</a:t>
            </a:r>
            <a:r>
              <a:rPr lang="en-US" altLang="zh-TW" dirty="0"/>
              <a:t>tsp</a:t>
            </a:r>
            <a:r>
              <a:rPr lang="zh-TW" altLang="en-US" dirty="0"/>
              <a:t>的</a:t>
            </a:r>
            <a:r>
              <a:rPr lang="en-US" altLang="zh-TW" dirty="0"/>
              <a:t>package</a:t>
            </a:r>
            <a:r>
              <a:rPr lang="zh-TW" altLang="en-US" dirty="0"/>
              <a:t>裡面就可以得到答案</a:t>
            </a:r>
            <a:r>
              <a:rPr lang="en-US" altLang="zh-TW" dirty="0"/>
              <a:t>,</a:t>
            </a:r>
            <a:r>
              <a:rPr lang="zh-TW" altLang="en-US" dirty="0"/>
              <a:t>前面那個</a:t>
            </a:r>
            <a:r>
              <a:rPr lang="en-US" altLang="zh-TW" dirty="0"/>
              <a:t>4.2244</a:t>
            </a:r>
            <a:r>
              <a:rPr lang="zh-TW" altLang="en-US" dirty="0"/>
              <a:t>是指最短路徑的長度</a:t>
            </a:r>
            <a:r>
              <a:rPr lang="en-US" altLang="zh-TW" dirty="0"/>
              <a:t>,</a:t>
            </a:r>
            <a:r>
              <a:rPr lang="zh-TW" altLang="en-US" dirty="0"/>
              <a:t>後面的是地點的順序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C8EC-4555-489F-AB97-D47ABE6A5F3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24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這裡只是把剛剛的編號轉換成各自的名稱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C8EC-4555-489F-AB97-D47ABE6A5F3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386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把結果畫出來就會長這樣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C8EC-4555-489F-AB97-D47ABE6A5F3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95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79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1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16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64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613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516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53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0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00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7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71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73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4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7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80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4948-B646-4633-AFB4-041B193E6345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64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1C3B8-FFB2-455D-BB03-D8788F879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852"/>
            <a:ext cx="9144000" cy="1162417"/>
          </a:xfrm>
        </p:spPr>
        <p:txBody>
          <a:bodyPr/>
          <a:lstStyle/>
          <a:p>
            <a:r>
              <a:rPr lang="zh-TW" altLang="en-US" dirty="0"/>
              <a:t>成大校園參觀路線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1F288A-E30A-4440-A286-60301C406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960" y="4684112"/>
            <a:ext cx="4012223" cy="1655762"/>
          </a:xfrm>
        </p:spPr>
        <p:txBody>
          <a:bodyPr/>
          <a:lstStyle/>
          <a:p>
            <a:r>
              <a:rPr lang="zh-TW" altLang="en-US" dirty="0"/>
              <a:t>資訊</a:t>
            </a:r>
            <a:r>
              <a:rPr lang="en-US" altLang="zh-TW" dirty="0"/>
              <a:t>108</a:t>
            </a:r>
            <a:r>
              <a:rPr lang="zh-TW" altLang="en-US" dirty="0"/>
              <a:t> 林冠宇 </a:t>
            </a:r>
            <a:r>
              <a:rPr lang="en-US" altLang="zh-TW" dirty="0"/>
              <a:t>F14046012</a:t>
            </a:r>
          </a:p>
          <a:p>
            <a:r>
              <a:rPr lang="zh-TW" altLang="en-US" dirty="0"/>
              <a:t>電機</a:t>
            </a:r>
            <a:r>
              <a:rPr lang="en-US" altLang="zh-TW" dirty="0"/>
              <a:t>108</a:t>
            </a:r>
            <a:r>
              <a:rPr lang="zh-TW" altLang="en-US" dirty="0"/>
              <a:t> 林泓鈞 </a:t>
            </a:r>
            <a:r>
              <a:rPr lang="en-US" altLang="zh-TW" dirty="0"/>
              <a:t>F14041127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14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C45F4-4FF1-44F4-B6D5-1391842F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參觀地點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21E433-DF11-420A-AA5C-6DF060A1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7854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火車站</a:t>
            </a:r>
            <a:r>
              <a:rPr lang="en-US" altLang="zh-TW" dirty="0"/>
              <a:t>(</a:t>
            </a:r>
            <a:r>
              <a:rPr lang="zh-TW" altLang="en-US" dirty="0"/>
              <a:t>起點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成大醫院</a:t>
            </a:r>
          </a:p>
          <a:p>
            <a:r>
              <a:rPr lang="zh-TW" altLang="en-US" dirty="0"/>
              <a:t>榕園</a:t>
            </a:r>
          </a:p>
          <a:p>
            <a:r>
              <a:rPr lang="zh-TW" altLang="en-US" dirty="0"/>
              <a:t>成功湖</a:t>
            </a:r>
          </a:p>
          <a:p>
            <a:r>
              <a:rPr lang="zh-TW" altLang="en-US" dirty="0"/>
              <a:t>總圖</a:t>
            </a:r>
          </a:p>
          <a:p>
            <a:r>
              <a:rPr lang="zh-TW" altLang="en-US" dirty="0"/>
              <a:t>國際會議廳</a:t>
            </a:r>
          </a:p>
          <a:p>
            <a:r>
              <a:rPr lang="zh-TW" altLang="en-US" dirty="0"/>
              <a:t>小東門</a:t>
            </a:r>
          </a:p>
          <a:p>
            <a:r>
              <a:rPr lang="zh-TW" altLang="en-US" dirty="0"/>
              <a:t>中正堂</a:t>
            </a:r>
          </a:p>
          <a:p>
            <a:r>
              <a:rPr lang="zh-TW" altLang="en-US" dirty="0"/>
              <a:t>綠色魔法學校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7C6A2E7-AEF8-43F7-93CF-C0F4EEF0E017}"/>
              </a:ext>
            </a:extLst>
          </p:cNvPr>
          <p:cNvSpPr txBox="1">
            <a:spLocks/>
          </p:cNvSpPr>
          <p:nvPr/>
        </p:nvSpPr>
        <p:spPr>
          <a:xfrm>
            <a:off x="4111869" y="1825625"/>
            <a:ext cx="27578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數學系</a:t>
            </a:r>
          </a:p>
          <a:p>
            <a:r>
              <a:rPr lang="zh-TW" altLang="en-US" dirty="0"/>
              <a:t>物理系</a:t>
            </a:r>
          </a:p>
          <a:p>
            <a:r>
              <a:rPr lang="zh-TW" altLang="en-US" dirty="0"/>
              <a:t>化學系</a:t>
            </a:r>
          </a:p>
          <a:p>
            <a:r>
              <a:rPr lang="zh-TW" altLang="en-US" dirty="0"/>
              <a:t>地科系</a:t>
            </a:r>
          </a:p>
          <a:p>
            <a:r>
              <a:rPr lang="zh-TW" altLang="en-US" dirty="0"/>
              <a:t>光電系</a:t>
            </a:r>
          </a:p>
          <a:p>
            <a:r>
              <a:rPr lang="zh-TW" altLang="en-US" dirty="0"/>
              <a:t>機械系</a:t>
            </a:r>
          </a:p>
          <a:p>
            <a:r>
              <a:rPr lang="zh-TW" altLang="en-US" dirty="0"/>
              <a:t>化工系</a:t>
            </a:r>
          </a:p>
          <a:p>
            <a:r>
              <a:rPr lang="zh-TW" altLang="en-US" dirty="0"/>
              <a:t>資源系</a:t>
            </a:r>
          </a:p>
          <a:p>
            <a:r>
              <a:rPr lang="zh-TW" altLang="en-US" dirty="0"/>
              <a:t>材料系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C8EF2F8-F422-43FD-943D-009410065811}"/>
              </a:ext>
            </a:extLst>
          </p:cNvPr>
          <p:cNvSpPr txBox="1">
            <a:spLocks/>
          </p:cNvSpPr>
          <p:nvPr/>
        </p:nvSpPr>
        <p:spPr>
          <a:xfrm>
            <a:off x="8818684" y="1812092"/>
            <a:ext cx="27578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電機系</a:t>
            </a:r>
          </a:p>
          <a:p>
            <a:r>
              <a:rPr lang="zh-TW" altLang="en-US" dirty="0"/>
              <a:t>資訊系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21E9B-6EDC-4E2E-A144-1DF960249747}"/>
              </a:ext>
            </a:extLst>
          </p:cNvPr>
          <p:cNvSpPr txBox="1">
            <a:spLocks/>
          </p:cNvSpPr>
          <p:nvPr/>
        </p:nvSpPr>
        <p:spPr>
          <a:xfrm>
            <a:off x="6311411" y="1825625"/>
            <a:ext cx="27578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土木系</a:t>
            </a:r>
          </a:p>
          <a:p>
            <a:r>
              <a:rPr lang="zh-TW" altLang="en-US" dirty="0"/>
              <a:t>水利系</a:t>
            </a:r>
          </a:p>
          <a:p>
            <a:r>
              <a:rPr lang="zh-TW" altLang="en-US" dirty="0"/>
              <a:t>工科系</a:t>
            </a:r>
          </a:p>
          <a:p>
            <a:r>
              <a:rPr lang="zh-TW" altLang="en-US" dirty="0"/>
              <a:t>能源系</a:t>
            </a:r>
          </a:p>
          <a:p>
            <a:r>
              <a:rPr lang="zh-TW" altLang="en-US" dirty="0"/>
              <a:t>系統系</a:t>
            </a:r>
          </a:p>
          <a:p>
            <a:r>
              <a:rPr lang="zh-TW" altLang="en-US" dirty="0"/>
              <a:t>航太系</a:t>
            </a:r>
          </a:p>
          <a:p>
            <a:r>
              <a:rPr lang="zh-TW" altLang="en-US" dirty="0"/>
              <a:t>環工系</a:t>
            </a:r>
          </a:p>
          <a:p>
            <a:r>
              <a:rPr lang="zh-TW" altLang="en-US" dirty="0"/>
              <a:t>測量系</a:t>
            </a:r>
          </a:p>
          <a:p>
            <a:r>
              <a:rPr lang="zh-TW" altLang="en-US" dirty="0"/>
              <a:t>醫工系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683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27BB3A4-BC4F-4679-ACBE-45832A342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6" y="122813"/>
            <a:ext cx="11463088" cy="66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3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50829-3736-4558-9EB7-AA3C1B05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B6492C-9AEF-4050-908E-71B7BA766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直接開啟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map</a:t>
            </a:r>
            <a:r>
              <a:rPr lang="zh-TW" altLang="en-US" dirty="0"/>
              <a:t> 紀錄各點的經緯度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CEF092-7DBE-426D-9917-56E67AFBC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7" t="29796" r="88367" b="11021"/>
          <a:stretch/>
        </p:blipFill>
        <p:spPr>
          <a:xfrm>
            <a:off x="6166484" y="1324871"/>
            <a:ext cx="1559264" cy="51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0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8CA6B-F4C0-47E2-B72D-7FBD508D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8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利用</a:t>
            </a:r>
            <a:r>
              <a:rPr lang="en-US" altLang="zh-TW" dirty="0"/>
              <a:t>map</a:t>
            </a:r>
            <a:r>
              <a:rPr lang="zh-TW" altLang="en-US" dirty="0"/>
              <a:t>儲存地點及其編號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DB2FD1-1207-4308-83AE-1B90504BE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14" t="25555" r="21406" b="7891"/>
          <a:stretch/>
        </p:blipFill>
        <p:spPr>
          <a:xfrm>
            <a:off x="1222309" y="1584648"/>
            <a:ext cx="7016621" cy="49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8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220D0-C1B9-4108-94D2-CD70329D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25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利用公式算出各點之間的距離</a:t>
            </a:r>
            <a:r>
              <a:rPr lang="en-US" altLang="zh-TW" dirty="0"/>
              <a:t>,</a:t>
            </a:r>
            <a:r>
              <a:rPr lang="zh-TW" altLang="en-US" dirty="0"/>
              <a:t>並存在</a:t>
            </a:r>
            <a:r>
              <a:rPr lang="en-US" altLang="zh-TW" dirty="0"/>
              <a:t>array</a:t>
            </a:r>
            <a:r>
              <a:rPr lang="zh-TW" altLang="en-US" dirty="0"/>
              <a:t>裡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B5A934-5B83-4EDD-BB09-1B9AED860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68" t="39445" r="38590" b="39183"/>
          <a:stretch/>
        </p:blipFill>
        <p:spPr>
          <a:xfrm>
            <a:off x="838200" y="2166159"/>
            <a:ext cx="8296469" cy="23894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E7F601-62F6-446C-BD58-3C1B97625B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45" t="54861" r="28594" b="33061"/>
          <a:stretch/>
        </p:blipFill>
        <p:spPr>
          <a:xfrm>
            <a:off x="838200" y="5022007"/>
            <a:ext cx="9704295" cy="12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2448D-D4C3-4EC5-AA0B-47A902AE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29" y="125552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用</a:t>
            </a:r>
            <a:r>
              <a:rPr lang="en-US" altLang="zh-TW" dirty="0"/>
              <a:t>tsp</a:t>
            </a:r>
            <a:r>
              <a:rPr lang="zh-TW" altLang="en-US" dirty="0"/>
              <a:t>的</a:t>
            </a:r>
            <a:r>
              <a:rPr lang="en-US" altLang="zh-TW" dirty="0"/>
              <a:t>package</a:t>
            </a:r>
            <a:r>
              <a:rPr lang="zh-TW" altLang="en-US" dirty="0"/>
              <a:t>算出最短距離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41174A-C028-4C57-AF3C-B25FE8B6A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2" t="40833" r="15938" b="43402"/>
          <a:stretch/>
        </p:blipFill>
        <p:spPr>
          <a:xfrm>
            <a:off x="942390" y="2548424"/>
            <a:ext cx="10505781" cy="14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3A672-F47A-4BD3-AD3D-A9C99C1F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將輸出的編號轉換為地點名稱</a:t>
            </a:r>
            <a:r>
              <a:rPr lang="en-US" altLang="zh-TW" dirty="0"/>
              <a:t>,</a:t>
            </a:r>
            <a:r>
              <a:rPr lang="zh-TW" altLang="en-US" dirty="0"/>
              <a:t>並畫圖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4169CD-11C5-44D1-94FF-6F4234D55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2" t="29028" r="68672" b="7524"/>
          <a:stretch/>
        </p:blipFill>
        <p:spPr>
          <a:xfrm>
            <a:off x="5635690" y="1324851"/>
            <a:ext cx="1670180" cy="50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0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3E1D8-C03A-4778-849C-6FE7E9B4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8AD96B-BC6E-4BEC-8E10-E5E8CB1F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965"/>
            <a:ext cx="10983598" cy="6670070"/>
          </a:xfrm>
        </p:spPr>
      </p:pic>
    </p:spTree>
    <p:extLst>
      <p:ext uri="{BB962C8B-B14F-4D97-AF65-F5344CB8AC3E}">
        <p14:creationId xmlns:p14="http://schemas.microsoft.com/office/powerpoint/2010/main" val="195111156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316</Words>
  <Application>Microsoft Office PowerPoint</Application>
  <PresentationFormat>寬螢幕</PresentationFormat>
  <Paragraphs>57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成大校園參觀路線</vt:lpstr>
      <vt:lpstr>參觀地點</vt:lpstr>
      <vt:lpstr>PowerPoint 簡報</vt:lpstr>
      <vt:lpstr>Step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成大校園參觀路線</dc:title>
  <dc:creator>冠宇 林</dc:creator>
  <cp:lastModifiedBy>冠宇 林</cp:lastModifiedBy>
  <cp:revision>8</cp:revision>
  <dcterms:created xsi:type="dcterms:W3CDTF">2019-01-03T04:26:04Z</dcterms:created>
  <dcterms:modified xsi:type="dcterms:W3CDTF">2019-01-03T17:40:24Z</dcterms:modified>
</cp:coreProperties>
</file>