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3AC8-7777-4CD8-AE86-9CF815A1BF82}" type="datetimeFigureOut">
              <a:rPr lang="es-MX" smtClean="0"/>
              <a:t>14/06/2019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5387-3EB1-4308-AE66-A49F548E61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158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3AC8-7777-4CD8-AE86-9CF815A1BF82}" type="datetimeFigureOut">
              <a:rPr lang="es-MX" smtClean="0"/>
              <a:t>14/06/2019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5387-3EB1-4308-AE66-A49F548E61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737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3AC8-7777-4CD8-AE86-9CF815A1BF82}" type="datetimeFigureOut">
              <a:rPr lang="es-MX" smtClean="0"/>
              <a:t>14/06/2019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5387-3EB1-4308-AE66-A49F548E61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845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3AC8-7777-4CD8-AE86-9CF815A1BF82}" type="datetimeFigureOut">
              <a:rPr lang="es-MX" smtClean="0"/>
              <a:t>14/06/2019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5387-3EB1-4308-AE66-A49F548E61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801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3AC8-7777-4CD8-AE86-9CF815A1BF82}" type="datetimeFigureOut">
              <a:rPr lang="es-MX" smtClean="0"/>
              <a:t>14/06/2019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5387-3EB1-4308-AE66-A49F548E61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409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3AC8-7777-4CD8-AE86-9CF815A1BF82}" type="datetimeFigureOut">
              <a:rPr lang="es-MX" smtClean="0"/>
              <a:t>14/06/2019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5387-3EB1-4308-AE66-A49F548E61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210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3AC8-7777-4CD8-AE86-9CF815A1BF82}" type="datetimeFigureOut">
              <a:rPr lang="es-MX" smtClean="0"/>
              <a:t>14/06/2019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5387-3EB1-4308-AE66-A49F548E61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947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3AC8-7777-4CD8-AE86-9CF815A1BF82}" type="datetimeFigureOut">
              <a:rPr lang="es-MX" smtClean="0"/>
              <a:t>14/06/2019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5387-3EB1-4308-AE66-A49F548E61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053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3AC8-7777-4CD8-AE86-9CF815A1BF82}" type="datetimeFigureOut">
              <a:rPr lang="es-MX" smtClean="0"/>
              <a:t>14/06/2019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5387-3EB1-4308-AE66-A49F548E61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068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3AC8-7777-4CD8-AE86-9CF815A1BF82}" type="datetimeFigureOut">
              <a:rPr lang="es-MX" smtClean="0"/>
              <a:t>14/06/2019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5387-3EB1-4308-AE66-A49F548E61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655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3AC8-7777-4CD8-AE86-9CF815A1BF82}" type="datetimeFigureOut">
              <a:rPr lang="es-MX" smtClean="0"/>
              <a:t>14/06/2019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5387-3EB1-4308-AE66-A49F548E61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865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73AC8-7777-4CD8-AE86-9CF815A1BF82}" type="datetimeFigureOut">
              <a:rPr lang="es-MX" smtClean="0"/>
              <a:t>14/06/2019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15387-3EB1-4308-AE66-A49F548E61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84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0"/>
            <a:ext cx="7778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¿Buscas empleo?</a:t>
            </a:r>
            <a:endParaRPr lang="es-MX" sz="5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65183" y="1120462"/>
            <a:ext cx="64780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b="1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Over</a:t>
            </a:r>
            <a:endParaRPr lang="es-MX" sz="32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b="1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Cover</a:t>
            </a:r>
            <a:endParaRPr lang="es-MX" sz="32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Recta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Manuales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Chofer</a:t>
            </a:r>
            <a:endParaRPr lang="es-MX" sz="32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 rot="19927717">
            <a:off x="7237927" y="1689848"/>
            <a:ext cx="4649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¡Tú oportunidad!</a:t>
            </a:r>
            <a:endParaRPr lang="es-MX" sz="4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5694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Jesús</dc:creator>
  <cp:lastModifiedBy>Jesús</cp:lastModifiedBy>
  <cp:revision>2</cp:revision>
  <dcterms:created xsi:type="dcterms:W3CDTF">2019-06-14T23:58:40Z</dcterms:created>
  <dcterms:modified xsi:type="dcterms:W3CDTF">2019-06-14T23:59:53Z</dcterms:modified>
</cp:coreProperties>
</file>