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69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C5455-B4BC-4071-B074-70D49BC22B31}" v="4" dt="2023-04-03T21:21:03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Ueda" userId="ad18cd623c73c346" providerId="LiveId" clId="{846C5455-B4BC-4071-B074-70D49BC22B31}"/>
    <pc:docChg chg="custSel addSld modSld">
      <pc:chgData name="Paulo Ueda" userId="ad18cd623c73c346" providerId="LiveId" clId="{846C5455-B4BC-4071-B074-70D49BC22B31}" dt="2023-04-03T21:24:41.507" v="2839" actId="113"/>
      <pc:docMkLst>
        <pc:docMk/>
      </pc:docMkLst>
      <pc:sldChg chg="modSp mod">
        <pc:chgData name="Paulo Ueda" userId="ad18cd623c73c346" providerId="LiveId" clId="{846C5455-B4BC-4071-B074-70D49BC22B31}" dt="2023-04-03T18:57:51.894" v="2802" actId="1076"/>
        <pc:sldMkLst>
          <pc:docMk/>
          <pc:sldMk cId="3957634877" sldId="256"/>
        </pc:sldMkLst>
        <pc:spChg chg="mod">
          <ac:chgData name="Paulo Ueda" userId="ad18cd623c73c346" providerId="LiveId" clId="{846C5455-B4BC-4071-B074-70D49BC22B31}" dt="2023-04-03T18:57:51.894" v="2802" actId="1076"/>
          <ac:spMkLst>
            <pc:docMk/>
            <pc:sldMk cId="3957634877" sldId="256"/>
            <ac:spMk id="2" creationId="{87E91367-E102-8766-2FD4-AFF163AC5174}"/>
          </ac:spMkLst>
        </pc:spChg>
      </pc:sldChg>
      <pc:sldChg chg="modSp new mod">
        <pc:chgData name="Paulo Ueda" userId="ad18cd623c73c346" providerId="LiveId" clId="{846C5455-B4BC-4071-B074-70D49BC22B31}" dt="2023-04-03T21:23:33.102" v="2833" actId="115"/>
        <pc:sldMkLst>
          <pc:docMk/>
          <pc:sldMk cId="847381015" sldId="278"/>
        </pc:sldMkLst>
        <pc:spChg chg="mod">
          <ac:chgData name="Paulo Ueda" userId="ad18cd623c73c346" providerId="LiveId" clId="{846C5455-B4BC-4071-B074-70D49BC22B31}" dt="2023-04-03T21:19:51.961" v="2809" actId="1076"/>
          <ac:spMkLst>
            <pc:docMk/>
            <pc:sldMk cId="847381015" sldId="278"/>
            <ac:spMk id="2" creationId="{AE936C4B-C249-88BB-8BB6-38DC5C8BABC9}"/>
          </ac:spMkLst>
        </pc:spChg>
        <pc:spChg chg="mod">
          <ac:chgData name="Paulo Ueda" userId="ad18cd623c73c346" providerId="LiveId" clId="{846C5455-B4BC-4071-B074-70D49BC22B31}" dt="2023-04-03T21:23:33.102" v="2833" actId="115"/>
          <ac:spMkLst>
            <pc:docMk/>
            <pc:sldMk cId="847381015" sldId="278"/>
            <ac:spMk id="3" creationId="{4C9AAF51-AD80-6E80-3156-39DF5AFEF4BB}"/>
          </ac:spMkLst>
        </pc:spChg>
      </pc:sldChg>
      <pc:sldChg chg="modSp add mod">
        <pc:chgData name="Paulo Ueda" userId="ad18cd623c73c346" providerId="LiveId" clId="{846C5455-B4BC-4071-B074-70D49BC22B31}" dt="2023-04-03T21:24:25.849" v="2838" actId="113"/>
        <pc:sldMkLst>
          <pc:docMk/>
          <pc:sldMk cId="536632639" sldId="279"/>
        </pc:sldMkLst>
        <pc:spChg chg="mod">
          <ac:chgData name="Paulo Ueda" userId="ad18cd623c73c346" providerId="LiveId" clId="{846C5455-B4BC-4071-B074-70D49BC22B31}" dt="2023-04-03T21:19:57.661" v="2810" actId="1076"/>
          <ac:spMkLst>
            <pc:docMk/>
            <pc:sldMk cId="536632639" sldId="279"/>
            <ac:spMk id="2" creationId="{AE936C4B-C249-88BB-8BB6-38DC5C8BABC9}"/>
          </ac:spMkLst>
        </pc:spChg>
        <pc:spChg chg="mod">
          <ac:chgData name="Paulo Ueda" userId="ad18cd623c73c346" providerId="LiveId" clId="{846C5455-B4BC-4071-B074-70D49BC22B31}" dt="2023-04-03T21:24:25.849" v="2838" actId="113"/>
          <ac:spMkLst>
            <pc:docMk/>
            <pc:sldMk cId="536632639" sldId="279"/>
            <ac:spMk id="3" creationId="{4C9AAF51-AD80-6E80-3156-39DF5AFEF4BB}"/>
          </ac:spMkLst>
        </pc:spChg>
      </pc:sldChg>
      <pc:sldChg chg="modSp add mod">
        <pc:chgData name="Paulo Ueda" userId="ad18cd623c73c346" providerId="LiveId" clId="{846C5455-B4BC-4071-B074-70D49BC22B31}" dt="2023-04-03T21:24:41.507" v="2839" actId="113"/>
        <pc:sldMkLst>
          <pc:docMk/>
          <pc:sldMk cId="1880322739" sldId="280"/>
        </pc:sldMkLst>
        <pc:spChg chg="mod">
          <ac:chgData name="Paulo Ueda" userId="ad18cd623c73c346" providerId="LiveId" clId="{846C5455-B4BC-4071-B074-70D49BC22B31}" dt="2023-04-03T21:20:02.813" v="2811" actId="1076"/>
          <ac:spMkLst>
            <pc:docMk/>
            <pc:sldMk cId="1880322739" sldId="280"/>
            <ac:spMk id="2" creationId="{AE936C4B-C249-88BB-8BB6-38DC5C8BABC9}"/>
          </ac:spMkLst>
        </pc:spChg>
        <pc:spChg chg="mod">
          <ac:chgData name="Paulo Ueda" userId="ad18cd623c73c346" providerId="LiveId" clId="{846C5455-B4BC-4071-B074-70D49BC22B31}" dt="2023-04-03T21:24:41.507" v="2839" actId="113"/>
          <ac:spMkLst>
            <pc:docMk/>
            <pc:sldMk cId="1880322739" sldId="280"/>
            <ac:spMk id="3" creationId="{4C9AAF51-AD80-6E80-3156-39DF5AFEF4B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95A0F-CA7F-4FFF-B729-DE722620861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B252490E-6F72-4F52-8974-4183D4D0C643}">
      <dgm:prSet/>
      <dgm:spPr/>
      <dgm:t>
        <a:bodyPr/>
        <a:lstStyle/>
        <a:p>
          <a:r>
            <a:rPr lang="pt-BR" b="0" baseline="0" dirty="0"/>
            <a:t>“Conhecimento, experiência, Lean </a:t>
          </a:r>
          <a:r>
            <a:rPr lang="pt-BR" b="0" baseline="0" dirty="0" err="1"/>
            <a:t>thinking</a:t>
          </a:r>
          <a:r>
            <a:rPr lang="pt-BR" b="0" baseline="0" dirty="0"/>
            <a:t>, agregando valor para empresas”.</a:t>
          </a:r>
          <a:endParaRPr lang="pt-BR" dirty="0"/>
        </a:p>
      </dgm:t>
    </dgm:pt>
    <dgm:pt modelId="{E563295B-93F9-4C66-8810-5C0AED3CB2B2}" type="parTrans" cxnId="{2A4EB8AB-CC55-428A-8A4A-81F72B1BD06A}">
      <dgm:prSet/>
      <dgm:spPr/>
      <dgm:t>
        <a:bodyPr/>
        <a:lstStyle/>
        <a:p>
          <a:endParaRPr lang="pt-BR"/>
        </a:p>
      </dgm:t>
    </dgm:pt>
    <dgm:pt modelId="{934E8E65-3A58-49C2-97EF-BEFFB9AC0991}" type="sibTrans" cxnId="{2A4EB8AB-CC55-428A-8A4A-81F72B1BD06A}">
      <dgm:prSet/>
      <dgm:spPr/>
      <dgm:t>
        <a:bodyPr/>
        <a:lstStyle/>
        <a:p>
          <a:endParaRPr lang="pt-BR"/>
        </a:p>
      </dgm:t>
    </dgm:pt>
    <dgm:pt modelId="{6291C6EC-C68C-4E3A-A43E-F9FE15A5F133}" type="pres">
      <dgm:prSet presAssocID="{EBB95A0F-CA7F-4FFF-B729-DE722620861E}" presName="CompostProcess" presStyleCnt="0">
        <dgm:presLayoutVars>
          <dgm:dir/>
          <dgm:resizeHandles val="exact"/>
        </dgm:presLayoutVars>
      </dgm:prSet>
      <dgm:spPr/>
    </dgm:pt>
    <dgm:pt modelId="{2BE48E3D-58C8-41F7-AA85-4EF3C842AAA3}" type="pres">
      <dgm:prSet presAssocID="{EBB95A0F-CA7F-4FFF-B729-DE722620861E}" presName="arrow" presStyleLbl="bgShp" presStyleIdx="0" presStyleCnt="1"/>
      <dgm:spPr/>
    </dgm:pt>
    <dgm:pt modelId="{ABDC32B8-DBF9-45F5-B6B1-11FC3C991E34}" type="pres">
      <dgm:prSet presAssocID="{EBB95A0F-CA7F-4FFF-B729-DE722620861E}" presName="linearProcess" presStyleCnt="0"/>
      <dgm:spPr/>
    </dgm:pt>
    <dgm:pt modelId="{6CA499F0-5882-421F-9047-213EC62865E2}" type="pres">
      <dgm:prSet presAssocID="{B252490E-6F72-4F52-8974-4183D4D0C643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38092515-B2B7-463A-AEDF-273C5C401A7F}" type="presOf" srcId="{EBB95A0F-CA7F-4FFF-B729-DE722620861E}" destId="{6291C6EC-C68C-4E3A-A43E-F9FE15A5F133}" srcOrd="0" destOrd="0" presId="urn:microsoft.com/office/officeart/2005/8/layout/hProcess9"/>
    <dgm:cxn modelId="{5D8F7143-B0E7-40C3-AB76-EE87C1448041}" type="presOf" srcId="{B252490E-6F72-4F52-8974-4183D4D0C643}" destId="{6CA499F0-5882-421F-9047-213EC62865E2}" srcOrd="0" destOrd="0" presId="urn:microsoft.com/office/officeart/2005/8/layout/hProcess9"/>
    <dgm:cxn modelId="{2A4EB8AB-CC55-428A-8A4A-81F72B1BD06A}" srcId="{EBB95A0F-CA7F-4FFF-B729-DE722620861E}" destId="{B252490E-6F72-4F52-8974-4183D4D0C643}" srcOrd="0" destOrd="0" parTransId="{E563295B-93F9-4C66-8810-5C0AED3CB2B2}" sibTransId="{934E8E65-3A58-49C2-97EF-BEFFB9AC0991}"/>
    <dgm:cxn modelId="{AE9C814E-758E-490E-B2F1-0E0E3A418CE9}" type="presParOf" srcId="{6291C6EC-C68C-4E3A-A43E-F9FE15A5F133}" destId="{2BE48E3D-58C8-41F7-AA85-4EF3C842AAA3}" srcOrd="0" destOrd="0" presId="urn:microsoft.com/office/officeart/2005/8/layout/hProcess9"/>
    <dgm:cxn modelId="{86C80261-D76A-4C92-9385-5BBA73F2ABA4}" type="presParOf" srcId="{6291C6EC-C68C-4E3A-A43E-F9FE15A5F133}" destId="{ABDC32B8-DBF9-45F5-B6B1-11FC3C991E34}" srcOrd="1" destOrd="0" presId="urn:microsoft.com/office/officeart/2005/8/layout/hProcess9"/>
    <dgm:cxn modelId="{9A4727CB-E3AD-4D8D-9E77-5E83DD4FB412}" type="presParOf" srcId="{ABDC32B8-DBF9-45F5-B6B1-11FC3C991E34}" destId="{6CA499F0-5882-421F-9047-213EC62865E2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A5679E-8AD6-48DF-A0A2-9957C9D848F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F03B2527-D851-49F6-8FF5-9136C251654F}">
      <dgm:prSet custT="1"/>
      <dgm:spPr/>
      <dgm:t>
        <a:bodyPr/>
        <a:lstStyle/>
        <a:p>
          <a:r>
            <a:rPr lang="pt-BR" sz="1400" b="1" dirty="0">
              <a:solidFill>
                <a:srgbClr val="C00000"/>
              </a:solidFill>
              <a:latin typeface="Arial Rounded MT Bold" panose="020F0704030504030204" pitchFamily="34" charset="0"/>
            </a:rPr>
            <a:t>Conhecimento</a:t>
          </a:r>
        </a:p>
      </dgm:t>
    </dgm:pt>
    <dgm:pt modelId="{325A1003-3445-4FF5-9B50-166A6C91FABF}" type="parTrans" cxnId="{61BCE304-09CB-45D9-833F-D549DA57EA23}">
      <dgm:prSet/>
      <dgm:spPr/>
      <dgm:t>
        <a:bodyPr/>
        <a:lstStyle/>
        <a:p>
          <a:endParaRPr lang="pt-BR" sz="1400" b="1">
            <a:solidFill>
              <a:srgbClr val="C00000"/>
            </a:solidFill>
            <a:latin typeface="Arial Rounded MT Bold" panose="020F0704030504030204" pitchFamily="34" charset="0"/>
          </a:endParaRPr>
        </a:p>
      </dgm:t>
    </dgm:pt>
    <dgm:pt modelId="{F4345C65-7E46-428F-ADF6-B828AEC289C5}" type="sibTrans" cxnId="{61BCE304-09CB-45D9-833F-D549DA57EA23}">
      <dgm:prSet/>
      <dgm:spPr/>
      <dgm:t>
        <a:bodyPr/>
        <a:lstStyle/>
        <a:p>
          <a:endParaRPr lang="pt-BR" sz="1400" b="1">
            <a:solidFill>
              <a:srgbClr val="C00000"/>
            </a:solidFill>
            <a:latin typeface="Arial Rounded MT Bold" panose="020F0704030504030204" pitchFamily="34" charset="0"/>
          </a:endParaRPr>
        </a:p>
      </dgm:t>
    </dgm:pt>
    <dgm:pt modelId="{F5C0F12A-2070-43C9-9DE8-A06C4E3B0ADB}">
      <dgm:prSet custT="1"/>
      <dgm:spPr/>
      <dgm:t>
        <a:bodyPr/>
        <a:lstStyle/>
        <a:p>
          <a:r>
            <a:rPr lang="pt-BR" sz="1400" b="1">
              <a:solidFill>
                <a:srgbClr val="C00000"/>
              </a:solidFill>
              <a:latin typeface="Arial Rounded MT Bold" panose="020F0704030504030204" pitchFamily="34" charset="0"/>
            </a:rPr>
            <a:t>Inovação</a:t>
          </a:r>
        </a:p>
      </dgm:t>
    </dgm:pt>
    <dgm:pt modelId="{C15D1A19-BE1F-4C79-87B0-F79766554ADA}" type="parTrans" cxnId="{F5BAD3C7-4CD1-4890-97A0-24F18B5D8DA1}">
      <dgm:prSet/>
      <dgm:spPr/>
      <dgm:t>
        <a:bodyPr/>
        <a:lstStyle/>
        <a:p>
          <a:endParaRPr lang="pt-BR" sz="1400" b="1">
            <a:solidFill>
              <a:srgbClr val="C00000"/>
            </a:solidFill>
            <a:latin typeface="Arial Rounded MT Bold" panose="020F0704030504030204" pitchFamily="34" charset="0"/>
          </a:endParaRPr>
        </a:p>
      </dgm:t>
    </dgm:pt>
    <dgm:pt modelId="{E46D6F91-8C59-4931-8704-C003F39532C9}" type="sibTrans" cxnId="{F5BAD3C7-4CD1-4890-97A0-24F18B5D8DA1}">
      <dgm:prSet/>
      <dgm:spPr/>
      <dgm:t>
        <a:bodyPr/>
        <a:lstStyle/>
        <a:p>
          <a:endParaRPr lang="pt-BR" sz="1400" b="1">
            <a:solidFill>
              <a:srgbClr val="C00000"/>
            </a:solidFill>
            <a:latin typeface="Arial Rounded MT Bold" panose="020F0704030504030204" pitchFamily="34" charset="0"/>
          </a:endParaRPr>
        </a:p>
      </dgm:t>
    </dgm:pt>
    <dgm:pt modelId="{B267F191-3642-4426-B470-382A08789219}">
      <dgm:prSet custT="1"/>
      <dgm:spPr/>
      <dgm:t>
        <a:bodyPr/>
        <a:lstStyle/>
        <a:p>
          <a:r>
            <a:rPr lang="pt-BR" sz="1400" b="1">
              <a:solidFill>
                <a:srgbClr val="C00000"/>
              </a:solidFill>
              <a:latin typeface="Arial Rounded MT Bold" panose="020F0704030504030204" pitchFamily="34" charset="0"/>
            </a:rPr>
            <a:t>Celeridade</a:t>
          </a:r>
        </a:p>
      </dgm:t>
    </dgm:pt>
    <dgm:pt modelId="{94547030-5910-4787-AD0B-87B650C045F4}" type="parTrans" cxnId="{A7535E12-E730-46A1-8669-5E1C708C7DC1}">
      <dgm:prSet/>
      <dgm:spPr/>
      <dgm:t>
        <a:bodyPr/>
        <a:lstStyle/>
        <a:p>
          <a:endParaRPr lang="pt-BR" sz="1400" b="1">
            <a:solidFill>
              <a:srgbClr val="C00000"/>
            </a:solidFill>
            <a:latin typeface="Arial Rounded MT Bold" panose="020F0704030504030204" pitchFamily="34" charset="0"/>
          </a:endParaRPr>
        </a:p>
      </dgm:t>
    </dgm:pt>
    <dgm:pt modelId="{32E8241F-7E44-4D1D-A45F-59CB9A663447}" type="sibTrans" cxnId="{A7535E12-E730-46A1-8669-5E1C708C7DC1}">
      <dgm:prSet/>
      <dgm:spPr/>
      <dgm:t>
        <a:bodyPr/>
        <a:lstStyle/>
        <a:p>
          <a:endParaRPr lang="pt-BR" sz="1400" b="1">
            <a:solidFill>
              <a:srgbClr val="C00000"/>
            </a:solidFill>
            <a:latin typeface="Arial Rounded MT Bold" panose="020F0704030504030204" pitchFamily="34" charset="0"/>
          </a:endParaRPr>
        </a:p>
      </dgm:t>
    </dgm:pt>
    <dgm:pt modelId="{49F6353D-FBC0-4D63-A609-1D6F32CDB040}">
      <dgm:prSet custT="1"/>
      <dgm:spPr/>
      <dgm:t>
        <a:bodyPr/>
        <a:lstStyle/>
        <a:p>
          <a:r>
            <a:rPr lang="pt-BR" sz="1400" b="1">
              <a:solidFill>
                <a:srgbClr val="C00000"/>
              </a:solidFill>
              <a:latin typeface="Arial Rounded MT Bold" panose="020F0704030504030204" pitchFamily="34" charset="0"/>
            </a:rPr>
            <a:t>Comprometimento</a:t>
          </a:r>
        </a:p>
      </dgm:t>
    </dgm:pt>
    <dgm:pt modelId="{165BB7E2-86D7-43C4-B5CD-A0414C5A1D0A}" type="parTrans" cxnId="{17524881-E5EE-48E5-87B3-D7A558198E5F}">
      <dgm:prSet/>
      <dgm:spPr/>
      <dgm:t>
        <a:bodyPr/>
        <a:lstStyle/>
        <a:p>
          <a:endParaRPr lang="pt-BR" sz="1400" b="1">
            <a:solidFill>
              <a:srgbClr val="C00000"/>
            </a:solidFill>
            <a:latin typeface="Arial Rounded MT Bold" panose="020F0704030504030204" pitchFamily="34" charset="0"/>
          </a:endParaRPr>
        </a:p>
      </dgm:t>
    </dgm:pt>
    <dgm:pt modelId="{DF3682F9-19BD-4F8D-9A12-E7656508C47F}" type="sibTrans" cxnId="{17524881-E5EE-48E5-87B3-D7A558198E5F}">
      <dgm:prSet/>
      <dgm:spPr/>
      <dgm:t>
        <a:bodyPr/>
        <a:lstStyle/>
        <a:p>
          <a:endParaRPr lang="pt-BR" sz="1400" b="1">
            <a:solidFill>
              <a:srgbClr val="C00000"/>
            </a:solidFill>
            <a:latin typeface="Arial Rounded MT Bold" panose="020F0704030504030204" pitchFamily="34" charset="0"/>
          </a:endParaRPr>
        </a:p>
      </dgm:t>
    </dgm:pt>
    <dgm:pt modelId="{1143937A-1201-466E-B1EC-9327E365F3D9}">
      <dgm:prSet custT="1"/>
      <dgm:spPr/>
      <dgm:t>
        <a:bodyPr/>
        <a:lstStyle/>
        <a:p>
          <a:r>
            <a:rPr lang="pt-BR" sz="1400" b="1">
              <a:solidFill>
                <a:srgbClr val="C00000"/>
              </a:solidFill>
              <a:latin typeface="Arial Rounded MT Bold" panose="020F0704030504030204" pitchFamily="34" charset="0"/>
            </a:rPr>
            <a:t>Responsabilidade</a:t>
          </a:r>
        </a:p>
      </dgm:t>
    </dgm:pt>
    <dgm:pt modelId="{A6F0AA0A-91B7-4407-AFBE-3EC248220880}" type="parTrans" cxnId="{E37E2F01-04EF-48AA-A079-41BFD23AFEF1}">
      <dgm:prSet/>
      <dgm:spPr/>
      <dgm:t>
        <a:bodyPr/>
        <a:lstStyle/>
        <a:p>
          <a:endParaRPr lang="pt-BR" sz="1400" b="1">
            <a:solidFill>
              <a:srgbClr val="C00000"/>
            </a:solidFill>
            <a:latin typeface="Arial Rounded MT Bold" panose="020F0704030504030204" pitchFamily="34" charset="0"/>
          </a:endParaRPr>
        </a:p>
      </dgm:t>
    </dgm:pt>
    <dgm:pt modelId="{4A8B6718-0FD8-4387-9C31-5958E5F79A4E}" type="sibTrans" cxnId="{E37E2F01-04EF-48AA-A079-41BFD23AFEF1}">
      <dgm:prSet/>
      <dgm:spPr/>
      <dgm:t>
        <a:bodyPr/>
        <a:lstStyle/>
        <a:p>
          <a:endParaRPr lang="pt-BR" sz="1400" b="1">
            <a:solidFill>
              <a:srgbClr val="C00000"/>
            </a:solidFill>
            <a:latin typeface="Arial Rounded MT Bold" panose="020F0704030504030204" pitchFamily="34" charset="0"/>
          </a:endParaRPr>
        </a:p>
      </dgm:t>
    </dgm:pt>
    <dgm:pt modelId="{67E26E8E-EACC-456D-8157-E7C4262EBFFC}">
      <dgm:prSet custT="1"/>
      <dgm:spPr/>
      <dgm:t>
        <a:bodyPr/>
        <a:lstStyle/>
        <a:p>
          <a:r>
            <a:rPr lang="pt-BR" sz="1400" b="1">
              <a:solidFill>
                <a:srgbClr val="C00000"/>
              </a:solidFill>
              <a:latin typeface="Arial Rounded MT Bold" panose="020F0704030504030204" pitchFamily="34" charset="0"/>
            </a:rPr>
            <a:t>Ética</a:t>
          </a:r>
        </a:p>
      </dgm:t>
    </dgm:pt>
    <dgm:pt modelId="{3A6AFFAF-CFE1-4916-93BB-9DC51D343138}" type="parTrans" cxnId="{9E0D9812-9725-4EBC-BD61-BC3493D28EDD}">
      <dgm:prSet/>
      <dgm:spPr/>
      <dgm:t>
        <a:bodyPr/>
        <a:lstStyle/>
        <a:p>
          <a:endParaRPr lang="pt-BR" sz="1400" b="1">
            <a:solidFill>
              <a:srgbClr val="C00000"/>
            </a:solidFill>
            <a:latin typeface="Arial Rounded MT Bold" panose="020F0704030504030204" pitchFamily="34" charset="0"/>
          </a:endParaRPr>
        </a:p>
      </dgm:t>
    </dgm:pt>
    <dgm:pt modelId="{386E94AF-425A-4AA7-9120-5B69BFBA336F}" type="sibTrans" cxnId="{9E0D9812-9725-4EBC-BD61-BC3493D28EDD}">
      <dgm:prSet/>
      <dgm:spPr/>
      <dgm:t>
        <a:bodyPr/>
        <a:lstStyle/>
        <a:p>
          <a:endParaRPr lang="pt-BR" sz="1400" b="1">
            <a:solidFill>
              <a:srgbClr val="C00000"/>
            </a:solidFill>
            <a:latin typeface="Arial Rounded MT Bold" panose="020F0704030504030204" pitchFamily="34" charset="0"/>
          </a:endParaRPr>
        </a:p>
      </dgm:t>
    </dgm:pt>
    <dgm:pt modelId="{3BF36759-3CC7-46BF-9A5C-C2B62E697BFB}">
      <dgm:prSet custT="1"/>
      <dgm:spPr/>
      <dgm:t>
        <a:bodyPr/>
        <a:lstStyle/>
        <a:p>
          <a:r>
            <a:rPr lang="pt-BR" sz="1400" b="1">
              <a:solidFill>
                <a:srgbClr val="C00000"/>
              </a:solidFill>
              <a:latin typeface="Arial Rounded MT Bold" panose="020F0704030504030204" pitchFamily="34" charset="0"/>
            </a:rPr>
            <a:t>Simplicidade</a:t>
          </a:r>
        </a:p>
      </dgm:t>
    </dgm:pt>
    <dgm:pt modelId="{AA522EA5-D095-4B4A-9318-3E65B031A91E}" type="parTrans" cxnId="{2C2C1293-A606-4323-BAB7-C6117DDFA55A}">
      <dgm:prSet/>
      <dgm:spPr/>
      <dgm:t>
        <a:bodyPr/>
        <a:lstStyle/>
        <a:p>
          <a:endParaRPr lang="pt-BR" sz="1400" b="1">
            <a:solidFill>
              <a:srgbClr val="C00000"/>
            </a:solidFill>
            <a:latin typeface="Arial Rounded MT Bold" panose="020F0704030504030204" pitchFamily="34" charset="0"/>
          </a:endParaRPr>
        </a:p>
      </dgm:t>
    </dgm:pt>
    <dgm:pt modelId="{F8DDD157-73FC-4007-ABA9-9F52A8FFF1CA}" type="sibTrans" cxnId="{2C2C1293-A606-4323-BAB7-C6117DDFA55A}">
      <dgm:prSet/>
      <dgm:spPr/>
      <dgm:t>
        <a:bodyPr/>
        <a:lstStyle/>
        <a:p>
          <a:endParaRPr lang="pt-BR" sz="1400" b="1">
            <a:solidFill>
              <a:srgbClr val="C00000"/>
            </a:solidFill>
            <a:latin typeface="Arial Rounded MT Bold" panose="020F0704030504030204" pitchFamily="34" charset="0"/>
          </a:endParaRPr>
        </a:p>
      </dgm:t>
    </dgm:pt>
    <dgm:pt modelId="{04AF0583-0861-4821-B9DC-AABB91825D43}">
      <dgm:prSet/>
      <dgm:spPr/>
    </dgm:pt>
    <dgm:pt modelId="{ECECE49C-C172-45D6-872D-180FED711D99}" type="parTrans" cxnId="{1857C6F7-55E2-4B44-9E92-5433F94D36E6}">
      <dgm:prSet/>
      <dgm:spPr/>
      <dgm:t>
        <a:bodyPr/>
        <a:lstStyle/>
        <a:p>
          <a:endParaRPr lang="pt-BR" sz="1400" b="1">
            <a:solidFill>
              <a:srgbClr val="C00000"/>
            </a:solidFill>
            <a:latin typeface="Arial Rounded MT Bold" panose="020F0704030504030204" pitchFamily="34" charset="0"/>
          </a:endParaRPr>
        </a:p>
      </dgm:t>
    </dgm:pt>
    <dgm:pt modelId="{75DBE4E7-2578-414B-B92B-A7F60A84435F}" type="sibTrans" cxnId="{1857C6F7-55E2-4B44-9E92-5433F94D36E6}">
      <dgm:prSet/>
      <dgm:spPr/>
      <dgm:t>
        <a:bodyPr/>
        <a:lstStyle/>
        <a:p>
          <a:endParaRPr lang="pt-BR" sz="1400" b="1">
            <a:solidFill>
              <a:srgbClr val="C00000"/>
            </a:solidFill>
            <a:latin typeface="Arial Rounded MT Bold" panose="020F0704030504030204" pitchFamily="34" charset="0"/>
          </a:endParaRPr>
        </a:p>
      </dgm:t>
    </dgm:pt>
    <dgm:pt modelId="{260B67BD-A3B5-4F78-A56E-00E0C3D2E713}" type="pres">
      <dgm:prSet presAssocID="{17A5679E-8AD6-48DF-A0A2-9957C9D848F0}" presName="compositeShape" presStyleCnt="0">
        <dgm:presLayoutVars>
          <dgm:chMax val="7"/>
          <dgm:dir/>
          <dgm:resizeHandles val="exact"/>
        </dgm:presLayoutVars>
      </dgm:prSet>
      <dgm:spPr/>
    </dgm:pt>
    <dgm:pt modelId="{EEE0D6F6-CF40-4D38-8ACD-EB758BF3A3C0}" type="pres">
      <dgm:prSet presAssocID="{F03B2527-D851-49F6-8FF5-9136C251654F}" presName="circ1" presStyleLbl="vennNode1" presStyleIdx="0" presStyleCnt="7"/>
      <dgm:spPr/>
    </dgm:pt>
    <dgm:pt modelId="{57F7CDF4-C9DC-4870-A43F-BCB8EDB7EA2B}" type="pres">
      <dgm:prSet presAssocID="{F03B2527-D851-49F6-8FF5-9136C251654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B5F1ED6-BF21-4975-87C0-11E6CF9C7016}" type="pres">
      <dgm:prSet presAssocID="{F5C0F12A-2070-43C9-9DE8-A06C4E3B0ADB}" presName="circ2" presStyleLbl="vennNode1" presStyleIdx="1" presStyleCnt="7"/>
      <dgm:spPr/>
    </dgm:pt>
    <dgm:pt modelId="{EACDF485-2903-43B2-AC57-6265EC7AFF4E}" type="pres">
      <dgm:prSet presAssocID="{F5C0F12A-2070-43C9-9DE8-A06C4E3B0AD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98DA2D-B7F7-4E0F-B089-61F3CA892C44}" type="pres">
      <dgm:prSet presAssocID="{B267F191-3642-4426-B470-382A08789219}" presName="circ3" presStyleLbl="vennNode1" presStyleIdx="2" presStyleCnt="7"/>
      <dgm:spPr/>
    </dgm:pt>
    <dgm:pt modelId="{66CC2478-5EC8-4690-8E45-BF23660196EB}" type="pres">
      <dgm:prSet presAssocID="{B267F191-3642-4426-B470-382A0878921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9D433A4-1058-4AE8-AEEF-B34CD8A4E596}" type="pres">
      <dgm:prSet presAssocID="{49F6353D-FBC0-4D63-A609-1D6F32CDB040}" presName="circ4" presStyleLbl="vennNode1" presStyleIdx="3" presStyleCnt="7"/>
      <dgm:spPr/>
    </dgm:pt>
    <dgm:pt modelId="{C4EA7C1C-38AE-4EEA-8485-63791C92E28F}" type="pres">
      <dgm:prSet presAssocID="{49F6353D-FBC0-4D63-A609-1D6F32CDB040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3901A77-01D8-44E2-B425-F5DC7C095416}" type="pres">
      <dgm:prSet presAssocID="{1143937A-1201-466E-B1EC-9327E365F3D9}" presName="circ5" presStyleLbl="vennNode1" presStyleIdx="4" presStyleCnt="7"/>
      <dgm:spPr/>
    </dgm:pt>
    <dgm:pt modelId="{DA20324E-9F48-4670-A0DB-9EF8E723DA83}" type="pres">
      <dgm:prSet presAssocID="{1143937A-1201-466E-B1EC-9327E365F3D9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B6D3F7A-0615-44B4-898B-8928EACCA36E}" type="pres">
      <dgm:prSet presAssocID="{67E26E8E-EACC-456D-8157-E7C4262EBFFC}" presName="circ6" presStyleLbl="vennNode1" presStyleIdx="5" presStyleCnt="7"/>
      <dgm:spPr/>
    </dgm:pt>
    <dgm:pt modelId="{AB08BC14-1BA9-4471-8FF1-A34D7C004162}" type="pres">
      <dgm:prSet presAssocID="{67E26E8E-EACC-456D-8157-E7C4262EBFFC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AEEF3D-991C-45A2-8BF1-411A48FDF6DD}" type="pres">
      <dgm:prSet presAssocID="{3BF36759-3CC7-46BF-9A5C-C2B62E697BFB}" presName="circ7" presStyleLbl="vennNode1" presStyleIdx="6" presStyleCnt="7"/>
      <dgm:spPr/>
    </dgm:pt>
    <dgm:pt modelId="{3CE31111-754C-48F2-98E4-54AAFC342D9F}" type="pres">
      <dgm:prSet presAssocID="{3BF36759-3CC7-46BF-9A5C-C2B62E697BFB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37E2F01-04EF-48AA-A079-41BFD23AFEF1}" srcId="{17A5679E-8AD6-48DF-A0A2-9957C9D848F0}" destId="{1143937A-1201-466E-B1EC-9327E365F3D9}" srcOrd="4" destOrd="0" parTransId="{A6F0AA0A-91B7-4407-AFBE-3EC248220880}" sibTransId="{4A8B6718-0FD8-4387-9C31-5958E5F79A4E}"/>
    <dgm:cxn modelId="{61BCE304-09CB-45D9-833F-D549DA57EA23}" srcId="{17A5679E-8AD6-48DF-A0A2-9957C9D848F0}" destId="{F03B2527-D851-49F6-8FF5-9136C251654F}" srcOrd="0" destOrd="0" parTransId="{325A1003-3445-4FF5-9B50-166A6C91FABF}" sibTransId="{F4345C65-7E46-428F-ADF6-B828AEC289C5}"/>
    <dgm:cxn modelId="{A7535E12-E730-46A1-8669-5E1C708C7DC1}" srcId="{17A5679E-8AD6-48DF-A0A2-9957C9D848F0}" destId="{B267F191-3642-4426-B470-382A08789219}" srcOrd="2" destOrd="0" parTransId="{94547030-5910-4787-AD0B-87B650C045F4}" sibTransId="{32E8241F-7E44-4D1D-A45F-59CB9A663447}"/>
    <dgm:cxn modelId="{9E0D9812-9725-4EBC-BD61-BC3493D28EDD}" srcId="{17A5679E-8AD6-48DF-A0A2-9957C9D848F0}" destId="{67E26E8E-EACC-456D-8157-E7C4262EBFFC}" srcOrd="5" destOrd="0" parTransId="{3A6AFFAF-CFE1-4916-93BB-9DC51D343138}" sibTransId="{386E94AF-425A-4AA7-9120-5B69BFBA336F}"/>
    <dgm:cxn modelId="{B7347128-CA4C-4287-82F7-E82202D0F9D8}" type="presOf" srcId="{3BF36759-3CC7-46BF-9A5C-C2B62E697BFB}" destId="{3CE31111-754C-48F2-98E4-54AAFC342D9F}" srcOrd="0" destOrd="0" presId="urn:microsoft.com/office/officeart/2005/8/layout/venn1"/>
    <dgm:cxn modelId="{60E04C32-5EBD-4EB1-BDFE-E7CF553B357C}" type="presOf" srcId="{F03B2527-D851-49F6-8FF5-9136C251654F}" destId="{57F7CDF4-C9DC-4870-A43F-BCB8EDB7EA2B}" srcOrd="0" destOrd="0" presId="urn:microsoft.com/office/officeart/2005/8/layout/venn1"/>
    <dgm:cxn modelId="{85BCAA40-A065-4416-93B0-A93CBAB0F567}" type="presOf" srcId="{67E26E8E-EACC-456D-8157-E7C4262EBFFC}" destId="{AB08BC14-1BA9-4471-8FF1-A34D7C004162}" srcOrd="0" destOrd="0" presId="urn:microsoft.com/office/officeart/2005/8/layout/venn1"/>
    <dgm:cxn modelId="{A64BDE41-10ED-4C06-A595-17D923B25A88}" type="presOf" srcId="{F5C0F12A-2070-43C9-9DE8-A06C4E3B0ADB}" destId="{EACDF485-2903-43B2-AC57-6265EC7AFF4E}" srcOrd="0" destOrd="0" presId="urn:microsoft.com/office/officeart/2005/8/layout/venn1"/>
    <dgm:cxn modelId="{93238B58-5B4D-4A0D-A9FB-2056CF05D16E}" type="presOf" srcId="{49F6353D-FBC0-4D63-A609-1D6F32CDB040}" destId="{C4EA7C1C-38AE-4EEA-8485-63791C92E28F}" srcOrd="0" destOrd="0" presId="urn:microsoft.com/office/officeart/2005/8/layout/venn1"/>
    <dgm:cxn modelId="{17524881-E5EE-48E5-87B3-D7A558198E5F}" srcId="{17A5679E-8AD6-48DF-A0A2-9957C9D848F0}" destId="{49F6353D-FBC0-4D63-A609-1D6F32CDB040}" srcOrd="3" destOrd="0" parTransId="{165BB7E2-86D7-43C4-B5CD-A0414C5A1D0A}" sibTransId="{DF3682F9-19BD-4F8D-9A12-E7656508C47F}"/>
    <dgm:cxn modelId="{2C2C1293-A606-4323-BAB7-C6117DDFA55A}" srcId="{17A5679E-8AD6-48DF-A0A2-9957C9D848F0}" destId="{3BF36759-3CC7-46BF-9A5C-C2B62E697BFB}" srcOrd="6" destOrd="0" parTransId="{AA522EA5-D095-4B4A-9318-3E65B031A91E}" sibTransId="{F8DDD157-73FC-4007-ABA9-9F52A8FFF1CA}"/>
    <dgm:cxn modelId="{FDBCF0AD-FBA7-4555-AEBC-E9F92409F28E}" type="presOf" srcId="{B267F191-3642-4426-B470-382A08789219}" destId="{66CC2478-5EC8-4690-8E45-BF23660196EB}" srcOrd="0" destOrd="0" presId="urn:microsoft.com/office/officeart/2005/8/layout/venn1"/>
    <dgm:cxn modelId="{FFBBA4B6-671A-4C3A-93D1-56EB4D961C30}" type="presOf" srcId="{1143937A-1201-466E-B1EC-9327E365F3D9}" destId="{DA20324E-9F48-4670-A0DB-9EF8E723DA83}" srcOrd="0" destOrd="0" presId="urn:microsoft.com/office/officeart/2005/8/layout/venn1"/>
    <dgm:cxn modelId="{F5BAD3C7-4CD1-4890-97A0-24F18B5D8DA1}" srcId="{17A5679E-8AD6-48DF-A0A2-9957C9D848F0}" destId="{F5C0F12A-2070-43C9-9DE8-A06C4E3B0ADB}" srcOrd="1" destOrd="0" parTransId="{C15D1A19-BE1F-4C79-87B0-F79766554ADA}" sibTransId="{E46D6F91-8C59-4931-8704-C003F39532C9}"/>
    <dgm:cxn modelId="{66D182C8-C364-41B7-B3A2-F01BEFD98011}" type="presOf" srcId="{17A5679E-8AD6-48DF-A0A2-9957C9D848F0}" destId="{260B67BD-A3B5-4F78-A56E-00E0C3D2E713}" srcOrd="0" destOrd="0" presId="urn:microsoft.com/office/officeart/2005/8/layout/venn1"/>
    <dgm:cxn modelId="{1857C6F7-55E2-4B44-9E92-5433F94D36E6}" srcId="{17A5679E-8AD6-48DF-A0A2-9957C9D848F0}" destId="{04AF0583-0861-4821-B9DC-AABB91825D43}" srcOrd="7" destOrd="0" parTransId="{ECECE49C-C172-45D6-872D-180FED711D99}" sibTransId="{75DBE4E7-2578-414B-B92B-A7F60A84435F}"/>
    <dgm:cxn modelId="{0A2E57F5-C473-48B4-B69D-D6310397F4CA}" type="presParOf" srcId="{260B67BD-A3B5-4F78-A56E-00E0C3D2E713}" destId="{EEE0D6F6-CF40-4D38-8ACD-EB758BF3A3C0}" srcOrd="0" destOrd="0" presId="urn:microsoft.com/office/officeart/2005/8/layout/venn1"/>
    <dgm:cxn modelId="{0A4419D4-E26D-4EC3-8881-934BDF70BF25}" type="presParOf" srcId="{260B67BD-A3B5-4F78-A56E-00E0C3D2E713}" destId="{57F7CDF4-C9DC-4870-A43F-BCB8EDB7EA2B}" srcOrd="1" destOrd="0" presId="urn:microsoft.com/office/officeart/2005/8/layout/venn1"/>
    <dgm:cxn modelId="{E15B3AF8-8E78-4671-B808-C0A04C778778}" type="presParOf" srcId="{260B67BD-A3B5-4F78-A56E-00E0C3D2E713}" destId="{EB5F1ED6-BF21-4975-87C0-11E6CF9C7016}" srcOrd="2" destOrd="0" presId="urn:microsoft.com/office/officeart/2005/8/layout/venn1"/>
    <dgm:cxn modelId="{B1FEC0DE-4713-4285-BC6E-106ED0225D65}" type="presParOf" srcId="{260B67BD-A3B5-4F78-A56E-00E0C3D2E713}" destId="{EACDF485-2903-43B2-AC57-6265EC7AFF4E}" srcOrd="3" destOrd="0" presId="urn:microsoft.com/office/officeart/2005/8/layout/venn1"/>
    <dgm:cxn modelId="{4AAE2B8E-3B49-420E-8E55-FFE8EFF19D31}" type="presParOf" srcId="{260B67BD-A3B5-4F78-A56E-00E0C3D2E713}" destId="{8E98DA2D-B7F7-4E0F-B089-61F3CA892C44}" srcOrd="4" destOrd="0" presId="urn:microsoft.com/office/officeart/2005/8/layout/venn1"/>
    <dgm:cxn modelId="{B430309D-A14E-4C05-ADE3-F6E666ACAD87}" type="presParOf" srcId="{260B67BD-A3B5-4F78-A56E-00E0C3D2E713}" destId="{66CC2478-5EC8-4690-8E45-BF23660196EB}" srcOrd="5" destOrd="0" presId="urn:microsoft.com/office/officeart/2005/8/layout/venn1"/>
    <dgm:cxn modelId="{48B697D1-5D3C-40D7-87D6-2F5ACAA133EF}" type="presParOf" srcId="{260B67BD-A3B5-4F78-A56E-00E0C3D2E713}" destId="{79D433A4-1058-4AE8-AEEF-B34CD8A4E596}" srcOrd="6" destOrd="0" presId="urn:microsoft.com/office/officeart/2005/8/layout/venn1"/>
    <dgm:cxn modelId="{F1243B5A-458A-4E7C-8CF1-1D5FA1DA1EB1}" type="presParOf" srcId="{260B67BD-A3B5-4F78-A56E-00E0C3D2E713}" destId="{C4EA7C1C-38AE-4EEA-8485-63791C92E28F}" srcOrd="7" destOrd="0" presId="urn:microsoft.com/office/officeart/2005/8/layout/venn1"/>
    <dgm:cxn modelId="{BBBED1E5-B7C1-4A9A-ADA0-11C7CC7FBA4A}" type="presParOf" srcId="{260B67BD-A3B5-4F78-A56E-00E0C3D2E713}" destId="{13901A77-01D8-44E2-B425-F5DC7C095416}" srcOrd="8" destOrd="0" presId="urn:microsoft.com/office/officeart/2005/8/layout/venn1"/>
    <dgm:cxn modelId="{9BD5DF89-6C4E-4E70-B591-0A82D1C4EC90}" type="presParOf" srcId="{260B67BD-A3B5-4F78-A56E-00E0C3D2E713}" destId="{DA20324E-9F48-4670-A0DB-9EF8E723DA83}" srcOrd="9" destOrd="0" presId="urn:microsoft.com/office/officeart/2005/8/layout/venn1"/>
    <dgm:cxn modelId="{B5F3C5AF-EB55-48E5-A7D4-BBCD5A6771CE}" type="presParOf" srcId="{260B67BD-A3B5-4F78-A56E-00E0C3D2E713}" destId="{FB6D3F7A-0615-44B4-898B-8928EACCA36E}" srcOrd="10" destOrd="0" presId="urn:microsoft.com/office/officeart/2005/8/layout/venn1"/>
    <dgm:cxn modelId="{1A568B47-D727-45BF-936D-2C8E056CCA18}" type="presParOf" srcId="{260B67BD-A3B5-4F78-A56E-00E0C3D2E713}" destId="{AB08BC14-1BA9-4471-8FF1-A34D7C004162}" srcOrd="11" destOrd="0" presId="urn:microsoft.com/office/officeart/2005/8/layout/venn1"/>
    <dgm:cxn modelId="{DCBC9C17-6168-44EA-A28D-7DAB1554FF16}" type="presParOf" srcId="{260B67BD-A3B5-4F78-A56E-00E0C3D2E713}" destId="{DFAEEF3D-991C-45A2-8BF1-411A48FDF6DD}" srcOrd="12" destOrd="0" presId="urn:microsoft.com/office/officeart/2005/8/layout/venn1"/>
    <dgm:cxn modelId="{F0962746-311C-43D1-96AA-F3574BFFF076}" type="presParOf" srcId="{260B67BD-A3B5-4F78-A56E-00E0C3D2E713}" destId="{3CE31111-754C-48F2-98E4-54AAFC342D9F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582C97-3EE7-45B8-B75C-427720132C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E6F3707-355F-4CE5-8FCF-0B29F983D65A}">
      <dgm:prSet custT="1"/>
      <dgm:spPr/>
      <dgm:t>
        <a:bodyPr/>
        <a:lstStyle/>
        <a:p>
          <a:r>
            <a:rPr lang="pt-BR" sz="2000" dirty="0"/>
            <a:t>1. Gestão de projetos na implementação de novas máquinas, </a:t>
          </a:r>
          <a:r>
            <a:rPr lang="pt-BR" sz="2000" dirty="0" err="1"/>
            <a:t>retrofitings</a:t>
          </a:r>
          <a:r>
            <a:rPr lang="pt-BR" sz="2000" dirty="0"/>
            <a:t> e  adequações.</a:t>
          </a:r>
        </a:p>
      </dgm:t>
    </dgm:pt>
    <dgm:pt modelId="{ABAD8A9D-19A5-490D-8570-4DE919C57AB4}" type="parTrans" cxnId="{2225D2B6-571F-4B0B-BEEA-8BE00B760618}">
      <dgm:prSet/>
      <dgm:spPr/>
      <dgm:t>
        <a:bodyPr/>
        <a:lstStyle/>
        <a:p>
          <a:endParaRPr lang="pt-BR"/>
        </a:p>
      </dgm:t>
    </dgm:pt>
    <dgm:pt modelId="{99F229C7-9D7E-436F-BEF4-86F132CD5FB6}" type="sibTrans" cxnId="{2225D2B6-571F-4B0B-BEEA-8BE00B760618}">
      <dgm:prSet/>
      <dgm:spPr/>
      <dgm:t>
        <a:bodyPr/>
        <a:lstStyle/>
        <a:p>
          <a:endParaRPr lang="pt-BR"/>
        </a:p>
      </dgm:t>
    </dgm:pt>
    <dgm:pt modelId="{5E875326-D4A0-4C07-B2CF-2500725D42BD}">
      <dgm:prSet custT="1"/>
      <dgm:spPr/>
      <dgm:t>
        <a:bodyPr/>
        <a:lstStyle/>
        <a:p>
          <a:r>
            <a:rPr lang="pt-BR" sz="2000" dirty="0"/>
            <a:t>2. Gestão  e Controle de Processos.</a:t>
          </a:r>
        </a:p>
      </dgm:t>
    </dgm:pt>
    <dgm:pt modelId="{E7A3AD58-A596-402C-9107-21E5B4E19A0E}" type="parTrans" cxnId="{5FCD628F-FF62-46FC-B98C-883C2404E72D}">
      <dgm:prSet/>
      <dgm:spPr/>
      <dgm:t>
        <a:bodyPr/>
        <a:lstStyle/>
        <a:p>
          <a:endParaRPr lang="pt-BR"/>
        </a:p>
      </dgm:t>
    </dgm:pt>
    <dgm:pt modelId="{D9D27D4F-2E15-4214-BA33-88CF84FF1592}" type="sibTrans" cxnId="{5FCD628F-FF62-46FC-B98C-883C2404E72D}">
      <dgm:prSet/>
      <dgm:spPr/>
      <dgm:t>
        <a:bodyPr/>
        <a:lstStyle/>
        <a:p>
          <a:endParaRPr lang="pt-BR"/>
        </a:p>
      </dgm:t>
    </dgm:pt>
    <dgm:pt modelId="{9C48F715-D5D8-40E7-B429-54E8CCE2BC82}">
      <dgm:prSet custT="1"/>
      <dgm:spPr/>
      <dgm:t>
        <a:bodyPr/>
        <a:lstStyle/>
        <a:p>
          <a:r>
            <a:rPr lang="pt-BR" sz="2000" dirty="0"/>
            <a:t>3. Projetos </a:t>
          </a:r>
          <a:r>
            <a:rPr lang="pt-BR" sz="2000" b="1" i="1" u="sng" dirty="0"/>
            <a:t>Kaizen</a:t>
          </a:r>
          <a:r>
            <a:rPr lang="pt-BR" sz="2000" dirty="0"/>
            <a:t> de melhoria de qualidade de produtos, redução de perdas e redução de  custo de fabricação, </a:t>
          </a:r>
          <a:r>
            <a:rPr lang="pt-BR" sz="2000" b="1" i="1" u="sng" dirty="0"/>
            <a:t>customizados e otimizados</a:t>
          </a:r>
          <a:r>
            <a:rPr lang="pt-BR" sz="2000" dirty="0"/>
            <a:t>, conforme necessidades das empresas.</a:t>
          </a:r>
        </a:p>
      </dgm:t>
    </dgm:pt>
    <dgm:pt modelId="{9390C079-D15B-4880-A7C5-B1B4E9BBCAAF}" type="parTrans" cxnId="{96BFD2E5-7EC4-44C0-A937-5203F886A4EF}">
      <dgm:prSet/>
      <dgm:spPr/>
      <dgm:t>
        <a:bodyPr/>
        <a:lstStyle/>
        <a:p>
          <a:endParaRPr lang="pt-BR"/>
        </a:p>
      </dgm:t>
    </dgm:pt>
    <dgm:pt modelId="{370E71F9-357A-4BBE-A38C-598CF9407062}" type="sibTrans" cxnId="{96BFD2E5-7EC4-44C0-A937-5203F886A4EF}">
      <dgm:prSet/>
      <dgm:spPr/>
      <dgm:t>
        <a:bodyPr/>
        <a:lstStyle/>
        <a:p>
          <a:endParaRPr lang="pt-BR"/>
        </a:p>
      </dgm:t>
    </dgm:pt>
    <dgm:pt modelId="{E7C414DE-EAA9-49C7-A38A-CA8EF1D1689F}" type="pres">
      <dgm:prSet presAssocID="{E7582C97-3EE7-45B8-B75C-427720132C88}" presName="linear" presStyleCnt="0">
        <dgm:presLayoutVars>
          <dgm:animLvl val="lvl"/>
          <dgm:resizeHandles val="exact"/>
        </dgm:presLayoutVars>
      </dgm:prSet>
      <dgm:spPr/>
    </dgm:pt>
    <dgm:pt modelId="{3A273C21-DEE9-4495-93FC-1AB4D88FF75F}" type="pres">
      <dgm:prSet presAssocID="{6E6F3707-355F-4CE5-8FCF-0B29F983D65A}" presName="parentText" presStyleLbl="node1" presStyleIdx="0" presStyleCnt="3" custScaleY="78647">
        <dgm:presLayoutVars>
          <dgm:chMax val="0"/>
          <dgm:bulletEnabled val="1"/>
        </dgm:presLayoutVars>
      </dgm:prSet>
      <dgm:spPr/>
    </dgm:pt>
    <dgm:pt modelId="{8E78AD43-7793-48F5-A8DB-94152A2F9926}" type="pres">
      <dgm:prSet presAssocID="{99F229C7-9D7E-436F-BEF4-86F132CD5FB6}" presName="spacer" presStyleCnt="0"/>
      <dgm:spPr/>
    </dgm:pt>
    <dgm:pt modelId="{C56DC4AA-F2A6-421B-A50E-3654BFEF7D35}" type="pres">
      <dgm:prSet presAssocID="{5E875326-D4A0-4C07-B2CF-2500725D42BD}" presName="parentText" presStyleLbl="node1" presStyleIdx="1" presStyleCnt="3" custScaleY="85001" custLinFactNeighborX="89" custLinFactNeighborY="53997">
        <dgm:presLayoutVars>
          <dgm:chMax val="0"/>
          <dgm:bulletEnabled val="1"/>
        </dgm:presLayoutVars>
      </dgm:prSet>
      <dgm:spPr/>
    </dgm:pt>
    <dgm:pt modelId="{A8F58BEA-B960-467D-B736-96125AF18EB9}" type="pres">
      <dgm:prSet presAssocID="{D9D27D4F-2E15-4214-BA33-88CF84FF1592}" presName="spacer" presStyleCnt="0"/>
      <dgm:spPr/>
    </dgm:pt>
    <dgm:pt modelId="{3E0AE06A-4C97-43A7-8F52-F085AE16B415}" type="pres">
      <dgm:prSet presAssocID="{9C48F715-D5D8-40E7-B429-54E8CCE2BC8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79341D-30B7-4F83-82D4-D7D1A02134AC}" type="presOf" srcId="{5E875326-D4A0-4C07-B2CF-2500725D42BD}" destId="{C56DC4AA-F2A6-421B-A50E-3654BFEF7D35}" srcOrd="0" destOrd="0" presId="urn:microsoft.com/office/officeart/2005/8/layout/vList2"/>
    <dgm:cxn modelId="{5FCD628F-FF62-46FC-B98C-883C2404E72D}" srcId="{E7582C97-3EE7-45B8-B75C-427720132C88}" destId="{5E875326-D4A0-4C07-B2CF-2500725D42BD}" srcOrd="1" destOrd="0" parTransId="{E7A3AD58-A596-402C-9107-21E5B4E19A0E}" sibTransId="{D9D27D4F-2E15-4214-BA33-88CF84FF1592}"/>
    <dgm:cxn modelId="{2225D2B6-571F-4B0B-BEEA-8BE00B760618}" srcId="{E7582C97-3EE7-45B8-B75C-427720132C88}" destId="{6E6F3707-355F-4CE5-8FCF-0B29F983D65A}" srcOrd="0" destOrd="0" parTransId="{ABAD8A9D-19A5-490D-8570-4DE919C57AB4}" sibTransId="{99F229C7-9D7E-436F-BEF4-86F132CD5FB6}"/>
    <dgm:cxn modelId="{AD2BF5BA-B517-4D55-89C0-4BD9247EA70D}" type="presOf" srcId="{6E6F3707-355F-4CE5-8FCF-0B29F983D65A}" destId="{3A273C21-DEE9-4495-93FC-1AB4D88FF75F}" srcOrd="0" destOrd="0" presId="urn:microsoft.com/office/officeart/2005/8/layout/vList2"/>
    <dgm:cxn modelId="{EABB21C3-A37C-45F6-9CBF-26306EB02410}" type="presOf" srcId="{9C48F715-D5D8-40E7-B429-54E8CCE2BC82}" destId="{3E0AE06A-4C97-43A7-8F52-F085AE16B415}" srcOrd="0" destOrd="0" presId="urn:microsoft.com/office/officeart/2005/8/layout/vList2"/>
    <dgm:cxn modelId="{96BFD2E5-7EC4-44C0-A937-5203F886A4EF}" srcId="{E7582C97-3EE7-45B8-B75C-427720132C88}" destId="{9C48F715-D5D8-40E7-B429-54E8CCE2BC82}" srcOrd="2" destOrd="0" parTransId="{9390C079-D15B-4880-A7C5-B1B4E9BBCAAF}" sibTransId="{370E71F9-357A-4BBE-A38C-598CF9407062}"/>
    <dgm:cxn modelId="{CD3A8BF5-811B-4BFD-80A0-094EBAEF2B90}" type="presOf" srcId="{E7582C97-3EE7-45B8-B75C-427720132C88}" destId="{E7C414DE-EAA9-49C7-A38A-CA8EF1D1689F}" srcOrd="0" destOrd="0" presId="urn:microsoft.com/office/officeart/2005/8/layout/vList2"/>
    <dgm:cxn modelId="{D0C0508B-CD17-40E1-8A69-9502E0F3A466}" type="presParOf" srcId="{E7C414DE-EAA9-49C7-A38A-CA8EF1D1689F}" destId="{3A273C21-DEE9-4495-93FC-1AB4D88FF75F}" srcOrd="0" destOrd="0" presId="urn:microsoft.com/office/officeart/2005/8/layout/vList2"/>
    <dgm:cxn modelId="{FDAC5663-E1F0-478C-9A12-8E3748AA32BB}" type="presParOf" srcId="{E7C414DE-EAA9-49C7-A38A-CA8EF1D1689F}" destId="{8E78AD43-7793-48F5-A8DB-94152A2F9926}" srcOrd="1" destOrd="0" presId="urn:microsoft.com/office/officeart/2005/8/layout/vList2"/>
    <dgm:cxn modelId="{22B4A450-182E-4FC5-A7E2-1F78DF3EAC58}" type="presParOf" srcId="{E7C414DE-EAA9-49C7-A38A-CA8EF1D1689F}" destId="{C56DC4AA-F2A6-421B-A50E-3654BFEF7D35}" srcOrd="2" destOrd="0" presId="urn:microsoft.com/office/officeart/2005/8/layout/vList2"/>
    <dgm:cxn modelId="{275B1777-8F52-4601-9694-9E5927BC2783}" type="presParOf" srcId="{E7C414DE-EAA9-49C7-A38A-CA8EF1D1689F}" destId="{A8F58BEA-B960-467D-B736-96125AF18EB9}" srcOrd="3" destOrd="0" presId="urn:microsoft.com/office/officeart/2005/8/layout/vList2"/>
    <dgm:cxn modelId="{6D5107EF-9931-4469-82EF-16C84409ADEE}" type="presParOf" srcId="{E7C414DE-EAA9-49C7-A38A-CA8EF1D1689F}" destId="{3E0AE06A-4C97-43A7-8F52-F085AE16B4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6C2BFB-758B-4BB5-B67E-F96ECC7824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7CEEAF8C-11A4-469F-94E4-9FE61D3BC6FD}">
      <dgm:prSet/>
      <dgm:spPr/>
      <dgm:t>
        <a:bodyPr/>
        <a:lstStyle/>
        <a:p>
          <a:r>
            <a:rPr lang="pt-BR"/>
            <a:t>1.Identificação das necessidades e compreensão do negócio;</a:t>
          </a:r>
        </a:p>
      </dgm:t>
    </dgm:pt>
    <dgm:pt modelId="{7B1B588E-B884-4891-BC4D-42D3999BB662}" type="parTrans" cxnId="{4B048066-1AE5-43F5-A7D1-33440EFC251D}">
      <dgm:prSet/>
      <dgm:spPr/>
      <dgm:t>
        <a:bodyPr/>
        <a:lstStyle/>
        <a:p>
          <a:endParaRPr lang="pt-BR"/>
        </a:p>
      </dgm:t>
    </dgm:pt>
    <dgm:pt modelId="{766B74C3-007F-42D9-9F79-1E7A42054F02}" type="sibTrans" cxnId="{4B048066-1AE5-43F5-A7D1-33440EFC251D}">
      <dgm:prSet/>
      <dgm:spPr/>
      <dgm:t>
        <a:bodyPr/>
        <a:lstStyle/>
        <a:p>
          <a:endParaRPr lang="pt-BR"/>
        </a:p>
      </dgm:t>
    </dgm:pt>
    <dgm:pt modelId="{21230BDE-13EA-4468-A0A5-4CF47E646ED9}">
      <dgm:prSet/>
      <dgm:spPr/>
      <dgm:t>
        <a:bodyPr/>
        <a:lstStyle/>
        <a:p>
          <a:r>
            <a:rPr lang="pt-BR"/>
            <a:t>2. Definição de escopo, alinhado com a empresa( custo, tecnologia, mão de obra e prazo):</a:t>
          </a:r>
        </a:p>
      </dgm:t>
    </dgm:pt>
    <dgm:pt modelId="{278AAFFC-01E0-4C54-B42D-11CF4BE53A47}" type="parTrans" cxnId="{3CDB8D70-F985-45F5-930B-A568C75928D8}">
      <dgm:prSet/>
      <dgm:spPr/>
      <dgm:t>
        <a:bodyPr/>
        <a:lstStyle/>
        <a:p>
          <a:endParaRPr lang="pt-BR"/>
        </a:p>
      </dgm:t>
    </dgm:pt>
    <dgm:pt modelId="{32265B48-E2AB-453A-89DF-F84D2670DB27}" type="sibTrans" cxnId="{3CDB8D70-F985-45F5-930B-A568C75928D8}">
      <dgm:prSet/>
      <dgm:spPr/>
      <dgm:t>
        <a:bodyPr/>
        <a:lstStyle/>
        <a:p>
          <a:endParaRPr lang="pt-BR"/>
        </a:p>
      </dgm:t>
    </dgm:pt>
    <dgm:pt modelId="{4577F44A-D805-4EAF-98E6-A75ABDFFE008}">
      <dgm:prSet/>
      <dgm:spPr/>
      <dgm:t>
        <a:bodyPr/>
        <a:lstStyle/>
        <a:p>
          <a:r>
            <a:rPr lang="pt-BR"/>
            <a:t>3. Gestão de compras e orçamentos( definição de fornecedores, análise de riscos, custo, prazo e capacidade tecnológica);</a:t>
          </a:r>
        </a:p>
      </dgm:t>
    </dgm:pt>
    <dgm:pt modelId="{96DDE58E-456B-4D56-ACE6-4CF9AE52FE77}" type="parTrans" cxnId="{09D88B40-7481-4A07-97AB-EEC8D7B1F503}">
      <dgm:prSet/>
      <dgm:spPr/>
      <dgm:t>
        <a:bodyPr/>
        <a:lstStyle/>
        <a:p>
          <a:endParaRPr lang="pt-BR"/>
        </a:p>
      </dgm:t>
    </dgm:pt>
    <dgm:pt modelId="{1A8237EF-5BB9-4237-90DB-05F5B8DA20D2}" type="sibTrans" cxnId="{09D88B40-7481-4A07-97AB-EEC8D7B1F503}">
      <dgm:prSet/>
      <dgm:spPr/>
      <dgm:t>
        <a:bodyPr/>
        <a:lstStyle/>
        <a:p>
          <a:endParaRPr lang="pt-BR"/>
        </a:p>
      </dgm:t>
    </dgm:pt>
    <dgm:pt modelId="{33309ED6-1AF7-413B-8FD8-D37B8560F69F}">
      <dgm:prSet/>
      <dgm:spPr/>
      <dgm:t>
        <a:bodyPr/>
        <a:lstStyle/>
        <a:p>
          <a:r>
            <a:rPr lang="pt-BR" dirty="0"/>
            <a:t>4. Análise de custos e de investimentos;</a:t>
          </a:r>
        </a:p>
      </dgm:t>
    </dgm:pt>
    <dgm:pt modelId="{26935532-FC83-4D3C-83CE-AE478247D3DF}" type="parTrans" cxnId="{7B4EB1BF-0C6C-403F-BBF1-CBCFD22BEF71}">
      <dgm:prSet/>
      <dgm:spPr/>
      <dgm:t>
        <a:bodyPr/>
        <a:lstStyle/>
        <a:p>
          <a:endParaRPr lang="pt-BR"/>
        </a:p>
      </dgm:t>
    </dgm:pt>
    <dgm:pt modelId="{DADFF414-060B-428F-AAC4-97990A21A56F}" type="sibTrans" cxnId="{7B4EB1BF-0C6C-403F-BBF1-CBCFD22BEF71}">
      <dgm:prSet/>
      <dgm:spPr/>
      <dgm:t>
        <a:bodyPr/>
        <a:lstStyle/>
        <a:p>
          <a:endParaRPr lang="pt-BR"/>
        </a:p>
      </dgm:t>
    </dgm:pt>
    <dgm:pt modelId="{2E4CDF26-A8A7-48FF-BC7F-BFA7FFF85DB1}">
      <dgm:prSet/>
      <dgm:spPr/>
      <dgm:t>
        <a:bodyPr/>
        <a:lstStyle/>
        <a:p>
          <a:r>
            <a:rPr lang="pt-BR"/>
            <a:t>5. Acompanhamento de fabricação;</a:t>
          </a:r>
        </a:p>
      </dgm:t>
    </dgm:pt>
    <dgm:pt modelId="{BDEF3F66-AD93-4F36-B86D-50426B8F1FF0}" type="parTrans" cxnId="{85150B04-968A-46DD-BA02-701B16A5E07E}">
      <dgm:prSet/>
      <dgm:spPr/>
      <dgm:t>
        <a:bodyPr/>
        <a:lstStyle/>
        <a:p>
          <a:endParaRPr lang="pt-BR"/>
        </a:p>
      </dgm:t>
    </dgm:pt>
    <dgm:pt modelId="{D0224AA0-662A-423B-917C-AAB90811A0B7}" type="sibTrans" cxnId="{85150B04-968A-46DD-BA02-701B16A5E07E}">
      <dgm:prSet/>
      <dgm:spPr/>
      <dgm:t>
        <a:bodyPr/>
        <a:lstStyle/>
        <a:p>
          <a:endParaRPr lang="pt-BR"/>
        </a:p>
      </dgm:t>
    </dgm:pt>
    <dgm:pt modelId="{140FC959-E807-44CB-B295-E10283CF6060}">
      <dgm:prSet/>
      <dgm:spPr/>
      <dgm:t>
        <a:bodyPr/>
        <a:lstStyle/>
        <a:p>
          <a:r>
            <a:rPr lang="pt-BR"/>
            <a:t>6. Startup e comissionamento;</a:t>
          </a:r>
        </a:p>
      </dgm:t>
    </dgm:pt>
    <dgm:pt modelId="{5A9F65B1-70C3-493F-BBFC-4004FC4F47CC}" type="parTrans" cxnId="{3CC408E6-B050-4723-969C-0DAF4A24EC74}">
      <dgm:prSet/>
      <dgm:spPr/>
      <dgm:t>
        <a:bodyPr/>
        <a:lstStyle/>
        <a:p>
          <a:endParaRPr lang="pt-BR"/>
        </a:p>
      </dgm:t>
    </dgm:pt>
    <dgm:pt modelId="{B653C58E-1CD2-43D2-9AD5-3A24BDC6EEB0}" type="sibTrans" cxnId="{3CC408E6-B050-4723-969C-0DAF4A24EC74}">
      <dgm:prSet/>
      <dgm:spPr/>
      <dgm:t>
        <a:bodyPr/>
        <a:lstStyle/>
        <a:p>
          <a:endParaRPr lang="pt-BR"/>
        </a:p>
      </dgm:t>
    </dgm:pt>
    <dgm:pt modelId="{B5847F85-23F3-4DF8-838E-3C15AE874E8B}">
      <dgm:prSet/>
      <dgm:spPr/>
      <dgm:t>
        <a:bodyPr/>
        <a:lstStyle/>
        <a:p>
          <a:r>
            <a:rPr lang="pt-BR"/>
            <a:t>7. Treinamento;</a:t>
          </a:r>
        </a:p>
      </dgm:t>
    </dgm:pt>
    <dgm:pt modelId="{4421ECFC-400F-4041-87C1-0E044B4EA740}" type="parTrans" cxnId="{9603285C-A83E-4238-B267-1307BC3C1DCE}">
      <dgm:prSet/>
      <dgm:spPr/>
      <dgm:t>
        <a:bodyPr/>
        <a:lstStyle/>
        <a:p>
          <a:endParaRPr lang="pt-BR"/>
        </a:p>
      </dgm:t>
    </dgm:pt>
    <dgm:pt modelId="{6E4F6F08-3376-4F97-B5DA-27E721C2B8B4}" type="sibTrans" cxnId="{9603285C-A83E-4238-B267-1307BC3C1DCE}">
      <dgm:prSet/>
      <dgm:spPr/>
      <dgm:t>
        <a:bodyPr/>
        <a:lstStyle/>
        <a:p>
          <a:endParaRPr lang="pt-BR"/>
        </a:p>
      </dgm:t>
    </dgm:pt>
    <dgm:pt modelId="{48376766-A34A-4874-8AF0-FFA56CD9ABF3}">
      <dgm:prSet/>
      <dgm:spPr/>
      <dgm:t>
        <a:bodyPr/>
        <a:lstStyle/>
        <a:p>
          <a:r>
            <a:rPr lang="pt-BR"/>
            <a:t>8. Documentação;</a:t>
          </a:r>
        </a:p>
      </dgm:t>
    </dgm:pt>
    <dgm:pt modelId="{ABA72D0E-D794-4C48-8322-968314FA20AC}" type="parTrans" cxnId="{3B176415-134C-4A32-8D6B-59BB581B544B}">
      <dgm:prSet/>
      <dgm:spPr/>
      <dgm:t>
        <a:bodyPr/>
        <a:lstStyle/>
        <a:p>
          <a:endParaRPr lang="pt-BR"/>
        </a:p>
      </dgm:t>
    </dgm:pt>
    <dgm:pt modelId="{1F9A4A58-01F7-4FDB-8E13-7FDDB0321E36}" type="sibTrans" cxnId="{3B176415-134C-4A32-8D6B-59BB581B544B}">
      <dgm:prSet/>
      <dgm:spPr/>
      <dgm:t>
        <a:bodyPr/>
        <a:lstStyle/>
        <a:p>
          <a:endParaRPr lang="pt-BR"/>
        </a:p>
      </dgm:t>
    </dgm:pt>
    <dgm:pt modelId="{F776ECA1-3D38-450C-A1DB-337494BBFB4E}">
      <dgm:prSet/>
      <dgm:spPr/>
      <dgm:t>
        <a:bodyPr/>
        <a:lstStyle/>
        <a:p>
          <a:r>
            <a:rPr lang="pt-BR"/>
            <a:t>9. Fechamento e lições do Projeto.</a:t>
          </a:r>
        </a:p>
      </dgm:t>
    </dgm:pt>
    <dgm:pt modelId="{54347CA5-3C70-4A67-B044-A140B23DE0DA}" type="parTrans" cxnId="{E15488C6-6B36-4643-9FE2-CCD6E06A78DE}">
      <dgm:prSet/>
      <dgm:spPr/>
      <dgm:t>
        <a:bodyPr/>
        <a:lstStyle/>
        <a:p>
          <a:endParaRPr lang="pt-BR"/>
        </a:p>
      </dgm:t>
    </dgm:pt>
    <dgm:pt modelId="{B891E095-8C03-4013-9390-6DEB8AF2AAB7}" type="sibTrans" cxnId="{E15488C6-6B36-4643-9FE2-CCD6E06A78DE}">
      <dgm:prSet/>
      <dgm:spPr/>
      <dgm:t>
        <a:bodyPr/>
        <a:lstStyle/>
        <a:p>
          <a:endParaRPr lang="pt-BR"/>
        </a:p>
      </dgm:t>
    </dgm:pt>
    <dgm:pt modelId="{DC5C2B81-3C8F-495D-8407-3551F9D1117D}" type="pres">
      <dgm:prSet presAssocID="{916C2BFB-758B-4BB5-B67E-F96ECC78242B}" presName="linear" presStyleCnt="0">
        <dgm:presLayoutVars>
          <dgm:animLvl val="lvl"/>
          <dgm:resizeHandles val="exact"/>
        </dgm:presLayoutVars>
      </dgm:prSet>
      <dgm:spPr/>
    </dgm:pt>
    <dgm:pt modelId="{81579849-9D28-445A-B789-0EE1CF6EA249}" type="pres">
      <dgm:prSet presAssocID="{7CEEAF8C-11A4-469F-94E4-9FE61D3BC6FD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5AE2292-F0E0-4C32-9E97-0A0943E0E9C5}" type="pres">
      <dgm:prSet presAssocID="{766B74C3-007F-42D9-9F79-1E7A42054F02}" presName="spacer" presStyleCnt="0"/>
      <dgm:spPr/>
    </dgm:pt>
    <dgm:pt modelId="{D5547BF9-5C8D-4629-9E4B-97B058455190}" type="pres">
      <dgm:prSet presAssocID="{21230BDE-13EA-4468-A0A5-4CF47E646ED9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EE2D88A6-3229-4EBB-ACF9-10DED4A034F7}" type="pres">
      <dgm:prSet presAssocID="{32265B48-E2AB-453A-89DF-F84D2670DB27}" presName="spacer" presStyleCnt="0"/>
      <dgm:spPr/>
    </dgm:pt>
    <dgm:pt modelId="{E90E509A-6970-4E5A-9F1A-6C338C045958}" type="pres">
      <dgm:prSet presAssocID="{4577F44A-D805-4EAF-98E6-A75ABDFFE008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E47021C-3BDE-46D6-83B8-2BEAAF55921B}" type="pres">
      <dgm:prSet presAssocID="{1A8237EF-5BB9-4237-90DB-05F5B8DA20D2}" presName="spacer" presStyleCnt="0"/>
      <dgm:spPr/>
    </dgm:pt>
    <dgm:pt modelId="{D1F9665F-CA6A-4B28-801B-8A812C0107AE}" type="pres">
      <dgm:prSet presAssocID="{33309ED6-1AF7-413B-8FD8-D37B8560F69F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08FF159-1BA7-4788-B639-18816324F84C}" type="pres">
      <dgm:prSet presAssocID="{DADFF414-060B-428F-AAC4-97990A21A56F}" presName="spacer" presStyleCnt="0"/>
      <dgm:spPr/>
    </dgm:pt>
    <dgm:pt modelId="{DE19D150-2D6E-4D7F-9CEE-53E87E35CE6D}" type="pres">
      <dgm:prSet presAssocID="{2E4CDF26-A8A7-48FF-BC7F-BFA7FFF85DB1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FC8D840A-6EDE-41B6-B891-C39C56317CA6}" type="pres">
      <dgm:prSet presAssocID="{D0224AA0-662A-423B-917C-AAB90811A0B7}" presName="spacer" presStyleCnt="0"/>
      <dgm:spPr/>
    </dgm:pt>
    <dgm:pt modelId="{48338958-89D8-464C-926A-0AD853A96A1C}" type="pres">
      <dgm:prSet presAssocID="{140FC959-E807-44CB-B295-E10283CF6060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A764C49-E315-49D5-8FDD-B93F2CD710E0}" type="pres">
      <dgm:prSet presAssocID="{B653C58E-1CD2-43D2-9AD5-3A24BDC6EEB0}" presName="spacer" presStyleCnt="0"/>
      <dgm:spPr/>
    </dgm:pt>
    <dgm:pt modelId="{451C6A65-DF62-4518-BECF-C771280D73EC}" type="pres">
      <dgm:prSet presAssocID="{B5847F85-23F3-4DF8-838E-3C15AE874E8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34F815D-5F3C-418D-B34A-843B9B11DA5F}" type="pres">
      <dgm:prSet presAssocID="{6E4F6F08-3376-4F97-B5DA-27E721C2B8B4}" presName="spacer" presStyleCnt="0"/>
      <dgm:spPr/>
    </dgm:pt>
    <dgm:pt modelId="{58784EC0-FB86-4551-BD69-61EA84BF38F8}" type="pres">
      <dgm:prSet presAssocID="{48376766-A34A-4874-8AF0-FFA56CD9ABF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0C464D37-8F68-494B-8A5A-4B12A516718B}" type="pres">
      <dgm:prSet presAssocID="{1F9A4A58-01F7-4FDB-8E13-7FDDB0321E36}" presName="spacer" presStyleCnt="0"/>
      <dgm:spPr/>
    </dgm:pt>
    <dgm:pt modelId="{7B572E5B-88CC-4F84-A14C-B2A1AF45C559}" type="pres">
      <dgm:prSet presAssocID="{F776ECA1-3D38-450C-A1DB-337494BBFB4E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85150B04-968A-46DD-BA02-701B16A5E07E}" srcId="{916C2BFB-758B-4BB5-B67E-F96ECC78242B}" destId="{2E4CDF26-A8A7-48FF-BC7F-BFA7FFF85DB1}" srcOrd="4" destOrd="0" parTransId="{BDEF3F66-AD93-4F36-B86D-50426B8F1FF0}" sibTransId="{D0224AA0-662A-423B-917C-AAB90811A0B7}"/>
    <dgm:cxn modelId="{D19F0E09-5FBB-4307-8B81-43B5322E28B3}" type="presOf" srcId="{21230BDE-13EA-4468-A0A5-4CF47E646ED9}" destId="{D5547BF9-5C8D-4629-9E4B-97B058455190}" srcOrd="0" destOrd="0" presId="urn:microsoft.com/office/officeart/2005/8/layout/vList2"/>
    <dgm:cxn modelId="{3B176415-134C-4A32-8D6B-59BB581B544B}" srcId="{916C2BFB-758B-4BB5-B67E-F96ECC78242B}" destId="{48376766-A34A-4874-8AF0-FFA56CD9ABF3}" srcOrd="7" destOrd="0" parTransId="{ABA72D0E-D794-4C48-8322-968314FA20AC}" sibTransId="{1F9A4A58-01F7-4FDB-8E13-7FDDB0321E36}"/>
    <dgm:cxn modelId="{46D31516-3C5E-4340-967C-3C3A5FDBAE4A}" type="presOf" srcId="{48376766-A34A-4874-8AF0-FFA56CD9ABF3}" destId="{58784EC0-FB86-4551-BD69-61EA84BF38F8}" srcOrd="0" destOrd="0" presId="urn:microsoft.com/office/officeart/2005/8/layout/vList2"/>
    <dgm:cxn modelId="{09D88B40-7481-4A07-97AB-EEC8D7B1F503}" srcId="{916C2BFB-758B-4BB5-B67E-F96ECC78242B}" destId="{4577F44A-D805-4EAF-98E6-A75ABDFFE008}" srcOrd="2" destOrd="0" parTransId="{96DDE58E-456B-4D56-ACE6-4CF9AE52FE77}" sibTransId="{1A8237EF-5BB9-4237-90DB-05F5B8DA20D2}"/>
    <dgm:cxn modelId="{9603285C-A83E-4238-B267-1307BC3C1DCE}" srcId="{916C2BFB-758B-4BB5-B67E-F96ECC78242B}" destId="{B5847F85-23F3-4DF8-838E-3C15AE874E8B}" srcOrd="6" destOrd="0" parTransId="{4421ECFC-400F-4041-87C1-0E044B4EA740}" sibTransId="{6E4F6F08-3376-4F97-B5DA-27E721C2B8B4}"/>
    <dgm:cxn modelId="{4B048066-1AE5-43F5-A7D1-33440EFC251D}" srcId="{916C2BFB-758B-4BB5-B67E-F96ECC78242B}" destId="{7CEEAF8C-11A4-469F-94E4-9FE61D3BC6FD}" srcOrd="0" destOrd="0" parTransId="{7B1B588E-B884-4891-BC4D-42D3999BB662}" sibTransId="{766B74C3-007F-42D9-9F79-1E7A42054F02}"/>
    <dgm:cxn modelId="{54560D4D-33C2-49EA-BC51-DFD58B5362BC}" type="presOf" srcId="{916C2BFB-758B-4BB5-B67E-F96ECC78242B}" destId="{DC5C2B81-3C8F-495D-8407-3551F9D1117D}" srcOrd="0" destOrd="0" presId="urn:microsoft.com/office/officeart/2005/8/layout/vList2"/>
    <dgm:cxn modelId="{3CDB8D70-F985-45F5-930B-A568C75928D8}" srcId="{916C2BFB-758B-4BB5-B67E-F96ECC78242B}" destId="{21230BDE-13EA-4468-A0A5-4CF47E646ED9}" srcOrd="1" destOrd="0" parTransId="{278AAFFC-01E0-4C54-B42D-11CF4BE53A47}" sibTransId="{32265B48-E2AB-453A-89DF-F84D2670DB27}"/>
    <dgm:cxn modelId="{3E0A8073-232E-41B4-8646-FF1882A354E2}" type="presOf" srcId="{140FC959-E807-44CB-B295-E10283CF6060}" destId="{48338958-89D8-464C-926A-0AD853A96A1C}" srcOrd="0" destOrd="0" presId="urn:microsoft.com/office/officeart/2005/8/layout/vList2"/>
    <dgm:cxn modelId="{BAC3DDA1-32D3-4026-AA4C-A476403E5680}" type="presOf" srcId="{4577F44A-D805-4EAF-98E6-A75ABDFFE008}" destId="{E90E509A-6970-4E5A-9F1A-6C338C045958}" srcOrd="0" destOrd="0" presId="urn:microsoft.com/office/officeart/2005/8/layout/vList2"/>
    <dgm:cxn modelId="{55EF0BB5-F32F-40E1-9DFD-4A9D6BC11412}" type="presOf" srcId="{2E4CDF26-A8A7-48FF-BC7F-BFA7FFF85DB1}" destId="{DE19D150-2D6E-4D7F-9CEE-53E87E35CE6D}" srcOrd="0" destOrd="0" presId="urn:microsoft.com/office/officeart/2005/8/layout/vList2"/>
    <dgm:cxn modelId="{7B4EB1BF-0C6C-403F-BBF1-CBCFD22BEF71}" srcId="{916C2BFB-758B-4BB5-B67E-F96ECC78242B}" destId="{33309ED6-1AF7-413B-8FD8-D37B8560F69F}" srcOrd="3" destOrd="0" parTransId="{26935532-FC83-4D3C-83CE-AE478247D3DF}" sibTransId="{DADFF414-060B-428F-AAC4-97990A21A56F}"/>
    <dgm:cxn modelId="{E15488C6-6B36-4643-9FE2-CCD6E06A78DE}" srcId="{916C2BFB-758B-4BB5-B67E-F96ECC78242B}" destId="{F776ECA1-3D38-450C-A1DB-337494BBFB4E}" srcOrd="8" destOrd="0" parTransId="{54347CA5-3C70-4A67-B044-A140B23DE0DA}" sibTransId="{B891E095-8C03-4013-9390-6DEB8AF2AAB7}"/>
    <dgm:cxn modelId="{9EF10DDD-AFB4-487E-B184-47E640DD7BFD}" type="presOf" srcId="{33309ED6-1AF7-413B-8FD8-D37B8560F69F}" destId="{D1F9665F-CA6A-4B28-801B-8A812C0107AE}" srcOrd="0" destOrd="0" presId="urn:microsoft.com/office/officeart/2005/8/layout/vList2"/>
    <dgm:cxn modelId="{3CC408E6-B050-4723-969C-0DAF4A24EC74}" srcId="{916C2BFB-758B-4BB5-B67E-F96ECC78242B}" destId="{140FC959-E807-44CB-B295-E10283CF6060}" srcOrd="5" destOrd="0" parTransId="{5A9F65B1-70C3-493F-BBFC-4004FC4F47CC}" sibTransId="{B653C58E-1CD2-43D2-9AD5-3A24BDC6EEB0}"/>
    <dgm:cxn modelId="{B7C42AED-4D5A-414D-8B5E-5BA675D7A3D9}" type="presOf" srcId="{7CEEAF8C-11A4-469F-94E4-9FE61D3BC6FD}" destId="{81579849-9D28-445A-B789-0EE1CF6EA249}" srcOrd="0" destOrd="0" presId="urn:microsoft.com/office/officeart/2005/8/layout/vList2"/>
    <dgm:cxn modelId="{B8F692F6-0CCC-4A48-9895-D3A5BECB488A}" type="presOf" srcId="{B5847F85-23F3-4DF8-838E-3C15AE874E8B}" destId="{451C6A65-DF62-4518-BECF-C771280D73EC}" srcOrd="0" destOrd="0" presId="urn:microsoft.com/office/officeart/2005/8/layout/vList2"/>
    <dgm:cxn modelId="{CF9251FD-12F8-4DE8-93F3-92F629C4AD7D}" type="presOf" srcId="{F776ECA1-3D38-450C-A1DB-337494BBFB4E}" destId="{7B572E5B-88CC-4F84-A14C-B2A1AF45C559}" srcOrd="0" destOrd="0" presId="urn:microsoft.com/office/officeart/2005/8/layout/vList2"/>
    <dgm:cxn modelId="{E5B20890-B3A1-4210-9439-B28B3B6A70A3}" type="presParOf" srcId="{DC5C2B81-3C8F-495D-8407-3551F9D1117D}" destId="{81579849-9D28-445A-B789-0EE1CF6EA249}" srcOrd="0" destOrd="0" presId="urn:microsoft.com/office/officeart/2005/8/layout/vList2"/>
    <dgm:cxn modelId="{B6E29235-2FCA-45A9-841F-5801D6287518}" type="presParOf" srcId="{DC5C2B81-3C8F-495D-8407-3551F9D1117D}" destId="{65AE2292-F0E0-4C32-9E97-0A0943E0E9C5}" srcOrd="1" destOrd="0" presId="urn:microsoft.com/office/officeart/2005/8/layout/vList2"/>
    <dgm:cxn modelId="{A7A55241-F0A3-438E-B21D-AE0639ABD8B8}" type="presParOf" srcId="{DC5C2B81-3C8F-495D-8407-3551F9D1117D}" destId="{D5547BF9-5C8D-4629-9E4B-97B058455190}" srcOrd="2" destOrd="0" presId="urn:microsoft.com/office/officeart/2005/8/layout/vList2"/>
    <dgm:cxn modelId="{B74C5108-6381-4903-AE58-8A71A4779921}" type="presParOf" srcId="{DC5C2B81-3C8F-495D-8407-3551F9D1117D}" destId="{EE2D88A6-3229-4EBB-ACF9-10DED4A034F7}" srcOrd="3" destOrd="0" presId="urn:microsoft.com/office/officeart/2005/8/layout/vList2"/>
    <dgm:cxn modelId="{95982E1B-7B88-4E2C-B76A-08A48F0B6B03}" type="presParOf" srcId="{DC5C2B81-3C8F-495D-8407-3551F9D1117D}" destId="{E90E509A-6970-4E5A-9F1A-6C338C045958}" srcOrd="4" destOrd="0" presId="urn:microsoft.com/office/officeart/2005/8/layout/vList2"/>
    <dgm:cxn modelId="{AF0E0B30-7CA4-480F-B582-64BB67D55867}" type="presParOf" srcId="{DC5C2B81-3C8F-495D-8407-3551F9D1117D}" destId="{3E47021C-3BDE-46D6-83B8-2BEAAF55921B}" srcOrd="5" destOrd="0" presId="urn:microsoft.com/office/officeart/2005/8/layout/vList2"/>
    <dgm:cxn modelId="{47238651-83D6-4180-96E4-FC9216F51669}" type="presParOf" srcId="{DC5C2B81-3C8F-495D-8407-3551F9D1117D}" destId="{D1F9665F-CA6A-4B28-801B-8A812C0107AE}" srcOrd="6" destOrd="0" presId="urn:microsoft.com/office/officeart/2005/8/layout/vList2"/>
    <dgm:cxn modelId="{857A3EFB-06C3-4FE7-B822-1C6AD34C6F96}" type="presParOf" srcId="{DC5C2B81-3C8F-495D-8407-3551F9D1117D}" destId="{D08FF159-1BA7-4788-B639-18816324F84C}" srcOrd="7" destOrd="0" presId="urn:microsoft.com/office/officeart/2005/8/layout/vList2"/>
    <dgm:cxn modelId="{72B222FD-72ED-41AD-9288-D459DFC16E67}" type="presParOf" srcId="{DC5C2B81-3C8F-495D-8407-3551F9D1117D}" destId="{DE19D150-2D6E-4D7F-9CEE-53E87E35CE6D}" srcOrd="8" destOrd="0" presId="urn:microsoft.com/office/officeart/2005/8/layout/vList2"/>
    <dgm:cxn modelId="{F8942AE2-9F2B-45C0-8EE2-323D5B9CC7FB}" type="presParOf" srcId="{DC5C2B81-3C8F-495D-8407-3551F9D1117D}" destId="{FC8D840A-6EDE-41B6-B891-C39C56317CA6}" srcOrd="9" destOrd="0" presId="urn:microsoft.com/office/officeart/2005/8/layout/vList2"/>
    <dgm:cxn modelId="{0538A88B-564F-4307-B4A1-6336E7284004}" type="presParOf" srcId="{DC5C2B81-3C8F-495D-8407-3551F9D1117D}" destId="{48338958-89D8-464C-926A-0AD853A96A1C}" srcOrd="10" destOrd="0" presId="urn:microsoft.com/office/officeart/2005/8/layout/vList2"/>
    <dgm:cxn modelId="{B71CE9EF-1457-4058-9347-311B9BCB3DE4}" type="presParOf" srcId="{DC5C2B81-3C8F-495D-8407-3551F9D1117D}" destId="{3A764C49-E315-49D5-8FDD-B93F2CD710E0}" srcOrd="11" destOrd="0" presId="urn:microsoft.com/office/officeart/2005/8/layout/vList2"/>
    <dgm:cxn modelId="{983CCCD8-37EC-4C08-9865-2481271BC383}" type="presParOf" srcId="{DC5C2B81-3C8F-495D-8407-3551F9D1117D}" destId="{451C6A65-DF62-4518-BECF-C771280D73EC}" srcOrd="12" destOrd="0" presId="urn:microsoft.com/office/officeart/2005/8/layout/vList2"/>
    <dgm:cxn modelId="{9C0763FC-D58F-4FF9-BBFA-C669CF867D10}" type="presParOf" srcId="{DC5C2B81-3C8F-495D-8407-3551F9D1117D}" destId="{634F815D-5F3C-418D-B34A-843B9B11DA5F}" srcOrd="13" destOrd="0" presId="urn:microsoft.com/office/officeart/2005/8/layout/vList2"/>
    <dgm:cxn modelId="{77D38DE4-FA5B-4477-A86A-EBD76A42A2C2}" type="presParOf" srcId="{DC5C2B81-3C8F-495D-8407-3551F9D1117D}" destId="{58784EC0-FB86-4551-BD69-61EA84BF38F8}" srcOrd="14" destOrd="0" presId="urn:microsoft.com/office/officeart/2005/8/layout/vList2"/>
    <dgm:cxn modelId="{10586F32-6611-491A-8085-4A58C15DDC55}" type="presParOf" srcId="{DC5C2B81-3C8F-495D-8407-3551F9D1117D}" destId="{0C464D37-8F68-494B-8A5A-4B12A516718B}" srcOrd="15" destOrd="0" presId="urn:microsoft.com/office/officeart/2005/8/layout/vList2"/>
    <dgm:cxn modelId="{7477EB2A-A9CD-4B9C-B2D0-7151047CCE5D}" type="presParOf" srcId="{DC5C2B81-3C8F-495D-8407-3551F9D1117D}" destId="{7B572E5B-88CC-4F84-A14C-B2A1AF45C55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29A5E8-BCFF-4B46-A0C8-9356EEB3BE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62F78592-5D4D-4CEE-94C6-3FB1F8FC464E}">
      <dgm:prSet/>
      <dgm:spPr/>
      <dgm:t>
        <a:bodyPr/>
        <a:lstStyle/>
        <a:p>
          <a:r>
            <a:rPr lang="pt-BR"/>
            <a:t>Fundamentos: definição de responsabilidades e apresentação de plano de implementação;</a:t>
          </a:r>
        </a:p>
      </dgm:t>
    </dgm:pt>
    <dgm:pt modelId="{7BA7D002-BDC1-4CE4-8357-DAAA6855208E}" type="parTrans" cxnId="{B5C220A3-077F-46D5-A8E1-2799B36F4212}">
      <dgm:prSet/>
      <dgm:spPr/>
      <dgm:t>
        <a:bodyPr/>
        <a:lstStyle/>
        <a:p>
          <a:endParaRPr lang="pt-BR"/>
        </a:p>
      </dgm:t>
    </dgm:pt>
    <dgm:pt modelId="{FB6299BD-FC34-429F-98DB-CC02743D7AAF}" type="sibTrans" cxnId="{B5C220A3-077F-46D5-A8E1-2799B36F4212}">
      <dgm:prSet/>
      <dgm:spPr/>
      <dgm:t>
        <a:bodyPr/>
        <a:lstStyle/>
        <a:p>
          <a:endParaRPr lang="pt-BR"/>
        </a:p>
      </dgm:t>
    </dgm:pt>
    <dgm:pt modelId="{7C60D719-DB68-4475-B34B-3AAB7275D274}">
      <dgm:prSet/>
      <dgm:spPr/>
      <dgm:t>
        <a:bodyPr/>
        <a:lstStyle/>
        <a:p>
          <a:r>
            <a:rPr lang="pt-BR"/>
            <a:t>Elaboração de mapa do processo;</a:t>
          </a:r>
        </a:p>
      </dgm:t>
    </dgm:pt>
    <dgm:pt modelId="{2632F5FE-B47B-4651-BF6B-7A4625072D75}" type="parTrans" cxnId="{13A1E498-6108-446C-AF01-8FFA8B1D963C}">
      <dgm:prSet/>
      <dgm:spPr/>
      <dgm:t>
        <a:bodyPr/>
        <a:lstStyle/>
        <a:p>
          <a:endParaRPr lang="pt-BR"/>
        </a:p>
      </dgm:t>
    </dgm:pt>
    <dgm:pt modelId="{473F1EE9-7F58-47BC-8246-AC176490E81A}" type="sibTrans" cxnId="{13A1E498-6108-446C-AF01-8FFA8B1D963C}">
      <dgm:prSet/>
      <dgm:spPr/>
      <dgm:t>
        <a:bodyPr/>
        <a:lstStyle/>
        <a:p>
          <a:endParaRPr lang="pt-BR"/>
        </a:p>
      </dgm:t>
    </dgm:pt>
    <dgm:pt modelId="{D8E42D25-026A-4A04-8C37-AA3F5408DC7B}">
      <dgm:prSet/>
      <dgm:spPr/>
      <dgm:t>
        <a:bodyPr/>
        <a:lstStyle/>
        <a:p>
          <a:r>
            <a:rPr lang="pt-BR"/>
            <a:t>Análise de variáveis( priorização e tipos de controles)</a:t>
          </a:r>
        </a:p>
      </dgm:t>
    </dgm:pt>
    <dgm:pt modelId="{33366F8F-0E20-428C-8CAA-A5127682E0A8}" type="parTrans" cxnId="{F884FDA5-5E90-4AA6-AC9C-4454F8812675}">
      <dgm:prSet/>
      <dgm:spPr/>
      <dgm:t>
        <a:bodyPr/>
        <a:lstStyle/>
        <a:p>
          <a:endParaRPr lang="pt-BR"/>
        </a:p>
      </dgm:t>
    </dgm:pt>
    <dgm:pt modelId="{ABA2D0AD-45D3-4EF2-860B-576AFD550BF4}" type="sibTrans" cxnId="{F884FDA5-5E90-4AA6-AC9C-4454F8812675}">
      <dgm:prSet/>
      <dgm:spPr/>
      <dgm:t>
        <a:bodyPr/>
        <a:lstStyle/>
        <a:p>
          <a:endParaRPr lang="pt-BR"/>
        </a:p>
      </dgm:t>
    </dgm:pt>
    <dgm:pt modelId="{5D0AD24D-0E77-45EF-9835-76295D6091A9}">
      <dgm:prSet/>
      <dgm:spPr/>
      <dgm:t>
        <a:bodyPr/>
        <a:lstStyle/>
        <a:p>
          <a:r>
            <a:rPr lang="pt-BR"/>
            <a:t>Criação de Plano de controle( check list, indicadores locais);</a:t>
          </a:r>
        </a:p>
      </dgm:t>
    </dgm:pt>
    <dgm:pt modelId="{74B8BB0F-B733-4C7D-AFFD-ACB38A3363A6}" type="parTrans" cxnId="{57E0714C-2448-4301-BB04-F73A3698B7B9}">
      <dgm:prSet/>
      <dgm:spPr/>
      <dgm:t>
        <a:bodyPr/>
        <a:lstStyle/>
        <a:p>
          <a:endParaRPr lang="pt-BR"/>
        </a:p>
      </dgm:t>
    </dgm:pt>
    <dgm:pt modelId="{2E4F01CB-08EB-4DD3-A4D9-2A3A40BDAD12}" type="sibTrans" cxnId="{57E0714C-2448-4301-BB04-F73A3698B7B9}">
      <dgm:prSet/>
      <dgm:spPr/>
      <dgm:t>
        <a:bodyPr/>
        <a:lstStyle/>
        <a:p>
          <a:endParaRPr lang="pt-BR"/>
        </a:p>
      </dgm:t>
    </dgm:pt>
    <dgm:pt modelId="{2CF0C2DE-5A5B-4216-A0FA-FB78E7DD9284}">
      <dgm:prSet/>
      <dgm:spPr/>
      <dgm:t>
        <a:bodyPr/>
        <a:lstStyle/>
        <a:p>
          <a:r>
            <a:rPr lang="pt-BR"/>
            <a:t>Treinamentos, ajustes e reuniões;</a:t>
          </a:r>
        </a:p>
      </dgm:t>
    </dgm:pt>
    <dgm:pt modelId="{9A74C93F-D017-4601-8CFE-3F726BFD04CA}" type="parTrans" cxnId="{B8DB8A9C-F760-4B15-B726-C69648580002}">
      <dgm:prSet/>
      <dgm:spPr/>
      <dgm:t>
        <a:bodyPr/>
        <a:lstStyle/>
        <a:p>
          <a:endParaRPr lang="pt-BR"/>
        </a:p>
      </dgm:t>
    </dgm:pt>
    <dgm:pt modelId="{A77485A5-0709-4ADB-8028-66446CA73790}" type="sibTrans" cxnId="{B8DB8A9C-F760-4B15-B726-C69648580002}">
      <dgm:prSet/>
      <dgm:spPr/>
      <dgm:t>
        <a:bodyPr/>
        <a:lstStyle/>
        <a:p>
          <a:endParaRPr lang="pt-BR"/>
        </a:p>
      </dgm:t>
    </dgm:pt>
    <dgm:pt modelId="{52A30320-7F9B-4EA6-9D3B-737ACD7B7AEF}">
      <dgm:prSet/>
      <dgm:spPr/>
      <dgm:t>
        <a:bodyPr/>
        <a:lstStyle/>
        <a:p>
          <a:r>
            <a:rPr lang="pt-BR"/>
            <a:t>Acompanhamento de indicadores, auditorias, avaliações e análise de oportunidades.</a:t>
          </a:r>
        </a:p>
      </dgm:t>
    </dgm:pt>
    <dgm:pt modelId="{E1766B3F-5218-4327-A587-1D1BCF15A1D2}" type="parTrans" cxnId="{E1E246AC-9D26-4230-A260-43543026EC0A}">
      <dgm:prSet/>
      <dgm:spPr/>
      <dgm:t>
        <a:bodyPr/>
        <a:lstStyle/>
        <a:p>
          <a:endParaRPr lang="pt-BR"/>
        </a:p>
      </dgm:t>
    </dgm:pt>
    <dgm:pt modelId="{00F7211B-9A44-4A67-9C67-7EBDE6BDEAE1}" type="sibTrans" cxnId="{E1E246AC-9D26-4230-A260-43543026EC0A}">
      <dgm:prSet/>
      <dgm:spPr/>
      <dgm:t>
        <a:bodyPr/>
        <a:lstStyle/>
        <a:p>
          <a:endParaRPr lang="pt-BR"/>
        </a:p>
      </dgm:t>
    </dgm:pt>
    <dgm:pt modelId="{D8A7AE2F-9182-41A4-A0FC-8C3816E8C5E0}" type="pres">
      <dgm:prSet presAssocID="{E929A5E8-BCFF-4B46-A0C8-9356EEB3BE1D}" presName="linear" presStyleCnt="0">
        <dgm:presLayoutVars>
          <dgm:animLvl val="lvl"/>
          <dgm:resizeHandles val="exact"/>
        </dgm:presLayoutVars>
      </dgm:prSet>
      <dgm:spPr/>
    </dgm:pt>
    <dgm:pt modelId="{0FBA0915-20D2-481E-AFCB-D6BBDC492978}" type="pres">
      <dgm:prSet presAssocID="{62F78592-5D4D-4CEE-94C6-3FB1F8FC464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11CAE40-6402-4F04-A11A-ABC038A86FA5}" type="pres">
      <dgm:prSet presAssocID="{FB6299BD-FC34-429F-98DB-CC02743D7AAF}" presName="spacer" presStyleCnt="0"/>
      <dgm:spPr/>
    </dgm:pt>
    <dgm:pt modelId="{57DA81D8-369E-4980-8F05-C5B6032EDD5D}" type="pres">
      <dgm:prSet presAssocID="{7C60D719-DB68-4475-B34B-3AAB7275D27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1747EC6-7355-4B49-A865-8CB7E36BE765}" type="pres">
      <dgm:prSet presAssocID="{473F1EE9-7F58-47BC-8246-AC176490E81A}" presName="spacer" presStyleCnt="0"/>
      <dgm:spPr/>
    </dgm:pt>
    <dgm:pt modelId="{4FCA01CE-3225-4E13-AC9B-45DD9700F863}" type="pres">
      <dgm:prSet presAssocID="{D8E42D25-026A-4A04-8C37-AA3F5408DC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80265DA-5190-47D3-89E6-1BB2A2DF420C}" type="pres">
      <dgm:prSet presAssocID="{ABA2D0AD-45D3-4EF2-860B-576AFD550BF4}" presName="spacer" presStyleCnt="0"/>
      <dgm:spPr/>
    </dgm:pt>
    <dgm:pt modelId="{266FB171-C06A-4BDE-BE17-83B26D885A2C}" type="pres">
      <dgm:prSet presAssocID="{5D0AD24D-0E77-45EF-9835-76295D6091A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E901B2F-3576-4E66-9BA1-E66B490EB64D}" type="pres">
      <dgm:prSet presAssocID="{2E4F01CB-08EB-4DD3-A4D9-2A3A40BDAD12}" presName="spacer" presStyleCnt="0"/>
      <dgm:spPr/>
    </dgm:pt>
    <dgm:pt modelId="{BE73FC4A-BCDF-4E03-A6AA-447B1A7725FB}" type="pres">
      <dgm:prSet presAssocID="{2CF0C2DE-5A5B-4216-A0FA-FB78E7DD928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068883F-B5D1-4414-BABF-725710A97B84}" type="pres">
      <dgm:prSet presAssocID="{A77485A5-0709-4ADB-8028-66446CA73790}" presName="spacer" presStyleCnt="0"/>
      <dgm:spPr/>
    </dgm:pt>
    <dgm:pt modelId="{414508BA-4A9B-4F26-914B-F3F730483C64}" type="pres">
      <dgm:prSet presAssocID="{52A30320-7F9B-4EA6-9D3B-737ACD7B7AE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D200414-EF23-49ED-A1C4-654466E54F7C}" type="presOf" srcId="{7C60D719-DB68-4475-B34B-3AAB7275D274}" destId="{57DA81D8-369E-4980-8F05-C5B6032EDD5D}" srcOrd="0" destOrd="0" presId="urn:microsoft.com/office/officeart/2005/8/layout/vList2"/>
    <dgm:cxn modelId="{097F2B5B-3CF3-4CA9-B86B-D171C49AD0E0}" type="presOf" srcId="{52A30320-7F9B-4EA6-9D3B-737ACD7B7AEF}" destId="{414508BA-4A9B-4F26-914B-F3F730483C64}" srcOrd="0" destOrd="0" presId="urn:microsoft.com/office/officeart/2005/8/layout/vList2"/>
    <dgm:cxn modelId="{57E0714C-2448-4301-BB04-F73A3698B7B9}" srcId="{E929A5E8-BCFF-4B46-A0C8-9356EEB3BE1D}" destId="{5D0AD24D-0E77-45EF-9835-76295D6091A9}" srcOrd="3" destOrd="0" parTransId="{74B8BB0F-B733-4C7D-AFFD-ACB38A3363A6}" sibTransId="{2E4F01CB-08EB-4DD3-A4D9-2A3A40BDAD12}"/>
    <dgm:cxn modelId="{0CE08B59-438E-41BC-9901-32BED2C41277}" type="presOf" srcId="{D8E42D25-026A-4A04-8C37-AA3F5408DC7B}" destId="{4FCA01CE-3225-4E13-AC9B-45DD9700F863}" srcOrd="0" destOrd="0" presId="urn:microsoft.com/office/officeart/2005/8/layout/vList2"/>
    <dgm:cxn modelId="{65C55997-8A8D-45E9-B3AF-1DB73DB99994}" type="presOf" srcId="{2CF0C2DE-5A5B-4216-A0FA-FB78E7DD9284}" destId="{BE73FC4A-BCDF-4E03-A6AA-447B1A7725FB}" srcOrd="0" destOrd="0" presId="urn:microsoft.com/office/officeart/2005/8/layout/vList2"/>
    <dgm:cxn modelId="{13A1E498-6108-446C-AF01-8FFA8B1D963C}" srcId="{E929A5E8-BCFF-4B46-A0C8-9356EEB3BE1D}" destId="{7C60D719-DB68-4475-B34B-3AAB7275D274}" srcOrd="1" destOrd="0" parTransId="{2632F5FE-B47B-4651-BF6B-7A4625072D75}" sibTransId="{473F1EE9-7F58-47BC-8246-AC176490E81A}"/>
    <dgm:cxn modelId="{B8DB8A9C-F760-4B15-B726-C69648580002}" srcId="{E929A5E8-BCFF-4B46-A0C8-9356EEB3BE1D}" destId="{2CF0C2DE-5A5B-4216-A0FA-FB78E7DD9284}" srcOrd="4" destOrd="0" parTransId="{9A74C93F-D017-4601-8CFE-3F726BFD04CA}" sibTransId="{A77485A5-0709-4ADB-8028-66446CA73790}"/>
    <dgm:cxn modelId="{B5C220A3-077F-46D5-A8E1-2799B36F4212}" srcId="{E929A5E8-BCFF-4B46-A0C8-9356EEB3BE1D}" destId="{62F78592-5D4D-4CEE-94C6-3FB1F8FC464E}" srcOrd="0" destOrd="0" parTransId="{7BA7D002-BDC1-4CE4-8357-DAAA6855208E}" sibTransId="{FB6299BD-FC34-429F-98DB-CC02743D7AAF}"/>
    <dgm:cxn modelId="{F884FDA5-5E90-4AA6-AC9C-4454F8812675}" srcId="{E929A5E8-BCFF-4B46-A0C8-9356EEB3BE1D}" destId="{D8E42D25-026A-4A04-8C37-AA3F5408DC7B}" srcOrd="2" destOrd="0" parTransId="{33366F8F-0E20-428C-8CAA-A5127682E0A8}" sibTransId="{ABA2D0AD-45D3-4EF2-860B-576AFD550BF4}"/>
    <dgm:cxn modelId="{5ED443A6-19E9-457F-95EA-50A4974A3078}" type="presOf" srcId="{5D0AD24D-0E77-45EF-9835-76295D6091A9}" destId="{266FB171-C06A-4BDE-BE17-83B26D885A2C}" srcOrd="0" destOrd="0" presId="urn:microsoft.com/office/officeart/2005/8/layout/vList2"/>
    <dgm:cxn modelId="{E1E246AC-9D26-4230-A260-43543026EC0A}" srcId="{E929A5E8-BCFF-4B46-A0C8-9356EEB3BE1D}" destId="{52A30320-7F9B-4EA6-9D3B-737ACD7B7AEF}" srcOrd="5" destOrd="0" parTransId="{E1766B3F-5218-4327-A587-1D1BCF15A1D2}" sibTransId="{00F7211B-9A44-4A67-9C67-7EBDE6BDEAE1}"/>
    <dgm:cxn modelId="{8F136BCE-2A9E-49FC-B1C1-0E58FB220F28}" type="presOf" srcId="{E929A5E8-BCFF-4B46-A0C8-9356EEB3BE1D}" destId="{D8A7AE2F-9182-41A4-A0FC-8C3816E8C5E0}" srcOrd="0" destOrd="0" presId="urn:microsoft.com/office/officeart/2005/8/layout/vList2"/>
    <dgm:cxn modelId="{DF8504D4-C7B5-4E55-857C-2778ACFB0EDB}" type="presOf" srcId="{62F78592-5D4D-4CEE-94C6-3FB1F8FC464E}" destId="{0FBA0915-20D2-481E-AFCB-D6BBDC492978}" srcOrd="0" destOrd="0" presId="urn:microsoft.com/office/officeart/2005/8/layout/vList2"/>
    <dgm:cxn modelId="{19EBF2E9-2482-4AB1-B102-7B075535F1DC}" type="presParOf" srcId="{D8A7AE2F-9182-41A4-A0FC-8C3816E8C5E0}" destId="{0FBA0915-20D2-481E-AFCB-D6BBDC492978}" srcOrd="0" destOrd="0" presId="urn:microsoft.com/office/officeart/2005/8/layout/vList2"/>
    <dgm:cxn modelId="{537D8E43-0856-4663-B43F-8F30C7E514B1}" type="presParOf" srcId="{D8A7AE2F-9182-41A4-A0FC-8C3816E8C5E0}" destId="{A11CAE40-6402-4F04-A11A-ABC038A86FA5}" srcOrd="1" destOrd="0" presId="urn:microsoft.com/office/officeart/2005/8/layout/vList2"/>
    <dgm:cxn modelId="{5819B5FC-0F7A-4846-86E0-5A5E28183C16}" type="presParOf" srcId="{D8A7AE2F-9182-41A4-A0FC-8C3816E8C5E0}" destId="{57DA81D8-369E-4980-8F05-C5B6032EDD5D}" srcOrd="2" destOrd="0" presId="urn:microsoft.com/office/officeart/2005/8/layout/vList2"/>
    <dgm:cxn modelId="{BDBC2317-D919-4701-ADD4-C086CBE28A46}" type="presParOf" srcId="{D8A7AE2F-9182-41A4-A0FC-8C3816E8C5E0}" destId="{51747EC6-7355-4B49-A865-8CB7E36BE765}" srcOrd="3" destOrd="0" presId="urn:microsoft.com/office/officeart/2005/8/layout/vList2"/>
    <dgm:cxn modelId="{1086EB4D-A31D-4F75-81C1-A939669F2516}" type="presParOf" srcId="{D8A7AE2F-9182-41A4-A0FC-8C3816E8C5E0}" destId="{4FCA01CE-3225-4E13-AC9B-45DD9700F863}" srcOrd="4" destOrd="0" presId="urn:microsoft.com/office/officeart/2005/8/layout/vList2"/>
    <dgm:cxn modelId="{64A48DD3-3172-42AE-91A0-AA5DBCF73D43}" type="presParOf" srcId="{D8A7AE2F-9182-41A4-A0FC-8C3816E8C5E0}" destId="{F80265DA-5190-47D3-89E6-1BB2A2DF420C}" srcOrd="5" destOrd="0" presId="urn:microsoft.com/office/officeart/2005/8/layout/vList2"/>
    <dgm:cxn modelId="{558473A1-6338-4C72-8951-417CD63BE6A8}" type="presParOf" srcId="{D8A7AE2F-9182-41A4-A0FC-8C3816E8C5E0}" destId="{266FB171-C06A-4BDE-BE17-83B26D885A2C}" srcOrd="6" destOrd="0" presId="urn:microsoft.com/office/officeart/2005/8/layout/vList2"/>
    <dgm:cxn modelId="{4785E8DE-D981-4B1D-BD5D-0636CE9BB775}" type="presParOf" srcId="{D8A7AE2F-9182-41A4-A0FC-8C3816E8C5E0}" destId="{5E901B2F-3576-4E66-9BA1-E66B490EB64D}" srcOrd="7" destOrd="0" presId="urn:microsoft.com/office/officeart/2005/8/layout/vList2"/>
    <dgm:cxn modelId="{34565063-B7DD-43FD-A377-C30942DDE741}" type="presParOf" srcId="{D8A7AE2F-9182-41A4-A0FC-8C3816E8C5E0}" destId="{BE73FC4A-BCDF-4E03-A6AA-447B1A7725FB}" srcOrd="8" destOrd="0" presId="urn:microsoft.com/office/officeart/2005/8/layout/vList2"/>
    <dgm:cxn modelId="{3714EFA9-7E29-413F-A7E9-85ECEA8A21F3}" type="presParOf" srcId="{D8A7AE2F-9182-41A4-A0FC-8C3816E8C5E0}" destId="{1068883F-B5D1-4414-BABF-725710A97B84}" srcOrd="9" destOrd="0" presId="urn:microsoft.com/office/officeart/2005/8/layout/vList2"/>
    <dgm:cxn modelId="{BCA116FF-6DB0-439A-8CE5-7F7BB88F1612}" type="presParOf" srcId="{D8A7AE2F-9182-41A4-A0FC-8C3816E8C5E0}" destId="{414508BA-4A9B-4F26-914B-F3F730483C6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0177EC-FDFB-4F74-83D2-56F034D294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7C1D636-CBAB-42B1-A347-B47A6FB3C3A6}">
      <dgm:prSet/>
      <dgm:spPr/>
      <dgm:t>
        <a:bodyPr/>
        <a:lstStyle/>
        <a:p>
          <a:r>
            <a:rPr lang="pt-BR"/>
            <a:t>Projetos para melhoria de qualidade do produto e reduções de reclamações de consumidores;</a:t>
          </a:r>
        </a:p>
      </dgm:t>
    </dgm:pt>
    <dgm:pt modelId="{937880E1-ECA7-4B91-B1FA-085FDA49021F}" type="parTrans" cxnId="{D457C09C-1033-44F6-948D-0F68A01E08DB}">
      <dgm:prSet/>
      <dgm:spPr/>
      <dgm:t>
        <a:bodyPr/>
        <a:lstStyle/>
        <a:p>
          <a:endParaRPr lang="pt-BR"/>
        </a:p>
      </dgm:t>
    </dgm:pt>
    <dgm:pt modelId="{65FD0253-8AAF-47E7-A5DD-94986F361507}" type="sibTrans" cxnId="{D457C09C-1033-44F6-948D-0F68A01E08DB}">
      <dgm:prSet/>
      <dgm:spPr/>
      <dgm:t>
        <a:bodyPr/>
        <a:lstStyle/>
        <a:p>
          <a:endParaRPr lang="pt-BR"/>
        </a:p>
      </dgm:t>
    </dgm:pt>
    <dgm:pt modelId="{BE428A73-0F65-4A62-8929-675A9D707C49}">
      <dgm:prSet/>
      <dgm:spPr/>
      <dgm:t>
        <a:bodyPr/>
        <a:lstStyle/>
        <a:p>
          <a:r>
            <a:rPr lang="pt-BR" dirty="0"/>
            <a:t>Projetos de melhorias de </a:t>
          </a:r>
          <a:r>
            <a:rPr lang="pt-BR" dirty="0" err="1"/>
            <a:t>lay</a:t>
          </a:r>
          <a:r>
            <a:rPr lang="pt-BR" dirty="0"/>
            <a:t> out fabril;</a:t>
          </a:r>
        </a:p>
      </dgm:t>
    </dgm:pt>
    <dgm:pt modelId="{004EFD84-7C22-4103-8B22-9E27DA3A0FFF}" type="parTrans" cxnId="{529907FB-D83C-40E6-A37F-70ECBCBA9C16}">
      <dgm:prSet/>
      <dgm:spPr/>
      <dgm:t>
        <a:bodyPr/>
        <a:lstStyle/>
        <a:p>
          <a:endParaRPr lang="pt-BR"/>
        </a:p>
      </dgm:t>
    </dgm:pt>
    <dgm:pt modelId="{9B1597CA-0F3D-4057-9C8D-06A9A3F36797}" type="sibTrans" cxnId="{529907FB-D83C-40E6-A37F-70ECBCBA9C16}">
      <dgm:prSet/>
      <dgm:spPr/>
      <dgm:t>
        <a:bodyPr/>
        <a:lstStyle/>
        <a:p>
          <a:endParaRPr lang="pt-BR"/>
        </a:p>
      </dgm:t>
    </dgm:pt>
    <dgm:pt modelId="{BC22AE65-19FF-44EE-BB34-B6723E1B0376}">
      <dgm:prSet/>
      <dgm:spPr/>
      <dgm:t>
        <a:bodyPr/>
        <a:lstStyle/>
        <a:p>
          <a:r>
            <a:rPr lang="pt-BR" dirty="0"/>
            <a:t>Projetos de melhorias de máquinas e partes, para melhoria de qualidade do produto, redução de custo e melhoria na produtividade;</a:t>
          </a:r>
        </a:p>
      </dgm:t>
    </dgm:pt>
    <dgm:pt modelId="{9C8DA18D-60B0-4116-AADB-9A6818DD3910}" type="parTrans" cxnId="{AFBADC71-7950-4B3F-B5D5-1F00AF9E9D9D}">
      <dgm:prSet/>
      <dgm:spPr/>
      <dgm:t>
        <a:bodyPr/>
        <a:lstStyle/>
        <a:p>
          <a:endParaRPr lang="pt-BR"/>
        </a:p>
      </dgm:t>
    </dgm:pt>
    <dgm:pt modelId="{8F26DA77-CB54-422F-9DE7-62A970C63012}" type="sibTrans" cxnId="{AFBADC71-7950-4B3F-B5D5-1F00AF9E9D9D}">
      <dgm:prSet/>
      <dgm:spPr/>
      <dgm:t>
        <a:bodyPr/>
        <a:lstStyle/>
        <a:p>
          <a:endParaRPr lang="pt-BR"/>
        </a:p>
      </dgm:t>
    </dgm:pt>
    <dgm:pt modelId="{C4180E42-4CD5-4AC5-A8BD-01A9B05B88CF}">
      <dgm:prSet/>
      <dgm:spPr/>
      <dgm:t>
        <a:bodyPr/>
        <a:lstStyle/>
        <a:p>
          <a:r>
            <a:rPr lang="pt-BR" dirty="0"/>
            <a:t>Projetos de adequações de máquinas, para novos produtos, NR10 e NR12;</a:t>
          </a:r>
        </a:p>
      </dgm:t>
    </dgm:pt>
    <dgm:pt modelId="{9F721095-B0E3-47C7-92BB-6137C318E833}" type="parTrans" cxnId="{D2984F16-188B-430A-B384-5F840A847C73}">
      <dgm:prSet/>
      <dgm:spPr/>
      <dgm:t>
        <a:bodyPr/>
        <a:lstStyle/>
        <a:p>
          <a:endParaRPr lang="pt-BR"/>
        </a:p>
      </dgm:t>
    </dgm:pt>
    <dgm:pt modelId="{E0A9C9A9-A9D1-4633-ABBF-B902E40D8734}" type="sibTrans" cxnId="{D2984F16-188B-430A-B384-5F840A847C73}">
      <dgm:prSet/>
      <dgm:spPr/>
      <dgm:t>
        <a:bodyPr/>
        <a:lstStyle/>
        <a:p>
          <a:endParaRPr lang="pt-BR"/>
        </a:p>
      </dgm:t>
    </dgm:pt>
    <dgm:pt modelId="{2D820B4E-911F-4808-8C48-7E59E8C5F8CF}">
      <dgm:prSet/>
      <dgm:spPr/>
      <dgm:t>
        <a:bodyPr/>
        <a:lstStyle/>
        <a:p>
          <a:r>
            <a:rPr lang="pt-BR" dirty="0"/>
            <a:t>Projetos de regionalização ou nacionalização de fornecimento de peças de reposição;</a:t>
          </a:r>
        </a:p>
      </dgm:t>
    </dgm:pt>
    <dgm:pt modelId="{37336F7C-CD3C-497E-A8C1-1B2102842B41}" type="parTrans" cxnId="{5EC9203A-55C0-477C-A209-F6346836A7FC}">
      <dgm:prSet/>
      <dgm:spPr/>
      <dgm:t>
        <a:bodyPr/>
        <a:lstStyle/>
        <a:p>
          <a:endParaRPr lang="pt-BR"/>
        </a:p>
      </dgm:t>
    </dgm:pt>
    <dgm:pt modelId="{3DD71B4F-4CB2-46AE-A662-529591C182CD}" type="sibTrans" cxnId="{5EC9203A-55C0-477C-A209-F6346836A7FC}">
      <dgm:prSet/>
      <dgm:spPr/>
      <dgm:t>
        <a:bodyPr/>
        <a:lstStyle/>
        <a:p>
          <a:endParaRPr lang="pt-BR"/>
        </a:p>
      </dgm:t>
    </dgm:pt>
    <dgm:pt modelId="{EB2C4DC5-1EDA-4509-8BAF-E6B4F1AD9B0B}">
      <dgm:prSet/>
      <dgm:spPr/>
      <dgm:t>
        <a:bodyPr/>
        <a:lstStyle/>
        <a:p>
          <a:r>
            <a:rPr lang="pt-BR"/>
            <a:t>Projetos para melhoria na durabilidade/confiabilidade de peças e partes.</a:t>
          </a:r>
        </a:p>
      </dgm:t>
    </dgm:pt>
    <dgm:pt modelId="{C81AE3E8-BD46-4034-8C02-9BEFFF4023A6}" type="parTrans" cxnId="{E2D125D1-DA5F-47A1-A904-E20DB364118E}">
      <dgm:prSet/>
      <dgm:spPr/>
      <dgm:t>
        <a:bodyPr/>
        <a:lstStyle/>
        <a:p>
          <a:endParaRPr lang="pt-BR"/>
        </a:p>
      </dgm:t>
    </dgm:pt>
    <dgm:pt modelId="{05531DD2-2ECD-43BD-B584-19A5D041B585}" type="sibTrans" cxnId="{E2D125D1-DA5F-47A1-A904-E20DB364118E}">
      <dgm:prSet/>
      <dgm:spPr/>
      <dgm:t>
        <a:bodyPr/>
        <a:lstStyle/>
        <a:p>
          <a:endParaRPr lang="pt-BR"/>
        </a:p>
      </dgm:t>
    </dgm:pt>
    <dgm:pt modelId="{C6D3D055-A676-438B-8EBE-7AC1BD20C5FF}" type="pres">
      <dgm:prSet presAssocID="{C20177EC-FDFB-4F74-83D2-56F034D29461}" presName="linear" presStyleCnt="0">
        <dgm:presLayoutVars>
          <dgm:animLvl val="lvl"/>
          <dgm:resizeHandles val="exact"/>
        </dgm:presLayoutVars>
      </dgm:prSet>
      <dgm:spPr/>
    </dgm:pt>
    <dgm:pt modelId="{3471BE74-9E22-4462-9931-D114DAAE2E4C}" type="pres">
      <dgm:prSet presAssocID="{97C1D636-CBAB-42B1-A347-B47A6FB3C3A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AE0B22B-8F90-4FE7-B127-DCC2985F3669}" type="pres">
      <dgm:prSet presAssocID="{65FD0253-8AAF-47E7-A5DD-94986F361507}" presName="spacer" presStyleCnt="0"/>
      <dgm:spPr/>
    </dgm:pt>
    <dgm:pt modelId="{B36F9758-6B52-4975-8E06-957F3E837B23}" type="pres">
      <dgm:prSet presAssocID="{BE428A73-0F65-4A62-8929-675A9D707C4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47048D4-33B9-4373-A848-917D511FE204}" type="pres">
      <dgm:prSet presAssocID="{9B1597CA-0F3D-4057-9C8D-06A9A3F36797}" presName="spacer" presStyleCnt="0"/>
      <dgm:spPr/>
    </dgm:pt>
    <dgm:pt modelId="{A5BB459B-E8CF-4A23-9730-CA39D452C816}" type="pres">
      <dgm:prSet presAssocID="{BC22AE65-19FF-44EE-BB34-B6723E1B037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86E1EB2-CAF7-44F3-89B5-9E2C7959E3A6}" type="pres">
      <dgm:prSet presAssocID="{8F26DA77-CB54-422F-9DE7-62A970C63012}" presName="spacer" presStyleCnt="0"/>
      <dgm:spPr/>
    </dgm:pt>
    <dgm:pt modelId="{C70F1143-57ED-4BD2-84AF-CA424833C54E}" type="pres">
      <dgm:prSet presAssocID="{C4180E42-4CD5-4AC5-A8BD-01A9B05B88C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557EA2B-9495-4C4E-BE58-DBFB4BE5EB8A}" type="pres">
      <dgm:prSet presAssocID="{E0A9C9A9-A9D1-4633-ABBF-B902E40D8734}" presName="spacer" presStyleCnt="0"/>
      <dgm:spPr/>
    </dgm:pt>
    <dgm:pt modelId="{828B7740-8D3C-4692-A06E-39A06A91473E}" type="pres">
      <dgm:prSet presAssocID="{2D820B4E-911F-4808-8C48-7E59E8C5F8C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372B0FF-6FA4-453C-93FC-1D1FA00F86B8}" type="pres">
      <dgm:prSet presAssocID="{3DD71B4F-4CB2-46AE-A662-529591C182CD}" presName="spacer" presStyleCnt="0"/>
      <dgm:spPr/>
    </dgm:pt>
    <dgm:pt modelId="{7A23AC35-ADF8-4919-9887-F94DA297AD94}" type="pres">
      <dgm:prSet presAssocID="{EB2C4DC5-1EDA-4509-8BAF-E6B4F1AD9B0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19CDE0D-089B-468C-856F-4CE273B328BC}" type="presOf" srcId="{C4180E42-4CD5-4AC5-A8BD-01A9B05B88CF}" destId="{C70F1143-57ED-4BD2-84AF-CA424833C54E}" srcOrd="0" destOrd="0" presId="urn:microsoft.com/office/officeart/2005/8/layout/vList2"/>
    <dgm:cxn modelId="{D2984F16-188B-430A-B384-5F840A847C73}" srcId="{C20177EC-FDFB-4F74-83D2-56F034D29461}" destId="{C4180E42-4CD5-4AC5-A8BD-01A9B05B88CF}" srcOrd="3" destOrd="0" parTransId="{9F721095-B0E3-47C7-92BB-6137C318E833}" sibTransId="{E0A9C9A9-A9D1-4633-ABBF-B902E40D8734}"/>
    <dgm:cxn modelId="{5EC9203A-55C0-477C-A209-F6346836A7FC}" srcId="{C20177EC-FDFB-4F74-83D2-56F034D29461}" destId="{2D820B4E-911F-4808-8C48-7E59E8C5F8CF}" srcOrd="4" destOrd="0" parTransId="{37336F7C-CD3C-497E-A8C1-1B2102842B41}" sibTransId="{3DD71B4F-4CB2-46AE-A662-529591C182CD}"/>
    <dgm:cxn modelId="{8EF3A244-9E16-4D35-901D-4FE2B96A197A}" type="presOf" srcId="{97C1D636-CBAB-42B1-A347-B47A6FB3C3A6}" destId="{3471BE74-9E22-4462-9931-D114DAAE2E4C}" srcOrd="0" destOrd="0" presId="urn:microsoft.com/office/officeart/2005/8/layout/vList2"/>
    <dgm:cxn modelId="{B850F865-0071-462E-B982-79B612B0840D}" type="presOf" srcId="{2D820B4E-911F-4808-8C48-7E59E8C5F8CF}" destId="{828B7740-8D3C-4692-A06E-39A06A91473E}" srcOrd="0" destOrd="0" presId="urn:microsoft.com/office/officeart/2005/8/layout/vList2"/>
    <dgm:cxn modelId="{74FF476B-BEB9-4FC4-9479-783BC36ABEE8}" type="presOf" srcId="{EB2C4DC5-1EDA-4509-8BAF-E6B4F1AD9B0B}" destId="{7A23AC35-ADF8-4919-9887-F94DA297AD94}" srcOrd="0" destOrd="0" presId="urn:microsoft.com/office/officeart/2005/8/layout/vList2"/>
    <dgm:cxn modelId="{AFBADC71-7950-4B3F-B5D5-1F00AF9E9D9D}" srcId="{C20177EC-FDFB-4F74-83D2-56F034D29461}" destId="{BC22AE65-19FF-44EE-BB34-B6723E1B0376}" srcOrd="2" destOrd="0" parTransId="{9C8DA18D-60B0-4116-AADB-9A6818DD3910}" sibTransId="{8F26DA77-CB54-422F-9DE7-62A970C63012}"/>
    <dgm:cxn modelId="{D457C09C-1033-44F6-948D-0F68A01E08DB}" srcId="{C20177EC-FDFB-4F74-83D2-56F034D29461}" destId="{97C1D636-CBAB-42B1-A347-B47A6FB3C3A6}" srcOrd="0" destOrd="0" parTransId="{937880E1-ECA7-4B91-B1FA-085FDA49021F}" sibTransId="{65FD0253-8AAF-47E7-A5DD-94986F361507}"/>
    <dgm:cxn modelId="{5FFD29A5-1979-489F-BF75-C886DB9C242F}" type="presOf" srcId="{C20177EC-FDFB-4F74-83D2-56F034D29461}" destId="{C6D3D055-A676-438B-8EBE-7AC1BD20C5FF}" srcOrd="0" destOrd="0" presId="urn:microsoft.com/office/officeart/2005/8/layout/vList2"/>
    <dgm:cxn modelId="{E2D125D1-DA5F-47A1-A904-E20DB364118E}" srcId="{C20177EC-FDFB-4F74-83D2-56F034D29461}" destId="{EB2C4DC5-1EDA-4509-8BAF-E6B4F1AD9B0B}" srcOrd="5" destOrd="0" parTransId="{C81AE3E8-BD46-4034-8C02-9BEFFF4023A6}" sibTransId="{05531DD2-2ECD-43BD-B584-19A5D041B585}"/>
    <dgm:cxn modelId="{529907FB-D83C-40E6-A37F-70ECBCBA9C16}" srcId="{C20177EC-FDFB-4F74-83D2-56F034D29461}" destId="{BE428A73-0F65-4A62-8929-675A9D707C49}" srcOrd="1" destOrd="0" parTransId="{004EFD84-7C22-4103-8B22-9E27DA3A0FFF}" sibTransId="{9B1597CA-0F3D-4057-9C8D-06A9A3F36797}"/>
    <dgm:cxn modelId="{34C6C9FE-6FFB-419B-AFC4-4623117C259B}" type="presOf" srcId="{BE428A73-0F65-4A62-8929-675A9D707C49}" destId="{B36F9758-6B52-4975-8E06-957F3E837B23}" srcOrd="0" destOrd="0" presId="urn:microsoft.com/office/officeart/2005/8/layout/vList2"/>
    <dgm:cxn modelId="{297D3EFF-132A-4BA9-BE7B-D23FC220FE5C}" type="presOf" srcId="{BC22AE65-19FF-44EE-BB34-B6723E1B0376}" destId="{A5BB459B-E8CF-4A23-9730-CA39D452C816}" srcOrd="0" destOrd="0" presId="urn:microsoft.com/office/officeart/2005/8/layout/vList2"/>
    <dgm:cxn modelId="{B94B07CC-3974-4FBD-9C7A-A2A7C9DD0A9D}" type="presParOf" srcId="{C6D3D055-A676-438B-8EBE-7AC1BD20C5FF}" destId="{3471BE74-9E22-4462-9931-D114DAAE2E4C}" srcOrd="0" destOrd="0" presId="urn:microsoft.com/office/officeart/2005/8/layout/vList2"/>
    <dgm:cxn modelId="{ECEF142C-A8BB-4E62-9326-201424A78113}" type="presParOf" srcId="{C6D3D055-A676-438B-8EBE-7AC1BD20C5FF}" destId="{3AE0B22B-8F90-4FE7-B127-DCC2985F3669}" srcOrd="1" destOrd="0" presId="urn:microsoft.com/office/officeart/2005/8/layout/vList2"/>
    <dgm:cxn modelId="{957B7EF8-673A-4C9E-BA15-6ED060ADFDA3}" type="presParOf" srcId="{C6D3D055-A676-438B-8EBE-7AC1BD20C5FF}" destId="{B36F9758-6B52-4975-8E06-957F3E837B23}" srcOrd="2" destOrd="0" presId="urn:microsoft.com/office/officeart/2005/8/layout/vList2"/>
    <dgm:cxn modelId="{85B9F50F-7056-4BE8-95C6-6EAEA9B1DB71}" type="presParOf" srcId="{C6D3D055-A676-438B-8EBE-7AC1BD20C5FF}" destId="{147048D4-33B9-4373-A848-917D511FE204}" srcOrd="3" destOrd="0" presId="urn:microsoft.com/office/officeart/2005/8/layout/vList2"/>
    <dgm:cxn modelId="{0077A8FC-6EC4-4D43-B214-DA28E584ECC4}" type="presParOf" srcId="{C6D3D055-A676-438B-8EBE-7AC1BD20C5FF}" destId="{A5BB459B-E8CF-4A23-9730-CA39D452C816}" srcOrd="4" destOrd="0" presId="urn:microsoft.com/office/officeart/2005/8/layout/vList2"/>
    <dgm:cxn modelId="{2E306DC5-67A9-4642-B82C-B919065B5AC5}" type="presParOf" srcId="{C6D3D055-A676-438B-8EBE-7AC1BD20C5FF}" destId="{886E1EB2-CAF7-44F3-89B5-9E2C7959E3A6}" srcOrd="5" destOrd="0" presId="urn:microsoft.com/office/officeart/2005/8/layout/vList2"/>
    <dgm:cxn modelId="{F5B68DE5-84AB-4D7F-A9E4-7450BDED339D}" type="presParOf" srcId="{C6D3D055-A676-438B-8EBE-7AC1BD20C5FF}" destId="{C70F1143-57ED-4BD2-84AF-CA424833C54E}" srcOrd="6" destOrd="0" presId="urn:microsoft.com/office/officeart/2005/8/layout/vList2"/>
    <dgm:cxn modelId="{C52C21C3-5D29-4EA4-9F26-DD89DD9490DF}" type="presParOf" srcId="{C6D3D055-A676-438B-8EBE-7AC1BD20C5FF}" destId="{6557EA2B-9495-4C4E-BE58-DBFB4BE5EB8A}" srcOrd="7" destOrd="0" presId="urn:microsoft.com/office/officeart/2005/8/layout/vList2"/>
    <dgm:cxn modelId="{F88C3EE7-D9C5-4718-84CF-1A0739721A7A}" type="presParOf" srcId="{C6D3D055-A676-438B-8EBE-7AC1BD20C5FF}" destId="{828B7740-8D3C-4692-A06E-39A06A91473E}" srcOrd="8" destOrd="0" presId="urn:microsoft.com/office/officeart/2005/8/layout/vList2"/>
    <dgm:cxn modelId="{F78BA44D-0DAC-46B7-948F-9054E2F55563}" type="presParOf" srcId="{C6D3D055-A676-438B-8EBE-7AC1BD20C5FF}" destId="{4372B0FF-6FA4-453C-93FC-1D1FA00F86B8}" srcOrd="9" destOrd="0" presId="urn:microsoft.com/office/officeart/2005/8/layout/vList2"/>
    <dgm:cxn modelId="{C7F7F525-760F-4737-B67D-8E612592C0CE}" type="presParOf" srcId="{C6D3D055-A676-438B-8EBE-7AC1BD20C5FF}" destId="{7A23AC35-ADF8-4919-9887-F94DA297AD9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7FC138-D647-4FE3-B897-F95979CB87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F17006-1E1D-4668-9B34-B6C211970DAC}">
      <dgm:prSet/>
      <dgm:spPr/>
      <dgm:t>
        <a:bodyPr/>
        <a:lstStyle/>
        <a:p>
          <a:r>
            <a:rPr lang="pt-BR" b="1" dirty="0"/>
            <a:t>Experiência, conhecimento e foco na implementação dos projetos, gerando:</a:t>
          </a:r>
          <a:endParaRPr lang="pt-BR" dirty="0"/>
        </a:p>
      </dgm:t>
    </dgm:pt>
    <dgm:pt modelId="{6A4B73EB-AF7E-499F-AF6D-681DCB51A595}" type="parTrans" cxnId="{7F1CEB06-C29F-4AB3-8EA4-D56821B51940}">
      <dgm:prSet/>
      <dgm:spPr/>
      <dgm:t>
        <a:bodyPr/>
        <a:lstStyle/>
        <a:p>
          <a:endParaRPr lang="pt-BR"/>
        </a:p>
      </dgm:t>
    </dgm:pt>
    <dgm:pt modelId="{889A9CBC-A0EF-4C03-B8D2-9E4B152F18F7}" type="sibTrans" cxnId="{7F1CEB06-C29F-4AB3-8EA4-D56821B51940}">
      <dgm:prSet/>
      <dgm:spPr/>
      <dgm:t>
        <a:bodyPr/>
        <a:lstStyle/>
        <a:p>
          <a:endParaRPr lang="pt-BR"/>
        </a:p>
      </dgm:t>
    </dgm:pt>
    <dgm:pt modelId="{02C47289-DD95-4AF6-8432-DEB8AE7817FF}">
      <dgm:prSet/>
      <dgm:spPr/>
      <dgm:t>
        <a:bodyPr/>
        <a:lstStyle/>
        <a:p>
          <a:r>
            <a:rPr lang="pt-BR" dirty="0"/>
            <a:t>Assertividade na definição do escopo, entregando projetos mais customizados para empresa, precisamente o que é necessário;</a:t>
          </a:r>
        </a:p>
      </dgm:t>
    </dgm:pt>
    <dgm:pt modelId="{8E4F127F-EA40-41CB-AA28-4EA854E8DC08}" type="parTrans" cxnId="{D3D2A08B-43C0-48BF-80DA-B19EB2539554}">
      <dgm:prSet/>
      <dgm:spPr/>
      <dgm:t>
        <a:bodyPr/>
        <a:lstStyle/>
        <a:p>
          <a:endParaRPr lang="pt-BR"/>
        </a:p>
      </dgm:t>
    </dgm:pt>
    <dgm:pt modelId="{6060266C-44E1-4197-AFAD-406D6A0E339E}" type="sibTrans" cxnId="{D3D2A08B-43C0-48BF-80DA-B19EB2539554}">
      <dgm:prSet/>
      <dgm:spPr/>
      <dgm:t>
        <a:bodyPr/>
        <a:lstStyle/>
        <a:p>
          <a:endParaRPr lang="pt-BR"/>
        </a:p>
      </dgm:t>
    </dgm:pt>
    <dgm:pt modelId="{D20EAB83-6194-4ED7-9CD7-8CDD7B86BEA6}">
      <dgm:prSet/>
      <dgm:spPr/>
      <dgm:t>
        <a:bodyPr/>
        <a:lstStyle/>
        <a:p>
          <a:r>
            <a:rPr lang="pt-BR" dirty="0"/>
            <a:t>Redução de retrabalhos,  menos custo, sem atrasos na entrega;</a:t>
          </a:r>
        </a:p>
      </dgm:t>
    </dgm:pt>
    <dgm:pt modelId="{BB6A22AB-5F43-4B04-A162-6BBFD7AFDFDA}" type="parTrans" cxnId="{004A697C-7773-4F09-836F-9439BFDA820A}">
      <dgm:prSet/>
      <dgm:spPr/>
      <dgm:t>
        <a:bodyPr/>
        <a:lstStyle/>
        <a:p>
          <a:endParaRPr lang="pt-BR"/>
        </a:p>
      </dgm:t>
    </dgm:pt>
    <dgm:pt modelId="{F226EA19-0085-4709-9B7E-8A644C7A1E55}" type="sibTrans" cxnId="{004A697C-7773-4F09-836F-9439BFDA820A}">
      <dgm:prSet/>
      <dgm:spPr/>
      <dgm:t>
        <a:bodyPr/>
        <a:lstStyle/>
        <a:p>
          <a:endParaRPr lang="pt-BR"/>
        </a:p>
      </dgm:t>
    </dgm:pt>
    <dgm:pt modelId="{723DF026-645A-4E39-8757-9CDC53B1125E}">
      <dgm:prSet/>
      <dgm:spPr/>
      <dgm:t>
        <a:bodyPr/>
        <a:lstStyle/>
        <a:p>
          <a:r>
            <a:rPr lang="pt-BR" dirty="0"/>
            <a:t>Evita desvio de mão de obra estratégica, de pessoas da manutenção, produção, processos e engenharia, não prejudicando as rotinas do dia dia;</a:t>
          </a:r>
        </a:p>
      </dgm:t>
    </dgm:pt>
    <dgm:pt modelId="{E78C530B-21C5-4EC7-8A99-524F053FC7E2}" type="parTrans" cxnId="{170EB7F0-4B44-4C5D-90E6-BF6BF99B2512}">
      <dgm:prSet/>
      <dgm:spPr/>
      <dgm:t>
        <a:bodyPr/>
        <a:lstStyle/>
        <a:p>
          <a:endParaRPr lang="pt-BR"/>
        </a:p>
      </dgm:t>
    </dgm:pt>
    <dgm:pt modelId="{F7386554-4EC7-4A2B-B9A6-01C61800DEAF}" type="sibTrans" cxnId="{170EB7F0-4B44-4C5D-90E6-BF6BF99B2512}">
      <dgm:prSet/>
      <dgm:spPr/>
      <dgm:t>
        <a:bodyPr/>
        <a:lstStyle/>
        <a:p>
          <a:endParaRPr lang="pt-BR"/>
        </a:p>
      </dgm:t>
    </dgm:pt>
    <dgm:pt modelId="{0A075CDF-85BD-4DD6-8938-BEC55C5951B2}">
      <dgm:prSet/>
      <dgm:spPr/>
      <dgm:t>
        <a:bodyPr/>
        <a:lstStyle/>
        <a:p>
          <a:r>
            <a:rPr lang="pt-BR" dirty="0"/>
            <a:t>Uso de mão de obra qualificada, sem aumentar o custo fixo, pois as despesas do serviço podem ser alocadas dentro do projeto;</a:t>
          </a:r>
        </a:p>
      </dgm:t>
    </dgm:pt>
    <dgm:pt modelId="{92F34582-7585-44A4-B9C6-D9294AE83DB7}" type="parTrans" cxnId="{3CB19508-C2AB-4E8B-9B9F-1D44AE0A997E}">
      <dgm:prSet/>
      <dgm:spPr/>
      <dgm:t>
        <a:bodyPr/>
        <a:lstStyle/>
        <a:p>
          <a:endParaRPr lang="pt-BR"/>
        </a:p>
      </dgm:t>
    </dgm:pt>
    <dgm:pt modelId="{A8602BE7-3E0E-457C-8955-F27A69CBABA5}" type="sibTrans" cxnId="{3CB19508-C2AB-4E8B-9B9F-1D44AE0A997E}">
      <dgm:prSet/>
      <dgm:spPr/>
      <dgm:t>
        <a:bodyPr/>
        <a:lstStyle/>
        <a:p>
          <a:endParaRPr lang="pt-BR"/>
        </a:p>
      </dgm:t>
    </dgm:pt>
    <dgm:pt modelId="{E62B56E2-DCF6-4E87-B185-3F6CC8225B20}">
      <dgm:prSet/>
      <dgm:spPr/>
      <dgm:t>
        <a:bodyPr/>
        <a:lstStyle/>
        <a:p>
          <a:r>
            <a:rPr lang="pt-BR" dirty="0"/>
            <a:t>Uso de mão de obra especializada, por tempo determinado, com investimento baixo se comparado com um funcionário fixo, pois não tem encargos, benefícios, férias.</a:t>
          </a:r>
        </a:p>
      </dgm:t>
    </dgm:pt>
    <dgm:pt modelId="{C7F999F6-5349-402F-AA1D-5A30D333A596}" type="parTrans" cxnId="{B9859CE5-56F8-4999-8377-858EFC8CE1A8}">
      <dgm:prSet/>
      <dgm:spPr/>
      <dgm:t>
        <a:bodyPr/>
        <a:lstStyle/>
        <a:p>
          <a:endParaRPr lang="pt-BR"/>
        </a:p>
      </dgm:t>
    </dgm:pt>
    <dgm:pt modelId="{A8AC6334-14D0-423F-92B6-0410BD6DDB11}" type="sibTrans" cxnId="{B9859CE5-56F8-4999-8377-858EFC8CE1A8}">
      <dgm:prSet/>
      <dgm:spPr/>
      <dgm:t>
        <a:bodyPr/>
        <a:lstStyle/>
        <a:p>
          <a:endParaRPr lang="pt-BR"/>
        </a:p>
      </dgm:t>
    </dgm:pt>
    <dgm:pt modelId="{6C1415AE-BD60-430B-858C-06CDE219D4ED}" type="pres">
      <dgm:prSet presAssocID="{587FC138-D647-4FE3-B897-F95979CB87F0}" presName="Name0" presStyleCnt="0">
        <dgm:presLayoutVars>
          <dgm:dir/>
          <dgm:animLvl val="lvl"/>
          <dgm:resizeHandles val="exact"/>
        </dgm:presLayoutVars>
      </dgm:prSet>
      <dgm:spPr/>
    </dgm:pt>
    <dgm:pt modelId="{537BA671-A19D-432E-A5E9-C485EB36CB8D}" type="pres">
      <dgm:prSet presAssocID="{29F17006-1E1D-4668-9B34-B6C211970DAC}" presName="linNode" presStyleCnt="0"/>
      <dgm:spPr/>
    </dgm:pt>
    <dgm:pt modelId="{CB9B28E6-C0A1-41EB-8B44-21BCF44855C7}" type="pres">
      <dgm:prSet presAssocID="{29F17006-1E1D-4668-9B34-B6C211970DA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B87F8D86-219B-4253-9D4E-1FEF56C0DC24}" type="pres">
      <dgm:prSet presAssocID="{29F17006-1E1D-4668-9B34-B6C211970DA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F1CEB06-C29F-4AB3-8EA4-D56821B51940}" srcId="{587FC138-D647-4FE3-B897-F95979CB87F0}" destId="{29F17006-1E1D-4668-9B34-B6C211970DAC}" srcOrd="0" destOrd="0" parTransId="{6A4B73EB-AF7E-499F-AF6D-681DCB51A595}" sibTransId="{889A9CBC-A0EF-4C03-B8D2-9E4B152F18F7}"/>
    <dgm:cxn modelId="{3CB19508-C2AB-4E8B-9B9F-1D44AE0A997E}" srcId="{29F17006-1E1D-4668-9B34-B6C211970DAC}" destId="{0A075CDF-85BD-4DD6-8938-BEC55C5951B2}" srcOrd="3" destOrd="0" parTransId="{92F34582-7585-44A4-B9C6-D9294AE83DB7}" sibTransId="{A8602BE7-3E0E-457C-8955-F27A69CBABA5}"/>
    <dgm:cxn modelId="{F07DB95D-802C-453A-B4D6-FAFFA244E644}" type="presOf" srcId="{0A075CDF-85BD-4DD6-8938-BEC55C5951B2}" destId="{B87F8D86-219B-4253-9D4E-1FEF56C0DC24}" srcOrd="0" destOrd="3" presId="urn:microsoft.com/office/officeart/2005/8/layout/vList5"/>
    <dgm:cxn modelId="{CCD0A541-2491-4307-A41A-066FBA712B53}" type="presOf" srcId="{587FC138-D647-4FE3-B897-F95979CB87F0}" destId="{6C1415AE-BD60-430B-858C-06CDE219D4ED}" srcOrd="0" destOrd="0" presId="urn:microsoft.com/office/officeart/2005/8/layout/vList5"/>
    <dgm:cxn modelId="{004A697C-7773-4F09-836F-9439BFDA820A}" srcId="{29F17006-1E1D-4668-9B34-B6C211970DAC}" destId="{D20EAB83-6194-4ED7-9CD7-8CDD7B86BEA6}" srcOrd="1" destOrd="0" parTransId="{BB6A22AB-5F43-4B04-A162-6BBFD7AFDFDA}" sibTransId="{F226EA19-0085-4709-9B7E-8A644C7A1E55}"/>
    <dgm:cxn modelId="{D3D2A08B-43C0-48BF-80DA-B19EB2539554}" srcId="{29F17006-1E1D-4668-9B34-B6C211970DAC}" destId="{02C47289-DD95-4AF6-8432-DEB8AE7817FF}" srcOrd="0" destOrd="0" parTransId="{8E4F127F-EA40-41CB-AA28-4EA854E8DC08}" sibTransId="{6060266C-44E1-4197-AFAD-406D6A0E339E}"/>
    <dgm:cxn modelId="{32D4BFA1-F197-40D8-B7E0-4727AA764F9F}" type="presOf" srcId="{02C47289-DD95-4AF6-8432-DEB8AE7817FF}" destId="{B87F8D86-219B-4253-9D4E-1FEF56C0DC24}" srcOrd="0" destOrd="0" presId="urn:microsoft.com/office/officeart/2005/8/layout/vList5"/>
    <dgm:cxn modelId="{7D66CFA6-1598-4F97-BA40-150279FE6EF7}" type="presOf" srcId="{723DF026-645A-4E39-8757-9CDC53B1125E}" destId="{B87F8D86-219B-4253-9D4E-1FEF56C0DC24}" srcOrd="0" destOrd="2" presId="urn:microsoft.com/office/officeart/2005/8/layout/vList5"/>
    <dgm:cxn modelId="{364A68B6-DE05-4FF0-A18F-93FFD0B4E7EF}" type="presOf" srcId="{D20EAB83-6194-4ED7-9CD7-8CDD7B86BEA6}" destId="{B87F8D86-219B-4253-9D4E-1FEF56C0DC24}" srcOrd="0" destOrd="1" presId="urn:microsoft.com/office/officeart/2005/8/layout/vList5"/>
    <dgm:cxn modelId="{5B6052BB-5733-4A62-882B-CEB69D252EA4}" type="presOf" srcId="{E62B56E2-DCF6-4E87-B185-3F6CC8225B20}" destId="{B87F8D86-219B-4253-9D4E-1FEF56C0DC24}" srcOrd="0" destOrd="4" presId="urn:microsoft.com/office/officeart/2005/8/layout/vList5"/>
    <dgm:cxn modelId="{B9859CE5-56F8-4999-8377-858EFC8CE1A8}" srcId="{29F17006-1E1D-4668-9B34-B6C211970DAC}" destId="{E62B56E2-DCF6-4E87-B185-3F6CC8225B20}" srcOrd="4" destOrd="0" parTransId="{C7F999F6-5349-402F-AA1D-5A30D333A596}" sibTransId="{A8AC6334-14D0-423F-92B6-0410BD6DDB11}"/>
    <dgm:cxn modelId="{170EB7F0-4B44-4C5D-90E6-BF6BF99B2512}" srcId="{29F17006-1E1D-4668-9B34-B6C211970DAC}" destId="{723DF026-645A-4E39-8757-9CDC53B1125E}" srcOrd="2" destOrd="0" parTransId="{E78C530B-21C5-4EC7-8A99-524F053FC7E2}" sibTransId="{F7386554-4EC7-4A2B-B9A6-01C61800DEAF}"/>
    <dgm:cxn modelId="{F089AAF3-635B-41B4-8B50-BF5DC5E44E83}" type="presOf" srcId="{29F17006-1E1D-4668-9B34-B6C211970DAC}" destId="{CB9B28E6-C0A1-41EB-8B44-21BCF44855C7}" srcOrd="0" destOrd="0" presId="urn:microsoft.com/office/officeart/2005/8/layout/vList5"/>
    <dgm:cxn modelId="{E25D8612-0791-4CDD-96A3-CE9856B7484A}" type="presParOf" srcId="{6C1415AE-BD60-430B-858C-06CDE219D4ED}" destId="{537BA671-A19D-432E-A5E9-C485EB36CB8D}" srcOrd="0" destOrd="0" presId="urn:microsoft.com/office/officeart/2005/8/layout/vList5"/>
    <dgm:cxn modelId="{0518C58C-B3F0-47D2-8F0D-01756C7B5AC4}" type="presParOf" srcId="{537BA671-A19D-432E-A5E9-C485EB36CB8D}" destId="{CB9B28E6-C0A1-41EB-8B44-21BCF44855C7}" srcOrd="0" destOrd="0" presId="urn:microsoft.com/office/officeart/2005/8/layout/vList5"/>
    <dgm:cxn modelId="{C087C597-BBE3-468E-BC95-1B89C4CDF7A8}" type="presParOf" srcId="{537BA671-A19D-432E-A5E9-C485EB36CB8D}" destId="{B87F8D86-219B-4253-9D4E-1FEF56C0DC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48E3D-58C8-41F7-AA85-4EF3C842AAA3}">
      <dsp:nvSpPr>
        <dsp:cNvPr id="0" name=""/>
        <dsp:cNvSpPr/>
      </dsp:nvSpPr>
      <dsp:spPr>
        <a:xfrm>
          <a:off x="594360" y="0"/>
          <a:ext cx="6736080" cy="287487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499F0-5882-421F-9047-213EC62865E2}">
      <dsp:nvSpPr>
        <dsp:cNvPr id="0" name=""/>
        <dsp:cNvSpPr/>
      </dsp:nvSpPr>
      <dsp:spPr>
        <a:xfrm>
          <a:off x="520065" y="862461"/>
          <a:ext cx="6884670" cy="1149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 baseline="0" dirty="0"/>
            <a:t>“Conhecimento, experiência, Lean </a:t>
          </a:r>
          <a:r>
            <a:rPr lang="pt-BR" sz="3000" b="0" kern="1200" baseline="0" dirty="0" err="1"/>
            <a:t>thinking</a:t>
          </a:r>
          <a:r>
            <a:rPr lang="pt-BR" sz="3000" b="0" kern="1200" baseline="0" dirty="0"/>
            <a:t>, agregando valor para empresas”.</a:t>
          </a:r>
          <a:endParaRPr lang="pt-BR" sz="3000" kern="1200" dirty="0"/>
        </a:p>
      </dsp:txBody>
      <dsp:txXfrm>
        <a:off x="576201" y="918597"/>
        <a:ext cx="6772398" cy="1037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0D6F6-CF40-4D38-8ACD-EB758BF3A3C0}">
      <dsp:nvSpPr>
        <dsp:cNvPr id="0" name=""/>
        <dsp:cNvSpPr/>
      </dsp:nvSpPr>
      <dsp:spPr>
        <a:xfrm>
          <a:off x="2700722" y="1107850"/>
          <a:ext cx="1419232" cy="14194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7F7CDF4-C9DC-4870-A43F-BCB8EDB7EA2B}">
      <dsp:nvSpPr>
        <dsp:cNvPr id="0" name=""/>
        <dsp:cNvSpPr/>
      </dsp:nvSpPr>
      <dsp:spPr>
        <a:xfrm>
          <a:off x="2597236" y="0"/>
          <a:ext cx="1626203" cy="87026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rgbClr val="C00000"/>
              </a:solidFill>
              <a:latin typeface="Arial Rounded MT Bold" panose="020F0704030504030204" pitchFamily="34" charset="0"/>
            </a:rPr>
            <a:t>Conhecimento</a:t>
          </a:r>
        </a:p>
      </dsp:txBody>
      <dsp:txXfrm>
        <a:off x="2597236" y="0"/>
        <a:ext cx="1626203" cy="870267"/>
      </dsp:txXfrm>
    </dsp:sp>
    <dsp:sp modelId="{EB5F1ED6-BF21-4975-87C0-11E6CF9C7016}">
      <dsp:nvSpPr>
        <dsp:cNvPr id="0" name=""/>
        <dsp:cNvSpPr/>
      </dsp:nvSpPr>
      <dsp:spPr>
        <a:xfrm>
          <a:off x="3117030" y="1308012"/>
          <a:ext cx="1419232" cy="14194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ACDF485-2903-43B2-AC57-6265EC7AFF4E}">
      <dsp:nvSpPr>
        <dsp:cNvPr id="0" name=""/>
        <dsp:cNvSpPr/>
      </dsp:nvSpPr>
      <dsp:spPr>
        <a:xfrm>
          <a:off x="4711301" y="826754"/>
          <a:ext cx="1537501" cy="95729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>
              <a:solidFill>
                <a:srgbClr val="C00000"/>
              </a:solidFill>
              <a:latin typeface="Arial Rounded MT Bold" panose="020F0704030504030204" pitchFamily="34" charset="0"/>
            </a:rPr>
            <a:t>Inovação</a:t>
          </a:r>
        </a:p>
      </dsp:txBody>
      <dsp:txXfrm>
        <a:off x="4711301" y="826754"/>
        <a:ext cx="1537501" cy="957294"/>
      </dsp:txXfrm>
    </dsp:sp>
    <dsp:sp modelId="{8E98DA2D-B7F7-4E0F-B089-61F3CA892C44}">
      <dsp:nvSpPr>
        <dsp:cNvPr id="0" name=""/>
        <dsp:cNvSpPr/>
      </dsp:nvSpPr>
      <dsp:spPr>
        <a:xfrm>
          <a:off x="3219333" y="1758375"/>
          <a:ext cx="1419232" cy="14194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6CC2478-5EC8-4690-8E45-BF23660196EB}">
      <dsp:nvSpPr>
        <dsp:cNvPr id="0" name=""/>
        <dsp:cNvSpPr/>
      </dsp:nvSpPr>
      <dsp:spPr>
        <a:xfrm>
          <a:off x="4859138" y="2045128"/>
          <a:ext cx="1507934" cy="10225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>
              <a:solidFill>
                <a:srgbClr val="C00000"/>
              </a:solidFill>
              <a:latin typeface="Arial Rounded MT Bold" panose="020F0704030504030204" pitchFamily="34" charset="0"/>
            </a:rPr>
            <a:t>Celeridade</a:t>
          </a:r>
        </a:p>
      </dsp:txBody>
      <dsp:txXfrm>
        <a:off x="4859138" y="2045128"/>
        <a:ext cx="1507934" cy="1022564"/>
      </dsp:txXfrm>
    </dsp:sp>
    <dsp:sp modelId="{79D433A4-1058-4AE8-AEEF-B34CD8A4E596}">
      <dsp:nvSpPr>
        <dsp:cNvPr id="0" name=""/>
        <dsp:cNvSpPr/>
      </dsp:nvSpPr>
      <dsp:spPr>
        <a:xfrm>
          <a:off x="2931347" y="2119536"/>
          <a:ext cx="1419232" cy="14194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EA7C1C-38AE-4EEA-8485-63791C92E28F}">
      <dsp:nvSpPr>
        <dsp:cNvPr id="0" name=""/>
        <dsp:cNvSpPr/>
      </dsp:nvSpPr>
      <dsp:spPr>
        <a:xfrm>
          <a:off x="4208656" y="3415800"/>
          <a:ext cx="1626203" cy="9355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>
              <a:solidFill>
                <a:srgbClr val="C00000"/>
              </a:solidFill>
              <a:latin typeface="Arial Rounded MT Bold" panose="020F0704030504030204" pitchFamily="34" charset="0"/>
            </a:rPr>
            <a:t>Comprometimento</a:t>
          </a:r>
        </a:p>
      </dsp:txBody>
      <dsp:txXfrm>
        <a:off x="4208656" y="3415800"/>
        <a:ext cx="1626203" cy="935537"/>
      </dsp:txXfrm>
    </dsp:sp>
    <dsp:sp modelId="{13901A77-01D8-44E2-B425-F5DC7C095416}">
      <dsp:nvSpPr>
        <dsp:cNvPr id="0" name=""/>
        <dsp:cNvSpPr/>
      </dsp:nvSpPr>
      <dsp:spPr>
        <a:xfrm>
          <a:off x="2470097" y="2119536"/>
          <a:ext cx="1419232" cy="14194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A20324E-9F48-4670-A0DB-9EF8E723DA83}">
      <dsp:nvSpPr>
        <dsp:cNvPr id="0" name=""/>
        <dsp:cNvSpPr/>
      </dsp:nvSpPr>
      <dsp:spPr>
        <a:xfrm>
          <a:off x="985816" y="3415800"/>
          <a:ext cx="1626203" cy="9355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>
              <a:solidFill>
                <a:srgbClr val="C00000"/>
              </a:solidFill>
              <a:latin typeface="Arial Rounded MT Bold" panose="020F0704030504030204" pitchFamily="34" charset="0"/>
            </a:rPr>
            <a:t>Responsabilidade</a:t>
          </a:r>
        </a:p>
      </dsp:txBody>
      <dsp:txXfrm>
        <a:off x="985816" y="3415800"/>
        <a:ext cx="1626203" cy="935537"/>
      </dsp:txXfrm>
    </dsp:sp>
    <dsp:sp modelId="{FB6D3F7A-0615-44B4-898B-8928EACCA36E}">
      <dsp:nvSpPr>
        <dsp:cNvPr id="0" name=""/>
        <dsp:cNvSpPr/>
      </dsp:nvSpPr>
      <dsp:spPr>
        <a:xfrm>
          <a:off x="2182111" y="1758375"/>
          <a:ext cx="1419232" cy="14194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B08BC14-1BA9-4471-8FF1-A34D7C004162}">
      <dsp:nvSpPr>
        <dsp:cNvPr id="0" name=""/>
        <dsp:cNvSpPr/>
      </dsp:nvSpPr>
      <dsp:spPr>
        <a:xfrm>
          <a:off x="453604" y="2045128"/>
          <a:ext cx="1507934" cy="10225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>
              <a:solidFill>
                <a:srgbClr val="C00000"/>
              </a:solidFill>
              <a:latin typeface="Arial Rounded MT Bold" panose="020F0704030504030204" pitchFamily="34" charset="0"/>
            </a:rPr>
            <a:t>Ética</a:t>
          </a:r>
        </a:p>
      </dsp:txBody>
      <dsp:txXfrm>
        <a:off x="453604" y="2045128"/>
        <a:ext cx="1507934" cy="1022564"/>
      </dsp:txXfrm>
    </dsp:sp>
    <dsp:sp modelId="{DFAEEF3D-991C-45A2-8BF1-411A48FDF6DD}">
      <dsp:nvSpPr>
        <dsp:cNvPr id="0" name=""/>
        <dsp:cNvSpPr/>
      </dsp:nvSpPr>
      <dsp:spPr>
        <a:xfrm>
          <a:off x="2284414" y="1308012"/>
          <a:ext cx="1419232" cy="14194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E31111-754C-48F2-98E4-54AAFC342D9F}">
      <dsp:nvSpPr>
        <dsp:cNvPr id="0" name=""/>
        <dsp:cNvSpPr/>
      </dsp:nvSpPr>
      <dsp:spPr>
        <a:xfrm>
          <a:off x="571873" y="826754"/>
          <a:ext cx="1537501" cy="95729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>
              <a:solidFill>
                <a:srgbClr val="C00000"/>
              </a:solidFill>
              <a:latin typeface="Arial Rounded MT Bold" panose="020F0704030504030204" pitchFamily="34" charset="0"/>
            </a:rPr>
            <a:t>Simplicidade</a:t>
          </a:r>
        </a:p>
      </dsp:txBody>
      <dsp:txXfrm>
        <a:off x="571873" y="826754"/>
        <a:ext cx="1537501" cy="957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3C21-DEE9-4495-93FC-1AB4D88FF75F}">
      <dsp:nvSpPr>
        <dsp:cNvPr id="0" name=""/>
        <dsp:cNvSpPr/>
      </dsp:nvSpPr>
      <dsp:spPr>
        <a:xfrm>
          <a:off x="0" y="202455"/>
          <a:ext cx="10447798" cy="956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1. Gestão de projetos na implementação de novas máquinas, </a:t>
          </a:r>
          <a:r>
            <a:rPr lang="pt-BR" sz="2000" kern="1200" dirty="0" err="1"/>
            <a:t>retrofitings</a:t>
          </a:r>
          <a:r>
            <a:rPr lang="pt-BR" sz="2000" kern="1200" dirty="0"/>
            <a:t> e  adequações.</a:t>
          </a:r>
        </a:p>
      </dsp:txBody>
      <dsp:txXfrm>
        <a:off x="46716" y="249171"/>
        <a:ext cx="10354366" cy="863544"/>
      </dsp:txXfrm>
    </dsp:sp>
    <dsp:sp modelId="{C56DC4AA-F2A6-421B-A50E-3654BFEF7D35}">
      <dsp:nvSpPr>
        <dsp:cNvPr id="0" name=""/>
        <dsp:cNvSpPr/>
      </dsp:nvSpPr>
      <dsp:spPr>
        <a:xfrm>
          <a:off x="0" y="1447714"/>
          <a:ext cx="10447798" cy="1034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2. Gestão  e Controle de Processos.</a:t>
          </a:r>
        </a:p>
      </dsp:txBody>
      <dsp:txXfrm>
        <a:off x="50490" y="1498204"/>
        <a:ext cx="10346818" cy="933312"/>
      </dsp:txXfrm>
    </dsp:sp>
    <dsp:sp modelId="{3E0AE06A-4C97-43A7-8F52-F085AE16B415}">
      <dsp:nvSpPr>
        <dsp:cNvPr id="0" name=""/>
        <dsp:cNvSpPr/>
      </dsp:nvSpPr>
      <dsp:spPr>
        <a:xfrm>
          <a:off x="0" y="2568123"/>
          <a:ext cx="1044779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3. Projetos </a:t>
          </a:r>
          <a:r>
            <a:rPr lang="pt-BR" sz="2000" b="1" i="1" u="sng" kern="1200" dirty="0"/>
            <a:t>Kaizen</a:t>
          </a:r>
          <a:r>
            <a:rPr lang="pt-BR" sz="2000" kern="1200" dirty="0"/>
            <a:t> de melhoria de qualidade de produtos, redução de perdas e redução de  custo de fabricação, </a:t>
          </a:r>
          <a:r>
            <a:rPr lang="pt-BR" sz="2000" b="1" i="1" u="sng" kern="1200" dirty="0"/>
            <a:t>customizados e otimizados</a:t>
          </a:r>
          <a:r>
            <a:rPr lang="pt-BR" sz="2000" kern="1200" dirty="0"/>
            <a:t>, conforme necessidades das empresas.</a:t>
          </a:r>
        </a:p>
      </dsp:txBody>
      <dsp:txXfrm>
        <a:off x="59399" y="2627522"/>
        <a:ext cx="10329000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79849-9D28-445A-B789-0EE1CF6EA249}">
      <dsp:nvSpPr>
        <dsp:cNvPr id="0" name=""/>
        <dsp:cNvSpPr/>
      </dsp:nvSpPr>
      <dsp:spPr>
        <a:xfrm>
          <a:off x="0" y="134939"/>
          <a:ext cx="1051560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1.Identificação das necessidades e compreensão do negócio;</a:t>
          </a:r>
        </a:p>
      </dsp:txBody>
      <dsp:txXfrm>
        <a:off x="18277" y="153216"/>
        <a:ext cx="10479046" cy="337846"/>
      </dsp:txXfrm>
    </dsp:sp>
    <dsp:sp modelId="{D5547BF9-5C8D-4629-9E4B-97B058455190}">
      <dsp:nvSpPr>
        <dsp:cNvPr id="0" name=""/>
        <dsp:cNvSpPr/>
      </dsp:nvSpPr>
      <dsp:spPr>
        <a:xfrm>
          <a:off x="0" y="555419"/>
          <a:ext cx="1051560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2. Definição de escopo, alinhado com a empresa( custo, tecnologia, mão de obra e prazo):</a:t>
          </a:r>
        </a:p>
      </dsp:txBody>
      <dsp:txXfrm>
        <a:off x="18277" y="573696"/>
        <a:ext cx="10479046" cy="337846"/>
      </dsp:txXfrm>
    </dsp:sp>
    <dsp:sp modelId="{E90E509A-6970-4E5A-9F1A-6C338C045958}">
      <dsp:nvSpPr>
        <dsp:cNvPr id="0" name=""/>
        <dsp:cNvSpPr/>
      </dsp:nvSpPr>
      <dsp:spPr>
        <a:xfrm>
          <a:off x="0" y="975899"/>
          <a:ext cx="1051560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3. Gestão de compras e orçamentos( definição de fornecedores, análise de riscos, custo, prazo e capacidade tecnológica);</a:t>
          </a:r>
        </a:p>
      </dsp:txBody>
      <dsp:txXfrm>
        <a:off x="18277" y="994176"/>
        <a:ext cx="10479046" cy="337846"/>
      </dsp:txXfrm>
    </dsp:sp>
    <dsp:sp modelId="{D1F9665F-CA6A-4B28-801B-8A812C0107AE}">
      <dsp:nvSpPr>
        <dsp:cNvPr id="0" name=""/>
        <dsp:cNvSpPr/>
      </dsp:nvSpPr>
      <dsp:spPr>
        <a:xfrm>
          <a:off x="0" y="1396379"/>
          <a:ext cx="1051560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4. Análise de custos e de investimentos;</a:t>
          </a:r>
        </a:p>
      </dsp:txBody>
      <dsp:txXfrm>
        <a:off x="18277" y="1414656"/>
        <a:ext cx="10479046" cy="337846"/>
      </dsp:txXfrm>
    </dsp:sp>
    <dsp:sp modelId="{DE19D150-2D6E-4D7F-9CEE-53E87E35CE6D}">
      <dsp:nvSpPr>
        <dsp:cNvPr id="0" name=""/>
        <dsp:cNvSpPr/>
      </dsp:nvSpPr>
      <dsp:spPr>
        <a:xfrm>
          <a:off x="0" y="1816859"/>
          <a:ext cx="1051560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5. Acompanhamento de fabricação;</a:t>
          </a:r>
        </a:p>
      </dsp:txBody>
      <dsp:txXfrm>
        <a:off x="18277" y="1835136"/>
        <a:ext cx="10479046" cy="337846"/>
      </dsp:txXfrm>
    </dsp:sp>
    <dsp:sp modelId="{48338958-89D8-464C-926A-0AD853A96A1C}">
      <dsp:nvSpPr>
        <dsp:cNvPr id="0" name=""/>
        <dsp:cNvSpPr/>
      </dsp:nvSpPr>
      <dsp:spPr>
        <a:xfrm>
          <a:off x="0" y="2237339"/>
          <a:ext cx="1051560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6. Startup e comissionamento;</a:t>
          </a:r>
        </a:p>
      </dsp:txBody>
      <dsp:txXfrm>
        <a:off x="18277" y="2255616"/>
        <a:ext cx="10479046" cy="337846"/>
      </dsp:txXfrm>
    </dsp:sp>
    <dsp:sp modelId="{451C6A65-DF62-4518-BECF-C771280D73EC}">
      <dsp:nvSpPr>
        <dsp:cNvPr id="0" name=""/>
        <dsp:cNvSpPr/>
      </dsp:nvSpPr>
      <dsp:spPr>
        <a:xfrm>
          <a:off x="0" y="2657819"/>
          <a:ext cx="1051560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7. Treinamento;</a:t>
          </a:r>
        </a:p>
      </dsp:txBody>
      <dsp:txXfrm>
        <a:off x="18277" y="2676096"/>
        <a:ext cx="10479046" cy="337846"/>
      </dsp:txXfrm>
    </dsp:sp>
    <dsp:sp modelId="{58784EC0-FB86-4551-BD69-61EA84BF38F8}">
      <dsp:nvSpPr>
        <dsp:cNvPr id="0" name=""/>
        <dsp:cNvSpPr/>
      </dsp:nvSpPr>
      <dsp:spPr>
        <a:xfrm>
          <a:off x="0" y="3078299"/>
          <a:ext cx="1051560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8. Documentação;</a:t>
          </a:r>
        </a:p>
      </dsp:txBody>
      <dsp:txXfrm>
        <a:off x="18277" y="3096576"/>
        <a:ext cx="10479046" cy="337846"/>
      </dsp:txXfrm>
    </dsp:sp>
    <dsp:sp modelId="{7B572E5B-88CC-4F84-A14C-B2A1AF45C559}">
      <dsp:nvSpPr>
        <dsp:cNvPr id="0" name=""/>
        <dsp:cNvSpPr/>
      </dsp:nvSpPr>
      <dsp:spPr>
        <a:xfrm>
          <a:off x="0" y="3498780"/>
          <a:ext cx="1051560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9. Fechamento e lições do Projeto.</a:t>
          </a:r>
        </a:p>
      </dsp:txBody>
      <dsp:txXfrm>
        <a:off x="18277" y="3517057"/>
        <a:ext cx="10479046" cy="3378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A0915-20D2-481E-AFCB-D6BBDC492978}">
      <dsp:nvSpPr>
        <dsp:cNvPr id="0" name=""/>
        <dsp:cNvSpPr/>
      </dsp:nvSpPr>
      <dsp:spPr>
        <a:xfrm>
          <a:off x="0" y="177306"/>
          <a:ext cx="9603275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Fundamentos: definição de responsabilidades e apresentação de plano de implementação;</a:t>
          </a:r>
        </a:p>
      </dsp:txBody>
      <dsp:txXfrm>
        <a:off x="22846" y="200152"/>
        <a:ext cx="9557583" cy="422308"/>
      </dsp:txXfrm>
    </dsp:sp>
    <dsp:sp modelId="{57DA81D8-369E-4980-8F05-C5B6032EDD5D}">
      <dsp:nvSpPr>
        <dsp:cNvPr id="0" name=""/>
        <dsp:cNvSpPr/>
      </dsp:nvSpPr>
      <dsp:spPr>
        <a:xfrm>
          <a:off x="0" y="702906"/>
          <a:ext cx="9603275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Elaboração de mapa do processo;</a:t>
          </a:r>
        </a:p>
      </dsp:txBody>
      <dsp:txXfrm>
        <a:off x="22846" y="725752"/>
        <a:ext cx="9557583" cy="422308"/>
      </dsp:txXfrm>
    </dsp:sp>
    <dsp:sp modelId="{4FCA01CE-3225-4E13-AC9B-45DD9700F863}">
      <dsp:nvSpPr>
        <dsp:cNvPr id="0" name=""/>
        <dsp:cNvSpPr/>
      </dsp:nvSpPr>
      <dsp:spPr>
        <a:xfrm>
          <a:off x="0" y="1228506"/>
          <a:ext cx="9603275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Análise de variáveis( priorização e tipos de controles)</a:t>
          </a:r>
        </a:p>
      </dsp:txBody>
      <dsp:txXfrm>
        <a:off x="22846" y="1251352"/>
        <a:ext cx="9557583" cy="422308"/>
      </dsp:txXfrm>
    </dsp:sp>
    <dsp:sp modelId="{266FB171-C06A-4BDE-BE17-83B26D885A2C}">
      <dsp:nvSpPr>
        <dsp:cNvPr id="0" name=""/>
        <dsp:cNvSpPr/>
      </dsp:nvSpPr>
      <dsp:spPr>
        <a:xfrm>
          <a:off x="0" y="1754106"/>
          <a:ext cx="9603275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Criação de Plano de controle( check list, indicadores locais);</a:t>
          </a:r>
        </a:p>
      </dsp:txBody>
      <dsp:txXfrm>
        <a:off x="22846" y="1776952"/>
        <a:ext cx="9557583" cy="422308"/>
      </dsp:txXfrm>
    </dsp:sp>
    <dsp:sp modelId="{BE73FC4A-BCDF-4E03-A6AA-447B1A7725FB}">
      <dsp:nvSpPr>
        <dsp:cNvPr id="0" name=""/>
        <dsp:cNvSpPr/>
      </dsp:nvSpPr>
      <dsp:spPr>
        <a:xfrm>
          <a:off x="0" y="2279706"/>
          <a:ext cx="9603275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Treinamentos, ajustes e reuniões;</a:t>
          </a:r>
        </a:p>
      </dsp:txBody>
      <dsp:txXfrm>
        <a:off x="22846" y="2302552"/>
        <a:ext cx="9557583" cy="422308"/>
      </dsp:txXfrm>
    </dsp:sp>
    <dsp:sp modelId="{414508BA-4A9B-4F26-914B-F3F730483C64}">
      <dsp:nvSpPr>
        <dsp:cNvPr id="0" name=""/>
        <dsp:cNvSpPr/>
      </dsp:nvSpPr>
      <dsp:spPr>
        <a:xfrm>
          <a:off x="0" y="2805306"/>
          <a:ext cx="9603275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Acompanhamento de indicadores, auditorias, avaliações e análise de oportunidades.</a:t>
          </a:r>
        </a:p>
      </dsp:txBody>
      <dsp:txXfrm>
        <a:off x="22846" y="2828152"/>
        <a:ext cx="9557583" cy="4223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1BE74-9E22-4462-9931-D114DAAE2E4C}">
      <dsp:nvSpPr>
        <dsp:cNvPr id="0" name=""/>
        <dsp:cNvSpPr/>
      </dsp:nvSpPr>
      <dsp:spPr>
        <a:xfrm>
          <a:off x="0" y="73661"/>
          <a:ext cx="1030224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Projetos para melhoria de qualidade do produto e reduções de reclamações de consumidores;</a:t>
          </a:r>
        </a:p>
      </dsp:txBody>
      <dsp:txXfrm>
        <a:off x="29700" y="103361"/>
        <a:ext cx="10242840" cy="549000"/>
      </dsp:txXfrm>
    </dsp:sp>
    <dsp:sp modelId="{B36F9758-6B52-4975-8E06-957F3E837B23}">
      <dsp:nvSpPr>
        <dsp:cNvPr id="0" name=""/>
        <dsp:cNvSpPr/>
      </dsp:nvSpPr>
      <dsp:spPr>
        <a:xfrm>
          <a:off x="0" y="728141"/>
          <a:ext cx="1030224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Projetos de melhorias de </a:t>
          </a:r>
          <a:r>
            <a:rPr lang="pt-BR" sz="1600" kern="1200" dirty="0" err="1"/>
            <a:t>lay</a:t>
          </a:r>
          <a:r>
            <a:rPr lang="pt-BR" sz="1600" kern="1200" dirty="0"/>
            <a:t> out fabril;</a:t>
          </a:r>
        </a:p>
      </dsp:txBody>
      <dsp:txXfrm>
        <a:off x="29700" y="757841"/>
        <a:ext cx="10242840" cy="549000"/>
      </dsp:txXfrm>
    </dsp:sp>
    <dsp:sp modelId="{A5BB459B-E8CF-4A23-9730-CA39D452C816}">
      <dsp:nvSpPr>
        <dsp:cNvPr id="0" name=""/>
        <dsp:cNvSpPr/>
      </dsp:nvSpPr>
      <dsp:spPr>
        <a:xfrm>
          <a:off x="0" y="1382621"/>
          <a:ext cx="1030224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Projetos de melhorias de máquinas e partes, para melhoria de qualidade do produto, redução de custo e melhoria na produtividade;</a:t>
          </a:r>
        </a:p>
      </dsp:txBody>
      <dsp:txXfrm>
        <a:off x="29700" y="1412321"/>
        <a:ext cx="10242840" cy="549000"/>
      </dsp:txXfrm>
    </dsp:sp>
    <dsp:sp modelId="{C70F1143-57ED-4BD2-84AF-CA424833C54E}">
      <dsp:nvSpPr>
        <dsp:cNvPr id="0" name=""/>
        <dsp:cNvSpPr/>
      </dsp:nvSpPr>
      <dsp:spPr>
        <a:xfrm>
          <a:off x="0" y="2037101"/>
          <a:ext cx="1030224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Projetos de adequações de máquinas, para novos produtos, NR10 e NR12;</a:t>
          </a:r>
        </a:p>
      </dsp:txBody>
      <dsp:txXfrm>
        <a:off x="29700" y="2066801"/>
        <a:ext cx="10242840" cy="549000"/>
      </dsp:txXfrm>
    </dsp:sp>
    <dsp:sp modelId="{828B7740-8D3C-4692-A06E-39A06A91473E}">
      <dsp:nvSpPr>
        <dsp:cNvPr id="0" name=""/>
        <dsp:cNvSpPr/>
      </dsp:nvSpPr>
      <dsp:spPr>
        <a:xfrm>
          <a:off x="0" y="2691581"/>
          <a:ext cx="1030224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Projetos de regionalização ou nacionalização de fornecimento de peças de reposição;</a:t>
          </a:r>
        </a:p>
      </dsp:txBody>
      <dsp:txXfrm>
        <a:off x="29700" y="2721281"/>
        <a:ext cx="10242840" cy="549000"/>
      </dsp:txXfrm>
    </dsp:sp>
    <dsp:sp modelId="{7A23AC35-ADF8-4919-9887-F94DA297AD94}">
      <dsp:nvSpPr>
        <dsp:cNvPr id="0" name=""/>
        <dsp:cNvSpPr/>
      </dsp:nvSpPr>
      <dsp:spPr>
        <a:xfrm>
          <a:off x="0" y="3346061"/>
          <a:ext cx="1030224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Projetos para melhoria na durabilidade/confiabilidade de peças e partes.</a:t>
          </a:r>
        </a:p>
      </dsp:txBody>
      <dsp:txXfrm>
        <a:off x="29700" y="3375761"/>
        <a:ext cx="10242840" cy="549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F8D86-219B-4253-9D4E-1FEF56C0DC24}">
      <dsp:nvSpPr>
        <dsp:cNvPr id="0" name=""/>
        <dsp:cNvSpPr/>
      </dsp:nvSpPr>
      <dsp:spPr>
        <a:xfrm rot="5400000">
          <a:off x="5064306" y="-1010145"/>
          <a:ext cx="3523317" cy="642443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Assertividade na definição do escopo, entregando projetos mais customizados para empresa, precisamente o que é necessário;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Redução de retrabalhos,  menos custo, sem atrasos na entrega;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Evita desvio de mão de obra estratégica, de pessoas da manutenção, produção, processos e engenharia, não prejudicando as rotinas do dia dia;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Uso de mão de obra qualificada, sem aumentar o custo fixo, pois as despesas do serviço podem ser alocadas dentro do projeto;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Uso de mão de obra especializada, por tempo determinado, com investimento baixo se comparado com um funcionário fixo, pois não tem encargos, benefícios, férias.</a:t>
          </a:r>
        </a:p>
      </dsp:txBody>
      <dsp:txXfrm rot="-5400000">
        <a:off x="3613746" y="612409"/>
        <a:ext cx="6252443" cy="3179329"/>
      </dsp:txXfrm>
    </dsp:sp>
    <dsp:sp modelId="{CB9B28E6-C0A1-41EB-8B44-21BCF44855C7}">
      <dsp:nvSpPr>
        <dsp:cNvPr id="0" name=""/>
        <dsp:cNvSpPr/>
      </dsp:nvSpPr>
      <dsp:spPr>
        <a:xfrm>
          <a:off x="0" y="0"/>
          <a:ext cx="3613746" cy="44041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/>
            <a:t>Experiência, conhecimento e foco na implementação dos projetos, gerando:</a:t>
          </a:r>
          <a:endParaRPr lang="pt-BR" sz="3200" kern="1200" dirty="0"/>
        </a:p>
      </dsp:txBody>
      <dsp:txXfrm>
        <a:off x="176409" y="176409"/>
        <a:ext cx="3260928" cy="405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FD8-C5FB-4B8E-AF0B-544F5D9801F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740CDD-5CBF-4BE4-86AC-F33825E7E6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7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FD8-C5FB-4B8E-AF0B-544F5D9801F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0CDD-5CBF-4BE4-86AC-F33825E7E6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1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FD8-C5FB-4B8E-AF0B-544F5D9801F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0CDD-5CBF-4BE4-86AC-F33825E7E6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FD8-C5FB-4B8E-AF0B-544F5D9801F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0CDD-5CBF-4BE4-86AC-F33825E7E6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32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FD8-C5FB-4B8E-AF0B-544F5D9801F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0CDD-5CBF-4BE4-86AC-F33825E7E6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56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FD8-C5FB-4B8E-AF0B-544F5D9801F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0CDD-5CBF-4BE4-86AC-F33825E7E6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94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FD8-C5FB-4B8E-AF0B-544F5D9801F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0CDD-5CBF-4BE4-86AC-F33825E7E6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2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FD8-C5FB-4B8E-AF0B-544F5D9801F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0CDD-5CBF-4BE4-86AC-F33825E7E6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2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FD8-C5FB-4B8E-AF0B-544F5D9801F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0CDD-5CBF-4BE4-86AC-F33825E7E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51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FD8-C5FB-4B8E-AF0B-544F5D9801F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0CDD-5CBF-4BE4-86AC-F33825E7E6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4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4DBFD8-C5FB-4B8E-AF0B-544F5D9801F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0CDD-5CBF-4BE4-86AC-F33825E7E6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9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BFD8-C5FB-4B8E-AF0B-544F5D9801F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740CDD-5CBF-4BE4-86AC-F33825E7E6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6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91367-E102-8766-2FD4-AFF163AC5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452" y="694350"/>
            <a:ext cx="11490960" cy="1020147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0070C0"/>
                </a:solidFill>
              </a:rPr>
              <a:t>PEY - Projetos &amp;  Processos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B64F2B1-AFC6-698F-E615-7F05F0FEC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258977"/>
              </p:ext>
            </p:extLst>
          </p:nvPr>
        </p:nvGraphicFramePr>
        <p:xfrm>
          <a:off x="1620415" y="2095237"/>
          <a:ext cx="7924801" cy="2874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63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E364A-5D21-D775-5353-8E263AF5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Projetos recentes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06119-113F-9AAF-2E6D-6216A29E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925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Melhoria/ estruturação da oficina de conjuntos;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Mudanças e melhorias no dimensional de embalagens de papel higiênico;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Suporte técnico para solução de problemas de conjuntos rotativos, de máquinas de fabricação de absorventes e fraldas;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Suporte técnico para engenheiros de produção e processos, em melhorias de produto, novos produtos e soluções de problemas;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Gestão de projeto em ampliação de linha de fabricação de latas de Alumínio;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Gestão de projeto para fabricação de um módulo inteiro de maquina de absorvente.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47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9BE82-7167-151D-13B9-50FC804D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Exemplos de melhorias de equipamentos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75CA501-BEA6-B267-7CDC-F3E289605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280" y="2049799"/>
            <a:ext cx="8183879" cy="4003682"/>
          </a:xfrm>
        </p:spPr>
      </p:pic>
    </p:spTree>
    <p:extLst>
      <p:ext uri="{BB962C8B-B14F-4D97-AF65-F5344CB8AC3E}">
        <p14:creationId xmlns:p14="http://schemas.microsoft.com/office/powerpoint/2010/main" val="133825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9BE82-7167-151D-13B9-50FC804D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536461" cy="70424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exemplos de redimensionamentos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A7967C6-2AAD-C96D-A4A4-460A0BA1C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560" y="1985867"/>
            <a:ext cx="8564880" cy="3957960"/>
          </a:xfrm>
        </p:spPr>
      </p:pic>
    </p:spTree>
    <p:extLst>
      <p:ext uri="{BB962C8B-B14F-4D97-AF65-F5344CB8AC3E}">
        <p14:creationId xmlns:p14="http://schemas.microsoft.com/office/powerpoint/2010/main" val="104411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9BE82-7167-151D-13B9-50FC804D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536461" cy="70424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exemplos de adequações/melhorias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92CE300-5287-A9C8-208E-F5E39F4B0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620" y="1852855"/>
            <a:ext cx="8366760" cy="4032986"/>
          </a:xfrm>
        </p:spPr>
      </p:pic>
    </p:spTree>
    <p:extLst>
      <p:ext uri="{BB962C8B-B14F-4D97-AF65-F5344CB8AC3E}">
        <p14:creationId xmlns:p14="http://schemas.microsoft.com/office/powerpoint/2010/main" val="130203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9BE82-7167-151D-13B9-50FC804D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536461" cy="70424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Exemplo de fabricação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DD75AD-12BB-A142-8EDB-38BE7C5B0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pt-BR" dirty="0"/>
              <a:t>Projeto e fabricação de módulo de dobra e selagem de máquina de absorvente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037099-D5BF-685F-459E-BA577AF2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61" y="2602868"/>
            <a:ext cx="2945058" cy="34506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4867F0-4528-FF8B-5C69-416797BF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343" y="2921390"/>
            <a:ext cx="3673158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9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BE1A5-996D-D1A5-62EE-5FA76B3C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Por que contratar a PEY?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F49AAD9-1EAF-839E-58E0-5628200FB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503630"/>
              </p:ext>
            </p:extLst>
          </p:nvPr>
        </p:nvGraphicFramePr>
        <p:xfrm>
          <a:off x="702237" y="1649334"/>
          <a:ext cx="10038184" cy="440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5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  <a:alpha val="99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BE624-36D1-4180-7332-C55750E8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03732"/>
            <a:ext cx="9603275" cy="1049235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Clientes/parceiros</a:t>
            </a:r>
          </a:p>
        </p:txBody>
      </p:sp>
      <p:pic>
        <p:nvPicPr>
          <p:cNvPr id="1026" name="Picture 2" descr="Resultado de imagem para ball corporation">
            <a:extLst>
              <a:ext uri="{FF2B5EF4-FFF2-40B4-BE49-F238E27FC236}">
                <a16:creationId xmlns:a16="http://schemas.microsoft.com/office/drawing/2014/main" id="{698E14A7-7D30-7B18-FAEF-A48DBF0641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44" y="2034831"/>
            <a:ext cx="1001231" cy="100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AFCB6A4-2160-95A8-C61F-B47D3CD51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46" y="3266365"/>
            <a:ext cx="1697977" cy="9508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2CEFB12-6C1B-B065-D66C-D8311FA6D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994" y="2199499"/>
            <a:ext cx="2192499" cy="92827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B1ACA3D-57F9-EAD0-DBED-B9AF80552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325" y="3378464"/>
            <a:ext cx="2547840" cy="6413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997AA6-80F9-A9F1-6D87-2312A4E2CCF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2372" y="2036688"/>
            <a:ext cx="2603240" cy="527557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1A90A62C-93CC-0681-2FFA-1FFE3F9E1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2F549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m_-6652647784877236890Imagem 3">
            <a:extLst>
              <a:ext uri="{FF2B5EF4-FFF2-40B4-BE49-F238E27FC236}">
                <a16:creationId xmlns:a16="http://schemas.microsoft.com/office/drawing/2014/main" id="{8A18AF4D-B81F-5BBB-789B-C2F134DC6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967" y="3014301"/>
            <a:ext cx="1089025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12DC85C3-B0D6-4A70-7494-61AE685C4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669" y="3741798"/>
            <a:ext cx="26032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1F386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SSI - Schaefer Soluções Industriais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8BD8427-E5B4-70AE-D1EE-19B8B06B37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8290" y="4643864"/>
            <a:ext cx="2739909" cy="3611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712CC45-1175-28BF-1DD3-DDA75C8D2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1246" y="4520257"/>
            <a:ext cx="1076325" cy="10763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8024FAE-BEBB-4652-A856-DCF5F5BFA5E9}"/>
              </a:ext>
            </a:extLst>
          </p:cNvPr>
          <p:cNvSpPr txBox="1"/>
          <p:nvPr/>
        </p:nvSpPr>
        <p:spPr>
          <a:xfrm>
            <a:off x="1281792" y="5582192"/>
            <a:ext cx="1418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RUDIMAQ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E10C281-5616-9951-BC86-1B0E1F398F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3815" y="4520257"/>
            <a:ext cx="1287027" cy="105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8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36C4B-C249-88BB-8BB6-38DC5C8B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591" y="480986"/>
            <a:ext cx="9603275" cy="713333"/>
          </a:xfrm>
        </p:spPr>
        <p:txBody>
          <a:bodyPr>
            <a:normAutofit/>
          </a:bodyPr>
          <a:lstStyle/>
          <a:p>
            <a:r>
              <a:rPr lang="pt-BR" dirty="0"/>
              <a:t>Projetos relevantes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9AAF51-AD80-6E80-3156-39DF5AFE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570" y="1894114"/>
            <a:ext cx="9603275" cy="4982547"/>
          </a:xfrm>
        </p:spPr>
        <p:txBody>
          <a:bodyPr>
            <a:normAutofit/>
          </a:bodyPr>
          <a:lstStyle/>
          <a:p>
            <a:r>
              <a:rPr lang="pt-BR" dirty="0"/>
              <a:t>Implementação de manutenção preditiva em linhas de fabricação  de absorventes, reduzindo paradas por quebras, reduzindo tempo de intervenção e otimizando a utilização de mão de obra e otimizando a compra de peças.</a:t>
            </a:r>
          </a:p>
          <a:p>
            <a:r>
              <a:rPr lang="pt-BR" dirty="0"/>
              <a:t>Projeto para melhoria de qualidade de produto e redução de reclamação de consumidor, implementando sistema de detecção 100% dos produtos fabricados, nas principais reclamações do consumidor, </a:t>
            </a:r>
            <a:r>
              <a:rPr lang="pt-BR" b="1" u="sng" dirty="0"/>
              <a:t>reduzindo</a:t>
            </a:r>
            <a:r>
              <a:rPr lang="pt-BR" u="sng" dirty="0"/>
              <a:t> de 80.000 </a:t>
            </a:r>
            <a:r>
              <a:rPr lang="pt-BR" u="sng" dirty="0" err="1"/>
              <a:t>ppm</a:t>
            </a:r>
            <a:r>
              <a:rPr lang="pt-BR" u="sng" dirty="0"/>
              <a:t>, para 8.000ppm</a:t>
            </a:r>
            <a:r>
              <a:rPr lang="pt-BR" dirty="0"/>
              <a:t>.</a:t>
            </a:r>
          </a:p>
          <a:p>
            <a:r>
              <a:rPr lang="pt-BR" dirty="0"/>
              <a:t>Projeto de melhoria de confiabilidade de conjunto de corte(1x1), utilizando sistema  de faca “flexível”, </a:t>
            </a:r>
            <a:r>
              <a:rPr lang="pt-BR" b="1" u="sng" dirty="0"/>
              <a:t>aumentando</a:t>
            </a:r>
            <a:r>
              <a:rPr lang="pt-BR" u="sng" dirty="0"/>
              <a:t> 10 vezes a vida útil e</a:t>
            </a:r>
            <a:r>
              <a:rPr lang="pt-BR" b="1" u="sng" dirty="0"/>
              <a:t> reduzindo </a:t>
            </a:r>
            <a:r>
              <a:rPr lang="pt-BR" u="sng" dirty="0"/>
              <a:t>tempo de ajuste de 2 horas para zero.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38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36C4B-C249-88BB-8BB6-38DC5C8B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921" y="397010"/>
            <a:ext cx="9603275" cy="657349"/>
          </a:xfrm>
        </p:spPr>
        <p:txBody>
          <a:bodyPr/>
          <a:lstStyle/>
          <a:p>
            <a:r>
              <a:rPr lang="pt-BR" dirty="0"/>
              <a:t>Projetos relevantes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9AAF51-AD80-6E80-3156-39DF5AFE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75453"/>
            <a:ext cx="9603275" cy="4982547"/>
          </a:xfrm>
        </p:spPr>
        <p:txBody>
          <a:bodyPr>
            <a:normAutofit/>
          </a:bodyPr>
          <a:lstStyle/>
          <a:p>
            <a:r>
              <a:rPr lang="pt-BR" dirty="0"/>
              <a:t>Eficiência energética: </a:t>
            </a:r>
            <a:r>
              <a:rPr lang="pt-BR" b="1" i="1" u="sng" dirty="0"/>
              <a:t>redução</a:t>
            </a:r>
            <a:r>
              <a:rPr lang="pt-BR" i="1" u="sng" dirty="0"/>
              <a:t> em 15%</a:t>
            </a:r>
            <a:r>
              <a:rPr lang="pt-BR" dirty="0"/>
              <a:t> no consumo de energia elétrica da fábrica, através de otimização na utilização de ar comprimido e ar condicionado.</a:t>
            </a:r>
          </a:p>
          <a:p>
            <a:r>
              <a:rPr lang="pt-BR" dirty="0"/>
              <a:t>Melhoria no sistema de aplicação de adesivo, com </a:t>
            </a:r>
            <a:r>
              <a:rPr lang="pt-BR" b="1" i="1" u="sng" dirty="0"/>
              <a:t>redução </a:t>
            </a:r>
            <a:r>
              <a:rPr lang="pt-BR" i="1" u="sng" dirty="0"/>
              <a:t>de 500% </a:t>
            </a:r>
            <a:r>
              <a:rPr lang="pt-BR" dirty="0"/>
              <a:t>na parada  de produção para troca de bico e redução de produto não conforme.</a:t>
            </a:r>
          </a:p>
          <a:p>
            <a:r>
              <a:rPr lang="pt-BR" dirty="0"/>
              <a:t>Nacionalização de peças de máquina importadas: desenvolvimento de fornecedores locais, </a:t>
            </a:r>
            <a:r>
              <a:rPr lang="pt-BR" b="1" i="1" u="sng" dirty="0"/>
              <a:t>reduzindo custo </a:t>
            </a:r>
            <a:r>
              <a:rPr lang="pt-BR" i="1" u="sng" dirty="0"/>
              <a:t>em torno de 40% </a:t>
            </a:r>
            <a:r>
              <a:rPr lang="pt-BR" b="1" i="1" u="sng" dirty="0"/>
              <a:t>e redução </a:t>
            </a:r>
            <a:r>
              <a:rPr lang="pt-BR" i="1" u="sng" dirty="0"/>
              <a:t>de 100% no prazo de entrega</a:t>
            </a:r>
            <a:r>
              <a:rPr lang="pt-BR" dirty="0"/>
              <a:t>.</a:t>
            </a:r>
          </a:p>
          <a:p>
            <a:r>
              <a:rPr lang="pt-BR" dirty="0"/>
              <a:t>Automação de processos, com desenvolvimento de fornecedores para adequação de máquinas e fabricação de máquinas especiais, evitando contratação de mão de obra, com </a:t>
            </a:r>
            <a:r>
              <a:rPr lang="pt-BR" b="1" i="1" u="sng" dirty="0"/>
              <a:t>retorno de investimento de 1 mês</a:t>
            </a:r>
            <a:r>
              <a:rPr lang="pt-BR" i="1" u="sng" dirty="0"/>
              <a:t>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632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36C4B-C249-88BB-8BB6-38DC5C8B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284" y="359687"/>
            <a:ext cx="9603275" cy="657349"/>
          </a:xfrm>
        </p:spPr>
        <p:txBody>
          <a:bodyPr/>
          <a:lstStyle/>
          <a:p>
            <a:r>
              <a:rPr lang="pt-BR" dirty="0"/>
              <a:t>Projetos relevantes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9AAF51-AD80-6E80-3156-39DF5AFE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75453"/>
            <a:ext cx="9603275" cy="4982547"/>
          </a:xfrm>
        </p:spPr>
        <p:txBody>
          <a:bodyPr>
            <a:normAutofit/>
          </a:bodyPr>
          <a:lstStyle/>
          <a:p>
            <a:r>
              <a:rPr lang="pt-BR" dirty="0"/>
              <a:t>Redução de sobra de matéria prima: modificação no sistema de corte de produto, </a:t>
            </a:r>
            <a:r>
              <a:rPr lang="pt-BR" b="1" i="1" u="sng" dirty="0"/>
              <a:t>reduzindo em 5% o consumo de matéria prima</a:t>
            </a:r>
            <a:r>
              <a:rPr lang="pt-BR" dirty="0"/>
              <a:t>, com retorno de investimento menor que 1 mês. </a:t>
            </a:r>
          </a:p>
          <a:p>
            <a:r>
              <a:rPr lang="pt-BR" dirty="0"/>
              <a:t>Adequação a NR10 e NR12 de toda fábrica, como torno, retifica,  embaladoras, linhas de conversão de papel, fraldas e absorventes, extrusoras, rebobinadoras, serras, prensas, injetoras, tufadeiras e aparadeiras.</a:t>
            </a:r>
          </a:p>
          <a:p>
            <a:r>
              <a:rPr lang="pt-BR" dirty="0"/>
              <a:t>Projetos de adequação a PPCI, SPDA e atendimento a requerimentos de seguradora,  com relação a condições estruturais da fábrica.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32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D377D-C9AC-611B-5CAB-FEF45033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15" y="8791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solidFill>
                  <a:srgbClr val="0070C0"/>
                </a:solidFill>
              </a:rPr>
              <a:t> </a:t>
            </a:r>
            <a:r>
              <a:rPr lang="pt-BR" sz="4800" b="1" dirty="0">
                <a:solidFill>
                  <a:srgbClr val="0070C0"/>
                </a:solidFill>
              </a:rPr>
              <a:t>Valores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4093D1B-21DF-D2E9-284D-E90E6029B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525914"/>
              </p:ext>
            </p:extLst>
          </p:nvPr>
        </p:nvGraphicFramePr>
        <p:xfrm>
          <a:off x="2267339" y="1627505"/>
          <a:ext cx="682067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94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9E1FF-3D81-2E9A-04D4-71C02148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6524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0070C0"/>
                </a:solidFill>
              </a:rPr>
              <a:t>OBJETIVOS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6E03A8E-B33C-6177-AD42-6C5A3DB4C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328339"/>
              </p:ext>
            </p:extLst>
          </p:nvPr>
        </p:nvGraphicFramePr>
        <p:xfrm>
          <a:off x="1066178" y="1978025"/>
          <a:ext cx="10447798" cy="3987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42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B59B8-B46C-1689-0EEE-E41BFD8E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609281"/>
            <a:ext cx="10515600" cy="823595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1. Gestão de projetos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BA4E985-3AC4-1914-A6B4-21D9239D7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399514"/>
              </p:ext>
            </p:extLst>
          </p:nvPr>
        </p:nvGraphicFramePr>
        <p:xfrm>
          <a:off x="838200" y="1889761"/>
          <a:ext cx="10515600" cy="400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64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93AAE-E3BC-6B5A-EE84-2135D587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2. Gestão e controle de Processos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4BD5C8E-3F69-D58F-5F03-5338C7B39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222949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29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F9725-0D2D-A42B-6564-63B046E6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2. Gestão e controle de Processos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C8DEE0-1B62-2554-7C1F-76C8DFAA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335"/>
            <a:ext cx="10515600" cy="4637721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Exemplo de plano de implementação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F530CB9-4D57-6EE7-751E-32D63D7C0671}"/>
              </a:ext>
            </a:extLst>
          </p:cNvPr>
          <p:cNvGrpSpPr/>
          <p:nvPr/>
        </p:nvGrpSpPr>
        <p:grpSpPr>
          <a:xfrm>
            <a:off x="1057416" y="1962785"/>
            <a:ext cx="9008634" cy="4351338"/>
            <a:chOff x="48448" y="715820"/>
            <a:chExt cx="12011512" cy="538388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937AD14-1695-735C-B850-B9571E8B7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84708" y="715820"/>
              <a:ext cx="4808220" cy="89916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8560C34-B9A2-7F83-EDF7-8FAE7032E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45936" y="987348"/>
              <a:ext cx="1402080" cy="1295400"/>
            </a:xfrm>
            <a:prstGeom prst="rect">
              <a:avLst/>
            </a:prstGeom>
          </p:spPr>
        </p:pic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D01E8754-196B-F80A-1752-DED670A0B831}"/>
                </a:ext>
              </a:extLst>
            </p:cNvPr>
            <p:cNvGrpSpPr/>
            <p:nvPr/>
          </p:nvGrpSpPr>
          <p:grpSpPr>
            <a:xfrm>
              <a:off x="48448" y="1340768"/>
              <a:ext cx="12011512" cy="4758939"/>
              <a:chOff x="48448" y="1070426"/>
              <a:chExt cx="12011512" cy="4758939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FD6B162-0FE2-A581-958E-97F2B4B2E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8448" y="1188110"/>
                <a:ext cx="2407920" cy="4617154"/>
              </a:xfrm>
              <a:prstGeom prst="rect">
                <a:avLst/>
              </a:prstGeom>
            </p:spPr>
          </p:pic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EC66C767-BEE8-1860-5535-FB36E4355B74}"/>
                  </a:ext>
                </a:extLst>
              </p:cNvPr>
              <p:cNvGrpSpPr/>
              <p:nvPr/>
            </p:nvGrpSpPr>
            <p:grpSpPr>
              <a:xfrm>
                <a:off x="2475320" y="1070426"/>
                <a:ext cx="9584640" cy="4758939"/>
                <a:chOff x="2475320" y="1070426"/>
                <a:chExt cx="9584640" cy="4758939"/>
              </a:xfrm>
            </p:grpSpPr>
            <p:grpSp>
              <p:nvGrpSpPr>
                <p:cNvPr id="10" name="Agrupar 9">
                  <a:extLst>
                    <a:ext uri="{FF2B5EF4-FFF2-40B4-BE49-F238E27FC236}">
                      <a16:creationId xmlns:a16="http://schemas.microsoft.com/office/drawing/2014/main" id="{6837B187-D101-AD67-2BAA-8DD42D8FE5FD}"/>
                    </a:ext>
                  </a:extLst>
                </p:cNvPr>
                <p:cNvGrpSpPr/>
                <p:nvPr/>
              </p:nvGrpSpPr>
              <p:grpSpPr>
                <a:xfrm>
                  <a:off x="2475320" y="1070426"/>
                  <a:ext cx="9279185" cy="4758939"/>
                  <a:chOff x="2607664" y="878812"/>
                  <a:chExt cx="9279185" cy="4758939"/>
                </a:xfrm>
              </p:grpSpPr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AB639B91-356A-A8DD-A6A5-AE46152700AB}"/>
                      </a:ext>
                    </a:extLst>
                  </p:cNvPr>
                  <p:cNvSpPr txBox="1"/>
                  <p:nvPr/>
                </p:nvSpPr>
                <p:spPr>
                  <a:xfrm>
                    <a:off x="2639616" y="878812"/>
                    <a:ext cx="1656184" cy="553997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Fábrica / Máquina</a:t>
                    </a:r>
                  </a:p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Início</a:t>
                    </a:r>
                  </a:p>
                </p:txBody>
              </p:sp>
              <p:sp>
                <p:nvSpPr>
                  <p:cNvPr id="15" name="CaixaDeTexto 14">
                    <a:extLst>
                      <a:ext uri="{FF2B5EF4-FFF2-40B4-BE49-F238E27FC236}">
                        <a16:creationId xmlns:a16="http://schemas.microsoft.com/office/drawing/2014/main" id="{F6BEC5FE-64FA-57E8-78EA-40B1D6B7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2639616" y="1599328"/>
                    <a:ext cx="1656184" cy="769441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Análise de Variáveis (VA)</a:t>
                    </a:r>
                  </a:p>
                  <a:p>
                    <a:pPr algn="ctr"/>
                    <a:endParaRPr lang="pt-BR" sz="105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" name="Conector de Seta Reta 15">
                    <a:extLst>
                      <a:ext uri="{FF2B5EF4-FFF2-40B4-BE49-F238E27FC236}">
                        <a16:creationId xmlns:a16="http://schemas.microsoft.com/office/drawing/2014/main" id="{BB1CB725-19CE-AD8E-DC5A-54B110AAF089}"/>
                      </a:ext>
                    </a:extLst>
                  </p:cNvPr>
                  <p:cNvCxnSpPr>
                    <a:stCxn id="14" idx="2"/>
                    <a:endCxn id="15" idx="0"/>
                  </p:cNvCxnSpPr>
                  <p:nvPr/>
                </p:nvCxnSpPr>
                <p:spPr>
                  <a:xfrm>
                    <a:off x="3467708" y="1432809"/>
                    <a:ext cx="0" cy="16651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B7F77B84-16D2-E2ED-319E-5B778A37B548}"/>
                      </a:ext>
                    </a:extLst>
                  </p:cNvPr>
                  <p:cNvSpPr txBox="1"/>
                  <p:nvPr/>
                </p:nvSpPr>
                <p:spPr>
                  <a:xfrm>
                    <a:off x="4508320" y="1603851"/>
                    <a:ext cx="1656184" cy="769441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Estratégia de pinagem e controle</a:t>
                    </a:r>
                  </a:p>
                </p:txBody>
              </p:sp>
              <p:cxnSp>
                <p:nvCxnSpPr>
                  <p:cNvPr id="18" name="Conector de Seta Reta 17">
                    <a:extLst>
                      <a:ext uri="{FF2B5EF4-FFF2-40B4-BE49-F238E27FC236}">
                        <a16:creationId xmlns:a16="http://schemas.microsoft.com/office/drawing/2014/main" id="{57E8B8D1-B527-0B25-B8E6-46D4B6A36822}"/>
                      </a:ext>
                    </a:extLst>
                  </p:cNvPr>
                  <p:cNvCxnSpPr>
                    <a:cxnSpLocks/>
                    <a:stCxn id="15" idx="3"/>
                    <a:endCxn id="17" idx="1"/>
                  </p:cNvCxnSpPr>
                  <p:nvPr/>
                </p:nvCxnSpPr>
                <p:spPr>
                  <a:xfrm>
                    <a:off x="4295800" y="1984049"/>
                    <a:ext cx="212520" cy="452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9CAC35C8-9896-9C0E-DBC5-9AC427CEA24C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915" y="1603851"/>
                    <a:ext cx="1656184" cy="769441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Priorização das variáveis</a:t>
                    </a:r>
                  </a:p>
                  <a:p>
                    <a:pPr algn="ctr"/>
                    <a:endParaRPr lang="pt-BR" sz="105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0" name="Conector de Seta Reta 19">
                    <a:extLst>
                      <a:ext uri="{FF2B5EF4-FFF2-40B4-BE49-F238E27FC236}">
                        <a16:creationId xmlns:a16="http://schemas.microsoft.com/office/drawing/2014/main" id="{7D584D51-5570-906F-2AE7-3F5653AADB5A}"/>
                      </a:ext>
                    </a:extLst>
                  </p:cNvPr>
                  <p:cNvCxnSpPr>
                    <a:cxnSpLocks/>
                    <a:stCxn id="17" idx="3"/>
                    <a:endCxn id="19" idx="1"/>
                  </p:cNvCxnSpPr>
                  <p:nvPr/>
                </p:nvCxnSpPr>
                <p:spPr>
                  <a:xfrm>
                    <a:off x="6164504" y="1988572"/>
                    <a:ext cx="26541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CaixaDeTexto 20">
                    <a:extLst>
                      <a:ext uri="{FF2B5EF4-FFF2-40B4-BE49-F238E27FC236}">
                        <a16:creationId xmlns:a16="http://schemas.microsoft.com/office/drawing/2014/main" id="{B8E786D1-5A95-67AE-DE86-EDBC7DAA4F10}"/>
                      </a:ext>
                    </a:extLst>
                  </p:cNvPr>
                  <p:cNvSpPr txBox="1"/>
                  <p:nvPr/>
                </p:nvSpPr>
                <p:spPr>
                  <a:xfrm>
                    <a:off x="2639616" y="2646876"/>
                    <a:ext cx="1656184" cy="769441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Criação do Plano de Controle</a:t>
                    </a:r>
                  </a:p>
                  <a:p>
                    <a:pPr algn="ctr"/>
                    <a:endParaRPr lang="pt-BR" sz="105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2" name="Conector: Angulado 21">
                    <a:extLst>
                      <a:ext uri="{FF2B5EF4-FFF2-40B4-BE49-F238E27FC236}">
                        <a16:creationId xmlns:a16="http://schemas.microsoft.com/office/drawing/2014/main" id="{8E66B90C-6224-357E-034C-D5BA4A0B342B}"/>
                      </a:ext>
                    </a:extLst>
                  </p:cNvPr>
                  <p:cNvCxnSpPr>
                    <a:cxnSpLocks/>
                    <a:stCxn id="19" idx="2"/>
                    <a:endCxn id="21" idx="0"/>
                  </p:cNvCxnSpPr>
                  <p:nvPr/>
                </p:nvCxnSpPr>
                <p:spPr>
                  <a:xfrm rot="5400000">
                    <a:off x="5226065" y="614934"/>
                    <a:ext cx="273584" cy="3790299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CaixaDeTexto 22">
                    <a:extLst>
                      <a:ext uri="{FF2B5EF4-FFF2-40B4-BE49-F238E27FC236}">
                        <a16:creationId xmlns:a16="http://schemas.microsoft.com/office/drawing/2014/main" id="{A982ABCF-1BD4-E112-3DAA-5FB8754457A4}"/>
                      </a:ext>
                    </a:extLst>
                  </p:cNvPr>
                  <p:cNvSpPr txBox="1"/>
                  <p:nvPr/>
                </p:nvSpPr>
                <p:spPr>
                  <a:xfrm>
                    <a:off x="4577540" y="2643546"/>
                    <a:ext cx="1656184" cy="769441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Desenvolver checklists de processos</a:t>
                    </a:r>
                  </a:p>
                </p:txBody>
              </p:sp>
              <p:cxnSp>
                <p:nvCxnSpPr>
                  <p:cNvPr id="24" name="Conector de Seta Reta 23">
                    <a:extLst>
                      <a:ext uri="{FF2B5EF4-FFF2-40B4-BE49-F238E27FC236}">
                        <a16:creationId xmlns:a16="http://schemas.microsoft.com/office/drawing/2014/main" id="{E9D87B0A-CE8B-3CC2-9510-F506718E9DF6}"/>
                      </a:ext>
                    </a:extLst>
                  </p:cNvPr>
                  <p:cNvCxnSpPr>
                    <a:cxnSpLocks/>
                    <a:stCxn id="21" idx="3"/>
                    <a:endCxn id="23" idx="1"/>
                  </p:cNvCxnSpPr>
                  <p:nvPr/>
                </p:nvCxnSpPr>
                <p:spPr>
                  <a:xfrm flipV="1">
                    <a:off x="4295800" y="3028268"/>
                    <a:ext cx="281740" cy="33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96532AF3-984B-87F6-0F3D-840F2147EB0A}"/>
                      </a:ext>
                    </a:extLst>
                  </p:cNvPr>
                  <p:cNvSpPr txBox="1"/>
                  <p:nvPr/>
                </p:nvSpPr>
                <p:spPr>
                  <a:xfrm>
                    <a:off x="6470019" y="2643546"/>
                    <a:ext cx="1656184" cy="769441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Colocação de pinos e escalas</a:t>
                    </a:r>
                  </a:p>
                  <a:p>
                    <a:pPr algn="ctr"/>
                    <a:endParaRPr lang="pt-BR" sz="105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" name="Conector de Seta Reta 25">
                    <a:extLst>
                      <a:ext uri="{FF2B5EF4-FFF2-40B4-BE49-F238E27FC236}">
                        <a16:creationId xmlns:a16="http://schemas.microsoft.com/office/drawing/2014/main" id="{9DF784C5-FF01-6718-7FED-4FA2D5375C64}"/>
                      </a:ext>
                    </a:extLst>
                  </p:cNvPr>
                  <p:cNvCxnSpPr>
                    <a:cxnSpLocks/>
                    <a:stCxn id="23" idx="3"/>
                    <a:endCxn id="25" idx="1"/>
                  </p:cNvCxnSpPr>
                  <p:nvPr/>
                </p:nvCxnSpPr>
                <p:spPr>
                  <a:xfrm>
                    <a:off x="6233724" y="3028268"/>
                    <a:ext cx="23629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9ABFDC8B-E1B2-8FB4-DA38-8482FBA0E466}"/>
                      </a:ext>
                    </a:extLst>
                  </p:cNvPr>
                  <p:cNvSpPr txBox="1"/>
                  <p:nvPr/>
                </p:nvSpPr>
                <p:spPr>
                  <a:xfrm>
                    <a:off x="8351510" y="2650930"/>
                    <a:ext cx="1656184" cy="769441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Indicadores Locais</a:t>
                    </a:r>
                  </a:p>
                  <a:p>
                    <a:pPr algn="ctr"/>
                    <a:endParaRPr lang="pt-BR" sz="1050" b="1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pt-BR" sz="105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" name="Conector de Seta Reta 27">
                    <a:extLst>
                      <a:ext uri="{FF2B5EF4-FFF2-40B4-BE49-F238E27FC236}">
                        <a16:creationId xmlns:a16="http://schemas.microsoft.com/office/drawing/2014/main" id="{1E4C95E6-A668-45D2-D85A-029EE49CA590}"/>
                      </a:ext>
                    </a:extLst>
                  </p:cNvPr>
                  <p:cNvCxnSpPr>
                    <a:cxnSpLocks/>
                    <a:stCxn id="25" idx="3"/>
                    <a:endCxn id="27" idx="1"/>
                  </p:cNvCxnSpPr>
                  <p:nvPr/>
                </p:nvCxnSpPr>
                <p:spPr>
                  <a:xfrm>
                    <a:off x="8126202" y="3028268"/>
                    <a:ext cx="225308" cy="738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01A162E3-638D-17E4-41F2-BEEF9885ACB0}"/>
                      </a:ext>
                    </a:extLst>
                  </p:cNvPr>
                  <p:cNvSpPr txBox="1"/>
                  <p:nvPr/>
                </p:nvSpPr>
                <p:spPr>
                  <a:xfrm>
                    <a:off x="10230665" y="2653821"/>
                    <a:ext cx="1656184" cy="769441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Preenchimento e dos checklists de processos</a:t>
                    </a:r>
                  </a:p>
                </p:txBody>
              </p:sp>
              <p:cxnSp>
                <p:nvCxnSpPr>
                  <p:cNvPr id="30" name="Conector de Seta Reta 29">
                    <a:extLst>
                      <a:ext uri="{FF2B5EF4-FFF2-40B4-BE49-F238E27FC236}">
                        <a16:creationId xmlns:a16="http://schemas.microsoft.com/office/drawing/2014/main" id="{06DDF8A2-46D7-B316-38C6-CC325C0E6F7B}"/>
                      </a:ext>
                    </a:extLst>
                  </p:cNvPr>
                  <p:cNvCxnSpPr>
                    <a:cxnSpLocks/>
                    <a:stCxn id="27" idx="3"/>
                    <a:endCxn id="29" idx="1"/>
                  </p:cNvCxnSpPr>
                  <p:nvPr/>
                </p:nvCxnSpPr>
                <p:spPr>
                  <a:xfrm>
                    <a:off x="10007694" y="3035652"/>
                    <a:ext cx="222971" cy="289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CaixaDeTexto 30">
                    <a:extLst>
                      <a:ext uri="{FF2B5EF4-FFF2-40B4-BE49-F238E27FC236}">
                        <a16:creationId xmlns:a16="http://schemas.microsoft.com/office/drawing/2014/main" id="{21A10EFB-5054-A663-E8D3-685D0F255BC0}"/>
                      </a:ext>
                    </a:extLst>
                  </p:cNvPr>
                  <p:cNvSpPr txBox="1"/>
                  <p:nvPr/>
                </p:nvSpPr>
                <p:spPr>
                  <a:xfrm>
                    <a:off x="2607664" y="3794850"/>
                    <a:ext cx="1656184" cy="769441"/>
                  </a:xfrm>
                  <a:prstGeom prst="rect">
                    <a:avLst/>
                  </a:prstGeom>
                  <a:solidFill>
                    <a:srgbClr val="00FF0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Treinamento da operação e áreas de apoio</a:t>
                    </a:r>
                  </a:p>
                </p:txBody>
              </p:sp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86C0B7FF-1DD2-86A3-F8DB-6D59A44C229D}"/>
                      </a:ext>
                    </a:extLst>
                  </p:cNvPr>
                  <p:cNvSpPr txBox="1"/>
                  <p:nvPr/>
                </p:nvSpPr>
                <p:spPr>
                  <a:xfrm>
                    <a:off x="4545588" y="3791521"/>
                    <a:ext cx="1656184" cy="769441"/>
                  </a:xfrm>
                  <a:prstGeom prst="rect">
                    <a:avLst/>
                  </a:prstGeom>
                  <a:solidFill>
                    <a:srgbClr val="00FF0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Sistema de CARTALINING Ativo</a:t>
                    </a:r>
                  </a:p>
                </p:txBody>
              </p:sp>
              <p:cxnSp>
                <p:nvCxnSpPr>
                  <p:cNvPr id="33" name="Conector de Seta Reta 32">
                    <a:extLst>
                      <a:ext uri="{FF2B5EF4-FFF2-40B4-BE49-F238E27FC236}">
                        <a16:creationId xmlns:a16="http://schemas.microsoft.com/office/drawing/2014/main" id="{9CE2ACC1-AAAC-7A32-A57B-73B4DD091C6D}"/>
                      </a:ext>
                    </a:extLst>
                  </p:cNvPr>
                  <p:cNvCxnSpPr>
                    <a:cxnSpLocks/>
                    <a:stCxn id="31" idx="3"/>
                    <a:endCxn id="32" idx="1"/>
                  </p:cNvCxnSpPr>
                  <p:nvPr/>
                </p:nvCxnSpPr>
                <p:spPr>
                  <a:xfrm flipV="1">
                    <a:off x="4263848" y="4176242"/>
                    <a:ext cx="281740" cy="33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CaixaDeTexto 33">
                    <a:extLst>
                      <a:ext uri="{FF2B5EF4-FFF2-40B4-BE49-F238E27FC236}">
                        <a16:creationId xmlns:a16="http://schemas.microsoft.com/office/drawing/2014/main" id="{8183A252-8B4C-0C4F-B6CC-0F9F50822A38}"/>
                      </a:ext>
                    </a:extLst>
                  </p:cNvPr>
                  <p:cNvSpPr txBox="1"/>
                  <p:nvPr/>
                </p:nvSpPr>
                <p:spPr>
                  <a:xfrm>
                    <a:off x="6438067" y="3791521"/>
                    <a:ext cx="1656184" cy="769441"/>
                  </a:xfrm>
                  <a:prstGeom prst="rect">
                    <a:avLst/>
                  </a:prstGeom>
                  <a:solidFill>
                    <a:srgbClr val="00FF0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Ajustes no Plano de Controle</a:t>
                    </a:r>
                  </a:p>
                  <a:p>
                    <a:pPr algn="ctr"/>
                    <a:endParaRPr lang="pt-BR" sz="105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Conector de Seta Reta 34">
                    <a:extLst>
                      <a:ext uri="{FF2B5EF4-FFF2-40B4-BE49-F238E27FC236}">
                        <a16:creationId xmlns:a16="http://schemas.microsoft.com/office/drawing/2014/main" id="{3F82A834-17AD-634E-9F7E-CA9736D8E64D}"/>
                      </a:ext>
                    </a:extLst>
                  </p:cNvPr>
                  <p:cNvCxnSpPr>
                    <a:cxnSpLocks/>
                    <a:stCxn id="32" idx="3"/>
                    <a:endCxn id="34" idx="1"/>
                  </p:cNvCxnSpPr>
                  <p:nvPr/>
                </p:nvCxnSpPr>
                <p:spPr>
                  <a:xfrm>
                    <a:off x="6201772" y="4176242"/>
                    <a:ext cx="23629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CE862C02-810D-AADB-6FE5-49049F6B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8319558" y="3798904"/>
                    <a:ext cx="1656184" cy="769441"/>
                  </a:xfrm>
                  <a:prstGeom prst="rect">
                    <a:avLst/>
                  </a:prstGeom>
                  <a:solidFill>
                    <a:srgbClr val="00FF0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Reuniões Diárias de Processos</a:t>
                    </a:r>
                  </a:p>
                  <a:p>
                    <a:pPr algn="ctr"/>
                    <a:endParaRPr lang="pt-BR" sz="105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7" name="Conector de Seta Reta 36">
                    <a:extLst>
                      <a:ext uri="{FF2B5EF4-FFF2-40B4-BE49-F238E27FC236}">
                        <a16:creationId xmlns:a16="http://schemas.microsoft.com/office/drawing/2014/main" id="{FC5A1AB0-25A3-324D-3A00-54794AF5B472}"/>
                      </a:ext>
                    </a:extLst>
                  </p:cNvPr>
                  <p:cNvCxnSpPr>
                    <a:cxnSpLocks/>
                    <a:stCxn id="34" idx="3"/>
                    <a:endCxn id="36" idx="1"/>
                  </p:cNvCxnSpPr>
                  <p:nvPr/>
                </p:nvCxnSpPr>
                <p:spPr>
                  <a:xfrm>
                    <a:off x="8094250" y="4176242"/>
                    <a:ext cx="225308" cy="738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ector: Angulado 37">
                    <a:extLst>
                      <a:ext uri="{FF2B5EF4-FFF2-40B4-BE49-F238E27FC236}">
                        <a16:creationId xmlns:a16="http://schemas.microsoft.com/office/drawing/2014/main" id="{1C38AF3F-3DB0-AE4B-10FF-27D1E046C95A}"/>
                      </a:ext>
                    </a:extLst>
                  </p:cNvPr>
                  <p:cNvCxnSpPr>
                    <a:cxnSpLocks/>
                    <a:stCxn id="29" idx="2"/>
                    <a:endCxn id="31" idx="0"/>
                  </p:cNvCxnSpPr>
                  <p:nvPr/>
                </p:nvCxnSpPr>
                <p:spPr>
                  <a:xfrm rot="5400000">
                    <a:off x="7061464" y="-202444"/>
                    <a:ext cx="371588" cy="762300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7E0938D4-5D6E-9864-B60D-47FA531F103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7664" y="4861365"/>
                    <a:ext cx="1656184" cy="769441"/>
                  </a:xfrm>
                  <a:prstGeom prst="rect">
                    <a:avLst/>
                  </a:prstGeom>
                  <a:solidFill>
                    <a:srgbClr val="AC75D5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Acompanhamento indicadores</a:t>
                    </a:r>
                  </a:p>
                  <a:p>
                    <a:pPr algn="ctr"/>
                    <a:endParaRPr lang="pt-BR" sz="105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CaixaDeTexto 39">
                    <a:extLst>
                      <a:ext uri="{FF2B5EF4-FFF2-40B4-BE49-F238E27FC236}">
                        <a16:creationId xmlns:a16="http://schemas.microsoft.com/office/drawing/2014/main" id="{DCC02E69-B622-11E5-85A4-FA665671E236}"/>
                      </a:ext>
                    </a:extLst>
                  </p:cNvPr>
                  <p:cNvSpPr txBox="1"/>
                  <p:nvPr/>
                </p:nvSpPr>
                <p:spPr>
                  <a:xfrm>
                    <a:off x="4545588" y="4858035"/>
                    <a:ext cx="1656184" cy="769441"/>
                  </a:xfrm>
                  <a:prstGeom prst="rect">
                    <a:avLst/>
                  </a:prstGeom>
                  <a:solidFill>
                    <a:srgbClr val="AC75D5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Auditorias</a:t>
                    </a:r>
                  </a:p>
                  <a:p>
                    <a:pPr algn="ctr"/>
                    <a:endParaRPr lang="pt-BR" sz="1050" b="1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pt-BR" sz="105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1" name="Conector de Seta Reta 40">
                    <a:extLst>
                      <a:ext uri="{FF2B5EF4-FFF2-40B4-BE49-F238E27FC236}">
                        <a16:creationId xmlns:a16="http://schemas.microsoft.com/office/drawing/2014/main" id="{9D7DB9F4-F668-A23B-F583-194DC97A6998}"/>
                      </a:ext>
                    </a:extLst>
                  </p:cNvPr>
                  <p:cNvCxnSpPr>
                    <a:cxnSpLocks/>
                    <a:stCxn id="39" idx="3"/>
                    <a:endCxn id="40" idx="1"/>
                  </p:cNvCxnSpPr>
                  <p:nvPr/>
                </p:nvCxnSpPr>
                <p:spPr>
                  <a:xfrm flipV="1">
                    <a:off x="4263848" y="5242757"/>
                    <a:ext cx="281740" cy="33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2BC855EA-5C7F-DAEE-5184-B0ED07E07FB4}"/>
                      </a:ext>
                    </a:extLst>
                  </p:cNvPr>
                  <p:cNvSpPr txBox="1"/>
                  <p:nvPr/>
                </p:nvSpPr>
                <p:spPr>
                  <a:xfrm>
                    <a:off x="6438067" y="4858035"/>
                    <a:ext cx="1656184" cy="769441"/>
                  </a:xfrm>
                  <a:prstGeom prst="rect">
                    <a:avLst/>
                  </a:prstGeom>
                  <a:solidFill>
                    <a:srgbClr val="AC75D5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Avaliações</a:t>
                    </a:r>
                  </a:p>
                  <a:p>
                    <a:pPr algn="ctr"/>
                    <a:endParaRPr lang="pt-BR" sz="1050" b="1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pt-BR" sz="105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3" name="Conector de Seta Reta 42">
                    <a:extLst>
                      <a:ext uri="{FF2B5EF4-FFF2-40B4-BE49-F238E27FC236}">
                        <a16:creationId xmlns:a16="http://schemas.microsoft.com/office/drawing/2014/main" id="{32FF8D26-120E-8DEE-D0DA-F5873FFEE6CC}"/>
                      </a:ext>
                    </a:extLst>
                  </p:cNvPr>
                  <p:cNvCxnSpPr>
                    <a:cxnSpLocks/>
                    <a:stCxn id="40" idx="3"/>
                    <a:endCxn id="42" idx="1"/>
                  </p:cNvCxnSpPr>
                  <p:nvPr/>
                </p:nvCxnSpPr>
                <p:spPr>
                  <a:xfrm>
                    <a:off x="6201772" y="5242757"/>
                    <a:ext cx="23629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FA3B7FF2-DBA6-C4C4-4D9A-10CDE4D70EEA}"/>
                      </a:ext>
                    </a:extLst>
                  </p:cNvPr>
                  <p:cNvSpPr txBox="1"/>
                  <p:nvPr/>
                </p:nvSpPr>
                <p:spPr>
                  <a:xfrm>
                    <a:off x="8319558" y="4865419"/>
                    <a:ext cx="1656184" cy="769441"/>
                  </a:xfrm>
                  <a:prstGeom prst="rect">
                    <a:avLst/>
                  </a:prstGeom>
                  <a:solidFill>
                    <a:srgbClr val="AC75D5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Completar seções adicionais da máquina</a:t>
                    </a:r>
                  </a:p>
                </p:txBody>
              </p:sp>
              <p:cxnSp>
                <p:nvCxnSpPr>
                  <p:cNvPr id="45" name="Conector de Seta Reta 44">
                    <a:extLst>
                      <a:ext uri="{FF2B5EF4-FFF2-40B4-BE49-F238E27FC236}">
                        <a16:creationId xmlns:a16="http://schemas.microsoft.com/office/drawing/2014/main" id="{F63BEA10-1C8B-210B-AFB2-3AAEB5C404B3}"/>
                      </a:ext>
                    </a:extLst>
                  </p:cNvPr>
                  <p:cNvCxnSpPr>
                    <a:cxnSpLocks/>
                    <a:stCxn id="42" idx="3"/>
                    <a:endCxn id="44" idx="1"/>
                  </p:cNvCxnSpPr>
                  <p:nvPr/>
                </p:nvCxnSpPr>
                <p:spPr>
                  <a:xfrm>
                    <a:off x="8094250" y="5242756"/>
                    <a:ext cx="225308" cy="738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CaixaDeTexto 45">
                    <a:extLst>
                      <a:ext uri="{FF2B5EF4-FFF2-40B4-BE49-F238E27FC236}">
                        <a16:creationId xmlns:a16="http://schemas.microsoft.com/office/drawing/2014/main" id="{4B3C9AFA-3D6A-83A8-9B87-6A585580C6BD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8713" y="4868310"/>
                    <a:ext cx="1656184" cy="769441"/>
                  </a:xfrm>
                  <a:prstGeom prst="rect">
                    <a:avLst/>
                  </a:prstGeom>
                  <a:solidFill>
                    <a:srgbClr val="AC75D5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050" b="1" dirty="0">
                        <a:solidFill>
                          <a:schemeClr val="tx1"/>
                        </a:solidFill>
                      </a:rPr>
                      <a:t>Análise das oportunidades</a:t>
                    </a:r>
                  </a:p>
                  <a:p>
                    <a:pPr algn="ctr"/>
                    <a:endParaRPr lang="pt-BR" sz="105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" name="Conector de Seta Reta 46">
                    <a:extLst>
                      <a:ext uri="{FF2B5EF4-FFF2-40B4-BE49-F238E27FC236}">
                        <a16:creationId xmlns:a16="http://schemas.microsoft.com/office/drawing/2014/main" id="{969B14DC-14A7-3303-B757-7DE5F3487B7F}"/>
                      </a:ext>
                    </a:extLst>
                  </p:cNvPr>
                  <p:cNvCxnSpPr>
                    <a:cxnSpLocks/>
                    <a:stCxn id="44" idx="3"/>
                    <a:endCxn id="46" idx="1"/>
                  </p:cNvCxnSpPr>
                  <p:nvPr/>
                </p:nvCxnSpPr>
                <p:spPr>
                  <a:xfrm>
                    <a:off x="9975742" y="5250140"/>
                    <a:ext cx="222971" cy="289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ector: Angulado 47">
                    <a:extLst>
                      <a:ext uri="{FF2B5EF4-FFF2-40B4-BE49-F238E27FC236}">
                        <a16:creationId xmlns:a16="http://schemas.microsoft.com/office/drawing/2014/main" id="{D8589DED-503D-20C7-E1F1-BCF4496C444F}"/>
                      </a:ext>
                    </a:extLst>
                  </p:cNvPr>
                  <p:cNvCxnSpPr>
                    <a:cxnSpLocks/>
                    <a:stCxn id="36" idx="2"/>
                    <a:endCxn id="39" idx="0"/>
                  </p:cNvCxnSpPr>
                  <p:nvPr/>
                </p:nvCxnSpPr>
                <p:spPr>
                  <a:xfrm rot="5400000">
                    <a:off x="6145195" y="1858908"/>
                    <a:ext cx="293020" cy="57118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2F79476D-6ECA-5825-5730-C65AD6268AD6}"/>
                    </a:ext>
                  </a:extLst>
                </p:cNvPr>
                <p:cNvGrpSpPr/>
                <p:nvPr/>
              </p:nvGrpSpPr>
              <p:grpSpPr>
                <a:xfrm>
                  <a:off x="7953756" y="2180187"/>
                  <a:ext cx="4106204" cy="2879738"/>
                  <a:chOff x="7953756" y="2180187"/>
                  <a:chExt cx="4106204" cy="2879738"/>
                </a:xfrm>
              </p:grpSpPr>
              <p:cxnSp>
                <p:nvCxnSpPr>
                  <p:cNvPr id="12" name="Conector: Angulado 11">
                    <a:extLst>
                      <a:ext uri="{FF2B5EF4-FFF2-40B4-BE49-F238E27FC236}">
                        <a16:creationId xmlns:a16="http://schemas.microsoft.com/office/drawing/2014/main" id="{7FA3748D-DE06-7FAB-6A9D-17DFCA2342B2}"/>
                      </a:ext>
                    </a:extLst>
                  </p:cNvPr>
                  <p:cNvCxnSpPr>
                    <a:cxnSpLocks/>
                    <a:endCxn id="19" idx="3"/>
                  </p:cNvCxnSpPr>
                  <p:nvPr/>
                </p:nvCxnSpPr>
                <p:spPr>
                  <a:xfrm rot="10800000">
                    <a:off x="7953756" y="2180187"/>
                    <a:ext cx="4106204" cy="284127"/>
                  </a:xfrm>
                  <a:prstGeom prst="bentConnector3">
                    <a:avLst/>
                  </a:prstGeom>
                  <a:ln w="19050">
                    <a:solidFill>
                      <a:srgbClr val="0033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ector: Angulado 12">
                    <a:extLst>
                      <a:ext uri="{FF2B5EF4-FFF2-40B4-BE49-F238E27FC236}">
                        <a16:creationId xmlns:a16="http://schemas.microsoft.com/office/drawing/2014/main" id="{4F601A3F-56A2-9FB9-557F-99EA97BDBD71}"/>
                      </a:ext>
                    </a:extLst>
                  </p:cNvPr>
                  <p:cNvCxnSpPr>
                    <a:stCxn id="46" idx="0"/>
                  </p:cNvCxnSpPr>
                  <p:nvPr/>
                </p:nvCxnSpPr>
                <p:spPr>
                  <a:xfrm rot="5400000" flipH="1" flipV="1">
                    <a:off x="10179401" y="3179371"/>
                    <a:ext cx="2595613" cy="1165495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33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04171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EDC24-DE2E-7D6C-1BCA-B6C92E32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3.Projetos de melhorias- KAIZEN</a:t>
            </a:r>
            <a:endParaRPr lang="pt-BR" dirty="0">
              <a:solidFill>
                <a:srgbClr val="0070C0"/>
              </a:solidFill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7BFB756-5E64-0F1A-5479-EECBB9937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20295"/>
              </p:ext>
            </p:extLst>
          </p:nvPr>
        </p:nvGraphicFramePr>
        <p:xfrm>
          <a:off x="944880" y="2025358"/>
          <a:ext cx="10302240" cy="4028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39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E364A-5D21-D775-5353-8E263AF5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Projetos recentes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06119-113F-9AAF-2E6D-6216A29E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925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Montagem de linha de fabricação de absorventes </a:t>
            </a:r>
            <a:r>
              <a:rPr lang="pt-BR" dirty="0" err="1"/>
              <a:t>Fameccanica</a:t>
            </a:r>
            <a:r>
              <a:rPr lang="pt-BR" dirty="0"/>
              <a:t>, completo;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Melhorias de processo/partes, para aumento de velocidade de 10%, em linha de produção de absorventes, </a:t>
            </a:r>
            <a:r>
              <a:rPr lang="pt-BR" dirty="0" err="1"/>
              <a:t>Zuiko</a:t>
            </a:r>
            <a:r>
              <a:rPr lang="pt-BR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Startup de linha de fabricação </a:t>
            </a:r>
            <a:r>
              <a:rPr lang="pt-BR" dirty="0" err="1"/>
              <a:t>Zuiko</a:t>
            </a:r>
            <a:r>
              <a:rPr lang="pt-BR" dirty="0"/>
              <a:t> de absorvente, para produto Noturno;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Comissionamento/startup de linha de fabricação de protetores </a:t>
            </a:r>
            <a:r>
              <a:rPr lang="pt-BR" dirty="0" err="1"/>
              <a:t>Zuiko</a:t>
            </a:r>
            <a:r>
              <a:rPr lang="pt-BR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Melhorias, redução de custo de fabricação de linha de fabricação de fraldas Geriátricas </a:t>
            </a:r>
            <a:r>
              <a:rPr lang="pt-BR" dirty="0" err="1"/>
              <a:t>Zuiko</a:t>
            </a:r>
            <a:r>
              <a:rPr lang="pt-B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Instalação de enfardadeiras TMC, em linhas de fraldas.</a:t>
            </a:r>
          </a:p>
        </p:txBody>
      </p:sp>
    </p:spTree>
    <p:extLst>
      <p:ext uri="{BB962C8B-B14F-4D97-AF65-F5344CB8AC3E}">
        <p14:creationId xmlns:p14="http://schemas.microsoft.com/office/powerpoint/2010/main" val="332307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E364A-5D21-D775-5353-8E263AF5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Projetos recentes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06119-113F-9AAF-2E6D-6216A29E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925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err="1"/>
              <a:t>Retrofiting</a:t>
            </a:r>
            <a:r>
              <a:rPr lang="pt-BR" dirty="0"/>
              <a:t> e adequação de embaladora </a:t>
            </a:r>
            <a:r>
              <a:rPr lang="pt-BR" dirty="0" err="1"/>
              <a:t>Optima</a:t>
            </a:r>
            <a:r>
              <a:rPr lang="pt-BR" dirty="0"/>
              <a:t>, para fabricar fardos;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Gestão para fabricação de conjunto de corte e selagem de absorventes, com fornecedor local, gerando redução no valor, na ordem de 60%, se comparado com o fabricante;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Retrofiting</a:t>
            </a:r>
            <a:r>
              <a:rPr lang="pt-BR" dirty="0"/>
              <a:t> e adequação de embaladora de papel higiênico,  com fornecedor local, gerando redução no valor na ordem de 50%, se comparado com o fabricante;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Mudanças no </a:t>
            </a:r>
            <a:r>
              <a:rPr lang="pt-BR" dirty="0" err="1"/>
              <a:t>lay</a:t>
            </a:r>
            <a:r>
              <a:rPr lang="pt-BR" dirty="0"/>
              <a:t> de linhas de conversão de papel higiênico;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Melhorias em esteiras de transportes de fardos de papel higiênico.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31959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1577</TotalTime>
  <Words>1182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Arial Rounded MT Bold</vt:lpstr>
      <vt:lpstr>Gill Sans MT</vt:lpstr>
      <vt:lpstr>Galeria</vt:lpstr>
      <vt:lpstr>PEY - Projetos &amp;  Processos</vt:lpstr>
      <vt:lpstr> Valores</vt:lpstr>
      <vt:lpstr>OBJETIVOS</vt:lpstr>
      <vt:lpstr>1. Gestão de projetos</vt:lpstr>
      <vt:lpstr>2. Gestão e controle de Processos</vt:lpstr>
      <vt:lpstr>2. Gestão e controle de Processos</vt:lpstr>
      <vt:lpstr>3.Projetos de melhorias- KAIZEN</vt:lpstr>
      <vt:lpstr>Projetos recentes</vt:lpstr>
      <vt:lpstr>Projetos recentes</vt:lpstr>
      <vt:lpstr>Projetos recentes</vt:lpstr>
      <vt:lpstr>Exemplos de melhorias de equipamentos</vt:lpstr>
      <vt:lpstr>exemplos de redimensionamentos</vt:lpstr>
      <vt:lpstr>exemplos de adequações/melhorias</vt:lpstr>
      <vt:lpstr>Exemplo de fabricação</vt:lpstr>
      <vt:lpstr>Por que contratar a PEY?</vt:lpstr>
      <vt:lpstr>Clientes/parceiros</vt:lpstr>
      <vt:lpstr>Projetos relevantes</vt:lpstr>
      <vt:lpstr>Projetos relevantes</vt:lpstr>
      <vt:lpstr>Projetos relevantes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PEY  -   Projetos &amp; Processos</dc:title>
  <dc:creator>Paulo Ueda</dc:creator>
  <cp:lastModifiedBy>Paulo Ueda</cp:lastModifiedBy>
  <cp:revision>9</cp:revision>
  <dcterms:created xsi:type="dcterms:W3CDTF">2023-02-06T18:15:52Z</dcterms:created>
  <dcterms:modified xsi:type="dcterms:W3CDTF">2023-04-03T21:24:52Z</dcterms:modified>
</cp:coreProperties>
</file>