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AE0BE-8A58-4814-934C-036FFF8CA418}" v="39" dt="2024-09-12T22:01:1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bburu Chandraiah" userId="b4afd52c8b2f7633" providerId="LiveId" clId="{393AE0BE-8A58-4814-934C-036FFF8CA418}"/>
    <pc:docChg chg="undo custSel addSld modSld addMainMaster delMainMaster">
      <pc:chgData name="Gobburu Chandraiah" userId="b4afd52c8b2f7633" providerId="LiveId" clId="{393AE0BE-8A58-4814-934C-036FFF8CA418}" dt="2024-09-12T22:01:18.126" v="606" actId="313"/>
      <pc:docMkLst>
        <pc:docMk/>
      </pc:docMkLst>
      <pc:sldChg chg="addSp delSp modSp new mod setBg modClrScheme addAnim chgLayout">
        <pc:chgData name="Gobburu Chandraiah" userId="b4afd52c8b2f7633" providerId="LiveId" clId="{393AE0BE-8A58-4814-934C-036FFF8CA418}" dt="2024-09-12T22:01:18.126" v="606" actId="313"/>
        <pc:sldMkLst>
          <pc:docMk/>
          <pc:sldMk cId="390943047" sldId="256"/>
        </pc:sldMkLst>
        <pc:spChg chg="mod">
          <ac:chgData name="Gobburu Chandraiah" userId="b4afd52c8b2f7633" providerId="LiveId" clId="{393AE0BE-8A58-4814-934C-036FFF8CA418}" dt="2024-09-12T21:30:10.809" v="111" actId="26606"/>
          <ac:spMkLst>
            <pc:docMk/>
            <pc:sldMk cId="390943047" sldId="256"/>
            <ac:spMk id="2" creationId="{C0E75101-CCA5-8B77-B526-C67911B679ED}"/>
          </ac:spMkLst>
        </pc:spChg>
        <pc:spChg chg="mod">
          <ac:chgData name="Gobburu Chandraiah" userId="b4afd52c8b2f7633" providerId="LiveId" clId="{393AE0BE-8A58-4814-934C-036FFF8CA418}" dt="2024-09-12T22:01:18.126" v="606" actId="313"/>
          <ac:spMkLst>
            <pc:docMk/>
            <pc:sldMk cId="390943047" sldId="256"/>
            <ac:spMk id="3" creationId="{8CC7B9E8-22C3-1C85-A9B4-373D4A1A6718}"/>
          </ac:spMkLst>
        </pc:spChg>
        <pc:spChg chg="add del">
          <ac:chgData name="Gobburu Chandraiah" userId="b4afd52c8b2f7633" providerId="LiveId" clId="{393AE0BE-8A58-4814-934C-036FFF8CA418}" dt="2024-09-12T21:30:10.640" v="110" actId="26606"/>
          <ac:spMkLst>
            <pc:docMk/>
            <pc:sldMk cId="390943047" sldId="256"/>
            <ac:spMk id="9" creationId="{E20BB609-EF92-42DB-836C-0699A590B5CF}"/>
          </ac:spMkLst>
        </pc:spChg>
        <pc:spChg chg="add del">
          <ac:chgData name="Gobburu Chandraiah" userId="b4afd52c8b2f7633" providerId="LiveId" clId="{393AE0BE-8A58-4814-934C-036FFF8CA418}" dt="2024-09-12T21:30:10.640" v="110" actId="26606"/>
          <ac:spMkLst>
            <pc:docMk/>
            <pc:sldMk cId="390943047" sldId="256"/>
            <ac:spMk id="11" creationId="{40FA88D0-E295-4CF3-934C-6423EACEB025}"/>
          </ac:spMkLst>
        </pc:spChg>
        <pc:spChg chg="add">
          <ac:chgData name="Gobburu Chandraiah" userId="b4afd52c8b2f7633" providerId="LiveId" clId="{393AE0BE-8A58-4814-934C-036FFF8CA418}" dt="2024-09-12T21:30:10.809" v="111" actId="26606"/>
          <ac:spMkLst>
            <pc:docMk/>
            <pc:sldMk cId="390943047" sldId="256"/>
            <ac:spMk id="23" creationId="{F1174801-1395-44C5-9B00-CCAC45C056E7}"/>
          </ac:spMkLst>
        </pc:spChg>
        <pc:spChg chg="add">
          <ac:chgData name="Gobburu Chandraiah" userId="b4afd52c8b2f7633" providerId="LiveId" clId="{393AE0BE-8A58-4814-934C-036FFF8CA418}" dt="2024-09-12T21:30:10.809" v="111" actId="26606"/>
          <ac:spMkLst>
            <pc:docMk/>
            <pc:sldMk cId="390943047" sldId="256"/>
            <ac:spMk id="27" creationId="{996DFAFB-BCE1-4BEC-82FB-D574234DEF0A}"/>
          </ac:spMkLst>
        </pc:spChg>
        <pc:spChg chg="add">
          <ac:chgData name="Gobburu Chandraiah" userId="b4afd52c8b2f7633" providerId="LiveId" clId="{393AE0BE-8A58-4814-934C-036FFF8CA418}" dt="2024-09-12T21:30:10.809" v="111" actId="26606"/>
          <ac:spMkLst>
            <pc:docMk/>
            <pc:sldMk cId="390943047" sldId="256"/>
            <ac:spMk id="38" creationId="{60E728E6-A07E-4A6C-AB92-D56E1402F61A}"/>
          </ac:spMkLst>
        </pc:spChg>
        <pc:grpChg chg="add">
          <ac:chgData name="Gobburu Chandraiah" userId="b4afd52c8b2f7633" providerId="LiveId" clId="{393AE0BE-8A58-4814-934C-036FFF8CA418}" dt="2024-09-12T21:30:10.809" v="111" actId="26606"/>
          <ac:grpSpMkLst>
            <pc:docMk/>
            <pc:sldMk cId="390943047" sldId="256"/>
            <ac:grpSpMk id="24" creationId="{5C0E6139-8A19-4905-87E2-E547D7B7F1AF}"/>
          </ac:grpSpMkLst>
        </pc:grpChg>
        <pc:grpChg chg="add">
          <ac:chgData name="Gobburu Chandraiah" userId="b4afd52c8b2f7633" providerId="LiveId" clId="{393AE0BE-8A58-4814-934C-036FFF8CA418}" dt="2024-09-12T21:30:10.809" v="111" actId="26606"/>
          <ac:grpSpMkLst>
            <pc:docMk/>
            <pc:sldMk cId="390943047" sldId="256"/>
            <ac:grpSpMk id="28" creationId="{8F281804-17FE-49B9-9065-1A44CD473CAE}"/>
          </ac:grpSpMkLst>
        </pc:grpChg>
        <pc:grpChg chg="add">
          <ac:chgData name="Gobburu Chandraiah" userId="b4afd52c8b2f7633" providerId="LiveId" clId="{393AE0BE-8A58-4814-934C-036FFF8CA418}" dt="2024-09-12T21:30:10.809" v="111" actId="26606"/>
          <ac:grpSpMkLst>
            <pc:docMk/>
            <pc:sldMk cId="390943047" sldId="256"/>
            <ac:grpSpMk id="40" creationId="{18579DB9-24B0-487B-81E3-8D02AD5F8C81}"/>
          </ac:grpSpMkLst>
        </pc:grpChg>
        <pc:picChg chg="add del">
          <ac:chgData name="Gobburu Chandraiah" userId="b4afd52c8b2f7633" providerId="LiveId" clId="{393AE0BE-8A58-4814-934C-036FFF8CA418}" dt="2024-09-12T21:30:10.640" v="110" actId="26606"/>
          <ac:picMkLst>
            <pc:docMk/>
            <pc:sldMk cId="390943047" sldId="256"/>
            <ac:picMk id="4" creationId="{CA04C414-D4A5-9038-E034-A429F3DFB51F}"/>
          </ac:picMkLst>
        </pc:picChg>
        <pc:picChg chg="add">
          <ac:chgData name="Gobburu Chandraiah" userId="b4afd52c8b2f7633" providerId="LiveId" clId="{393AE0BE-8A58-4814-934C-036FFF8CA418}" dt="2024-09-12T21:30:10.809" v="111" actId="26606"/>
          <ac:picMkLst>
            <pc:docMk/>
            <pc:sldMk cId="390943047" sldId="256"/>
            <ac:picMk id="39" creationId="{3DE028C3-1A8F-3A26-EAA3-42B07AA3FA29}"/>
          </ac:picMkLst>
        </pc:picChg>
        <pc:cxnChg chg="add del">
          <ac:chgData name="Gobburu Chandraiah" userId="b4afd52c8b2f7633" providerId="LiveId" clId="{393AE0BE-8A58-4814-934C-036FFF8CA418}" dt="2024-09-12T21:30:10.640" v="110" actId="26606"/>
          <ac:cxnSpMkLst>
            <pc:docMk/>
            <pc:sldMk cId="390943047" sldId="256"/>
            <ac:cxnSpMk id="13" creationId="{8F4E56A8-93D5-4BE3-AE61-84677331AD07}"/>
          </ac:cxnSpMkLst>
        </pc:cxnChg>
        <pc:cxnChg chg="add del">
          <ac:chgData name="Gobburu Chandraiah" userId="b4afd52c8b2f7633" providerId="LiveId" clId="{393AE0BE-8A58-4814-934C-036FFF8CA418}" dt="2024-09-12T21:30:10.640" v="110" actId="26606"/>
          <ac:cxnSpMkLst>
            <pc:docMk/>
            <pc:sldMk cId="390943047" sldId="256"/>
            <ac:cxnSpMk id="15" creationId="{BD492A0C-1773-477B-83B5-C707CB057709}"/>
          </ac:cxnSpMkLst>
        </pc:cxnChg>
      </pc:sldChg>
      <pc:sldChg chg="modSp new mod">
        <pc:chgData name="Gobburu Chandraiah" userId="b4afd52c8b2f7633" providerId="LiveId" clId="{393AE0BE-8A58-4814-934C-036FFF8CA418}" dt="2024-09-12T22:00:48.345" v="589" actId="20577"/>
        <pc:sldMkLst>
          <pc:docMk/>
          <pc:sldMk cId="1991994848" sldId="257"/>
        </pc:sldMkLst>
        <pc:spChg chg="mod">
          <ac:chgData name="Gobburu Chandraiah" userId="b4afd52c8b2f7633" providerId="LiveId" clId="{393AE0BE-8A58-4814-934C-036FFF8CA418}" dt="2024-09-12T21:31:15.564" v="126" actId="20577"/>
          <ac:spMkLst>
            <pc:docMk/>
            <pc:sldMk cId="1991994848" sldId="257"/>
            <ac:spMk id="2" creationId="{3801D285-7E11-9E58-B514-DB4367AB96AF}"/>
          </ac:spMkLst>
        </pc:spChg>
        <pc:spChg chg="mod">
          <ac:chgData name="Gobburu Chandraiah" userId="b4afd52c8b2f7633" providerId="LiveId" clId="{393AE0BE-8A58-4814-934C-036FFF8CA418}" dt="2024-09-12T22:00:48.345" v="589" actId="20577"/>
          <ac:spMkLst>
            <pc:docMk/>
            <pc:sldMk cId="1991994848" sldId="257"/>
            <ac:spMk id="3" creationId="{8CD832D9-6B28-DB06-FFC7-A9EA23429AFB}"/>
          </ac:spMkLst>
        </pc:spChg>
      </pc:sldChg>
      <pc:sldChg chg="modSp new mod">
        <pc:chgData name="Gobburu Chandraiah" userId="b4afd52c8b2f7633" providerId="LiveId" clId="{393AE0BE-8A58-4814-934C-036FFF8CA418}" dt="2024-09-12T21:38:08.805" v="366"/>
        <pc:sldMkLst>
          <pc:docMk/>
          <pc:sldMk cId="2963083862" sldId="258"/>
        </pc:sldMkLst>
        <pc:spChg chg="mod">
          <ac:chgData name="Gobburu Chandraiah" userId="b4afd52c8b2f7633" providerId="LiveId" clId="{393AE0BE-8A58-4814-934C-036FFF8CA418}" dt="2024-09-12T21:38:08.805" v="366"/>
          <ac:spMkLst>
            <pc:docMk/>
            <pc:sldMk cId="2963083862" sldId="258"/>
            <ac:spMk id="2" creationId="{85AAB11E-C372-9624-E544-27280518DCB3}"/>
          </ac:spMkLst>
        </pc:spChg>
        <pc:spChg chg="mod">
          <ac:chgData name="Gobburu Chandraiah" userId="b4afd52c8b2f7633" providerId="LiveId" clId="{393AE0BE-8A58-4814-934C-036FFF8CA418}" dt="2024-09-12T21:37:58.078" v="364" actId="27636"/>
          <ac:spMkLst>
            <pc:docMk/>
            <pc:sldMk cId="2963083862" sldId="258"/>
            <ac:spMk id="3" creationId="{9E3B5847-BBB7-7E42-DB45-FF0116D27633}"/>
          </ac:spMkLst>
        </pc:spChg>
      </pc:sldChg>
      <pc:sldChg chg="addSp delSp modSp new mod">
        <pc:chgData name="Gobburu Chandraiah" userId="b4afd52c8b2f7633" providerId="LiveId" clId="{393AE0BE-8A58-4814-934C-036FFF8CA418}" dt="2024-09-12T21:50:17.512" v="494" actId="1076"/>
        <pc:sldMkLst>
          <pc:docMk/>
          <pc:sldMk cId="3286987137" sldId="259"/>
        </pc:sldMkLst>
        <pc:spChg chg="mod">
          <ac:chgData name="Gobburu Chandraiah" userId="b4afd52c8b2f7633" providerId="LiveId" clId="{393AE0BE-8A58-4814-934C-036FFF8CA418}" dt="2024-09-12T21:45:22.706" v="471" actId="20577"/>
          <ac:spMkLst>
            <pc:docMk/>
            <pc:sldMk cId="3286987137" sldId="259"/>
            <ac:spMk id="2" creationId="{D1EB5A57-5D56-D456-7555-371E9CFFB0C4}"/>
          </ac:spMkLst>
        </pc:spChg>
        <pc:spChg chg="del mod">
          <ac:chgData name="Gobburu Chandraiah" userId="b4afd52c8b2f7633" providerId="LiveId" clId="{393AE0BE-8A58-4814-934C-036FFF8CA418}" dt="2024-09-12T21:35:35.943" v="333"/>
          <ac:spMkLst>
            <pc:docMk/>
            <pc:sldMk cId="3286987137" sldId="259"/>
            <ac:spMk id="3" creationId="{B759FD11-2B8D-3D04-FED4-3143504F33DA}"/>
          </ac:spMkLst>
        </pc:spChg>
        <pc:spChg chg="del mod">
          <ac:chgData name="Gobburu Chandraiah" userId="b4afd52c8b2f7633" providerId="LiveId" clId="{393AE0BE-8A58-4814-934C-036FFF8CA418}" dt="2024-09-12T21:36:00.671" v="338" actId="21"/>
          <ac:spMkLst>
            <pc:docMk/>
            <pc:sldMk cId="3286987137" sldId="259"/>
            <ac:spMk id="4" creationId="{A45E19A1-9731-0AE8-6718-EAD1DB642A67}"/>
          </ac:spMkLst>
        </pc:spChg>
        <pc:picChg chg="add mod">
          <ac:chgData name="Gobburu Chandraiah" userId="b4afd52c8b2f7633" providerId="LiveId" clId="{393AE0BE-8A58-4814-934C-036FFF8CA418}" dt="2024-09-12T21:35:53.995" v="337" actId="14100"/>
          <ac:picMkLst>
            <pc:docMk/>
            <pc:sldMk cId="3286987137" sldId="259"/>
            <ac:picMk id="5" creationId="{173E8643-7163-BEC3-7514-A038A940DDA6}"/>
          </ac:picMkLst>
        </pc:picChg>
        <pc:picChg chg="add mod">
          <ac:chgData name="Gobburu Chandraiah" userId="b4afd52c8b2f7633" providerId="LiveId" clId="{393AE0BE-8A58-4814-934C-036FFF8CA418}" dt="2024-09-12T21:43:26.727" v="425" actId="14100"/>
          <ac:picMkLst>
            <pc:docMk/>
            <pc:sldMk cId="3286987137" sldId="259"/>
            <ac:picMk id="7" creationId="{E5146CE0-3439-688C-4185-AF0C11D32A4F}"/>
          </ac:picMkLst>
        </pc:picChg>
        <pc:picChg chg="add mod">
          <ac:chgData name="Gobburu Chandraiah" userId="b4afd52c8b2f7633" providerId="LiveId" clId="{393AE0BE-8A58-4814-934C-036FFF8CA418}" dt="2024-09-12T21:50:10.093" v="492" actId="1076"/>
          <ac:picMkLst>
            <pc:docMk/>
            <pc:sldMk cId="3286987137" sldId="259"/>
            <ac:picMk id="9" creationId="{1C4DC304-28CD-B609-DE65-7524B09959FF}"/>
          </ac:picMkLst>
        </pc:picChg>
        <pc:picChg chg="add mod">
          <ac:chgData name="Gobburu Chandraiah" userId="b4afd52c8b2f7633" providerId="LiveId" clId="{393AE0BE-8A58-4814-934C-036FFF8CA418}" dt="2024-09-12T21:50:12.583" v="493" actId="1076"/>
          <ac:picMkLst>
            <pc:docMk/>
            <pc:sldMk cId="3286987137" sldId="259"/>
            <ac:picMk id="11" creationId="{275B0163-F012-C0F9-646B-D3E33CE2C02E}"/>
          </ac:picMkLst>
        </pc:picChg>
        <pc:picChg chg="add mod">
          <ac:chgData name="Gobburu Chandraiah" userId="b4afd52c8b2f7633" providerId="LiveId" clId="{393AE0BE-8A58-4814-934C-036FFF8CA418}" dt="2024-09-12T21:50:17.512" v="494" actId="1076"/>
          <ac:picMkLst>
            <pc:docMk/>
            <pc:sldMk cId="3286987137" sldId="259"/>
            <ac:picMk id="13" creationId="{F5A93C92-8885-1D8C-A9CB-6763BEDE61CC}"/>
          </ac:picMkLst>
        </pc:picChg>
      </pc:sldChg>
      <pc:sldChg chg="addSp delSp modSp new mod setBg">
        <pc:chgData name="Gobburu Chandraiah" userId="b4afd52c8b2f7633" providerId="LiveId" clId="{393AE0BE-8A58-4814-934C-036FFF8CA418}" dt="2024-09-12T21:51:11.950" v="516" actId="14100"/>
        <pc:sldMkLst>
          <pc:docMk/>
          <pc:sldMk cId="1116624665" sldId="260"/>
        </pc:sldMkLst>
        <pc:spChg chg="mod">
          <ac:chgData name="Gobburu Chandraiah" userId="b4afd52c8b2f7633" providerId="LiveId" clId="{393AE0BE-8A58-4814-934C-036FFF8CA418}" dt="2024-09-12T21:51:00.672" v="514" actId="26606"/>
          <ac:spMkLst>
            <pc:docMk/>
            <pc:sldMk cId="1116624665" sldId="260"/>
            <ac:spMk id="2" creationId="{55321232-6774-BF9B-44D1-5A28A446AC9A}"/>
          </ac:spMkLst>
        </pc:spChg>
        <pc:spChg chg="del">
          <ac:chgData name="Gobburu Chandraiah" userId="b4afd52c8b2f7633" providerId="LiveId" clId="{393AE0BE-8A58-4814-934C-036FFF8CA418}" dt="2024-09-12T21:50:52.066" v="511"/>
          <ac:spMkLst>
            <pc:docMk/>
            <pc:sldMk cId="1116624665" sldId="260"/>
            <ac:spMk id="3" creationId="{805338CA-BBAF-BFA1-ED52-5230CF262AAE}"/>
          </ac:spMkLst>
        </pc:spChg>
        <pc:spChg chg="add">
          <ac:chgData name="Gobburu Chandraiah" userId="b4afd52c8b2f7633" providerId="LiveId" clId="{393AE0BE-8A58-4814-934C-036FFF8CA418}" dt="2024-09-12T21:51:00.672" v="514" actId="26606"/>
          <ac:spMkLst>
            <pc:docMk/>
            <pc:sldMk cId="1116624665" sldId="260"/>
            <ac:spMk id="10" creationId="{247A131F-D5DE-41A5-B4CF-4F345319B40B}"/>
          </ac:spMkLst>
        </pc:spChg>
        <pc:spChg chg="add">
          <ac:chgData name="Gobburu Chandraiah" userId="b4afd52c8b2f7633" providerId="LiveId" clId="{393AE0BE-8A58-4814-934C-036FFF8CA418}" dt="2024-09-12T21:51:00.672" v="514" actId="26606"/>
          <ac:spMkLst>
            <pc:docMk/>
            <pc:sldMk cId="1116624665" sldId="260"/>
            <ac:spMk id="12" creationId="{3AF4666D-BD98-40A5-A75F-478B982010B2}"/>
          </ac:spMkLst>
        </pc:spChg>
        <pc:spChg chg="add">
          <ac:chgData name="Gobburu Chandraiah" userId="b4afd52c8b2f7633" providerId="LiveId" clId="{393AE0BE-8A58-4814-934C-036FFF8CA418}" dt="2024-09-12T21:51:00.672" v="514" actId="26606"/>
          <ac:spMkLst>
            <pc:docMk/>
            <pc:sldMk cId="1116624665" sldId="260"/>
            <ac:spMk id="14" creationId="{68680585-71F9-4721-A998-4974171D2EB4}"/>
          </ac:spMkLst>
        </pc:spChg>
        <pc:spChg chg="add">
          <ac:chgData name="Gobburu Chandraiah" userId="b4afd52c8b2f7633" providerId="LiveId" clId="{393AE0BE-8A58-4814-934C-036FFF8CA418}" dt="2024-09-12T21:51:00.672" v="514" actId="26606"/>
          <ac:spMkLst>
            <pc:docMk/>
            <pc:sldMk cId="1116624665" sldId="260"/>
            <ac:spMk id="16" creationId="{12BC95C2-2EEC-4F59-ABA8-660B0D059CCF}"/>
          </ac:spMkLst>
        </pc:spChg>
        <pc:spChg chg="add">
          <ac:chgData name="Gobburu Chandraiah" userId="b4afd52c8b2f7633" providerId="LiveId" clId="{393AE0BE-8A58-4814-934C-036FFF8CA418}" dt="2024-09-12T21:51:00.672" v="514" actId="26606"/>
          <ac:spMkLst>
            <pc:docMk/>
            <pc:sldMk cId="1116624665" sldId="260"/>
            <ac:spMk id="36" creationId="{F1174801-1395-44C5-9B00-CCAC45C056E7}"/>
          </ac:spMkLst>
        </pc:spChg>
        <pc:spChg chg="add">
          <ac:chgData name="Gobburu Chandraiah" userId="b4afd52c8b2f7633" providerId="LiveId" clId="{393AE0BE-8A58-4814-934C-036FFF8CA418}" dt="2024-09-12T21:51:00.672" v="514" actId="26606"/>
          <ac:spMkLst>
            <pc:docMk/>
            <pc:sldMk cId="1116624665" sldId="260"/>
            <ac:spMk id="38" creationId="{996DFAFB-BCE1-4BEC-82FB-D574234DEF0A}"/>
          </ac:spMkLst>
        </pc:spChg>
        <pc:grpChg chg="add">
          <ac:chgData name="Gobburu Chandraiah" userId="b4afd52c8b2f7633" providerId="LiveId" clId="{393AE0BE-8A58-4814-934C-036FFF8CA418}" dt="2024-09-12T21:51:00.672" v="514" actId="26606"/>
          <ac:grpSpMkLst>
            <pc:docMk/>
            <pc:sldMk cId="1116624665" sldId="260"/>
            <ac:grpSpMk id="18" creationId="{03E9870D-4BBA-43AF-8D44-BBADF020CFF6}"/>
          </ac:grpSpMkLst>
        </pc:grpChg>
        <pc:grpChg chg="add">
          <ac:chgData name="Gobburu Chandraiah" userId="b4afd52c8b2f7633" providerId="LiveId" clId="{393AE0BE-8A58-4814-934C-036FFF8CA418}" dt="2024-09-12T21:51:00.672" v="514" actId="26606"/>
          <ac:grpSpMkLst>
            <pc:docMk/>
            <pc:sldMk cId="1116624665" sldId="260"/>
            <ac:grpSpMk id="27" creationId="{C3279E8D-2BAA-4CB1-834B-09FADD54DE56}"/>
          </ac:grpSpMkLst>
        </pc:grpChg>
        <pc:grpChg chg="add">
          <ac:chgData name="Gobburu Chandraiah" userId="b4afd52c8b2f7633" providerId="LiveId" clId="{393AE0BE-8A58-4814-934C-036FFF8CA418}" dt="2024-09-12T21:51:00.672" v="514" actId="26606"/>
          <ac:grpSpMkLst>
            <pc:docMk/>
            <pc:sldMk cId="1116624665" sldId="260"/>
            <ac:grpSpMk id="40" creationId="{F99A87B6-0764-47AD-BF24-B54A16F9445B}"/>
          </ac:grpSpMkLst>
        </pc:grpChg>
        <pc:grpChg chg="add">
          <ac:chgData name="Gobburu Chandraiah" userId="b4afd52c8b2f7633" providerId="LiveId" clId="{393AE0BE-8A58-4814-934C-036FFF8CA418}" dt="2024-09-12T21:51:00.672" v="514" actId="26606"/>
          <ac:grpSpMkLst>
            <pc:docMk/>
            <pc:sldMk cId="1116624665" sldId="260"/>
            <ac:grpSpMk id="50" creationId="{5C0E6139-8A19-4905-87E2-E547D7B7F1AF}"/>
          </ac:grpSpMkLst>
        </pc:grpChg>
        <pc:grpChg chg="add">
          <ac:chgData name="Gobburu Chandraiah" userId="b4afd52c8b2f7633" providerId="LiveId" clId="{393AE0BE-8A58-4814-934C-036FFF8CA418}" dt="2024-09-12T21:51:00.672" v="514" actId="26606"/>
          <ac:grpSpMkLst>
            <pc:docMk/>
            <pc:sldMk cId="1116624665" sldId="260"/>
            <ac:grpSpMk id="54" creationId="{EE8A2E90-75F0-4F59-AE03-FE737F410E1A}"/>
          </ac:grpSpMkLst>
        </pc:grpChg>
        <pc:picChg chg="add mod">
          <ac:chgData name="Gobburu Chandraiah" userId="b4afd52c8b2f7633" providerId="LiveId" clId="{393AE0BE-8A58-4814-934C-036FFF8CA418}" dt="2024-09-12T21:51:11.950" v="516" actId="14100"/>
          <ac:picMkLst>
            <pc:docMk/>
            <pc:sldMk cId="1116624665" sldId="260"/>
            <ac:picMk id="5" creationId="{3B05988E-833A-028F-D72E-3913B4B52065}"/>
          </ac:picMkLst>
        </pc:picChg>
      </pc:sldChg>
      <pc:sldChg chg="addSp delSp modSp add mod">
        <pc:chgData name="Gobburu Chandraiah" userId="b4afd52c8b2f7633" providerId="LiveId" clId="{393AE0BE-8A58-4814-934C-036FFF8CA418}" dt="2024-09-12T21:54:26.312" v="544" actId="26606"/>
        <pc:sldMkLst>
          <pc:docMk/>
          <pc:sldMk cId="670874423" sldId="261"/>
        </pc:sldMkLst>
        <pc:spChg chg="mod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" creationId="{55321232-6774-BF9B-44D1-5A28A446AC9A}"/>
          </ac:spMkLst>
        </pc:spChg>
        <pc:spChg chg="add del mod">
          <ac:chgData name="Gobburu Chandraiah" userId="b4afd52c8b2f7633" providerId="LiveId" clId="{393AE0BE-8A58-4814-934C-036FFF8CA418}" dt="2024-09-12T21:53:10.413" v="519"/>
          <ac:spMkLst>
            <pc:docMk/>
            <pc:sldMk cId="670874423" sldId="261"/>
            <ac:spMk id="4" creationId="{C8102B5A-1412-0002-BBBF-8284FB7A5A43}"/>
          </ac:spMkLst>
        </pc:spChg>
        <pc:spChg chg="add del mod">
          <ac:chgData name="Gobburu Chandraiah" userId="b4afd52c8b2f7633" providerId="LiveId" clId="{393AE0BE-8A58-4814-934C-036FFF8CA418}" dt="2024-09-12T21:54:09.126" v="539"/>
          <ac:spMkLst>
            <pc:docMk/>
            <pc:sldMk cId="670874423" sldId="261"/>
            <ac:spMk id="9" creationId="{1BA31CD6-8754-C068-2CD3-187C7AEB956B}"/>
          </ac:spMkLst>
        </pc:spChg>
        <pc:spChg chg="del">
          <ac:chgData name="Gobburu Chandraiah" userId="b4afd52c8b2f7633" providerId="LiveId" clId="{393AE0BE-8A58-4814-934C-036FFF8CA418}" dt="2024-09-12T21:53:13.387" v="522" actId="26606"/>
          <ac:spMkLst>
            <pc:docMk/>
            <pc:sldMk cId="670874423" sldId="261"/>
            <ac:spMk id="10" creationId="{247A131F-D5DE-41A5-B4CF-4F345319B40B}"/>
          </ac:spMkLst>
        </pc:spChg>
        <pc:spChg chg="del">
          <ac:chgData name="Gobburu Chandraiah" userId="b4afd52c8b2f7633" providerId="LiveId" clId="{393AE0BE-8A58-4814-934C-036FFF8CA418}" dt="2024-09-12T21:53:13.387" v="522" actId="26606"/>
          <ac:spMkLst>
            <pc:docMk/>
            <pc:sldMk cId="670874423" sldId="261"/>
            <ac:spMk id="12" creationId="{3AF4666D-BD98-40A5-A75F-478B982010B2}"/>
          </ac:spMkLst>
        </pc:spChg>
        <pc:spChg chg="del">
          <ac:chgData name="Gobburu Chandraiah" userId="b4afd52c8b2f7633" providerId="LiveId" clId="{393AE0BE-8A58-4814-934C-036FFF8CA418}" dt="2024-09-12T21:53:13.387" v="522" actId="26606"/>
          <ac:spMkLst>
            <pc:docMk/>
            <pc:sldMk cId="670874423" sldId="261"/>
            <ac:spMk id="14" creationId="{68680585-71F9-4721-A998-4974171D2EB4}"/>
          </ac:spMkLst>
        </pc:spChg>
        <pc:spChg chg="del">
          <ac:chgData name="Gobburu Chandraiah" userId="b4afd52c8b2f7633" providerId="LiveId" clId="{393AE0BE-8A58-4814-934C-036FFF8CA418}" dt="2024-09-12T21:53:13.387" v="522" actId="26606"/>
          <ac:spMkLst>
            <pc:docMk/>
            <pc:sldMk cId="670874423" sldId="261"/>
            <ac:spMk id="16" creationId="{12BC95C2-2EEC-4F59-ABA8-660B0D059CCF}"/>
          </ac:spMkLst>
        </pc:spChg>
        <pc:spChg chg="del">
          <ac:chgData name="Gobburu Chandraiah" userId="b4afd52c8b2f7633" providerId="LiveId" clId="{393AE0BE-8A58-4814-934C-036FFF8CA418}" dt="2024-09-12T21:53:13.387" v="522" actId="26606"/>
          <ac:spMkLst>
            <pc:docMk/>
            <pc:sldMk cId="670874423" sldId="261"/>
            <ac:spMk id="36" creationId="{F1174801-1395-44C5-9B00-CCAC45C056E7}"/>
          </ac:spMkLst>
        </pc:spChg>
        <pc:spChg chg="del">
          <ac:chgData name="Gobburu Chandraiah" userId="b4afd52c8b2f7633" providerId="LiveId" clId="{393AE0BE-8A58-4814-934C-036FFF8CA418}" dt="2024-09-12T21:53:13.387" v="522" actId="26606"/>
          <ac:spMkLst>
            <pc:docMk/>
            <pc:sldMk cId="670874423" sldId="261"/>
            <ac:spMk id="38" creationId="{996DFAFB-BCE1-4BEC-82FB-D574234DEF0A}"/>
          </ac:spMkLst>
        </pc:spChg>
        <pc:spChg chg="add del">
          <ac:chgData name="Gobburu Chandraiah" userId="b4afd52c8b2f7633" providerId="LiveId" clId="{393AE0BE-8A58-4814-934C-036FFF8CA418}" dt="2024-09-12T21:53:29.701" v="531" actId="26606"/>
          <ac:spMkLst>
            <pc:docMk/>
            <pc:sldMk cId="670874423" sldId="261"/>
            <ac:spMk id="68" creationId="{247A131F-D5DE-41A5-B4CF-4F345319B40B}"/>
          </ac:spMkLst>
        </pc:spChg>
        <pc:spChg chg="add del">
          <ac:chgData name="Gobburu Chandraiah" userId="b4afd52c8b2f7633" providerId="LiveId" clId="{393AE0BE-8A58-4814-934C-036FFF8CA418}" dt="2024-09-12T21:53:29.701" v="531" actId="26606"/>
          <ac:spMkLst>
            <pc:docMk/>
            <pc:sldMk cId="670874423" sldId="261"/>
            <ac:spMk id="70" creationId="{3AF4666D-BD98-40A5-A75F-478B982010B2}"/>
          </ac:spMkLst>
        </pc:spChg>
        <pc:spChg chg="add del">
          <ac:chgData name="Gobburu Chandraiah" userId="b4afd52c8b2f7633" providerId="LiveId" clId="{393AE0BE-8A58-4814-934C-036FFF8CA418}" dt="2024-09-12T21:53:29.701" v="531" actId="26606"/>
          <ac:spMkLst>
            <pc:docMk/>
            <pc:sldMk cId="670874423" sldId="261"/>
            <ac:spMk id="72" creationId="{68680585-71F9-4721-A998-4974171D2EB4}"/>
          </ac:spMkLst>
        </pc:spChg>
        <pc:spChg chg="add del">
          <ac:chgData name="Gobburu Chandraiah" userId="b4afd52c8b2f7633" providerId="LiveId" clId="{393AE0BE-8A58-4814-934C-036FFF8CA418}" dt="2024-09-12T21:53:29.701" v="531" actId="26606"/>
          <ac:spMkLst>
            <pc:docMk/>
            <pc:sldMk cId="670874423" sldId="261"/>
            <ac:spMk id="74" creationId="{12BC95C2-2EEC-4F59-ABA8-660B0D059CCF}"/>
          </ac:spMkLst>
        </pc:spChg>
        <pc:spChg chg="add del">
          <ac:chgData name="Gobburu Chandraiah" userId="b4afd52c8b2f7633" providerId="LiveId" clId="{393AE0BE-8A58-4814-934C-036FFF8CA418}" dt="2024-09-12T21:53:29.701" v="531" actId="26606"/>
          <ac:spMkLst>
            <pc:docMk/>
            <pc:sldMk cId="670874423" sldId="261"/>
            <ac:spMk id="94" creationId="{F1174801-1395-44C5-9B00-CCAC45C056E7}"/>
          </ac:spMkLst>
        </pc:spChg>
        <pc:spChg chg="add del">
          <ac:chgData name="Gobburu Chandraiah" userId="b4afd52c8b2f7633" providerId="LiveId" clId="{393AE0BE-8A58-4814-934C-036FFF8CA418}" dt="2024-09-12T21:53:29.701" v="531" actId="26606"/>
          <ac:spMkLst>
            <pc:docMk/>
            <pc:sldMk cId="670874423" sldId="261"/>
            <ac:spMk id="96" creationId="{996DFAFB-BCE1-4BEC-82FB-D574234DEF0A}"/>
          </ac:spMkLst>
        </pc:spChg>
        <pc:spChg chg="add del">
          <ac:chgData name="Gobburu Chandraiah" userId="b4afd52c8b2f7633" providerId="LiveId" clId="{393AE0BE-8A58-4814-934C-036FFF8CA418}" dt="2024-09-12T21:53:29.631" v="530" actId="26606"/>
          <ac:spMkLst>
            <pc:docMk/>
            <pc:sldMk cId="670874423" sldId="261"/>
            <ac:spMk id="125" creationId="{59D23B9A-B3D3-9A50-414E-ED6154DA75C2}"/>
          </ac:spMkLst>
        </pc:spChg>
        <pc:spChg chg="add del">
          <ac:chgData name="Gobburu Chandraiah" userId="b4afd52c8b2f7633" providerId="LiveId" clId="{393AE0BE-8A58-4814-934C-036FFF8CA418}" dt="2024-09-12T21:53:26.323" v="526" actId="26606"/>
          <ac:spMkLst>
            <pc:docMk/>
            <pc:sldMk cId="670874423" sldId="261"/>
            <ac:spMk id="126" creationId="{247A131F-D5DE-41A5-B4CF-4F345319B40B}"/>
          </ac:spMkLst>
        </pc:spChg>
        <pc:spChg chg="add del">
          <ac:chgData name="Gobburu Chandraiah" userId="b4afd52c8b2f7633" providerId="LiveId" clId="{393AE0BE-8A58-4814-934C-036FFF8CA418}" dt="2024-09-12T21:53:26.323" v="526" actId="26606"/>
          <ac:spMkLst>
            <pc:docMk/>
            <pc:sldMk cId="670874423" sldId="261"/>
            <ac:spMk id="128" creationId="{3AF4666D-BD98-40A5-A75F-478B982010B2}"/>
          </ac:spMkLst>
        </pc:spChg>
        <pc:spChg chg="add del">
          <ac:chgData name="Gobburu Chandraiah" userId="b4afd52c8b2f7633" providerId="LiveId" clId="{393AE0BE-8A58-4814-934C-036FFF8CA418}" dt="2024-09-12T21:53:26.323" v="526" actId="26606"/>
          <ac:spMkLst>
            <pc:docMk/>
            <pc:sldMk cId="670874423" sldId="261"/>
            <ac:spMk id="130" creationId="{68680585-71F9-4721-A998-4974171D2EB4}"/>
          </ac:spMkLst>
        </pc:spChg>
        <pc:spChg chg="add del">
          <ac:chgData name="Gobburu Chandraiah" userId="b4afd52c8b2f7633" providerId="LiveId" clId="{393AE0BE-8A58-4814-934C-036FFF8CA418}" dt="2024-09-12T21:53:26.323" v="526" actId="26606"/>
          <ac:spMkLst>
            <pc:docMk/>
            <pc:sldMk cId="670874423" sldId="261"/>
            <ac:spMk id="132" creationId="{12BC95C2-2EEC-4F59-ABA8-660B0D059CCF}"/>
          </ac:spMkLst>
        </pc:spChg>
        <pc:spChg chg="add del">
          <ac:chgData name="Gobburu Chandraiah" userId="b4afd52c8b2f7633" providerId="LiveId" clId="{393AE0BE-8A58-4814-934C-036FFF8CA418}" dt="2024-09-12T21:53:26.323" v="526" actId="26606"/>
          <ac:spMkLst>
            <pc:docMk/>
            <pc:sldMk cId="670874423" sldId="261"/>
            <ac:spMk id="152" creationId="{F1174801-1395-44C5-9B00-CCAC45C056E7}"/>
          </ac:spMkLst>
        </pc:spChg>
        <pc:spChg chg="add del">
          <ac:chgData name="Gobburu Chandraiah" userId="b4afd52c8b2f7633" providerId="LiveId" clId="{393AE0BE-8A58-4814-934C-036FFF8CA418}" dt="2024-09-12T21:53:26.323" v="526" actId="26606"/>
          <ac:spMkLst>
            <pc:docMk/>
            <pc:sldMk cId="670874423" sldId="261"/>
            <ac:spMk id="154" creationId="{996DFAFB-BCE1-4BEC-82FB-D574234DEF0A}"/>
          </ac:spMkLst>
        </pc:spChg>
        <pc:spChg chg="add del">
          <ac:chgData name="Gobburu Chandraiah" userId="b4afd52c8b2f7633" providerId="LiveId" clId="{393AE0BE-8A58-4814-934C-036FFF8CA418}" dt="2024-09-12T21:53:27.598" v="528" actId="26606"/>
          <ac:spMkLst>
            <pc:docMk/>
            <pc:sldMk cId="670874423" sldId="261"/>
            <ac:spMk id="182" creationId="{247A131F-D5DE-41A5-B4CF-4F345319B40B}"/>
          </ac:spMkLst>
        </pc:spChg>
        <pc:spChg chg="add del">
          <ac:chgData name="Gobburu Chandraiah" userId="b4afd52c8b2f7633" providerId="LiveId" clId="{393AE0BE-8A58-4814-934C-036FFF8CA418}" dt="2024-09-12T21:53:27.598" v="528" actId="26606"/>
          <ac:spMkLst>
            <pc:docMk/>
            <pc:sldMk cId="670874423" sldId="261"/>
            <ac:spMk id="183" creationId="{3AF4666D-BD98-40A5-A75F-478B982010B2}"/>
          </ac:spMkLst>
        </pc:spChg>
        <pc:spChg chg="add del">
          <ac:chgData name="Gobburu Chandraiah" userId="b4afd52c8b2f7633" providerId="LiveId" clId="{393AE0BE-8A58-4814-934C-036FFF8CA418}" dt="2024-09-12T21:53:27.598" v="528" actId="26606"/>
          <ac:spMkLst>
            <pc:docMk/>
            <pc:sldMk cId="670874423" sldId="261"/>
            <ac:spMk id="184" creationId="{68680585-71F9-4721-A998-4974171D2EB4}"/>
          </ac:spMkLst>
        </pc:spChg>
        <pc:spChg chg="add del">
          <ac:chgData name="Gobburu Chandraiah" userId="b4afd52c8b2f7633" providerId="LiveId" clId="{393AE0BE-8A58-4814-934C-036FFF8CA418}" dt="2024-09-12T21:53:27.598" v="528" actId="26606"/>
          <ac:spMkLst>
            <pc:docMk/>
            <pc:sldMk cId="670874423" sldId="261"/>
            <ac:spMk id="185" creationId="{12BC95C2-2EEC-4F59-ABA8-660B0D059CCF}"/>
          </ac:spMkLst>
        </pc:spChg>
        <pc:spChg chg="add del">
          <ac:chgData name="Gobburu Chandraiah" userId="b4afd52c8b2f7633" providerId="LiveId" clId="{393AE0BE-8A58-4814-934C-036FFF8CA418}" dt="2024-09-12T21:53:27.598" v="528" actId="26606"/>
          <ac:spMkLst>
            <pc:docMk/>
            <pc:sldMk cId="670874423" sldId="261"/>
            <ac:spMk id="202" creationId="{F1174801-1395-44C5-9B00-CCAC45C056E7}"/>
          </ac:spMkLst>
        </pc:spChg>
        <pc:spChg chg="add del">
          <ac:chgData name="Gobburu Chandraiah" userId="b4afd52c8b2f7633" providerId="LiveId" clId="{393AE0BE-8A58-4814-934C-036FFF8CA418}" dt="2024-09-12T21:53:27.598" v="528" actId="26606"/>
          <ac:spMkLst>
            <pc:docMk/>
            <pc:sldMk cId="670874423" sldId="261"/>
            <ac:spMk id="203" creationId="{996DFAFB-BCE1-4BEC-82FB-D574234DEF0A}"/>
          </ac:spMkLst>
        </pc:spChg>
        <pc:spChg chg="add del">
          <ac:chgData name="Gobburu Chandraiah" userId="b4afd52c8b2f7633" providerId="LiveId" clId="{393AE0BE-8A58-4814-934C-036FFF8CA418}" dt="2024-09-12T21:53:29.631" v="530" actId="26606"/>
          <ac:spMkLst>
            <pc:docMk/>
            <pc:sldMk cId="670874423" sldId="261"/>
            <ac:spMk id="224" creationId="{8651CFA9-6065-4243-AC48-858E359780B1}"/>
          </ac:spMkLst>
        </pc:spChg>
        <pc:spChg chg="add del">
          <ac:chgData name="Gobburu Chandraiah" userId="b4afd52c8b2f7633" providerId="LiveId" clId="{393AE0BE-8A58-4814-934C-036FFF8CA418}" dt="2024-09-12T21:53:29.631" v="530" actId="26606"/>
          <ac:spMkLst>
            <pc:docMk/>
            <pc:sldMk cId="670874423" sldId="261"/>
            <ac:spMk id="225" creationId="{37962AE0-6A1C-4B76-9D52-10E5E6D7D3BB}"/>
          </ac:spMkLst>
        </pc:spChg>
        <pc:spChg chg="add del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31" creationId="{247A131F-D5DE-41A5-B4CF-4F345319B40B}"/>
          </ac:spMkLst>
        </pc:spChg>
        <pc:spChg chg="add del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32" creationId="{3AF4666D-BD98-40A5-A75F-478B982010B2}"/>
          </ac:spMkLst>
        </pc:spChg>
        <pc:spChg chg="add del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33" creationId="{68680585-71F9-4721-A998-4974171D2EB4}"/>
          </ac:spMkLst>
        </pc:spChg>
        <pc:spChg chg="add del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34" creationId="{12BC95C2-2EEC-4F59-ABA8-660B0D059CCF}"/>
          </ac:spMkLst>
        </pc:spChg>
        <pc:spChg chg="add del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49" creationId="{F1174801-1395-44C5-9B00-CCAC45C056E7}"/>
          </ac:spMkLst>
        </pc:spChg>
        <pc:spChg chg="add del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50" creationId="{996DFAFB-BCE1-4BEC-82FB-D574234DEF0A}"/>
          </ac:spMkLst>
        </pc:spChg>
        <pc:spChg chg="add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58" creationId="{247A131F-D5DE-41A5-B4CF-4F345319B40B}"/>
          </ac:spMkLst>
        </pc:spChg>
        <pc:spChg chg="add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60" creationId="{3AF4666D-BD98-40A5-A75F-478B982010B2}"/>
          </ac:spMkLst>
        </pc:spChg>
        <pc:spChg chg="add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62" creationId="{68680585-71F9-4721-A998-4974171D2EB4}"/>
          </ac:spMkLst>
        </pc:spChg>
        <pc:spChg chg="add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64" creationId="{12BC95C2-2EEC-4F59-ABA8-660B0D059CCF}"/>
          </ac:spMkLst>
        </pc:spChg>
        <pc:spChg chg="add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84" creationId="{F1174801-1395-44C5-9B00-CCAC45C056E7}"/>
          </ac:spMkLst>
        </pc:spChg>
        <pc:spChg chg="add">
          <ac:chgData name="Gobburu Chandraiah" userId="b4afd52c8b2f7633" providerId="LiveId" clId="{393AE0BE-8A58-4814-934C-036FFF8CA418}" dt="2024-09-12T21:54:26.312" v="544" actId="26606"/>
          <ac:spMkLst>
            <pc:docMk/>
            <pc:sldMk cId="670874423" sldId="261"/>
            <ac:spMk id="286" creationId="{996DFAFB-BCE1-4BEC-82FB-D574234DEF0A}"/>
          </ac:spMkLst>
        </pc:spChg>
        <pc:grpChg chg="del">
          <ac:chgData name="Gobburu Chandraiah" userId="b4afd52c8b2f7633" providerId="LiveId" clId="{393AE0BE-8A58-4814-934C-036FFF8CA418}" dt="2024-09-12T21:53:13.387" v="522" actId="26606"/>
          <ac:grpSpMkLst>
            <pc:docMk/>
            <pc:sldMk cId="670874423" sldId="261"/>
            <ac:grpSpMk id="18" creationId="{03E9870D-4BBA-43AF-8D44-BBADF020CFF6}"/>
          </ac:grpSpMkLst>
        </pc:grpChg>
        <pc:grpChg chg="del">
          <ac:chgData name="Gobburu Chandraiah" userId="b4afd52c8b2f7633" providerId="LiveId" clId="{393AE0BE-8A58-4814-934C-036FFF8CA418}" dt="2024-09-12T21:53:13.387" v="522" actId="26606"/>
          <ac:grpSpMkLst>
            <pc:docMk/>
            <pc:sldMk cId="670874423" sldId="261"/>
            <ac:grpSpMk id="27" creationId="{C3279E8D-2BAA-4CB1-834B-09FADD54DE56}"/>
          </ac:grpSpMkLst>
        </pc:grpChg>
        <pc:grpChg chg="del">
          <ac:chgData name="Gobburu Chandraiah" userId="b4afd52c8b2f7633" providerId="LiveId" clId="{393AE0BE-8A58-4814-934C-036FFF8CA418}" dt="2024-09-12T21:53:13.387" v="522" actId="26606"/>
          <ac:grpSpMkLst>
            <pc:docMk/>
            <pc:sldMk cId="670874423" sldId="261"/>
            <ac:grpSpMk id="40" creationId="{F99A87B6-0764-47AD-BF24-B54A16F9445B}"/>
          </ac:grpSpMkLst>
        </pc:grpChg>
        <pc:grpChg chg="del">
          <ac:chgData name="Gobburu Chandraiah" userId="b4afd52c8b2f7633" providerId="LiveId" clId="{393AE0BE-8A58-4814-934C-036FFF8CA418}" dt="2024-09-12T21:53:13.387" v="522" actId="26606"/>
          <ac:grpSpMkLst>
            <pc:docMk/>
            <pc:sldMk cId="670874423" sldId="261"/>
            <ac:grpSpMk id="50" creationId="{5C0E6139-8A19-4905-87E2-E547D7B7F1AF}"/>
          </ac:grpSpMkLst>
        </pc:grpChg>
        <pc:grpChg chg="del">
          <ac:chgData name="Gobburu Chandraiah" userId="b4afd52c8b2f7633" providerId="LiveId" clId="{393AE0BE-8A58-4814-934C-036FFF8CA418}" dt="2024-09-12T21:53:13.387" v="522" actId="26606"/>
          <ac:grpSpMkLst>
            <pc:docMk/>
            <pc:sldMk cId="670874423" sldId="261"/>
            <ac:grpSpMk id="54" creationId="{EE8A2E90-75F0-4F59-AE03-FE737F410E1A}"/>
          </ac:grpSpMkLst>
        </pc:grpChg>
        <pc:grpChg chg="add del">
          <ac:chgData name="Gobburu Chandraiah" userId="b4afd52c8b2f7633" providerId="LiveId" clId="{393AE0BE-8A58-4814-934C-036FFF8CA418}" dt="2024-09-12T21:53:29.701" v="531" actId="26606"/>
          <ac:grpSpMkLst>
            <pc:docMk/>
            <pc:sldMk cId="670874423" sldId="261"/>
            <ac:grpSpMk id="76" creationId="{03E9870D-4BBA-43AF-8D44-BBADF020CFF6}"/>
          </ac:grpSpMkLst>
        </pc:grpChg>
        <pc:grpChg chg="add del">
          <ac:chgData name="Gobburu Chandraiah" userId="b4afd52c8b2f7633" providerId="LiveId" clId="{393AE0BE-8A58-4814-934C-036FFF8CA418}" dt="2024-09-12T21:53:29.701" v="531" actId="26606"/>
          <ac:grpSpMkLst>
            <pc:docMk/>
            <pc:sldMk cId="670874423" sldId="261"/>
            <ac:grpSpMk id="85" creationId="{C3279E8D-2BAA-4CB1-834B-09FADD54DE56}"/>
          </ac:grpSpMkLst>
        </pc:grpChg>
        <pc:grpChg chg="add del">
          <ac:chgData name="Gobburu Chandraiah" userId="b4afd52c8b2f7633" providerId="LiveId" clId="{393AE0BE-8A58-4814-934C-036FFF8CA418}" dt="2024-09-12T21:53:29.701" v="531" actId="26606"/>
          <ac:grpSpMkLst>
            <pc:docMk/>
            <pc:sldMk cId="670874423" sldId="261"/>
            <ac:grpSpMk id="98" creationId="{F99A87B6-0764-47AD-BF24-B54A16F9445B}"/>
          </ac:grpSpMkLst>
        </pc:grpChg>
        <pc:grpChg chg="add del">
          <ac:chgData name="Gobburu Chandraiah" userId="b4afd52c8b2f7633" providerId="LiveId" clId="{393AE0BE-8A58-4814-934C-036FFF8CA418}" dt="2024-09-12T21:53:29.701" v="531" actId="26606"/>
          <ac:grpSpMkLst>
            <pc:docMk/>
            <pc:sldMk cId="670874423" sldId="261"/>
            <ac:grpSpMk id="108" creationId="{5C0E6139-8A19-4905-87E2-E547D7B7F1AF}"/>
          </ac:grpSpMkLst>
        </pc:grpChg>
        <pc:grpChg chg="add del">
          <ac:chgData name="Gobburu Chandraiah" userId="b4afd52c8b2f7633" providerId="LiveId" clId="{393AE0BE-8A58-4814-934C-036FFF8CA418}" dt="2024-09-12T21:53:29.701" v="531" actId="26606"/>
          <ac:grpSpMkLst>
            <pc:docMk/>
            <pc:sldMk cId="670874423" sldId="261"/>
            <ac:grpSpMk id="112" creationId="{EE8A2E90-75F0-4F59-AE03-FE737F410E1A}"/>
          </ac:grpSpMkLst>
        </pc:grpChg>
        <pc:grpChg chg="add del">
          <ac:chgData name="Gobburu Chandraiah" userId="b4afd52c8b2f7633" providerId="LiveId" clId="{393AE0BE-8A58-4814-934C-036FFF8CA418}" dt="2024-09-12T21:53:26.323" v="526" actId="26606"/>
          <ac:grpSpMkLst>
            <pc:docMk/>
            <pc:sldMk cId="670874423" sldId="261"/>
            <ac:grpSpMk id="134" creationId="{03E9870D-4BBA-43AF-8D44-BBADF020CFF6}"/>
          </ac:grpSpMkLst>
        </pc:grpChg>
        <pc:grpChg chg="add del">
          <ac:chgData name="Gobburu Chandraiah" userId="b4afd52c8b2f7633" providerId="LiveId" clId="{393AE0BE-8A58-4814-934C-036FFF8CA418}" dt="2024-09-12T21:53:29.631" v="530" actId="26606"/>
          <ac:grpSpMkLst>
            <pc:docMk/>
            <pc:sldMk cId="670874423" sldId="261"/>
            <ac:grpSpMk id="142" creationId="{284021E3-6F46-410C-BF43-B2DED736558E}"/>
          </ac:grpSpMkLst>
        </pc:grpChg>
        <pc:grpChg chg="add del">
          <ac:chgData name="Gobburu Chandraiah" userId="b4afd52c8b2f7633" providerId="LiveId" clId="{393AE0BE-8A58-4814-934C-036FFF8CA418}" dt="2024-09-12T21:53:26.323" v="526" actId="26606"/>
          <ac:grpSpMkLst>
            <pc:docMk/>
            <pc:sldMk cId="670874423" sldId="261"/>
            <ac:grpSpMk id="143" creationId="{C3279E8D-2BAA-4CB1-834B-09FADD54DE56}"/>
          </ac:grpSpMkLst>
        </pc:grpChg>
        <pc:grpChg chg="add del">
          <ac:chgData name="Gobburu Chandraiah" userId="b4afd52c8b2f7633" providerId="LiveId" clId="{393AE0BE-8A58-4814-934C-036FFF8CA418}" dt="2024-09-12T21:53:26.323" v="526" actId="26606"/>
          <ac:grpSpMkLst>
            <pc:docMk/>
            <pc:sldMk cId="670874423" sldId="261"/>
            <ac:grpSpMk id="156" creationId="{4210BA9D-B4AC-4A1D-B63B-44F10A9A7D49}"/>
          </ac:grpSpMkLst>
        </pc:grpChg>
        <pc:grpChg chg="add del">
          <ac:chgData name="Gobburu Chandraiah" userId="b4afd52c8b2f7633" providerId="LiveId" clId="{393AE0BE-8A58-4814-934C-036FFF8CA418}" dt="2024-09-12T21:53:26.323" v="526" actId="26606"/>
          <ac:grpSpMkLst>
            <pc:docMk/>
            <pc:sldMk cId="670874423" sldId="261"/>
            <ac:grpSpMk id="166" creationId="{80F56037-8334-4400-9C7A-A3BEFA96A8A6}"/>
          </ac:grpSpMkLst>
        </pc:grpChg>
        <pc:grpChg chg="add del">
          <ac:chgData name="Gobburu Chandraiah" userId="b4afd52c8b2f7633" providerId="LiveId" clId="{393AE0BE-8A58-4814-934C-036FFF8CA418}" dt="2024-09-12T21:54:26.312" v="544" actId="26606"/>
          <ac:grpSpMkLst>
            <pc:docMk/>
            <pc:sldMk cId="670874423" sldId="261"/>
            <ac:grpSpMk id="168" creationId="{FF47B612-7B2E-4A09-9B53-40BDE4350E2C}"/>
          </ac:grpSpMkLst>
        </pc:grpChg>
        <pc:grpChg chg="add del">
          <ac:chgData name="Gobburu Chandraiah" userId="b4afd52c8b2f7633" providerId="LiveId" clId="{393AE0BE-8A58-4814-934C-036FFF8CA418}" dt="2024-09-12T21:53:26.323" v="526" actId="26606"/>
          <ac:grpSpMkLst>
            <pc:docMk/>
            <pc:sldMk cId="670874423" sldId="261"/>
            <ac:grpSpMk id="170" creationId="{6B310A71-665E-47AB-9D80-2D90F7D92163}"/>
          </ac:grpSpMkLst>
        </pc:grpChg>
        <pc:grpChg chg="add del">
          <ac:chgData name="Gobburu Chandraiah" userId="b4afd52c8b2f7633" providerId="LiveId" clId="{393AE0BE-8A58-4814-934C-036FFF8CA418}" dt="2024-09-12T21:54:26.312" v="544" actId="26606"/>
          <ac:grpSpMkLst>
            <pc:docMk/>
            <pc:sldMk cId="670874423" sldId="261"/>
            <ac:grpSpMk id="178" creationId="{3BC5998F-E162-4A33-9E87-01942908A7AF}"/>
          </ac:grpSpMkLst>
        </pc:grpChg>
        <pc:grpChg chg="add del">
          <ac:chgData name="Gobburu Chandraiah" userId="b4afd52c8b2f7633" providerId="LiveId" clId="{393AE0BE-8A58-4814-934C-036FFF8CA418}" dt="2024-09-12T21:53:27.598" v="528" actId="26606"/>
          <ac:grpSpMkLst>
            <pc:docMk/>
            <pc:sldMk cId="670874423" sldId="261"/>
            <ac:grpSpMk id="186" creationId="{03E9870D-4BBA-43AF-8D44-BBADF020CFF6}"/>
          </ac:grpSpMkLst>
        </pc:grpChg>
        <pc:grpChg chg="add del">
          <ac:chgData name="Gobburu Chandraiah" userId="b4afd52c8b2f7633" providerId="LiveId" clId="{393AE0BE-8A58-4814-934C-036FFF8CA418}" dt="2024-09-12T21:53:27.598" v="528" actId="26606"/>
          <ac:grpSpMkLst>
            <pc:docMk/>
            <pc:sldMk cId="670874423" sldId="261"/>
            <ac:grpSpMk id="194" creationId="{C3279E8D-2BAA-4CB1-834B-09FADD54DE56}"/>
          </ac:grpSpMkLst>
        </pc:grpChg>
        <pc:grpChg chg="add del">
          <ac:chgData name="Gobburu Chandraiah" userId="b4afd52c8b2f7633" providerId="LiveId" clId="{393AE0BE-8A58-4814-934C-036FFF8CA418}" dt="2024-09-12T21:53:27.598" v="528" actId="26606"/>
          <ac:grpSpMkLst>
            <pc:docMk/>
            <pc:sldMk cId="670874423" sldId="261"/>
            <ac:grpSpMk id="204" creationId="{F99A87B6-0764-47AD-BF24-B54A16F9445B}"/>
          </ac:grpSpMkLst>
        </pc:grpChg>
        <pc:grpChg chg="add del">
          <ac:chgData name="Gobburu Chandraiah" userId="b4afd52c8b2f7633" providerId="LiveId" clId="{393AE0BE-8A58-4814-934C-036FFF8CA418}" dt="2024-09-12T21:53:27.598" v="528" actId="26606"/>
          <ac:grpSpMkLst>
            <pc:docMk/>
            <pc:sldMk cId="670874423" sldId="261"/>
            <ac:grpSpMk id="213" creationId="{5C0E6139-8A19-4905-87E2-E547D7B7F1AF}"/>
          </ac:grpSpMkLst>
        </pc:grpChg>
        <pc:grpChg chg="add del">
          <ac:chgData name="Gobburu Chandraiah" userId="b4afd52c8b2f7633" providerId="LiveId" clId="{393AE0BE-8A58-4814-934C-036FFF8CA418}" dt="2024-09-12T21:53:27.598" v="528" actId="26606"/>
          <ac:grpSpMkLst>
            <pc:docMk/>
            <pc:sldMk cId="670874423" sldId="261"/>
            <ac:grpSpMk id="214" creationId="{EE8A2E90-75F0-4F59-AE03-FE737F410E1A}"/>
          </ac:grpSpMkLst>
        </pc:grpChg>
        <pc:grpChg chg="add del">
          <ac:chgData name="Gobburu Chandraiah" userId="b4afd52c8b2f7633" providerId="LiveId" clId="{393AE0BE-8A58-4814-934C-036FFF8CA418}" dt="2024-09-12T21:53:29.631" v="530" actId="26606"/>
          <ac:grpSpMkLst>
            <pc:docMk/>
            <pc:sldMk cId="670874423" sldId="261"/>
            <ac:grpSpMk id="226" creationId="{34B438D8-EF7C-445C-8B7F-953BEB1BC133}"/>
          </ac:grpSpMkLst>
        </pc:grpChg>
        <pc:grpChg chg="add del">
          <ac:chgData name="Gobburu Chandraiah" userId="b4afd52c8b2f7633" providerId="LiveId" clId="{393AE0BE-8A58-4814-934C-036FFF8CA418}" dt="2024-09-12T21:54:26.312" v="544" actId="26606"/>
          <ac:grpSpMkLst>
            <pc:docMk/>
            <pc:sldMk cId="670874423" sldId="261"/>
            <ac:grpSpMk id="235" creationId="{03E9870D-4BBA-43AF-8D44-BBADF020CFF6}"/>
          </ac:grpSpMkLst>
        </pc:grpChg>
        <pc:grpChg chg="add del">
          <ac:chgData name="Gobburu Chandraiah" userId="b4afd52c8b2f7633" providerId="LiveId" clId="{393AE0BE-8A58-4814-934C-036FFF8CA418}" dt="2024-09-12T21:54:26.312" v="544" actId="26606"/>
          <ac:grpSpMkLst>
            <pc:docMk/>
            <pc:sldMk cId="670874423" sldId="261"/>
            <ac:grpSpMk id="242" creationId="{C3279E8D-2BAA-4CB1-834B-09FADD54DE56}"/>
          </ac:grpSpMkLst>
        </pc:grpChg>
        <pc:grpChg chg="add del">
          <ac:chgData name="Gobburu Chandraiah" userId="b4afd52c8b2f7633" providerId="LiveId" clId="{393AE0BE-8A58-4814-934C-036FFF8CA418}" dt="2024-09-12T21:54:26.312" v="544" actId="26606"/>
          <ac:grpSpMkLst>
            <pc:docMk/>
            <pc:sldMk cId="670874423" sldId="261"/>
            <ac:grpSpMk id="251" creationId="{33609D13-CB83-4F4B-BB01-27F01BE4E911}"/>
          </ac:grpSpMkLst>
        </pc:grpChg>
        <pc:grpChg chg="add">
          <ac:chgData name="Gobburu Chandraiah" userId="b4afd52c8b2f7633" providerId="LiveId" clId="{393AE0BE-8A58-4814-934C-036FFF8CA418}" dt="2024-09-12T21:54:26.312" v="544" actId="26606"/>
          <ac:grpSpMkLst>
            <pc:docMk/>
            <pc:sldMk cId="670874423" sldId="261"/>
            <ac:grpSpMk id="266" creationId="{03E9870D-4BBA-43AF-8D44-BBADF020CFF6}"/>
          </ac:grpSpMkLst>
        </pc:grpChg>
        <pc:grpChg chg="add">
          <ac:chgData name="Gobburu Chandraiah" userId="b4afd52c8b2f7633" providerId="LiveId" clId="{393AE0BE-8A58-4814-934C-036FFF8CA418}" dt="2024-09-12T21:54:26.312" v="544" actId="26606"/>
          <ac:grpSpMkLst>
            <pc:docMk/>
            <pc:sldMk cId="670874423" sldId="261"/>
            <ac:grpSpMk id="275" creationId="{C3279E8D-2BAA-4CB1-834B-09FADD54DE56}"/>
          </ac:grpSpMkLst>
        </pc:grpChg>
        <pc:grpChg chg="add">
          <ac:chgData name="Gobburu Chandraiah" userId="b4afd52c8b2f7633" providerId="LiveId" clId="{393AE0BE-8A58-4814-934C-036FFF8CA418}" dt="2024-09-12T21:54:26.312" v="544" actId="26606"/>
          <ac:grpSpMkLst>
            <pc:docMk/>
            <pc:sldMk cId="670874423" sldId="261"/>
            <ac:grpSpMk id="288" creationId="{33609D13-CB83-4F4B-BB01-27F01BE4E911}"/>
          </ac:grpSpMkLst>
        </pc:grpChg>
        <pc:grpChg chg="add">
          <ac:chgData name="Gobburu Chandraiah" userId="b4afd52c8b2f7633" providerId="LiveId" clId="{393AE0BE-8A58-4814-934C-036FFF8CA418}" dt="2024-09-12T21:54:26.312" v="544" actId="26606"/>
          <ac:grpSpMkLst>
            <pc:docMk/>
            <pc:sldMk cId="670874423" sldId="261"/>
            <ac:grpSpMk id="300" creationId="{FF47B612-7B2E-4A09-9B53-40BDE4350E2C}"/>
          </ac:grpSpMkLst>
        </pc:grpChg>
        <pc:grpChg chg="add">
          <ac:chgData name="Gobburu Chandraiah" userId="b4afd52c8b2f7633" providerId="LiveId" clId="{393AE0BE-8A58-4814-934C-036FFF8CA418}" dt="2024-09-12T21:54:26.312" v="544" actId="26606"/>
          <ac:grpSpMkLst>
            <pc:docMk/>
            <pc:sldMk cId="670874423" sldId="261"/>
            <ac:grpSpMk id="310" creationId="{3BC5998F-E162-4A33-9E87-01942908A7AF}"/>
          </ac:grpSpMkLst>
        </pc:grpChg>
        <pc:picChg chg="del">
          <ac:chgData name="Gobburu Chandraiah" userId="b4afd52c8b2f7633" providerId="LiveId" clId="{393AE0BE-8A58-4814-934C-036FFF8CA418}" dt="2024-09-12T21:52:56.986" v="518" actId="21"/>
          <ac:picMkLst>
            <pc:docMk/>
            <pc:sldMk cId="670874423" sldId="261"/>
            <ac:picMk id="5" creationId="{3B05988E-833A-028F-D72E-3913B4B52065}"/>
          </ac:picMkLst>
        </pc:picChg>
        <pc:picChg chg="add del mod">
          <ac:chgData name="Gobburu Chandraiah" userId="b4afd52c8b2f7633" providerId="LiveId" clId="{393AE0BE-8A58-4814-934C-036FFF8CA418}" dt="2024-09-12T21:53:55.480" v="538" actId="21"/>
          <ac:picMkLst>
            <pc:docMk/>
            <pc:sldMk cId="670874423" sldId="261"/>
            <ac:picMk id="7" creationId="{6CACCC92-21E4-8AB6-9F41-E17E48FF0525}"/>
          </ac:picMkLst>
        </pc:picChg>
        <pc:picChg chg="add mod">
          <ac:chgData name="Gobburu Chandraiah" userId="b4afd52c8b2f7633" providerId="LiveId" clId="{393AE0BE-8A58-4814-934C-036FFF8CA418}" dt="2024-09-12T21:54:26.312" v="544" actId="26606"/>
          <ac:picMkLst>
            <pc:docMk/>
            <pc:sldMk cId="670874423" sldId="261"/>
            <ac:picMk id="13" creationId="{BF91A881-6889-7773-AF27-B060353EF686}"/>
          </ac:picMkLst>
        </pc:picChg>
      </pc:sldChg>
      <pc:sldChg chg="addSp delSp modSp add mod">
        <pc:chgData name="Gobburu Chandraiah" userId="b4afd52c8b2f7633" providerId="LiveId" clId="{393AE0BE-8A58-4814-934C-036FFF8CA418}" dt="2024-09-12T21:56:17.910" v="554" actId="26606"/>
        <pc:sldMkLst>
          <pc:docMk/>
          <pc:sldMk cId="1599292435" sldId="262"/>
        </pc:sldMkLst>
        <pc:spChg chg="mod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2" creationId="{55321232-6774-BF9B-44D1-5A28A446AC9A}"/>
          </ac:spMkLst>
        </pc:spChg>
        <pc:spChg chg="add del mod">
          <ac:chgData name="Gobburu Chandraiah" userId="b4afd52c8b2f7633" providerId="LiveId" clId="{393AE0BE-8A58-4814-934C-036FFF8CA418}" dt="2024-09-12T21:55:59.235" v="547"/>
          <ac:spMkLst>
            <pc:docMk/>
            <pc:sldMk cId="1599292435" sldId="262"/>
            <ac:spMk id="4" creationId="{E77EED6F-9A69-0858-36C1-E30AAF6B9F6E}"/>
          </ac:spMkLst>
        </pc:spChg>
        <pc:spChg chg="del">
          <ac:chgData name="Gobburu Chandraiah" userId="b4afd52c8b2f7633" providerId="LiveId" clId="{393AE0BE-8A58-4814-934C-036FFF8CA418}" dt="2024-09-12T21:56:05.574" v="551" actId="26606"/>
          <ac:spMkLst>
            <pc:docMk/>
            <pc:sldMk cId="1599292435" sldId="262"/>
            <ac:spMk id="258" creationId="{247A131F-D5DE-41A5-B4CF-4F345319B40B}"/>
          </ac:spMkLst>
        </pc:spChg>
        <pc:spChg chg="del">
          <ac:chgData name="Gobburu Chandraiah" userId="b4afd52c8b2f7633" providerId="LiveId" clId="{393AE0BE-8A58-4814-934C-036FFF8CA418}" dt="2024-09-12T21:56:05.574" v="551" actId="26606"/>
          <ac:spMkLst>
            <pc:docMk/>
            <pc:sldMk cId="1599292435" sldId="262"/>
            <ac:spMk id="260" creationId="{3AF4666D-BD98-40A5-A75F-478B982010B2}"/>
          </ac:spMkLst>
        </pc:spChg>
        <pc:spChg chg="del">
          <ac:chgData name="Gobburu Chandraiah" userId="b4afd52c8b2f7633" providerId="LiveId" clId="{393AE0BE-8A58-4814-934C-036FFF8CA418}" dt="2024-09-12T21:56:05.574" v="551" actId="26606"/>
          <ac:spMkLst>
            <pc:docMk/>
            <pc:sldMk cId="1599292435" sldId="262"/>
            <ac:spMk id="262" creationId="{68680585-71F9-4721-A998-4974171D2EB4}"/>
          </ac:spMkLst>
        </pc:spChg>
        <pc:spChg chg="del">
          <ac:chgData name="Gobburu Chandraiah" userId="b4afd52c8b2f7633" providerId="LiveId" clId="{393AE0BE-8A58-4814-934C-036FFF8CA418}" dt="2024-09-12T21:56:05.574" v="551" actId="26606"/>
          <ac:spMkLst>
            <pc:docMk/>
            <pc:sldMk cId="1599292435" sldId="262"/>
            <ac:spMk id="264" creationId="{12BC95C2-2EEC-4F59-ABA8-660B0D059CCF}"/>
          </ac:spMkLst>
        </pc:spChg>
        <pc:spChg chg="del">
          <ac:chgData name="Gobburu Chandraiah" userId="b4afd52c8b2f7633" providerId="LiveId" clId="{393AE0BE-8A58-4814-934C-036FFF8CA418}" dt="2024-09-12T21:56:05.574" v="551" actId="26606"/>
          <ac:spMkLst>
            <pc:docMk/>
            <pc:sldMk cId="1599292435" sldId="262"/>
            <ac:spMk id="284" creationId="{F1174801-1395-44C5-9B00-CCAC45C056E7}"/>
          </ac:spMkLst>
        </pc:spChg>
        <pc:spChg chg="del">
          <ac:chgData name="Gobburu Chandraiah" userId="b4afd52c8b2f7633" providerId="LiveId" clId="{393AE0BE-8A58-4814-934C-036FFF8CA418}" dt="2024-09-12T21:56:05.574" v="551" actId="26606"/>
          <ac:spMkLst>
            <pc:docMk/>
            <pc:sldMk cId="1599292435" sldId="262"/>
            <ac:spMk id="286" creationId="{996DFAFB-BCE1-4BEC-82FB-D574234DEF0A}"/>
          </ac:spMkLst>
        </pc:spChg>
        <pc:spChg chg="add del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317" creationId="{247A131F-D5DE-41A5-B4CF-4F345319B40B}"/>
          </ac:spMkLst>
        </pc:spChg>
        <pc:spChg chg="add del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319" creationId="{3AF4666D-BD98-40A5-A75F-478B982010B2}"/>
          </ac:spMkLst>
        </pc:spChg>
        <pc:spChg chg="add del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321" creationId="{68680585-71F9-4721-A998-4974171D2EB4}"/>
          </ac:spMkLst>
        </pc:spChg>
        <pc:spChg chg="add del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323" creationId="{12BC95C2-2EEC-4F59-ABA8-660B0D059CCF}"/>
          </ac:spMkLst>
        </pc:spChg>
        <pc:spChg chg="add del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343" creationId="{F1174801-1395-44C5-9B00-CCAC45C056E7}"/>
          </ac:spMkLst>
        </pc:spChg>
        <pc:spChg chg="add del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345" creationId="{996DFAFB-BCE1-4BEC-82FB-D574234DEF0A}"/>
          </ac:spMkLst>
        </pc:spChg>
        <pc:spChg chg="add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376" creationId="{247A131F-D5DE-41A5-B4CF-4F345319B40B}"/>
          </ac:spMkLst>
        </pc:spChg>
        <pc:spChg chg="add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378" creationId="{3AF4666D-BD98-40A5-A75F-478B982010B2}"/>
          </ac:spMkLst>
        </pc:spChg>
        <pc:spChg chg="add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380" creationId="{68680585-71F9-4721-A998-4974171D2EB4}"/>
          </ac:spMkLst>
        </pc:spChg>
        <pc:spChg chg="add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382" creationId="{12BC95C2-2EEC-4F59-ABA8-660B0D059CCF}"/>
          </ac:spMkLst>
        </pc:spChg>
        <pc:spChg chg="add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402" creationId="{F1174801-1395-44C5-9B00-CCAC45C056E7}"/>
          </ac:spMkLst>
        </pc:spChg>
        <pc:spChg chg="add">
          <ac:chgData name="Gobburu Chandraiah" userId="b4afd52c8b2f7633" providerId="LiveId" clId="{393AE0BE-8A58-4814-934C-036FFF8CA418}" dt="2024-09-12T21:56:17.910" v="554" actId="26606"/>
          <ac:spMkLst>
            <pc:docMk/>
            <pc:sldMk cId="1599292435" sldId="262"/>
            <ac:spMk id="404" creationId="{996DFAFB-BCE1-4BEC-82FB-D574234DEF0A}"/>
          </ac:spMkLst>
        </pc:spChg>
        <pc:grpChg chg="del">
          <ac:chgData name="Gobburu Chandraiah" userId="b4afd52c8b2f7633" providerId="LiveId" clId="{393AE0BE-8A58-4814-934C-036FFF8CA418}" dt="2024-09-12T21:56:05.574" v="551" actId="26606"/>
          <ac:grpSpMkLst>
            <pc:docMk/>
            <pc:sldMk cId="1599292435" sldId="262"/>
            <ac:grpSpMk id="266" creationId="{03E9870D-4BBA-43AF-8D44-BBADF020CFF6}"/>
          </ac:grpSpMkLst>
        </pc:grpChg>
        <pc:grpChg chg="del">
          <ac:chgData name="Gobburu Chandraiah" userId="b4afd52c8b2f7633" providerId="LiveId" clId="{393AE0BE-8A58-4814-934C-036FFF8CA418}" dt="2024-09-12T21:56:05.574" v="551" actId="26606"/>
          <ac:grpSpMkLst>
            <pc:docMk/>
            <pc:sldMk cId="1599292435" sldId="262"/>
            <ac:grpSpMk id="275" creationId="{C3279E8D-2BAA-4CB1-834B-09FADD54DE56}"/>
          </ac:grpSpMkLst>
        </pc:grpChg>
        <pc:grpChg chg="del">
          <ac:chgData name="Gobburu Chandraiah" userId="b4afd52c8b2f7633" providerId="LiveId" clId="{393AE0BE-8A58-4814-934C-036FFF8CA418}" dt="2024-09-12T21:56:05.574" v="551" actId="26606"/>
          <ac:grpSpMkLst>
            <pc:docMk/>
            <pc:sldMk cId="1599292435" sldId="262"/>
            <ac:grpSpMk id="288" creationId="{33609D13-CB83-4F4B-BB01-27F01BE4E911}"/>
          </ac:grpSpMkLst>
        </pc:grpChg>
        <pc:grpChg chg="del">
          <ac:chgData name="Gobburu Chandraiah" userId="b4afd52c8b2f7633" providerId="LiveId" clId="{393AE0BE-8A58-4814-934C-036FFF8CA418}" dt="2024-09-12T21:56:05.574" v="551" actId="26606"/>
          <ac:grpSpMkLst>
            <pc:docMk/>
            <pc:sldMk cId="1599292435" sldId="262"/>
            <ac:grpSpMk id="300" creationId="{FF47B612-7B2E-4A09-9B53-40BDE4350E2C}"/>
          </ac:grpSpMkLst>
        </pc:grpChg>
        <pc:grpChg chg="del">
          <ac:chgData name="Gobburu Chandraiah" userId="b4afd52c8b2f7633" providerId="LiveId" clId="{393AE0BE-8A58-4814-934C-036FFF8CA418}" dt="2024-09-12T21:56:05.574" v="551" actId="26606"/>
          <ac:grpSpMkLst>
            <pc:docMk/>
            <pc:sldMk cId="1599292435" sldId="262"/>
            <ac:grpSpMk id="310" creationId="{3BC5998F-E162-4A33-9E87-01942908A7AF}"/>
          </ac:grpSpMkLst>
        </pc:grpChg>
        <pc:grpChg chg="add del">
          <ac:chgData name="Gobburu Chandraiah" userId="b4afd52c8b2f7633" providerId="LiveId" clId="{393AE0BE-8A58-4814-934C-036FFF8CA418}" dt="2024-09-12T21:56:17.910" v="554" actId="26606"/>
          <ac:grpSpMkLst>
            <pc:docMk/>
            <pc:sldMk cId="1599292435" sldId="262"/>
            <ac:grpSpMk id="325" creationId="{03E9870D-4BBA-43AF-8D44-BBADF020CFF6}"/>
          </ac:grpSpMkLst>
        </pc:grpChg>
        <pc:grpChg chg="add del">
          <ac:chgData name="Gobburu Chandraiah" userId="b4afd52c8b2f7633" providerId="LiveId" clId="{393AE0BE-8A58-4814-934C-036FFF8CA418}" dt="2024-09-12T21:56:17.910" v="554" actId="26606"/>
          <ac:grpSpMkLst>
            <pc:docMk/>
            <pc:sldMk cId="1599292435" sldId="262"/>
            <ac:grpSpMk id="334" creationId="{C3279E8D-2BAA-4CB1-834B-09FADD54DE56}"/>
          </ac:grpSpMkLst>
        </pc:grpChg>
        <pc:grpChg chg="add del">
          <ac:chgData name="Gobburu Chandraiah" userId="b4afd52c8b2f7633" providerId="LiveId" clId="{393AE0BE-8A58-4814-934C-036FFF8CA418}" dt="2024-09-12T21:56:17.910" v="554" actId="26606"/>
          <ac:grpSpMkLst>
            <pc:docMk/>
            <pc:sldMk cId="1599292435" sldId="262"/>
            <ac:grpSpMk id="347" creationId="{33609D13-CB83-4F4B-BB01-27F01BE4E911}"/>
          </ac:grpSpMkLst>
        </pc:grpChg>
        <pc:grpChg chg="add del">
          <ac:chgData name="Gobburu Chandraiah" userId="b4afd52c8b2f7633" providerId="LiveId" clId="{393AE0BE-8A58-4814-934C-036FFF8CA418}" dt="2024-09-12T21:56:17.910" v="554" actId="26606"/>
          <ac:grpSpMkLst>
            <pc:docMk/>
            <pc:sldMk cId="1599292435" sldId="262"/>
            <ac:grpSpMk id="359" creationId="{FF47B612-7B2E-4A09-9B53-40BDE4350E2C}"/>
          </ac:grpSpMkLst>
        </pc:grpChg>
        <pc:grpChg chg="add del">
          <ac:chgData name="Gobburu Chandraiah" userId="b4afd52c8b2f7633" providerId="LiveId" clId="{393AE0BE-8A58-4814-934C-036FFF8CA418}" dt="2024-09-12T21:56:17.910" v="554" actId="26606"/>
          <ac:grpSpMkLst>
            <pc:docMk/>
            <pc:sldMk cId="1599292435" sldId="262"/>
            <ac:grpSpMk id="369" creationId="{3BC5998F-E162-4A33-9E87-01942908A7AF}"/>
          </ac:grpSpMkLst>
        </pc:grpChg>
        <pc:grpChg chg="add">
          <ac:chgData name="Gobburu Chandraiah" userId="b4afd52c8b2f7633" providerId="LiveId" clId="{393AE0BE-8A58-4814-934C-036FFF8CA418}" dt="2024-09-12T21:56:17.910" v="554" actId="26606"/>
          <ac:grpSpMkLst>
            <pc:docMk/>
            <pc:sldMk cId="1599292435" sldId="262"/>
            <ac:grpSpMk id="384" creationId="{03E9870D-4BBA-43AF-8D44-BBADF020CFF6}"/>
          </ac:grpSpMkLst>
        </pc:grpChg>
        <pc:grpChg chg="add">
          <ac:chgData name="Gobburu Chandraiah" userId="b4afd52c8b2f7633" providerId="LiveId" clId="{393AE0BE-8A58-4814-934C-036FFF8CA418}" dt="2024-09-12T21:56:17.910" v="554" actId="26606"/>
          <ac:grpSpMkLst>
            <pc:docMk/>
            <pc:sldMk cId="1599292435" sldId="262"/>
            <ac:grpSpMk id="393" creationId="{C3279E8D-2BAA-4CB1-834B-09FADD54DE56}"/>
          </ac:grpSpMkLst>
        </pc:grpChg>
        <pc:grpChg chg="add">
          <ac:chgData name="Gobburu Chandraiah" userId="b4afd52c8b2f7633" providerId="LiveId" clId="{393AE0BE-8A58-4814-934C-036FFF8CA418}" dt="2024-09-12T21:56:17.910" v="554" actId="26606"/>
          <ac:grpSpMkLst>
            <pc:docMk/>
            <pc:sldMk cId="1599292435" sldId="262"/>
            <ac:grpSpMk id="406" creationId="{4210BA9D-B4AC-4A1D-B63B-44F10A9A7D49}"/>
          </ac:grpSpMkLst>
        </pc:grpChg>
        <pc:grpChg chg="add">
          <ac:chgData name="Gobburu Chandraiah" userId="b4afd52c8b2f7633" providerId="LiveId" clId="{393AE0BE-8A58-4814-934C-036FFF8CA418}" dt="2024-09-12T21:56:17.910" v="554" actId="26606"/>
          <ac:grpSpMkLst>
            <pc:docMk/>
            <pc:sldMk cId="1599292435" sldId="262"/>
            <ac:grpSpMk id="416" creationId="{80F56037-8334-4400-9C7A-A3BEFA96A8A6}"/>
          </ac:grpSpMkLst>
        </pc:grpChg>
        <pc:grpChg chg="add">
          <ac:chgData name="Gobburu Chandraiah" userId="b4afd52c8b2f7633" providerId="LiveId" clId="{393AE0BE-8A58-4814-934C-036FFF8CA418}" dt="2024-09-12T21:56:17.910" v="554" actId="26606"/>
          <ac:grpSpMkLst>
            <pc:docMk/>
            <pc:sldMk cId="1599292435" sldId="262"/>
            <ac:grpSpMk id="420" creationId="{6B310A71-665E-47AB-9D80-2D90F7D92163}"/>
          </ac:grpSpMkLst>
        </pc:grpChg>
        <pc:picChg chg="add mod">
          <ac:chgData name="Gobburu Chandraiah" userId="b4afd52c8b2f7633" providerId="LiveId" clId="{393AE0BE-8A58-4814-934C-036FFF8CA418}" dt="2024-09-12T21:56:17.910" v="554" actId="26606"/>
          <ac:picMkLst>
            <pc:docMk/>
            <pc:sldMk cId="1599292435" sldId="262"/>
            <ac:picMk id="6" creationId="{597F4960-6845-6733-9F52-2713CA6AE1E7}"/>
          </ac:picMkLst>
        </pc:picChg>
        <pc:picChg chg="del">
          <ac:chgData name="Gobburu Chandraiah" userId="b4afd52c8b2f7633" providerId="LiveId" clId="{393AE0BE-8A58-4814-934C-036FFF8CA418}" dt="2024-09-12T21:54:44.417" v="546" actId="21"/>
          <ac:picMkLst>
            <pc:docMk/>
            <pc:sldMk cId="1599292435" sldId="262"/>
            <ac:picMk id="13" creationId="{BF91A881-6889-7773-AF27-B060353EF686}"/>
          </ac:picMkLst>
        </pc:picChg>
      </pc:sldChg>
      <pc:sldChg chg="addSp delSp modSp add mod">
        <pc:chgData name="Gobburu Chandraiah" userId="b4afd52c8b2f7633" providerId="LiveId" clId="{393AE0BE-8A58-4814-934C-036FFF8CA418}" dt="2024-09-12T21:57:48.047" v="564" actId="26606"/>
        <pc:sldMkLst>
          <pc:docMk/>
          <pc:sldMk cId="3745562285" sldId="263"/>
        </pc:sldMkLst>
        <pc:spChg chg="mod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2" creationId="{55321232-6774-BF9B-44D1-5A28A446AC9A}"/>
          </ac:spMkLst>
        </pc:spChg>
        <pc:spChg chg="add del mod">
          <ac:chgData name="Gobburu Chandraiah" userId="b4afd52c8b2f7633" providerId="LiveId" clId="{393AE0BE-8A58-4814-934C-036FFF8CA418}" dt="2024-09-12T21:57:37.418" v="557"/>
          <ac:spMkLst>
            <pc:docMk/>
            <pc:sldMk cId="3745562285" sldId="263"/>
            <ac:spMk id="4" creationId="{38B41F59-96AB-9E64-E287-7BB8E184079D}"/>
          </ac:spMkLst>
        </pc:spChg>
        <pc:spChg chg="add del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376" creationId="{247A131F-D5DE-41A5-B4CF-4F345319B40B}"/>
          </ac:spMkLst>
        </pc:spChg>
        <pc:spChg chg="add del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378" creationId="{3AF4666D-BD98-40A5-A75F-478B982010B2}"/>
          </ac:spMkLst>
        </pc:spChg>
        <pc:spChg chg="add del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380" creationId="{68680585-71F9-4721-A998-4974171D2EB4}"/>
          </ac:spMkLst>
        </pc:spChg>
        <pc:spChg chg="add del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382" creationId="{12BC95C2-2EEC-4F59-ABA8-660B0D059CCF}"/>
          </ac:spMkLst>
        </pc:spChg>
        <pc:spChg chg="add del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402" creationId="{F1174801-1395-44C5-9B00-CCAC45C056E7}"/>
          </ac:spMkLst>
        </pc:spChg>
        <pc:spChg chg="add del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404" creationId="{996DFAFB-BCE1-4BEC-82FB-D574234DEF0A}"/>
          </ac:spMkLst>
        </pc:spChg>
        <pc:spChg chg="add del">
          <ac:chgData name="Gobburu Chandraiah" userId="b4afd52c8b2f7633" providerId="LiveId" clId="{393AE0BE-8A58-4814-934C-036FFF8CA418}" dt="2024-09-12T21:57:45.740" v="561" actId="26606"/>
          <ac:spMkLst>
            <pc:docMk/>
            <pc:sldMk cId="3745562285" sldId="263"/>
            <ac:spMk id="435" creationId="{247A131F-D5DE-41A5-B4CF-4F345319B40B}"/>
          </ac:spMkLst>
        </pc:spChg>
        <pc:spChg chg="add del">
          <ac:chgData name="Gobburu Chandraiah" userId="b4afd52c8b2f7633" providerId="LiveId" clId="{393AE0BE-8A58-4814-934C-036FFF8CA418}" dt="2024-09-12T21:57:45.740" v="561" actId="26606"/>
          <ac:spMkLst>
            <pc:docMk/>
            <pc:sldMk cId="3745562285" sldId="263"/>
            <ac:spMk id="437" creationId="{3AF4666D-BD98-40A5-A75F-478B982010B2}"/>
          </ac:spMkLst>
        </pc:spChg>
        <pc:spChg chg="add del">
          <ac:chgData name="Gobburu Chandraiah" userId="b4afd52c8b2f7633" providerId="LiveId" clId="{393AE0BE-8A58-4814-934C-036FFF8CA418}" dt="2024-09-12T21:57:45.740" v="561" actId="26606"/>
          <ac:spMkLst>
            <pc:docMk/>
            <pc:sldMk cId="3745562285" sldId="263"/>
            <ac:spMk id="439" creationId="{68680585-71F9-4721-A998-4974171D2EB4}"/>
          </ac:spMkLst>
        </pc:spChg>
        <pc:spChg chg="add del">
          <ac:chgData name="Gobburu Chandraiah" userId="b4afd52c8b2f7633" providerId="LiveId" clId="{393AE0BE-8A58-4814-934C-036FFF8CA418}" dt="2024-09-12T21:57:45.740" v="561" actId="26606"/>
          <ac:spMkLst>
            <pc:docMk/>
            <pc:sldMk cId="3745562285" sldId="263"/>
            <ac:spMk id="441" creationId="{12BC95C2-2EEC-4F59-ABA8-660B0D059CCF}"/>
          </ac:spMkLst>
        </pc:spChg>
        <pc:spChg chg="add del">
          <ac:chgData name="Gobburu Chandraiah" userId="b4afd52c8b2f7633" providerId="LiveId" clId="{393AE0BE-8A58-4814-934C-036FFF8CA418}" dt="2024-09-12T21:57:45.740" v="561" actId="26606"/>
          <ac:spMkLst>
            <pc:docMk/>
            <pc:sldMk cId="3745562285" sldId="263"/>
            <ac:spMk id="461" creationId="{F1174801-1395-44C5-9B00-CCAC45C056E7}"/>
          </ac:spMkLst>
        </pc:spChg>
        <pc:spChg chg="add del">
          <ac:chgData name="Gobburu Chandraiah" userId="b4afd52c8b2f7633" providerId="LiveId" clId="{393AE0BE-8A58-4814-934C-036FFF8CA418}" dt="2024-09-12T21:57:45.740" v="561" actId="26606"/>
          <ac:spMkLst>
            <pc:docMk/>
            <pc:sldMk cId="3745562285" sldId="263"/>
            <ac:spMk id="463" creationId="{996DFAFB-BCE1-4BEC-82FB-D574234DEF0A}"/>
          </ac:spMkLst>
        </pc:spChg>
        <pc:spChg chg="add del">
          <ac:chgData name="Gobburu Chandraiah" userId="b4afd52c8b2f7633" providerId="LiveId" clId="{393AE0BE-8A58-4814-934C-036FFF8CA418}" dt="2024-09-12T21:57:48" v="563" actId="26606"/>
          <ac:spMkLst>
            <pc:docMk/>
            <pc:sldMk cId="3745562285" sldId="263"/>
            <ac:spMk id="491" creationId="{247A131F-D5DE-41A5-B4CF-4F345319B40B}"/>
          </ac:spMkLst>
        </pc:spChg>
        <pc:spChg chg="add del">
          <ac:chgData name="Gobburu Chandraiah" userId="b4afd52c8b2f7633" providerId="LiveId" clId="{393AE0BE-8A58-4814-934C-036FFF8CA418}" dt="2024-09-12T21:57:48" v="563" actId="26606"/>
          <ac:spMkLst>
            <pc:docMk/>
            <pc:sldMk cId="3745562285" sldId="263"/>
            <ac:spMk id="492" creationId="{3AF4666D-BD98-40A5-A75F-478B982010B2}"/>
          </ac:spMkLst>
        </pc:spChg>
        <pc:spChg chg="add del">
          <ac:chgData name="Gobburu Chandraiah" userId="b4afd52c8b2f7633" providerId="LiveId" clId="{393AE0BE-8A58-4814-934C-036FFF8CA418}" dt="2024-09-12T21:57:48" v="563" actId="26606"/>
          <ac:spMkLst>
            <pc:docMk/>
            <pc:sldMk cId="3745562285" sldId="263"/>
            <ac:spMk id="493" creationId="{68680585-71F9-4721-A998-4974171D2EB4}"/>
          </ac:spMkLst>
        </pc:spChg>
        <pc:spChg chg="add del">
          <ac:chgData name="Gobburu Chandraiah" userId="b4afd52c8b2f7633" providerId="LiveId" clId="{393AE0BE-8A58-4814-934C-036FFF8CA418}" dt="2024-09-12T21:57:48" v="563" actId="26606"/>
          <ac:spMkLst>
            <pc:docMk/>
            <pc:sldMk cId="3745562285" sldId="263"/>
            <ac:spMk id="494" creationId="{12BC95C2-2EEC-4F59-ABA8-660B0D059CCF}"/>
          </ac:spMkLst>
        </pc:spChg>
        <pc:spChg chg="add del">
          <ac:chgData name="Gobburu Chandraiah" userId="b4afd52c8b2f7633" providerId="LiveId" clId="{393AE0BE-8A58-4814-934C-036FFF8CA418}" dt="2024-09-12T21:57:48" v="563" actId="26606"/>
          <ac:spMkLst>
            <pc:docMk/>
            <pc:sldMk cId="3745562285" sldId="263"/>
            <ac:spMk id="511" creationId="{F1174801-1395-44C5-9B00-CCAC45C056E7}"/>
          </ac:spMkLst>
        </pc:spChg>
        <pc:spChg chg="add del">
          <ac:chgData name="Gobburu Chandraiah" userId="b4afd52c8b2f7633" providerId="LiveId" clId="{393AE0BE-8A58-4814-934C-036FFF8CA418}" dt="2024-09-12T21:57:48" v="563" actId="26606"/>
          <ac:spMkLst>
            <pc:docMk/>
            <pc:sldMk cId="3745562285" sldId="263"/>
            <ac:spMk id="512" creationId="{996DFAFB-BCE1-4BEC-82FB-D574234DEF0A}"/>
          </ac:spMkLst>
        </pc:spChg>
        <pc:spChg chg="add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533" creationId="{247A131F-D5DE-41A5-B4CF-4F345319B40B}"/>
          </ac:spMkLst>
        </pc:spChg>
        <pc:spChg chg="add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534" creationId="{3AF4666D-BD98-40A5-A75F-478B982010B2}"/>
          </ac:spMkLst>
        </pc:spChg>
        <pc:spChg chg="add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535" creationId="{68680585-71F9-4721-A998-4974171D2EB4}"/>
          </ac:spMkLst>
        </pc:spChg>
        <pc:spChg chg="add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536" creationId="{12BC95C2-2EEC-4F59-ABA8-660B0D059CCF}"/>
          </ac:spMkLst>
        </pc:spChg>
        <pc:spChg chg="add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539" creationId="{F1174801-1395-44C5-9B00-CCAC45C056E7}"/>
          </ac:spMkLst>
        </pc:spChg>
        <pc:spChg chg="add">
          <ac:chgData name="Gobburu Chandraiah" userId="b4afd52c8b2f7633" providerId="LiveId" clId="{393AE0BE-8A58-4814-934C-036FFF8CA418}" dt="2024-09-12T21:57:48.047" v="564" actId="26606"/>
          <ac:spMkLst>
            <pc:docMk/>
            <pc:sldMk cId="3745562285" sldId="263"/>
            <ac:spMk id="540" creationId="{996DFAFB-BCE1-4BEC-82FB-D574234DEF0A}"/>
          </ac:spMkLst>
        </pc:spChg>
        <pc:grpChg chg="add del">
          <ac:chgData name="Gobburu Chandraiah" userId="b4afd52c8b2f7633" providerId="LiveId" clId="{393AE0BE-8A58-4814-934C-036FFF8CA418}" dt="2024-09-12T21:57:48.047" v="564" actId="26606"/>
          <ac:grpSpMkLst>
            <pc:docMk/>
            <pc:sldMk cId="3745562285" sldId="263"/>
            <ac:grpSpMk id="384" creationId="{03E9870D-4BBA-43AF-8D44-BBADF020CFF6}"/>
          </ac:grpSpMkLst>
        </pc:grpChg>
        <pc:grpChg chg="add del">
          <ac:chgData name="Gobburu Chandraiah" userId="b4afd52c8b2f7633" providerId="LiveId" clId="{393AE0BE-8A58-4814-934C-036FFF8CA418}" dt="2024-09-12T21:57:48.047" v="564" actId="26606"/>
          <ac:grpSpMkLst>
            <pc:docMk/>
            <pc:sldMk cId="3745562285" sldId="263"/>
            <ac:grpSpMk id="393" creationId="{C3279E8D-2BAA-4CB1-834B-09FADD54DE56}"/>
          </ac:grpSpMkLst>
        </pc:grpChg>
        <pc:grpChg chg="add del">
          <ac:chgData name="Gobburu Chandraiah" userId="b4afd52c8b2f7633" providerId="LiveId" clId="{393AE0BE-8A58-4814-934C-036FFF8CA418}" dt="2024-09-12T21:57:48.047" v="564" actId="26606"/>
          <ac:grpSpMkLst>
            <pc:docMk/>
            <pc:sldMk cId="3745562285" sldId="263"/>
            <ac:grpSpMk id="406" creationId="{4210BA9D-B4AC-4A1D-B63B-44F10A9A7D49}"/>
          </ac:grpSpMkLst>
        </pc:grpChg>
        <pc:grpChg chg="add del">
          <ac:chgData name="Gobburu Chandraiah" userId="b4afd52c8b2f7633" providerId="LiveId" clId="{393AE0BE-8A58-4814-934C-036FFF8CA418}" dt="2024-09-12T21:57:48.047" v="564" actId="26606"/>
          <ac:grpSpMkLst>
            <pc:docMk/>
            <pc:sldMk cId="3745562285" sldId="263"/>
            <ac:grpSpMk id="416" creationId="{80F56037-8334-4400-9C7A-A3BEFA96A8A6}"/>
          </ac:grpSpMkLst>
        </pc:grpChg>
        <pc:grpChg chg="add del">
          <ac:chgData name="Gobburu Chandraiah" userId="b4afd52c8b2f7633" providerId="LiveId" clId="{393AE0BE-8A58-4814-934C-036FFF8CA418}" dt="2024-09-12T21:57:48.047" v="564" actId="26606"/>
          <ac:grpSpMkLst>
            <pc:docMk/>
            <pc:sldMk cId="3745562285" sldId="263"/>
            <ac:grpSpMk id="420" creationId="{6B310A71-665E-47AB-9D80-2D90F7D92163}"/>
          </ac:grpSpMkLst>
        </pc:grpChg>
        <pc:grpChg chg="add del">
          <ac:chgData name="Gobburu Chandraiah" userId="b4afd52c8b2f7633" providerId="LiveId" clId="{393AE0BE-8A58-4814-934C-036FFF8CA418}" dt="2024-09-12T21:57:45.740" v="561" actId="26606"/>
          <ac:grpSpMkLst>
            <pc:docMk/>
            <pc:sldMk cId="3745562285" sldId="263"/>
            <ac:grpSpMk id="443" creationId="{03E9870D-4BBA-43AF-8D44-BBADF020CFF6}"/>
          </ac:grpSpMkLst>
        </pc:grpChg>
        <pc:grpChg chg="add del">
          <ac:chgData name="Gobburu Chandraiah" userId="b4afd52c8b2f7633" providerId="LiveId" clId="{393AE0BE-8A58-4814-934C-036FFF8CA418}" dt="2024-09-12T21:57:45.740" v="561" actId="26606"/>
          <ac:grpSpMkLst>
            <pc:docMk/>
            <pc:sldMk cId="3745562285" sldId="263"/>
            <ac:grpSpMk id="452" creationId="{C3279E8D-2BAA-4CB1-834B-09FADD54DE56}"/>
          </ac:grpSpMkLst>
        </pc:grpChg>
        <pc:grpChg chg="add del">
          <ac:chgData name="Gobburu Chandraiah" userId="b4afd52c8b2f7633" providerId="LiveId" clId="{393AE0BE-8A58-4814-934C-036FFF8CA418}" dt="2024-09-12T21:57:45.740" v="561" actId="26606"/>
          <ac:grpSpMkLst>
            <pc:docMk/>
            <pc:sldMk cId="3745562285" sldId="263"/>
            <ac:grpSpMk id="465" creationId="{4210BA9D-B4AC-4A1D-B63B-44F10A9A7D49}"/>
          </ac:grpSpMkLst>
        </pc:grpChg>
        <pc:grpChg chg="add del">
          <ac:chgData name="Gobburu Chandraiah" userId="b4afd52c8b2f7633" providerId="LiveId" clId="{393AE0BE-8A58-4814-934C-036FFF8CA418}" dt="2024-09-12T21:57:45.740" v="561" actId="26606"/>
          <ac:grpSpMkLst>
            <pc:docMk/>
            <pc:sldMk cId="3745562285" sldId="263"/>
            <ac:grpSpMk id="475" creationId="{80F56037-8334-4400-9C7A-A3BEFA96A8A6}"/>
          </ac:grpSpMkLst>
        </pc:grpChg>
        <pc:grpChg chg="add">
          <ac:chgData name="Gobburu Chandraiah" userId="b4afd52c8b2f7633" providerId="LiveId" clId="{393AE0BE-8A58-4814-934C-036FFF8CA418}" dt="2024-09-12T21:57:48.047" v="564" actId="26606"/>
          <ac:grpSpMkLst>
            <pc:docMk/>
            <pc:sldMk cId="3745562285" sldId="263"/>
            <ac:grpSpMk id="477" creationId="{3530084A-AE46-40C3-AEC2-05AE51DBE567}"/>
          </ac:grpSpMkLst>
        </pc:grpChg>
        <pc:grpChg chg="add del">
          <ac:chgData name="Gobburu Chandraiah" userId="b4afd52c8b2f7633" providerId="LiveId" clId="{393AE0BE-8A58-4814-934C-036FFF8CA418}" dt="2024-09-12T21:57:45.740" v="561" actId="26606"/>
          <ac:grpSpMkLst>
            <pc:docMk/>
            <pc:sldMk cId="3745562285" sldId="263"/>
            <ac:grpSpMk id="479" creationId="{6B310A71-665E-47AB-9D80-2D90F7D92163}"/>
          </ac:grpSpMkLst>
        </pc:grpChg>
        <pc:grpChg chg="add">
          <ac:chgData name="Gobburu Chandraiah" userId="b4afd52c8b2f7633" providerId="LiveId" clId="{393AE0BE-8A58-4814-934C-036FFF8CA418}" dt="2024-09-12T21:57:48.047" v="564" actId="26606"/>
          <ac:grpSpMkLst>
            <pc:docMk/>
            <pc:sldMk cId="3745562285" sldId="263"/>
            <ac:grpSpMk id="487" creationId="{7486C3FB-E613-42EE-BB94-C836C350912A}"/>
          </ac:grpSpMkLst>
        </pc:grpChg>
        <pc:grpChg chg="add del">
          <ac:chgData name="Gobburu Chandraiah" userId="b4afd52c8b2f7633" providerId="LiveId" clId="{393AE0BE-8A58-4814-934C-036FFF8CA418}" dt="2024-09-12T21:57:48" v="563" actId="26606"/>
          <ac:grpSpMkLst>
            <pc:docMk/>
            <pc:sldMk cId="3745562285" sldId="263"/>
            <ac:grpSpMk id="495" creationId="{03E9870D-4BBA-43AF-8D44-BBADF020CFF6}"/>
          </ac:grpSpMkLst>
        </pc:grpChg>
        <pc:grpChg chg="add del">
          <ac:chgData name="Gobburu Chandraiah" userId="b4afd52c8b2f7633" providerId="LiveId" clId="{393AE0BE-8A58-4814-934C-036FFF8CA418}" dt="2024-09-12T21:57:48" v="563" actId="26606"/>
          <ac:grpSpMkLst>
            <pc:docMk/>
            <pc:sldMk cId="3745562285" sldId="263"/>
            <ac:grpSpMk id="503" creationId="{C3279E8D-2BAA-4CB1-834B-09FADD54DE56}"/>
          </ac:grpSpMkLst>
        </pc:grpChg>
        <pc:grpChg chg="add del">
          <ac:chgData name="Gobburu Chandraiah" userId="b4afd52c8b2f7633" providerId="LiveId" clId="{393AE0BE-8A58-4814-934C-036FFF8CA418}" dt="2024-09-12T21:57:48" v="563" actId="26606"/>
          <ac:grpSpMkLst>
            <pc:docMk/>
            <pc:sldMk cId="3745562285" sldId="263"/>
            <ac:grpSpMk id="513" creationId="{7092E392-4FB7-4E2D-928D-EFC63D148E1E}"/>
          </ac:grpSpMkLst>
        </pc:grpChg>
        <pc:grpChg chg="add del">
          <ac:chgData name="Gobburu Chandraiah" userId="b4afd52c8b2f7633" providerId="LiveId" clId="{393AE0BE-8A58-4814-934C-036FFF8CA418}" dt="2024-09-12T21:57:48" v="563" actId="26606"/>
          <ac:grpSpMkLst>
            <pc:docMk/>
            <pc:sldMk cId="3745562285" sldId="263"/>
            <ac:grpSpMk id="522" creationId="{A7C60A7A-4212-46AC-80A2-DE231DD3D19F}"/>
          </ac:grpSpMkLst>
        </pc:grpChg>
        <pc:grpChg chg="add del">
          <ac:chgData name="Gobburu Chandraiah" userId="b4afd52c8b2f7633" providerId="LiveId" clId="{393AE0BE-8A58-4814-934C-036FFF8CA418}" dt="2024-09-12T21:57:48" v="563" actId="26606"/>
          <ac:grpSpMkLst>
            <pc:docMk/>
            <pc:sldMk cId="3745562285" sldId="263"/>
            <ac:grpSpMk id="529" creationId="{5C0E6139-8A19-4905-87E2-E547D7B7F1AF}"/>
          </ac:grpSpMkLst>
        </pc:grpChg>
        <pc:grpChg chg="add">
          <ac:chgData name="Gobburu Chandraiah" userId="b4afd52c8b2f7633" providerId="LiveId" clId="{393AE0BE-8A58-4814-934C-036FFF8CA418}" dt="2024-09-12T21:57:48.047" v="564" actId="26606"/>
          <ac:grpSpMkLst>
            <pc:docMk/>
            <pc:sldMk cId="3745562285" sldId="263"/>
            <ac:grpSpMk id="537" creationId="{03E9870D-4BBA-43AF-8D44-BBADF020CFF6}"/>
          </ac:grpSpMkLst>
        </pc:grpChg>
        <pc:grpChg chg="add">
          <ac:chgData name="Gobburu Chandraiah" userId="b4afd52c8b2f7633" providerId="LiveId" clId="{393AE0BE-8A58-4814-934C-036FFF8CA418}" dt="2024-09-12T21:57:48.047" v="564" actId="26606"/>
          <ac:grpSpMkLst>
            <pc:docMk/>
            <pc:sldMk cId="3745562285" sldId="263"/>
            <ac:grpSpMk id="538" creationId="{C3279E8D-2BAA-4CB1-834B-09FADD54DE56}"/>
          </ac:grpSpMkLst>
        </pc:grpChg>
        <pc:grpChg chg="add">
          <ac:chgData name="Gobburu Chandraiah" userId="b4afd52c8b2f7633" providerId="LiveId" clId="{393AE0BE-8A58-4814-934C-036FFF8CA418}" dt="2024-09-12T21:57:48.047" v="564" actId="26606"/>
          <ac:grpSpMkLst>
            <pc:docMk/>
            <pc:sldMk cId="3745562285" sldId="263"/>
            <ac:grpSpMk id="541" creationId="{5656314A-7360-472A-85B1-0CC7D3C5C09C}"/>
          </ac:grpSpMkLst>
        </pc:grpChg>
        <pc:picChg chg="del">
          <ac:chgData name="Gobburu Chandraiah" userId="b4afd52c8b2f7633" providerId="LiveId" clId="{393AE0BE-8A58-4814-934C-036FFF8CA418}" dt="2024-09-12T21:57:35.359" v="556" actId="21"/>
          <ac:picMkLst>
            <pc:docMk/>
            <pc:sldMk cId="3745562285" sldId="263"/>
            <ac:picMk id="6" creationId="{597F4960-6845-6733-9F52-2713CA6AE1E7}"/>
          </ac:picMkLst>
        </pc:picChg>
        <pc:picChg chg="add mod">
          <ac:chgData name="Gobburu Chandraiah" userId="b4afd52c8b2f7633" providerId="LiveId" clId="{393AE0BE-8A58-4814-934C-036FFF8CA418}" dt="2024-09-12T21:57:48.047" v="564" actId="26606"/>
          <ac:picMkLst>
            <pc:docMk/>
            <pc:sldMk cId="3745562285" sldId="263"/>
            <ac:picMk id="7" creationId="{9B524B02-DB6B-F709-B88D-8B6769B7407E}"/>
          </ac:picMkLst>
        </pc:picChg>
      </pc:sldChg>
      <pc:sldChg chg="addSp delSp modSp add mod">
        <pc:chgData name="Gobburu Chandraiah" userId="b4afd52c8b2f7633" providerId="LiveId" clId="{393AE0BE-8A58-4814-934C-036FFF8CA418}" dt="2024-09-12T21:59:13.069" v="575" actId="14100"/>
        <pc:sldMkLst>
          <pc:docMk/>
          <pc:sldMk cId="768403675" sldId="264"/>
        </pc:sldMkLst>
        <pc:spChg chg="add del mod">
          <ac:chgData name="Gobburu Chandraiah" userId="b4afd52c8b2f7633" providerId="LiveId" clId="{393AE0BE-8A58-4814-934C-036FFF8CA418}" dt="2024-09-12T21:58:58.436" v="572" actId="21"/>
          <ac:spMkLst>
            <pc:docMk/>
            <pc:sldMk cId="768403675" sldId="264"/>
            <ac:spMk id="6" creationId="{C35A4BAA-8809-E8AA-157C-E3B68FBFA78F}"/>
          </ac:spMkLst>
        </pc:spChg>
        <pc:picChg chg="add mod">
          <ac:chgData name="Gobburu Chandraiah" userId="b4afd52c8b2f7633" providerId="LiveId" clId="{393AE0BE-8A58-4814-934C-036FFF8CA418}" dt="2024-09-12T21:59:13.069" v="575" actId="14100"/>
          <ac:picMkLst>
            <pc:docMk/>
            <pc:sldMk cId="768403675" sldId="264"/>
            <ac:picMk id="4" creationId="{46A7591C-CE22-9D48-832C-AF9E53AE7AEE}"/>
          </ac:picMkLst>
        </pc:picChg>
        <pc:picChg chg="del mod">
          <ac:chgData name="Gobburu Chandraiah" userId="b4afd52c8b2f7633" providerId="LiveId" clId="{393AE0BE-8A58-4814-934C-036FFF8CA418}" dt="2024-09-12T21:58:45.917" v="569" actId="21"/>
          <ac:picMkLst>
            <pc:docMk/>
            <pc:sldMk cId="768403675" sldId="264"/>
            <ac:picMk id="7" creationId="{9B524B02-DB6B-F709-B88D-8B6769B7407E}"/>
          </ac:picMkLst>
        </pc:picChg>
      </pc:sldChg>
      <pc:sldChg chg="delSp modSp new mod">
        <pc:chgData name="Gobburu Chandraiah" userId="b4afd52c8b2f7633" providerId="LiveId" clId="{393AE0BE-8A58-4814-934C-036FFF8CA418}" dt="2024-09-12T22:00:14.237" v="586" actId="21"/>
        <pc:sldMkLst>
          <pc:docMk/>
          <pc:sldMk cId="2170941622" sldId="265"/>
        </pc:sldMkLst>
        <pc:spChg chg="mod">
          <ac:chgData name="Gobburu Chandraiah" userId="b4afd52c8b2f7633" providerId="LiveId" clId="{393AE0BE-8A58-4814-934C-036FFF8CA418}" dt="2024-09-12T22:00:04.872" v="585" actId="20577"/>
          <ac:spMkLst>
            <pc:docMk/>
            <pc:sldMk cId="2170941622" sldId="265"/>
            <ac:spMk id="2" creationId="{D7D02963-0EEA-3526-8598-DDABC5585009}"/>
          </ac:spMkLst>
        </pc:spChg>
        <pc:spChg chg="del">
          <ac:chgData name="Gobburu Chandraiah" userId="b4afd52c8b2f7633" providerId="LiveId" clId="{393AE0BE-8A58-4814-934C-036FFF8CA418}" dt="2024-09-12T22:00:14.237" v="586" actId="21"/>
          <ac:spMkLst>
            <pc:docMk/>
            <pc:sldMk cId="2170941622" sldId="265"/>
            <ac:spMk id="3" creationId="{D63E5188-1370-0FBA-E825-955F8348AD3D}"/>
          </ac:spMkLst>
        </pc:spChg>
      </pc:sldChg>
      <pc:sldMasterChg chg="add del addSldLayout delSldLayout">
        <pc:chgData name="Gobburu Chandraiah" userId="b4afd52c8b2f7633" providerId="LiveId" clId="{393AE0BE-8A58-4814-934C-036FFF8CA418}" dt="2024-09-12T21:30:10.809" v="111" actId="26606"/>
        <pc:sldMasterMkLst>
          <pc:docMk/>
          <pc:sldMasterMk cId="3832965976" sldId="2147483726"/>
        </pc:sldMasterMkLst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1891048771" sldId="2147483727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1985328567" sldId="2147483728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2947727929" sldId="2147483729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1801178551" sldId="2147483730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2225058654" sldId="2147483731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964229769" sldId="2147483732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1317336085" sldId="2147483733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3529337523" sldId="2147483734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683928421" sldId="2147483735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1181962758" sldId="2147483736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3170040688" sldId="2147483737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532299038" sldId="2147483738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457264866" sldId="2147483739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297262014" sldId="2147483740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460391305" sldId="2147483741"/>
          </pc:sldLayoutMkLst>
        </pc:sldLayoutChg>
        <pc:sldLayoutChg chg="add del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3832965976" sldId="2147483726"/>
            <pc:sldLayoutMk cId="2041197244" sldId="2147483742"/>
          </pc:sldLayoutMkLst>
        </pc:sldLayoutChg>
      </pc:sldMasterChg>
      <pc:sldMasterChg chg="add replId addSldLayout">
        <pc:chgData name="Gobburu Chandraiah" userId="b4afd52c8b2f7633" providerId="LiveId" clId="{393AE0BE-8A58-4814-934C-036FFF8CA418}" dt="2024-09-12T21:30:10.809" v="111" actId="26606"/>
        <pc:sldMasterMkLst>
          <pc:docMk/>
          <pc:sldMasterMk cId="2953854990" sldId="2147483743"/>
        </pc:sldMasterMkLst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2579413298" sldId="2147483744"/>
          </pc:sldLayoutMkLst>
        </pc:sldLayoutChg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3210955870" sldId="2147483745"/>
          </pc:sldLayoutMkLst>
        </pc:sldLayoutChg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2472887764" sldId="2147483746"/>
          </pc:sldLayoutMkLst>
        </pc:sldLayoutChg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265763942" sldId="2147483747"/>
          </pc:sldLayoutMkLst>
        </pc:sldLayoutChg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728388778" sldId="2147483748"/>
          </pc:sldLayoutMkLst>
        </pc:sldLayoutChg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3873619021" sldId="2147483749"/>
          </pc:sldLayoutMkLst>
        </pc:sldLayoutChg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873098896" sldId="2147483750"/>
          </pc:sldLayoutMkLst>
        </pc:sldLayoutChg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3167876032" sldId="2147483751"/>
          </pc:sldLayoutMkLst>
        </pc:sldLayoutChg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1083133903" sldId="2147483752"/>
          </pc:sldLayoutMkLst>
        </pc:sldLayoutChg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1747048894" sldId="2147483753"/>
          </pc:sldLayoutMkLst>
        </pc:sldLayoutChg>
        <pc:sldLayoutChg chg="add replId">
          <pc:chgData name="Gobburu Chandraiah" userId="b4afd52c8b2f7633" providerId="LiveId" clId="{393AE0BE-8A58-4814-934C-036FFF8CA418}" dt="2024-09-12T21:30:10.809" v="111" actId="26606"/>
          <pc:sldLayoutMkLst>
            <pc:docMk/>
            <pc:sldMasterMk cId="2953854990" sldId="2147483743"/>
            <pc:sldLayoutMk cId="1877682836" sldId="2147483754"/>
          </pc:sldLayoutMkLst>
        </pc:sldLayoutChg>
      </pc:sldMasterChg>
      <pc:sldMasterChg chg="add del addSldLayout delSldLayout">
        <pc:chgData name="Gobburu Chandraiah" userId="b4afd52c8b2f7633" providerId="LiveId" clId="{393AE0BE-8A58-4814-934C-036FFF8CA418}" dt="2024-09-12T21:30:10.640" v="110" actId="26606"/>
        <pc:sldMasterMkLst>
          <pc:docMk/>
          <pc:sldMasterMk cId="2493977784" sldId="2147483796"/>
        </pc:sldMasterMkLst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258000980" sldId="2147483785"/>
          </pc:sldLayoutMkLst>
        </pc:sldLayoutChg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3875974356" sldId="2147483786"/>
          </pc:sldLayoutMkLst>
        </pc:sldLayoutChg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3939392823" sldId="2147483787"/>
          </pc:sldLayoutMkLst>
        </pc:sldLayoutChg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3488060907" sldId="2147483788"/>
          </pc:sldLayoutMkLst>
        </pc:sldLayoutChg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785004195" sldId="2147483789"/>
          </pc:sldLayoutMkLst>
        </pc:sldLayoutChg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1497760021" sldId="2147483790"/>
          </pc:sldLayoutMkLst>
        </pc:sldLayoutChg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1044783953" sldId="2147483791"/>
          </pc:sldLayoutMkLst>
        </pc:sldLayoutChg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703204485" sldId="2147483792"/>
          </pc:sldLayoutMkLst>
        </pc:sldLayoutChg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117069862" sldId="2147483793"/>
          </pc:sldLayoutMkLst>
        </pc:sldLayoutChg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3039993340" sldId="2147483794"/>
          </pc:sldLayoutMkLst>
        </pc:sldLayoutChg>
        <pc:sldLayoutChg chg="add del">
          <pc:chgData name="Gobburu Chandraiah" userId="b4afd52c8b2f7633" providerId="LiveId" clId="{393AE0BE-8A58-4814-934C-036FFF8CA418}" dt="2024-09-12T21:30:10.640" v="110" actId="26606"/>
          <pc:sldLayoutMkLst>
            <pc:docMk/>
            <pc:sldMasterMk cId="2493977784" sldId="2147483796"/>
            <pc:sldLayoutMk cId="4289314100" sldId="21474837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7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DE028C3-1A8F-3A26-EAA3-42B07AA3FA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10139" r="-1" b="1280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75101-CCA5-8B77-B526-C67911B67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Cookie Business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7B9E8-22C3-1C85-A9B4-373D4A1A6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Answering queries using Access DB , analyzing with PowerBI</a:t>
            </a:r>
          </a:p>
          <a:p>
            <a:r>
              <a:rPr lang="en-US" sz="2200" dirty="0">
                <a:solidFill>
                  <a:srgbClr val="FFFFFF"/>
                </a:solidFill>
              </a:rPr>
              <a:t>-Lakshmi</a:t>
            </a: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2963-0EEA-3526-8598-DDABC5585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094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D285-7E11-9E58-B514-DB4367AB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32D9-6B28-DB06-FFC7-A9EA2342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 of the Presentation:</a:t>
            </a:r>
            <a:r>
              <a:rPr lang="en-US" dirty="0"/>
              <a:t> Answer the cookie business  queries related to customers, orders and products using Access DB Queries. Analyze and visualize the cookie business using data from queries using Power BI. </a:t>
            </a:r>
          </a:p>
        </p:txBody>
      </p:sp>
    </p:spTree>
    <p:extLst>
      <p:ext uri="{BB962C8B-B14F-4D97-AF65-F5344CB8AC3E}">
        <p14:creationId xmlns:p14="http://schemas.microsoft.com/office/powerpoint/2010/main" val="19919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B11E-C372-9624-E544-27280518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exporting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5847-BBB7-7E42-DB45-FF0116D2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Customers Table: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Fields: FirstName, </a:t>
            </a:r>
            <a:r>
              <a:rPr lang="en-US" dirty="0" err="1"/>
              <a:t>LastName</a:t>
            </a:r>
            <a:r>
              <a:rPr lang="en-US" dirty="0"/>
              <a:t>, Email, Address, Phone, City, State, Zip, Country, Notes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Types: Text (for most fields), Number (for Zip)</a:t>
            </a:r>
          </a:p>
          <a:p>
            <a:r>
              <a:rPr lang="en-US" b="1" dirty="0"/>
              <a:t>Orders Table: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Fields: CustomerID,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en-US" dirty="0"/>
              <a:t>, CookiesOrdered, </a:t>
            </a:r>
            <a:r>
              <a:rPr lang="en-US" dirty="0" err="1"/>
              <a:t>PricePerCookie</a:t>
            </a:r>
            <a:r>
              <a:rPr lang="en-US" dirty="0"/>
              <a:t>, Revenue, </a:t>
            </a:r>
            <a:r>
              <a:rPr lang="en-US" dirty="0" err="1"/>
              <a:t>OrderFilled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Types: Number (for CustomerID, </a:t>
            </a:r>
            <a:r>
              <a:rPr lang="en-US" dirty="0" err="1"/>
              <a:t>ProductID</a:t>
            </a:r>
            <a:r>
              <a:rPr lang="en-US" dirty="0"/>
              <a:t>, CookiesOrdered, </a:t>
            </a:r>
            <a:r>
              <a:rPr lang="en-US" dirty="0" err="1"/>
              <a:t>PricePerCookie</a:t>
            </a:r>
            <a:r>
              <a:rPr lang="en-US" dirty="0"/>
              <a:t>, Revenue), Date/Time (for </a:t>
            </a:r>
            <a:r>
              <a:rPr lang="en-US" dirty="0" err="1"/>
              <a:t>OrderDate</a:t>
            </a:r>
            <a:r>
              <a:rPr lang="en-US" dirty="0"/>
              <a:t>), Yes/No (for </a:t>
            </a:r>
            <a:r>
              <a:rPr lang="en-US" dirty="0" err="1"/>
              <a:t>OrderFilled</a:t>
            </a:r>
            <a:r>
              <a:rPr lang="en-US" dirty="0"/>
              <a:t>)</a:t>
            </a:r>
          </a:p>
          <a:p>
            <a:r>
              <a:rPr lang="en-US" b="1" dirty="0"/>
              <a:t>Products Table: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Fields: </a:t>
            </a:r>
            <a:r>
              <a:rPr lang="en-US" dirty="0" err="1"/>
              <a:t>CookieID</a:t>
            </a:r>
            <a:r>
              <a:rPr lang="en-US" dirty="0"/>
              <a:t>, </a:t>
            </a:r>
            <a:r>
              <a:rPr lang="en-US" dirty="0" err="1"/>
              <a:t>CookieName</a:t>
            </a:r>
            <a:r>
              <a:rPr lang="en-US" dirty="0"/>
              <a:t>,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Types: Number (for </a:t>
            </a:r>
            <a:r>
              <a:rPr lang="en-US" dirty="0" err="1"/>
              <a:t>CookieID</a:t>
            </a:r>
            <a:r>
              <a:rPr lang="en-US" dirty="0"/>
              <a:t>), Text (for </a:t>
            </a:r>
            <a:r>
              <a:rPr lang="en-US" dirty="0" err="1"/>
              <a:t>CookieName</a:t>
            </a:r>
            <a:r>
              <a:rPr lang="en-US" dirty="0"/>
              <a:t>), Number (for Price)</a:t>
            </a:r>
          </a:p>
          <a:p>
            <a:r>
              <a:rPr lang="en-US" b="1" dirty="0"/>
              <a:t>Establishing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Customers to Orders:</a:t>
            </a:r>
            <a:r>
              <a:rPr lang="en-US" dirty="0"/>
              <a:t> Create a one-to-many relationship between Customers and Orders. The primary key in Customers (e.g., a unique customer ID) should be the foreign key in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Products to Orders:</a:t>
            </a:r>
            <a:r>
              <a:rPr lang="en-US" dirty="0"/>
              <a:t> Create a one-to-many relationship between Products and Orders. The primary key in Products (e.g., a unique cookie ID) should be the foreign key in Orders.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8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5A57-5D56-D456-7555-371E9CFF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Queries using Access 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E8643-7163-BEC3-7514-A038A940DD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8682" y="4309353"/>
            <a:ext cx="4571999" cy="186761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5146CE0-3439-688C-4185-AF0C11D32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48" y="1705458"/>
            <a:ext cx="7331243" cy="1741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DC304-28CD-B609-DE65-7524B0995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33" y="2521538"/>
            <a:ext cx="7116168" cy="125747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75B0163-F012-C0F9-646B-D3E33CE2C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44" y="2925441"/>
            <a:ext cx="6773220" cy="2238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A93C92-8885-1D8C-A9CB-6763BEDE6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66" y="4068631"/>
            <a:ext cx="7111611" cy="11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8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321232-6774-BF9B-44D1-5A28A446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47984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PowerBI reports</a:t>
            </a:r>
          </a:p>
        </p:txBody>
      </p:sp>
      <p:pic>
        <p:nvPicPr>
          <p:cNvPr id="5" name="Content Placeholder 4" descr="A screenshot of a report&#10;&#10;Description automatically generated">
            <a:extLst>
              <a:ext uri="{FF2B5EF4-FFF2-40B4-BE49-F238E27FC236}">
                <a16:creationId xmlns:a16="http://schemas.microsoft.com/office/drawing/2014/main" id="{3B05988E-833A-028F-D72E-3913B4B52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"/>
          <a:stretch/>
        </p:blipFill>
        <p:spPr>
          <a:xfrm>
            <a:off x="4122821" y="10"/>
            <a:ext cx="8758975" cy="6857990"/>
          </a:xfrm>
          <a:prstGeom prst="rect">
            <a:avLst/>
          </a:prstGeom>
        </p:spPr>
      </p:pic>
      <p:grpSp>
        <p:nvGrpSpPr>
          <p:cNvPr id="50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62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84" name="Rectangle 28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8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90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321232-6774-BF9B-44D1-5A28A446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192" y="744909"/>
            <a:ext cx="5797883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PowerBI reports</a:t>
            </a:r>
          </a:p>
        </p:txBody>
      </p:sp>
      <p:pic>
        <p:nvPicPr>
          <p:cNvPr id="13" name="Content Placeholder 12" descr="A screenshot of a chart&#10;&#10;Description automatically generated">
            <a:extLst>
              <a:ext uri="{FF2B5EF4-FFF2-40B4-BE49-F238E27FC236}">
                <a16:creationId xmlns:a16="http://schemas.microsoft.com/office/drawing/2014/main" id="{BF91A881-6889-7773-AF27-B060353E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6114"/>
            <a:ext cx="4781280" cy="4231433"/>
          </a:xfrm>
          <a:prstGeom prst="rect">
            <a:avLst/>
          </a:prstGeom>
        </p:spPr>
      </p:pic>
      <p:grpSp>
        <p:nvGrpSpPr>
          <p:cNvPr id="300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0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87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ectangle 375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82" name="Freeform: Shape 381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4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02" name="Rectangle 40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6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321232-6774-BF9B-44D1-5A28A446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PowerBI reports</a:t>
            </a:r>
          </a:p>
        </p:txBody>
      </p:sp>
      <p:grpSp>
        <p:nvGrpSpPr>
          <p:cNvPr id="416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597F4960-6845-6733-9F52-2713CA6A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753449"/>
            <a:ext cx="6402214" cy="5345848"/>
          </a:xfrm>
          <a:prstGeom prst="rect">
            <a:avLst/>
          </a:prstGeom>
        </p:spPr>
      </p:pic>
      <p:grpSp>
        <p:nvGrpSpPr>
          <p:cNvPr id="420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2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29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Rectangle 53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4" name="Freeform: Shape 53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35" name="Freeform: Shape 53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36" name="Freeform: Shape 53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3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39" name="Rectangle 53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41" name="Bottom Right">
            <a:extLst>
              <a:ext uri="{FF2B5EF4-FFF2-40B4-BE49-F238E27FC236}">
                <a16:creationId xmlns:a16="http://schemas.microsoft.com/office/drawing/2014/main" id="{5656314A-7360-472A-85B1-0CC7D3C5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3499FD5-DA9A-40DA-93B7-3903B0FB6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7" name="Graphic 157">
              <a:extLst>
                <a:ext uri="{FF2B5EF4-FFF2-40B4-BE49-F238E27FC236}">
                  <a16:creationId xmlns:a16="http://schemas.microsoft.com/office/drawing/2014/main" id="{0A52B7C2-CDEF-4E8C-BEC4-F83F5A7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DFEF0EC5-5A73-49D5-B41D-BE464CB2E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3A78AC46-8358-46F7-8053-BDB805B2A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3D9EBE72-EB96-46AF-9479-A0B4E2F50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778FF3A-B709-48E2-977C-350725CE9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75CEE22A-EC37-49DA-AFBD-BC5C07695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EB48EED8-5833-438B-BDC4-5D529230D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15354540-D1D5-44A1-B33C-E3782C8BE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E72143CA-33C4-4A6C-99B9-0EB5F06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321232-6774-BF9B-44D1-5A28A446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PowerBI reports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9B524B02-DB6B-F709-B88D-8B6769B74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04" y="567942"/>
            <a:ext cx="5955064" cy="5716862"/>
          </a:xfrm>
          <a:prstGeom prst="rect">
            <a:avLst/>
          </a:prstGeom>
        </p:spPr>
      </p:pic>
      <p:grpSp>
        <p:nvGrpSpPr>
          <p:cNvPr id="477" name="Top left">
            <a:extLst>
              <a:ext uri="{FF2B5EF4-FFF2-40B4-BE49-F238E27FC236}">
                <a16:creationId xmlns:a16="http://schemas.microsoft.com/office/drawing/2014/main" id="{3530084A-AE46-40C3-AEC2-05AE51DBE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2EB1988D-D0C1-4769-952F-AFED38C2C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C51D1B66-2529-4A19-8440-105458F1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9754BAC8-DD8C-4971-9849-97F66DDE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551C64B0-B7BA-43EF-8165-A989D1EE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83A9894D-475B-4629-9643-CEB6BEEF5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E5E81DE-AC91-47A7-BCB7-F0C46AE1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182FC6CF-DCC9-469A-B15F-405E32C5B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1F1624A4-F120-495F-BCDC-908EAC4C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87" name="Cross">
            <a:extLst>
              <a:ext uri="{FF2B5EF4-FFF2-40B4-BE49-F238E27FC236}">
                <a16:creationId xmlns:a16="http://schemas.microsoft.com/office/drawing/2014/main" id="{7486C3FB-E613-42EE-BB94-C836C35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A4D2DB4-ADC6-454F-88D2-920131F2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C9C2CC8-1779-42F6-95C3-C68E02716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556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Rectangle 53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4" name="Freeform: Shape 53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35" name="Freeform: Shape 53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36" name="Freeform: Shape 53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3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39" name="Rectangle 53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41" name="Bottom Right">
            <a:extLst>
              <a:ext uri="{FF2B5EF4-FFF2-40B4-BE49-F238E27FC236}">
                <a16:creationId xmlns:a16="http://schemas.microsoft.com/office/drawing/2014/main" id="{5656314A-7360-472A-85B1-0CC7D3C5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3499FD5-DA9A-40DA-93B7-3903B0FB6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7" name="Graphic 157">
              <a:extLst>
                <a:ext uri="{FF2B5EF4-FFF2-40B4-BE49-F238E27FC236}">
                  <a16:creationId xmlns:a16="http://schemas.microsoft.com/office/drawing/2014/main" id="{0A52B7C2-CDEF-4E8C-BEC4-F83F5A7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DFEF0EC5-5A73-49D5-B41D-BE464CB2E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3A78AC46-8358-46F7-8053-BDB805B2A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3D9EBE72-EB96-46AF-9479-A0B4E2F50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778FF3A-B709-48E2-977C-350725CE9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75CEE22A-EC37-49DA-AFBD-BC5C07695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EB48EED8-5833-438B-BDC4-5D529230D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15354540-D1D5-44A1-B33C-E3782C8BE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E72143CA-33C4-4A6C-99B9-0EB5F06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321232-6774-BF9B-44D1-5A28A446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PowerBI reports</a:t>
            </a:r>
          </a:p>
        </p:txBody>
      </p:sp>
      <p:grpSp>
        <p:nvGrpSpPr>
          <p:cNvPr id="477" name="Top left">
            <a:extLst>
              <a:ext uri="{FF2B5EF4-FFF2-40B4-BE49-F238E27FC236}">
                <a16:creationId xmlns:a16="http://schemas.microsoft.com/office/drawing/2014/main" id="{3530084A-AE46-40C3-AEC2-05AE51DBE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2EB1988D-D0C1-4769-952F-AFED38C2C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C51D1B66-2529-4A19-8440-105458F1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9754BAC8-DD8C-4971-9849-97F66DDE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551C64B0-B7BA-43EF-8165-A989D1EE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83A9894D-475B-4629-9643-CEB6BEEF5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E5E81DE-AC91-47A7-BCB7-F0C46AE1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182FC6CF-DCC9-469A-B15F-405E32C5B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1F1624A4-F120-495F-BCDC-908EAC4C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87" name="Cross">
            <a:extLst>
              <a:ext uri="{FF2B5EF4-FFF2-40B4-BE49-F238E27FC236}">
                <a16:creationId xmlns:a16="http://schemas.microsoft.com/office/drawing/2014/main" id="{7486C3FB-E613-42EE-BB94-C836C35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A4D2DB4-ADC6-454F-88D2-920131F2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C9C2CC8-1779-42F6-95C3-C68E02716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6A7591C-CE22-9D48-832C-AF9E53AE7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8586" y="-91423"/>
            <a:ext cx="8890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0367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E7292E"/>
      </a:accent1>
      <a:accent2>
        <a:srgbClr val="D56217"/>
      </a:accent2>
      <a:accent3>
        <a:srgbClr val="BEA022"/>
      </a:accent3>
      <a:accent4>
        <a:srgbClr val="8DB113"/>
      </a:accent4>
      <a:accent5>
        <a:srgbClr val="57B821"/>
      </a:accent5>
      <a:accent6>
        <a:srgbClr val="15BE1F"/>
      </a:accent6>
      <a:hlink>
        <a:srgbClr val="3091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272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Sagona Book</vt:lpstr>
      <vt:lpstr>ExploreVTI</vt:lpstr>
      <vt:lpstr>Cookie Business Analysis</vt:lpstr>
      <vt:lpstr>Introduction</vt:lpstr>
      <vt:lpstr>Data Sources and exporting to tables</vt:lpstr>
      <vt:lpstr>Answering Queries using Access DB</vt:lpstr>
      <vt:lpstr>PowerBI reports</vt:lpstr>
      <vt:lpstr>PowerBI reports</vt:lpstr>
      <vt:lpstr>PowerBI reports</vt:lpstr>
      <vt:lpstr>PowerBI reports</vt:lpstr>
      <vt:lpstr>PowerBI reports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Gobburu Chandraiah</dc:creator>
  <cp:lastModifiedBy>Gobburu Chandraiah</cp:lastModifiedBy>
  <cp:revision>1</cp:revision>
  <dcterms:created xsi:type="dcterms:W3CDTF">2024-09-12T21:21:29Z</dcterms:created>
  <dcterms:modified xsi:type="dcterms:W3CDTF">2024-09-12T22:01:21Z</dcterms:modified>
</cp:coreProperties>
</file>