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E9355-8C94-483F-8FE5-EC9A9D8F1497}" v="160" dt="2024-09-12T22:41:47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bburu Chandraiah" userId="b4afd52c8b2f7633" providerId="LiveId" clId="{7BAE9355-8C94-483F-8FE5-EC9A9D8F1497}"/>
    <pc:docChg chg="undo custSel addSld delSld modSld addMainMaster delMainMaster">
      <pc:chgData name="Gobburu Chandraiah" userId="b4afd52c8b2f7633" providerId="LiveId" clId="{7BAE9355-8C94-483F-8FE5-EC9A9D8F1497}" dt="2024-09-12T22:41:47.322" v="412" actId="20577"/>
      <pc:docMkLst>
        <pc:docMk/>
      </pc:docMkLst>
      <pc:sldChg chg="addSp delSp modSp new mod setBg modClrScheme chgLayout">
        <pc:chgData name="Gobburu Chandraiah" userId="b4afd52c8b2f7633" providerId="LiveId" clId="{7BAE9355-8C94-483F-8FE5-EC9A9D8F1497}" dt="2024-09-12T22:33:54.536" v="259" actId="20577"/>
        <pc:sldMkLst>
          <pc:docMk/>
          <pc:sldMk cId="2888133163" sldId="256"/>
        </pc:sldMkLst>
        <pc:spChg chg="mod">
          <ac:chgData name="Gobburu Chandraiah" userId="b4afd52c8b2f7633" providerId="LiveId" clId="{7BAE9355-8C94-483F-8FE5-EC9A9D8F1497}" dt="2024-09-12T22:33:54.536" v="259" actId="20577"/>
          <ac:spMkLst>
            <pc:docMk/>
            <pc:sldMk cId="2888133163" sldId="256"/>
            <ac:spMk id="2" creationId="{9D81420A-EC74-E7FA-887C-8B7329B9BD54}"/>
          </ac:spMkLst>
        </pc:spChg>
        <pc:spChg chg="mod">
          <ac:chgData name="Gobburu Chandraiah" userId="b4afd52c8b2f7633" providerId="LiveId" clId="{7BAE9355-8C94-483F-8FE5-EC9A9D8F1497}" dt="2024-09-12T22:14:50.362" v="52" actId="20577"/>
          <ac:spMkLst>
            <pc:docMk/>
            <pc:sldMk cId="2888133163" sldId="256"/>
            <ac:spMk id="3" creationId="{A39F9F6A-B72C-DFCE-5EAE-7B9BEE3D15C5}"/>
          </ac:spMkLst>
        </pc:spChg>
        <pc:spChg chg="add del">
          <ac:chgData name="Gobburu Chandraiah" userId="b4afd52c8b2f7633" providerId="LiveId" clId="{7BAE9355-8C94-483F-8FE5-EC9A9D8F1497}" dt="2024-09-12T22:14:17.499" v="4" actId="26606"/>
          <ac:spMkLst>
            <pc:docMk/>
            <pc:sldMk cId="2888133163" sldId="256"/>
            <ac:spMk id="9" creationId="{BB3B2C43-5E36-4768-8319-6752D24B47E9}"/>
          </ac:spMkLst>
        </pc:spChg>
        <pc:spChg chg="add del">
          <ac:chgData name="Gobburu Chandraiah" userId="b4afd52c8b2f7633" providerId="LiveId" clId="{7BAE9355-8C94-483F-8FE5-EC9A9D8F1497}" dt="2024-09-12T22:14:17.499" v="4" actId="26606"/>
          <ac:spMkLst>
            <pc:docMk/>
            <pc:sldMk cId="2888133163" sldId="256"/>
            <ac:spMk id="11" creationId="{B044326E-7BB3-4929-BE33-05CA64DBB248}"/>
          </ac:spMkLst>
        </pc:spChg>
        <pc:spChg chg="add del">
          <ac:chgData name="Gobburu Chandraiah" userId="b4afd52c8b2f7633" providerId="LiveId" clId="{7BAE9355-8C94-483F-8FE5-EC9A9D8F1497}" dt="2024-09-12T22:14:17.499" v="4" actId="26606"/>
          <ac:spMkLst>
            <pc:docMk/>
            <pc:sldMk cId="2888133163" sldId="256"/>
            <ac:spMk id="13" creationId="{731CF4E0-AA2D-43CA-A528-C52FB158244A}"/>
          </ac:spMkLst>
        </pc:spChg>
        <pc:spChg chg="add del">
          <ac:chgData name="Gobburu Chandraiah" userId="b4afd52c8b2f7633" providerId="LiveId" clId="{7BAE9355-8C94-483F-8FE5-EC9A9D8F1497}" dt="2024-09-12T22:14:17.499" v="4" actId="26606"/>
          <ac:spMkLst>
            <pc:docMk/>
            <pc:sldMk cId="2888133163" sldId="256"/>
            <ac:spMk id="15" creationId="{3B083774-A903-4B1B-BC6A-94C1F048E82B}"/>
          </ac:spMkLst>
        </pc:spChg>
        <pc:spChg chg="add del">
          <ac:chgData name="Gobburu Chandraiah" userId="b4afd52c8b2f7633" providerId="LiveId" clId="{7BAE9355-8C94-483F-8FE5-EC9A9D8F1497}" dt="2024-09-12T22:14:18.749" v="6" actId="26606"/>
          <ac:spMkLst>
            <pc:docMk/>
            <pc:sldMk cId="2888133163" sldId="256"/>
            <ac:spMk id="21" creationId="{0E91F5CA-B392-444C-88E3-BF5BAAEBDEB0}"/>
          </ac:spMkLst>
        </pc:spChg>
        <pc:spChg chg="add del">
          <ac:chgData name="Gobburu Chandraiah" userId="b4afd52c8b2f7633" providerId="LiveId" clId="{7BAE9355-8C94-483F-8FE5-EC9A9D8F1497}" dt="2024-09-12T22:14:18.749" v="6" actId="26606"/>
          <ac:spMkLst>
            <pc:docMk/>
            <pc:sldMk cId="2888133163" sldId="256"/>
            <ac:spMk id="22" creationId="{0459807F-B6FA-44D3-9A53-C55B6B56884A}"/>
          </ac:spMkLst>
        </pc:spChg>
        <pc:spChg chg="add del">
          <ac:chgData name="Gobburu Chandraiah" userId="b4afd52c8b2f7633" providerId="LiveId" clId="{7BAE9355-8C94-483F-8FE5-EC9A9D8F1497}" dt="2024-09-12T22:14:20.053" v="8" actId="26606"/>
          <ac:spMkLst>
            <pc:docMk/>
            <pc:sldMk cId="2888133163" sldId="256"/>
            <ac:spMk id="25" creationId="{F08B39A7-5BF4-341C-12CB-5518793A2ABC}"/>
          </ac:spMkLst>
        </pc:spChg>
        <pc:spChg chg="add del">
          <ac:chgData name="Gobburu Chandraiah" userId="b4afd52c8b2f7633" providerId="LiveId" clId="{7BAE9355-8C94-483F-8FE5-EC9A9D8F1497}" dt="2024-09-12T22:14:23.074" v="10" actId="26606"/>
          <ac:spMkLst>
            <pc:docMk/>
            <pc:sldMk cId="2888133163" sldId="256"/>
            <ac:spMk id="28" creationId="{2FB82883-1DC0-4BE1-A607-009095F3355A}"/>
          </ac:spMkLst>
        </pc:spChg>
        <pc:spChg chg="add del">
          <ac:chgData name="Gobburu Chandraiah" userId="b4afd52c8b2f7633" providerId="LiveId" clId="{7BAE9355-8C94-483F-8FE5-EC9A9D8F1497}" dt="2024-09-12T22:14:23.074" v="10" actId="26606"/>
          <ac:spMkLst>
            <pc:docMk/>
            <pc:sldMk cId="2888133163" sldId="256"/>
            <ac:spMk id="30" creationId="{A3473CF9-37EB-43E7-89EF-D2D1C53D1DAC}"/>
          </ac:spMkLst>
        </pc:spChg>
        <pc:spChg chg="add del">
          <ac:chgData name="Gobburu Chandraiah" userId="b4afd52c8b2f7633" providerId="LiveId" clId="{7BAE9355-8C94-483F-8FE5-EC9A9D8F1497}" dt="2024-09-12T22:14:23.074" v="10" actId="26606"/>
          <ac:spMkLst>
            <pc:docMk/>
            <pc:sldMk cId="2888133163" sldId="256"/>
            <ac:spMk id="31" creationId="{586B4EF9-43BA-4655-A6FF-1D8E21574C95}"/>
          </ac:spMkLst>
        </pc:spChg>
        <pc:spChg chg="add">
          <ac:chgData name="Gobburu Chandraiah" userId="b4afd52c8b2f7633" providerId="LiveId" clId="{7BAE9355-8C94-483F-8FE5-EC9A9D8F1497}" dt="2024-09-12T22:14:23.128" v="11" actId="26606"/>
          <ac:spMkLst>
            <pc:docMk/>
            <pc:sldMk cId="2888133163" sldId="256"/>
            <ac:spMk id="33" creationId="{5E5473D2-DD46-DFAF-84EC-264D6CE58B94}"/>
          </ac:spMkLst>
        </pc:spChg>
        <pc:picChg chg="add del">
          <ac:chgData name="Gobburu Chandraiah" userId="b4afd52c8b2f7633" providerId="LiveId" clId="{7BAE9355-8C94-483F-8FE5-EC9A9D8F1497}" dt="2024-09-12T22:14:17.499" v="4" actId="26606"/>
          <ac:picMkLst>
            <pc:docMk/>
            <pc:sldMk cId="2888133163" sldId="256"/>
            <ac:picMk id="4" creationId="{2A5B0C6E-D4A0-3AC7-2856-D592FF0335C4}"/>
          </ac:picMkLst>
        </pc:picChg>
        <pc:picChg chg="add del">
          <ac:chgData name="Gobburu Chandraiah" userId="b4afd52c8b2f7633" providerId="LiveId" clId="{7BAE9355-8C94-483F-8FE5-EC9A9D8F1497}" dt="2024-09-12T22:14:18.749" v="6" actId="26606"/>
          <ac:picMkLst>
            <pc:docMk/>
            <pc:sldMk cId="2888133163" sldId="256"/>
            <ac:picMk id="23" creationId="{F4B4D2A2-B39D-AE03-E4CE-64936920B827}"/>
          </ac:picMkLst>
        </pc:picChg>
        <pc:picChg chg="add del">
          <ac:chgData name="Gobburu Chandraiah" userId="b4afd52c8b2f7633" providerId="LiveId" clId="{7BAE9355-8C94-483F-8FE5-EC9A9D8F1497}" dt="2024-09-12T22:14:20.053" v="8" actId="26606"/>
          <ac:picMkLst>
            <pc:docMk/>
            <pc:sldMk cId="2888133163" sldId="256"/>
            <ac:picMk id="26" creationId="{CB84569C-406D-011C-2A7D-A717124C519E}"/>
          </ac:picMkLst>
        </pc:picChg>
        <pc:picChg chg="add del">
          <ac:chgData name="Gobburu Chandraiah" userId="b4afd52c8b2f7633" providerId="LiveId" clId="{7BAE9355-8C94-483F-8FE5-EC9A9D8F1497}" dt="2024-09-12T22:14:23.074" v="10" actId="26606"/>
          <ac:picMkLst>
            <pc:docMk/>
            <pc:sldMk cId="2888133163" sldId="256"/>
            <ac:picMk id="29" creationId="{00822706-2DBB-A6DD-F26D-4358BD49C5AA}"/>
          </ac:picMkLst>
        </pc:picChg>
        <pc:picChg chg="add">
          <ac:chgData name="Gobburu Chandraiah" userId="b4afd52c8b2f7633" providerId="LiveId" clId="{7BAE9355-8C94-483F-8FE5-EC9A9D8F1497}" dt="2024-09-12T22:14:23.128" v="11" actId="26606"/>
          <ac:picMkLst>
            <pc:docMk/>
            <pc:sldMk cId="2888133163" sldId="256"/>
            <ac:picMk id="34" creationId="{C1303BD7-338B-5279-6C40-1B8090EFC751}"/>
          </ac:picMkLst>
        </pc:picChg>
        <pc:cxnChg chg="add del">
          <ac:chgData name="Gobburu Chandraiah" userId="b4afd52c8b2f7633" providerId="LiveId" clId="{7BAE9355-8C94-483F-8FE5-EC9A9D8F1497}" dt="2024-09-12T22:14:17.499" v="4" actId="26606"/>
          <ac:cxnSpMkLst>
            <pc:docMk/>
            <pc:sldMk cId="2888133163" sldId="256"/>
            <ac:cxnSpMk id="17" creationId="{5D5FB189-1F48-4A47-B036-6AF7E11A8E7B}"/>
          </ac:cxnSpMkLst>
        </pc:cxnChg>
        <pc:cxnChg chg="add del">
          <ac:chgData name="Gobburu Chandraiah" userId="b4afd52c8b2f7633" providerId="LiveId" clId="{7BAE9355-8C94-483F-8FE5-EC9A9D8F1497}" dt="2024-09-12T22:14:17.499" v="4" actId="26606"/>
          <ac:cxnSpMkLst>
            <pc:docMk/>
            <pc:sldMk cId="2888133163" sldId="256"/>
            <ac:cxnSpMk id="19" creationId="{C5B335DD-3163-4EC5-8B6B-2AB53E64D11A}"/>
          </ac:cxnSpMkLst>
        </pc:cxnChg>
      </pc:sldChg>
      <pc:sldChg chg="addSp delSp modSp new mod modMedia setBg addAnim delAnim">
        <pc:chgData name="Gobburu Chandraiah" userId="b4afd52c8b2f7633" providerId="LiveId" clId="{7BAE9355-8C94-483F-8FE5-EC9A9D8F1497}" dt="2024-09-12T22:31:56.367" v="249"/>
        <pc:sldMkLst>
          <pc:docMk/>
          <pc:sldMk cId="842157740" sldId="257"/>
        </pc:sldMkLst>
        <pc:spChg chg="mod">
          <ac:chgData name="Gobburu Chandraiah" userId="b4afd52c8b2f7633" providerId="LiveId" clId="{7BAE9355-8C94-483F-8FE5-EC9A9D8F1497}" dt="2024-09-12T22:31:56.367" v="247" actId="26606"/>
          <ac:spMkLst>
            <pc:docMk/>
            <pc:sldMk cId="842157740" sldId="257"/>
            <ac:spMk id="2" creationId="{7D67DC14-1638-75CF-F31A-28A19C6C44BD}"/>
          </ac:spMkLst>
        </pc:spChg>
        <pc:spChg chg="mod">
          <ac:chgData name="Gobburu Chandraiah" userId="b4afd52c8b2f7633" providerId="LiveId" clId="{7BAE9355-8C94-483F-8FE5-EC9A9D8F1497}" dt="2024-09-12T22:31:56.367" v="247" actId="26606"/>
          <ac:spMkLst>
            <pc:docMk/>
            <pc:sldMk cId="842157740" sldId="257"/>
            <ac:spMk id="3" creationId="{5F2F48F2-A5F5-0D2A-E52F-617D9B1190ED}"/>
          </ac:spMkLst>
        </pc:spChg>
        <pc:spChg chg="add del">
          <ac:chgData name="Gobburu Chandraiah" userId="b4afd52c8b2f7633" providerId="LiveId" clId="{7BAE9355-8C94-483F-8FE5-EC9A9D8F1497}" dt="2024-09-12T22:31:56.298" v="246" actId="26606"/>
          <ac:spMkLst>
            <pc:docMk/>
            <pc:sldMk cId="842157740" sldId="257"/>
            <ac:spMk id="9" creationId="{21E0DC6F-DB0E-DBE1-8178-AE81BC6B96EA}"/>
          </ac:spMkLst>
        </pc:spChg>
        <pc:spChg chg="add del">
          <ac:chgData name="Gobburu Chandraiah" userId="b4afd52c8b2f7633" providerId="LiveId" clId="{7BAE9355-8C94-483F-8FE5-EC9A9D8F1497}" dt="2024-09-12T22:31:56.298" v="246" actId="26606"/>
          <ac:spMkLst>
            <pc:docMk/>
            <pc:sldMk cId="842157740" sldId="257"/>
            <ac:spMk id="11" creationId="{84D07BF5-D29E-918E-55FE-747AF2A0E23F}"/>
          </ac:spMkLst>
        </pc:spChg>
        <pc:spChg chg="add">
          <ac:chgData name="Gobburu Chandraiah" userId="b4afd52c8b2f7633" providerId="LiveId" clId="{7BAE9355-8C94-483F-8FE5-EC9A9D8F1497}" dt="2024-09-12T22:31:56.367" v="247" actId="26606"/>
          <ac:spMkLst>
            <pc:docMk/>
            <pc:sldMk cId="842157740" sldId="257"/>
            <ac:spMk id="13" creationId="{5E5473D2-DD46-DFAF-84EC-264D6CE58B94}"/>
          </ac:spMkLst>
        </pc:spChg>
        <pc:picChg chg="add del mod">
          <ac:chgData name="Gobburu Chandraiah" userId="b4afd52c8b2f7633" providerId="LiveId" clId="{7BAE9355-8C94-483F-8FE5-EC9A9D8F1497}" dt="2024-09-12T22:31:56.298" v="246" actId="26606"/>
          <ac:picMkLst>
            <pc:docMk/>
            <pc:sldMk cId="842157740" sldId="257"/>
            <ac:picMk id="5" creationId="{A3FA1D75-B25B-B8E9-D6B7-C7F3C4F042FC}"/>
          </ac:picMkLst>
        </pc:picChg>
        <pc:picChg chg="add">
          <ac:chgData name="Gobburu Chandraiah" userId="b4afd52c8b2f7633" providerId="LiveId" clId="{7BAE9355-8C94-483F-8FE5-EC9A9D8F1497}" dt="2024-09-12T22:31:56.367" v="247" actId="26606"/>
          <ac:picMkLst>
            <pc:docMk/>
            <pc:sldMk cId="842157740" sldId="257"/>
            <ac:picMk id="14" creationId="{4AFD172B-DE5D-7105-E5DC-DF59BEB87BE2}"/>
          </ac:picMkLst>
        </pc:picChg>
      </pc:sldChg>
      <pc:sldChg chg="new del">
        <pc:chgData name="Gobburu Chandraiah" userId="b4afd52c8b2f7633" providerId="LiveId" clId="{7BAE9355-8C94-483F-8FE5-EC9A9D8F1497}" dt="2024-09-12T22:16:24.730" v="67" actId="2696"/>
        <pc:sldMkLst>
          <pc:docMk/>
          <pc:sldMk cId="3759380782" sldId="258"/>
        </pc:sldMkLst>
      </pc:sldChg>
      <pc:sldChg chg="addSp delSp modSp new mod setBg">
        <pc:chgData name="Gobburu Chandraiah" userId="b4afd52c8b2f7633" providerId="LiveId" clId="{7BAE9355-8C94-483F-8FE5-EC9A9D8F1497}" dt="2024-09-12T22:32:21.306" v="254" actId="26606"/>
        <pc:sldMkLst>
          <pc:docMk/>
          <pc:sldMk cId="3760918847" sldId="259"/>
        </pc:sldMkLst>
        <pc:spChg chg="mod">
          <ac:chgData name="Gobburu Chandraiah" userId="b4afd52c8b2f7633" providerId="LiveId" clId="{7BAE9355-8C94-483F-8FE5-EC9A9D8F1497}" dt="2024-09-12T22:32:21.306" v="254" actId="26606"/>
          <ac:spMkLst>
            <pc:docMk/>
            <pc:sldMk cId="3760918847" sldId="259"/>
            <ac:spMk id="2" creationId="{493C2024-AE32-6E21-CAF3-CC9A389D86EE}"/>
          </ac:spMkLst>
        </pc:spChg>
        <pc:spChg chg="add del mod">
          <ac:chgData name="Gobburu Chandraiah" userId="b4afd52c8b2f7633" providerId="LiveId" clId="{7BAE9355-8C94-483F-8FE5-EC9A9D8F1497}" dt="2024-09-12T22:32:21.306" v="254" actId="26606"/>
          <ac:spMkLst>
            <pc:docMk/>
            <pc:sldMk cId="3760918847" sldId="259"/>
            <ac:spMk id="3" creationId="{A823AE10-D9B1-EA00-C007-5A659BC4E7C0}"/>
          </ac:spMkLst>
        </pc:spChg>
        <pc:spChg chg="add del">
          <ac:chgData name="Gobburu Chandraiah" userId="b4afd52c8b2f7633" providerId="LiveId" clId="{7BAE9355-8C94-483F-8FE5-EC9A9D8F1497}" dt="2024-09-12T22:32:14.694" v="251" actId="26606"/>
          <ac:spMkLst>
            <pc:docMk/>
            <pc:sldMk cId="3760918847" sldId="259"/>
            <ac:spMk id="9" creationId="{2961259D-605E-E200-FF9F-7C8C71D7C8E4}"/>
          </ac:spMkLst>
        </pc:spChg>
        <pc:spChg chg="add del">
          <ac:chgData name="Gobburu Chandraiah" userId="b4afd52c8b2f7633" providerId="LiveId" clId="{7BAE9355-8C94-483F-8FE5-EC9A9D8F1497}" dt="2024-09-12T22:32:21.291" v="253" actId="26606"/>
          <ac:spMkLst>
            <pc:docMk/>
            <pc:sldMk cId="3760918847" sldId="259"/>
            <ac:spMk id="11" creationId="{1A466FCC-26A6-AD0C-513D-472AAABEC282}"/>
          </ac:spMkLst>
        </pc:spChg>
        <pc:spChg chg="add">
          <ac:chgData name="Gobburu Chandraiah" userId="b4afd52c8b2f7633" providerId="LiveId" clId="{7BAE9355-8C94-483F-8FE5-EC9A9D8F1497}" dt="2024-09-12T22:32:21.306" v="254" actId="26606"/>
          <ac:spMkLst>
            <pc:docMk/>
            <pc:sldMk cId="3760918847" sldId="259"/>
            <ac:spMk id="14" creationId="{2961259D-605E-E200-FF9F-7C8C71D7C8E4}"/>
          </ac:spMkLst>
        </pc:spChg>
        <pc:spChg chg="add">
          <ac:chgData name="Gobburu Chandraiah" userId="b4afd52c8b2f7633" providerId="LiveId" clId="{7BAE9355-8C94-483F-8FE5-EC9A9D8F1497}" dt="2024-09-12T22:32:21.306" v="254" actId="26606"/>
          <ac:spMkLst>
            <pc:docMk/>
            <pc:sldMk cId="3760918847" sldId="259"/>
            <ac:spMk id="16" creationId="{A823AE10-D9B1-EA00-C007-5A659BC4E7C0}"/>
          </ac:spMkLst>
        </pc:spChg>
        <pc:graphicFrameChg chg="add del">
          <ac:chgData name="Gobburu Chandraiah" userId="b4afd52c8b2f7633" providerId="LiveId" clId="{7BAE9355-8C94-483F-8FE5-EC9A9D8F1497}" dt="2024-09-12T22:32:21.291" v="253" actId="26606"/>
          <ac:graphicFrameMkLst>
            <pc:docMk/>
            <pc:sldMk cId="3760918847" sldId="259"/>
            <ac:graphicFrameMk id="12" creationId="{85EB7449-E969-7662-9B13-37640A5FC65B}"/>
          </ac:graphicFrameMkLst>
        </pc:graphicFrameChg>
        <pc:picChg chg="add del">
          <ac:chgData name="Gobburu Chandraiah" userId="b4afd52c8b2f7633" providerId="LiveId" clId="{7BAE9355-8C94-483F-8FE5-EC9A9D8F1497}" dt="2024-09-12T22:32:14.694" v="251" actId="26606"/>
          <ac:picMkLst>
            <pc:docMk/>
            <pc:sldMk cId="3760918847" sldId="259"/>
            <ac:picMk id="5" creationId="{459BFA78-414D-424C-A17C-9194F9127D9F}"/>
          </ac:picMkLst>
        </pc:picChg>
        <pc:picChg chg="add">
          <ac:chgData name="Gobburu Chandraiah" userId="b4afd52c8b2f7633" providerId="LiveId" clId="{7BAE9355-8C94-483F-8FE5-EC9A9D8F1497}" dt="2024-09-12T22:32:21.306" v="254" actId="26606"/>
          <ac:picMkLst>
            <pc:docMk/>
            <pc:sldMk cId="3760918847" sldId="259"/>
            <ac:picMk id="15" creationId="{459BFA78-414D-424C-A17C-9194F9127D9F}"/>
          </ac:picMkLst>
        </pc:picChg>
      </pc:sldChg>
      <pc:sldChg chg="addSp delSp modSp new mod setBg">
        <pc:chgData name="Gobburu Chandraiah" userId="b4afd52c8b2f7633" providerId="LiveId" clId="{7BAE9355-8C94-483F-8FE5-EC9A9D8F1497}" dt="2024-09-12T22:32:29.987" v="255" actId="26606"/>
        <pc:sldMkLst>
          <pc:docMk/>
          <pc:sldMk cId="4255898588" sldId="260"/>
        </pc:sldMkLst>
        <pc:spChg chg="mod">
          <ac:chgData name="Gobburu Chandraiah" userId="b4afd52c8b2f7633" providerId="LiveId" clId="{7BAE9355-8C94-483F-8FE5-EC9A9D8F1497}" dt="2024-09-12T22:32:29.987" v="255" actId="26606"/>
          <ac:spMkLst>
            <pc:docMk/>
            <pc:sldMk cId="4255898588" sldId="260"/>
            <ac:spMk id="2" creationId="{CE242785-97D9-B49E-4EEE-6FFF2728FC5E}"/>
          </ac:spMkLst>
        </pc:spChg>
        <pc:spChg chg="del mod">
          <ac:chgData name="Gobburu Chandraiah" userId="b4afd52c8b2f7633" providerId="LiveId" clId="{7BAE9355-8C94-483F-8FE5-EC9A9D8F1497}" dt="2024-09-12T22:32:29.987" v="255" actId="26606"/>
          <ac:spMkLst>
            <pc:docMk/>
            <pc:sldMk cId="4255898588" sldId="260"/>
            <ac:spMk id="3" creationId="{1A557FC3-B3A5-3A46-DDC3-2438BA88BBF7}"/>
          </ac:spMkLst>
        </pc:spChg>
        <pc:spChg chg="add">
          <ac:chgData name="Gobburu Chandraiah" userId="b4afd52c8b2f7633" providerId="LiveId" clId="{7BAE9355-8C94-483F-8FE5-EC9A9D8F1497}" dt="2024-09-12T22:32:29.987" v="255" actId="26606"/>
          <ac:spMkLst>
            <pc:docMk/>
            <pc:sldMk cId="4255898588" sldId="260"/>
            <ac:spMk id="9" creationId="{01A22726-DA03-BCB0-F12E-98258FB7E5C0}"/>
          </ac:spMkLst>
        </pc:spChg>
        <pc:graphicFrameChg chg="add">
          <ac:chgData name="Gobburu Chandraiah" userId="b4afd52c8b2f7633" providerId="LiveId" clId="{7BAE9355-8C94-483F-8FE5-EC9A9D8F1497}" dt="2024-09-12T22:32:29.987" v="255" actId="26606"/>
          <ac:graphicFrameMkLst>
            <pc:docMk/>
            <pc:sldMk cId="4255898588" sldId="260"/>
            <ac:graphicFrameMk id="5" creationId="{0FEA2906-9C1D-41F5-BD06-C34EA47B5606}"/>
          </ac:graphicFrameMkLst>
        </pc:graphicFrameChg>
      </pc:sldChg>
      <pc:sldChg chg="addSp delSp modSp new mod setBg">
        <pc:chgData name="Gobburu Chandraiah" userId="b4afd52c8b2f7633" providerId="LiveId" clId="{7BAE9355-8C94-483F-8FE5-EC9A9D8F1497}" dt="2024-09-12T22:41:47.322" v="412" actId="20577"/>
        <pc:sldMkLst>
          <pc:docMk/>
          <pc:sldMk cId="3647489241" sldId="261"/>
        </pc:sldMkLst>
        <pc:spChg chg="mod">
          <ac:chgData name="Gobburu Chandraiah" userId="b4afd52c8b2f7633" providerId="LiveId" clId="{7BAE9355-8C94-483F-8FE5-EC9A9D8F1497}" dt="2024-09-12T22:32:36.397" v="256" actId="26606"/>
          <ac:spMkLst>
            <pc:docMk/>
            <pc:sldMk cId="3647489241" sldId="261"/>
            <ac:spMk id="2" creationId="{4E1EF513-0543-55C6-F5D3-143C5D3FB618}"/>
          </ac:spMkLst>
        </pc:spChg>
        <pc:spChg chg="del mod">
          <ac:chgData name="Gobburu Chandraiah" userId="b4afd52c8b2f7633" providerId="LiveId" clId="{7BAE9355-8C94-483F-8FE5-EC9A9D8F1497}" dt="2024-09-12T22:32:36.397" v="256" actId="26606"/>
          <ac:spMkLst>
            <pc:docMk/>
            <pc:sldMk cId="3647489241" sldId="261"/>
            <ac:spMk id="3" creationId="{92752FA7-BA87-4411-DCF7-F476F30C4AC8}"/>
          </ac:spMkLst>
        </pc:spChg>
        <pc:spChg chg="add">
          <ac:chgData name="Gobburu Chandraiah" userId="b4afd52c8b2f7633" providerId="LiveId" clId="{7BAE9355-8C94-483F-8FE5-EC9A9D8F1497}" dt="2024-09-12T22:32:36.397" v="256" actId="26606"/>
          <ac:spMkLst>
            <pc:docMk/>
            <pc:sldMk cId="3647489241" sldId="261"/>
            <ac:spMk id="9" creationId="{01A22726-DA03-BCB0-F12E-98258FB7E5C0}"/>
          </ac:spMkLst>
        </pc:spChg>
        <pc:graphicFrameChg chg="add mod">
          <ac:chgData name="Gobburu Chandraiah" userId="b4afd52c8b2f7633" providerId="LiveId" clId="{7BAE9355-8C94-483F-8FE5-EC9A9D8F1497}" dt="2024-09-12T22:41:47.322" v="412" actId="20577"/>
          <ac:graphicFrameMkLst>
            <pc:docMk/>
            <pc:sldMk cId="3647489241" sldId="261"/>
            <ac:graphicFrameMk id="5" creationId="{9C18C409-B6DC-F85E-FF8F-DC2EBDFF1611}"/>
          </ac:graphicFrameMkLst>
        </pc:graphicFrameChg>
      </pc:sldChg>
      <pc:sldChg chg="addSp delSp modSp new mod setBg">
        <pc:chgData name="Gobburu Chandraiah" userId="b4afd52c8b2f7633" providerId="LiveId" clId="{7BAE9355-8C94-483F-8FE5-EC9A9D8F1497}" dt="2024-09-12T22:32:46.294" v="257" actId="26606"/>
        <pc:sldMkLst>
          <pc:docMk/>
          <pc:sldMk cId="3963903767" sldId="262"/>
        </pc:sldMkLst>
        <pc:spChg chg="mod">
          <ac:chgData name="Gobburu Chandraiah" userId="b4afd52c8b2f7633" providerId="LiveId" clId="{7BAE9355-8C94-483F-8FE5-EC9A9D8F1497}" dt="2024-09-12T22:32:46.294" v="257" actId="26606"/>
          <ac:spMkLst>
            <pc:docMk/>
            <pc:sldMk cId="3963903767" sldId="262"/>
            <ac:spMk id="2" creationId="{46DF97C4-6757-EC35-F1CE-FA3C50BEA304}"/>
          </ac:spMkLst>
        </pc:spChg>
        <pc:spChg chg="del mod">
          <ac:chgData name="Gobburu Chandraiah" userId="b4afd52c8b2f7633" providerId="LiveId" clId="{7BAE9355-8C94-483F-8FE5-EC9A9D8F1497}" dt="2024-09-12T22:32:46.294" v="257" actId="26606"/>
          <ac:spMkLst>
            <pc:docMk/>
            <pc:sldMk cId="3963903767" sldId="262"/>
            <ac:spMk id="3" creationId="{CE47CB34-3DD2-D5E3-BD2D-CE1B3E7A5F15}"/>
          </ac:spMkLst>
        </pc:spChg>
        <pc:spChg chg="add">
          <ac:chgData name="Gobburu Chandraiah" userId="b4afd52c8b2f7633" providerId="LiveId" clId="{7BAE9355-8C94-483F-8FE5-EC9A9D8F1497}" dt="2024-09-12T22:32:46.294" v="257" actId="26606"/>
          <ac:spMkLst>
            <pc:docMk/>
            <pc:sldMk cId="3963903767" sldId="262"/>
            <ac:spMk id="9" creationId="{715B9334-3E03-4CA7-3616-4D3C9DC2C7DE}"/>
          </ac:spMkLst>
        </pc:spChg>
        <pc:graphicFrameChg chg="add">
          <ac:chgData name="Gobburu Chandraiah" userId="b4afd52c8b2f7633" providerId="LiveId" clId="{7BAE9355-8C94-483F-8FE5-EC9A9D8F1497}" dt="2024-09-12T22:32:46.294" v="257" actId="26606"/>
          <ac:graphicFrameMkLst>
            <pc:docMk/>
            <pc:sldMk cId="3963903767" sldId="262"/>
            <ac:graphicFrameMk id="5" creationId="{9D54F75C-818D-2ACF-684E-97B39AE37CB5}"/>
          </ac:graphicFrameMkLst>
        </pc:graphicFrameChg>
      </pc:sldChg>
      <pc:sldChg chg="addSp delSp modSp new mod">
        <pc:chgData name="Gobburu Chandraiah" userId="b4afd52c8b2f7633" providerId="LiveId" clId="{7BAE9355-8C94-483F-8FE5-EC9A9D8F1497}" dt="2024-09-12T22:23:34.962" v="178" actId="20577"/>
        <pc:sldMkLst>
          <pc:docMk/>
          <pc:sldMk cId="1717958113" sldId="263"/>
        </pc:sldMkLst>
        <pc:spChg chg="mod">
          <ac:chgData name="Gobburu Chandraiah" userId="b4afd52c8b2f7633" providerId="LiveId" clId="{7BAE9355-8C94-483F-8FE5-EC9A9D8F1497}" dt="2024-09-12T22:23:34.962" v="178" actId="20577"/>
          <ac:spMkLst>
            <pc:docMk/>
            <pc:sldMk cId="1717958113" sldId="263"/>
            <ac:spMk id="2" creationId="{35A397D5-AD8A-6ED5-7751-CC75990B5F9E}"/>
          </ac:spMkLst>
        </pc:spChg>
        <pc:spChg chg="del">
          <ac:chgData name="Gobburu Chandraiah" userId="b4afd52c8b2f7633" providerId="LiveId" clId="{7BAE9355-8C94-483F-8FE5-EC9A9D8F1497}" dt="2024-09-12T22:22:52.159" v="139"/>
          <ac:spMkLst>
            <pc:docMk/>
            <pc:sldMk cId="1717958113" sldId="263"/>
            <ac:spMk id="3" creationId="{8E7FA244-2C31-8746-8036-F1EF8C554081}"/>
          </ac:spMkLst>
        </pc:spChg>
        <pc:spChg chg="del">
          <ac:chgData name="Gobburu Chandraiah" userId="b4afd52c8b2f7633" providerId="LiveId" clId="{7BAE9355-8C94-483F-8FE5-EC9A9D8F1497}" dt="2024-09-12T22:23:15.666" v="142"/>
          <ac:spMkLst>
            <pc:docMk/>
            <pc:sldMk cId="1717958113" sldId="263"/>
            <ac:spMk id="4" creationId="{A8333301-2453-E82F-51B1-17F4F77DB3CE}"/>
          </ac:spMkLst>
        </pc:spChg>
        <pc:picChg chg="add mod">
          <ac:chgData name="Gobburu Chandraiah" userId="b4afd52c8b2f7633" providerId="LiveId" clId="{7BAE9355-8C94-483F-8FE5-EC9A9D8F1497}" dt="2024-09-12T22:22:53.547" v="141" actId="962"/>
          <ac:picMkLst>
            <pc:docMk/>
            <pc:sldMk cId="1717958113" sldId="263"/>
            <ac:picMk id="6" creationId="{605C94F5-6D91-1322-98F5-FE34BCDF3C1E}"/>
          </ac:picMkLst>
        </pc:picChg>
        <pc:picChg chg="add mod">
          <ac:chgData name="Gobburu Chandraiah" userId="b4afd52c8b2f7633" providerId="LiveId" clId="{7BAE9355-8C94-483F-8FE5-EC9A9D8F1497}" dt="2024-09-12T22:23:16.471" v="144" actId="962"/>
          <ac:picMkLst>
            <pc:docMk/>
            <pc:sldMk cId="1717958113" sldId="263"/>
            <ac:picMk id="8" creationId="{C7172C0F-71A2-D857-FE9D-1E5D48194A5B}"/>
          </ac:picMkLst>
        </pc:picChg>
      </pc:sldChg>
      <pc:sldChg chg="addSp delSp modSp add mod">
        <pc:chgData name="Gobburu Chandraiah" userId="b4afd52c8b2f7633" providerId="LiveId" clId="{7BAE9355-8C94-483F-8FE5-EC9A9D8F1497}" dt="2024-09-12T22:30:40.914" v="197" actId="14100"/>
        <pc:sldMkLst>
          <pc:docMk/>
          <pc:sldMk cId="3509831346" sldId="264"/>
        </pc:sldMkLst>
        <pc:spChg chg="add del mod">
          <ac:chgData name="Gobburu Chandraiah" userId="b4afd52c8b2f7633" providerId="LiveId" clId="{7BAE9355-8C94-483F-8FE5-EC9A9D8F1497}" dt="2024-09-12T22:24:09.472" v="182"/>
          <ac:spMkLst>
            <pc:docMk/>
            <pc:sldMk cId="3509831346" sldId="264"/>
            <ac:spMk id="4" creationId="{6FA3157F-18CF-A05E-C83C-B9A7685DE4C1}"/>
          </ac:spMkLst>
        </pc:spChg>
        <pc:spChg chg="add del mod">
          <ac:chgData name="Gobburu Chandraiah" userId="b4afd52c8b2f7633" providerId="LiveId" clId="{7BAE9355-8C94-483F-8FE5-EC9A9D8F1497}" dt="2024-09-12T22:27:00.459" v="185"/>
          <ac:spMkLst>
            <pc:docMk/>
            <pc:sldMk cId="3509831346" sldId="264"/>
            <ac:spMk id="7" creationId="{8F2A56FB-AFB8-80BA-3DF7-5460B1C8FF9B}"/>
          </ac:spMkLst>
        </pc:spChg>
        <pc:spChg chg="add del mod">
          <ac:chgData name="Gobburu Chandraiah" userId="b4afd52c8b2f7633" providerId="LiveId" clId="{7BAE9355-8C94-483F-8FE5-EC9A9D8F1497}" dt="2024-09-12T22:27:19.347" v="190" actId="21"/>
          <ac:spMkLst>
            <pc:docMk/>
            <pc:sldMk cId="3509831346" sldId="264"/>
            <ac:spMk id="14" creationId="{BBBC29CB-C7A5-3F68-000B-05C9CFFFC67F}"/>
          </ac:spMkLst>
        </pc:spChg>
        <pc:picChg chg="del">
          <ac:chgData name="Gobburu Chandraiah" userId="b4afd52c8b2f7633" providerId="LiveId" clId="{7BAE9355-8C94-483F-8FE5-EC9A9D8F1497}" dt="2024-09-12T22:23:44.994" v="180" actId="21"/>
          <ac:picMkLst>
            <pc:docMk/>
            <pc:sldMk cId="3509831346" sldId="264"/>
            <ac:picMk id="6" creationId="{605C94F5-6D91-1322-98F5-FE34BCDF3C1E}"/>
          </ac:picMkLst>
        </pc:picChg>
        <pc:picChg chg="del">
          <ac:chgData name="Gobburu Chandraiah" userId="b4afd52c8b2f7633" providerId="LiveId" clId="{7BAE9355-8C94-483F-8FE5-EC9A9D8F1497}" dt="2024-09-12T22:23:48.826" v="181" actId="21"/>
          <ac:picMkLst>
            <pc:docMk/>
            <pc:sldMk cId="3509831346" sldId="264"/>
            <ac:picMk id="8" creationId="{C7172C0F-71A2-D857-FE9D-1E5D48194A5B}"/>
          </ac:picMkLst>
        </pc:picChg>
        <pc:picChg chg="add del mod">
          <ac:chgData name="Gobburu Chandraiah" userId="b4afd52c8b2f7633" providerId="LiveId" clId="{7BAE9355-8C94-483F-8FE5-EC9A9D8F1497}" dt="2024-09-12T22:27:04.952" v="188" actId="21"/>
          <ac:picMkLst>
            <pc:docMk/>
            <pc:sldMk cId="3509831346" sldId="264"/>
            <ac:picMk id="10" creationId="{3A15A353-A681-5A7D-7F25-AC14777E9FF1}"/>
          </ac:picMkLst>
        </pc:picChg>
        <pc:picChg chg="add mod">
          <ac:chgData name="Gobburu Chandraiah" userId="b4afd52c8b2f7633" providerId="LiveId" clId="{7BAE9355-8C94-483F-8FE5-EC9A9D8F1497}" dt="2024-09-12T22:27:10.203" v="189" actId="1076"/>
          <ac:picMkLst>
            <pc:docMk/>
            <pc:sldMk cId="3509831346" sldId="264"/>
            <ac:picMk id="12" creationId="{2E499E54-6C94-E299-726D-B688BD054452}"/>
          </ac:picMkLst>
        </pc:picChg>
        <pc:picChg chg="add mod">
          <ac:chgData name="Gobburu Chandraiah" userId="b4afd52c8b2f7633" providerId="LiveId" clId="{7BAE9355-8C94-483F-8FE5-EC9A9D8F1497}" dt="2024-09-12T22:30:40.914" v="197" actId="14100"/>
          <ac:picMkLst>
            <pc:docMk/>
            <pc:sldMk cId="3509831346" sldId="264"/>
            <ac:picMk id="16" creationId="{8C57CC32-7A61-0686-69C5-D895FF5ECDAD}"/>
          </ac:picMkLst>
        </pc:picChg>
      </pc:sldChg>
      <pc:sldChg chg="addSp modSp new mod setBg addAnim setClrOvrMap">
        <pc:chgData name="Gobburu Chandraiah" userId="b4afd52c8b2f7633" providerId="LiveId" clId="{7BAE9355-8C94-483F-8FE5-EC9A9D8F1497}" dt="2024-09-12T22:31:18.830" v="242"/>
        <pc:sldMkLst>
          <pc:docMk/>
          <pc:sldMk cId="3157741279" sldId="265"/>
        </pc:sldMkLst>
        <pc:spChg chg="mod">
          <ac:chgData name="Gobburu Chandraiah" userId="b4afd52c8b2f7633" providerId="LiveId" clId="{7BAE9355-8C94-483F-8FE5-EC9A9D8F1497}" dt="2024-09-12T22:31:18.830" v="240" actId="26606"/>
          <ac:spMkLst>
            <pc:docMk/>
            <pc:sldMk cId="3157741279" sldId="265"/>
            <ac:spMk id="2" creationId="{6D1A3B3E-9A04-60B1-1606-1EFECFBBBE0A}"/>
          </ac:spMkLst>
        </pc:spChg>
        <pc:spChg chg="mod">
          <ac:chgData name="Gobburu Chandraiah" userId="b4afd52c8b2f7633" providerId="LiveId" clId="{7BAE9355-8C94-483F-8FE5-EC9A9D8F1497}" dt="2024-09-12T22:31:18.830" v="240" actId="26606"/>
          <ac:spMkLst>
            <pc:docMk/>
            <pc:sldMk cId="3157741279" sldId="265"/>
            <ac:spMk id="3" creationId="{BBF4674A-48F3-28F3-57E5-676B31BF0AA6}"/>
          </ac:spMkLst>
        </pc:spChg>
        <pc:spChg chg="add">
          <ac:chgData name="Gobburu Chandraiah" userId="b4afd52c8b2f7633" providerId="LiveId" clId="{7BAE9355-8C94-483F-8FE5-EC9A9D8F1497}" dt="2024-09-12T22:31:18.830" v="240" actId="26606"/>
          <ac:spMkLst>
            <pc:docMk/>
            <pc:sldMk cId="3157741279" sldId="265"/>
            <ac:spMk id="9" creationId="{6E448DB1-4196-18A6-15DA-C72635C1B11E}"/>
          </ac:spMkLst>
        </pc:spChg>
        <pc:spChg chg="add">
          <ac:chgData name="Gobburu Chandraiah" userId="b4afd52c8b2f7633" providerId="LiveId" clId="{7BAE9355-8C94-483F-8FE5-EC9A9D8F1497}" dt="2024-09-12T22:31:18.830" v="240" actId="26606"/>
          <ac:spMkLst>
            <pc:docMk/>
            <pc:sldMk cId="3157741279" sldId="265"/>
            <ac:spMk id="11" creationId="{B7D064F0-6D2A-219C-C000-14ABD99ECEE9}"/>
          </ac:spMkLst>
        </pc:spChg>
        <pc:picChg chg="add">
          <ac:chgData name="Gobburu Chandraiah" userId="b4afd52c8b2f7633" providerId="LiveId" clId="{7BAE9355-8C94-483F-8FE5-EC9A9D8F1497}" dt="2024-09-12T22:31:18.830" v="240" actId="26606"/>
          <ac:picMkLst>
            <pc:docMk/>
            <pc:sldMk cId="3157741279" sldId="265"/>
            <ac:picMk id="5" creationId="{90E6103E-6908-6298-33F3-00AE940E598B}"/>
          </ac:picMkLst>
        </pc:picChg>
      </pc:sldChg>
      <pc:sldMasterChg chg="add del addSldLayout delSldLayout">
        <pc:chgData name="Gobburu Chandraiah" userId="b4afd52c8b2f7633" providerId="LiveId" clId="{7BAE9355-8C94-483F-8FE5-EC9A9D8F1497}" dt="2024-09-12T22:14:23.128" v="11" actId="26606"/>
        <pc:sldMasterMkLst>
          <pc:docMk/>
          <pc:sldMasterMk cId="3862618042" sldId="2147483672"/>
        </pc:sldMasterMkLst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4195465761" sldId="2147483673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1019019227" sldId="2147483674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1055942063" sldId="2147483675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531375474" sldId="2147483676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2620048816" sldId="2147483677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61640664" sldId="2147483678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3547465208" sldId="2147483679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923342900" sldId="2147483680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4163112517" sldId="2147483681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3010400721" sldId="2147483682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777916023" sldId="2147483683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560672269" sldId="2147483684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4143059553" sldId="2147483685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603884436" sldId="2147483686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481686533" sldId="2147483687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3551388498" sldId="2147483688"/>
          </pc:sldLayoutMkLst>
        </pc:sldLayoutChg>
        <pc:sldLayoutChg chg="add del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862618042" sldId="2147483672"/>
            <pc:sldLayoutMk cId="3175529056" sldId="2147483689"/>
          </pc:sldLayoutMkLst>
        </pc:sldLayoutChg>
      </pc:sldMasterChg>
      <pc:sldMasterChg chg="add del replId addSldLayout delSldLayout">
        <pc:chgData name="Gobburu Chandraiah" userId="b4afd52c8b2f7633" providerId="LiveId" clId="{7BAE9355-8C94-483F-8FE5-EC9A9D8F1497}" dt="2024-09-12T22:14:17.499" v="4" actId="26606"/>
        <pc:sldMasterMkLst>
          <pc:docMk/>
          <pc:sldMasterMk cId="3768423692" sldId="2147483690"/>
        </pc:sldMasterMkLst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984870902" sldId="2147483691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2581337734" sldId="2147483692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55287810" sldId="2147483693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255463249" sldId="2147483694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73676004" sldId="2147483695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3691995025" sldId="2147483696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386843111" sldId="2147483697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2620234885" sldId="2147483698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535553384" sldId="2147483699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2285657033" sldId="2147483700"/>
          </pc:sldLayoutMkLst>
        </pc:sldLayoutChg>
        <pc:sldLayoutChg chg="add del replId">
          <pc:chgData name="Gobburu Chandraiah" userId="b4afd52c8b2f7633" providerId="LiveId" clId="{7BAE9355-8C94-483F-8FE5-EC9A9D8F1497}" dt="2024-09-12T22:14:17.499" v="4" actId="26606"/>
          <pc:sldLayoutMkLst>
            <pc:docMk/>
            <pc:sldMasterMk cId="3768423692" sldId="2147483690"/>
            <pc:sldLayoutMk cId="2245889586" sldId="2147483701"/>
          </pc:sldLayoutMkLst>
        </pc:sldLayoutChg>
      </pc:sldMasterChg>
      <pc:sldMasterChg chg="add del addSldLayout delSldLayout">
        <pc:chgData name="Gobburu Chandraiah" userId="b4afd52c8b2f7633" providerId="LiveId" clId="{7BAE9355-8C94-483F-8FE5-EC9A9D8F1497}" dt="2024-09-12T22:14:18.749" v="6" actId="26606"/>
        <pc:sldMasterMkLst>
          <pc:docMk/>
          <pc:sldMasterMk cId="2521083350" sldId="2147483697"/>
        </pc:sldMasterMkLst>
        <pc:sldLayoutChg chg="add del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3882283318" sldId="2147483690"/>
          </pc:sldLayoutMkLst>
        </pc:sldLayoutChg>
        <pc:sldLayoutChg chg="add del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3239557710" sldId="2147483691"/>
          </pc:sldLayoutMkLst>
        </pc:sldLayoutChg>
        <pc:sldLayoutChg chg="add del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4288611149" sldId="2147483692"/>
          </pc:sldLayoutMkLst>
        </pc:sldLayoutChg>
        <pc:sldLayoutChg chg="add del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1233458331" sldId="2147483693"/>
          </pc:sldLayoutMkLst>
        </pc:sldLayoutChg>
        <pc:sldLayoutChg chg="add del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1779409104" sldId="2147483694"/>
          </pc:sldLayoutMkLst>
        </pc:sldLayoutChg>
        <pc:sldLayoutChg chg="add del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2972616334" sldId="2147483695"/>
          </pc:sldLayoutMkLst>
        </pc:sldLayoutChg>
        <pc:sldLayoutChg chg="add del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1612097079" sldId="2147483696"/>
          </pc:sldLayoutMkLst>
        </pc:sldLayoutChg>
        <pc:sldLayoutChg chg="add del replId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8569970" sldId="2147483698"/>
          </pc:sldLayoutMkLst>
        </pc:sldLayoutChg>
        <pc:sldLayoutChg chg="add del replId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1706763846" sldId="2147483699"/>
          </pc:sldLayoutMkLst>
        </pc:sldLayoutChg>
        <pc:sldLayoutChg chg="add del replId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1538926173" sldId="2147483700"/>
          </pc:sldLayoutMkLst>
        </pc:sldLayoutChg>
        <pc:sldLayoutChg chg="add del replId">
          <pc:chgData name="Gobburu Chandraiah" userId="b4afd52c8b2f7633" providerId="LiveId" clId="{7BAE9355-8C94-483F-8FE5-EC9A9D8F1497}" dt="2024-09-12T22:14:18.749" v="6" actId="26606"/>
          <pc:sldLayoutMkLst>
            <pc:docMk/>
            <pc:sldMasterMk cId="2521083350" sldId="2147483697"/>
            <pc:sldLayoutMk cId="85298184" sldId="2147483701"/>
          </pc:sldLayoutMkLst>
        </pc:sldLayoutChg>
      </pc:sldMasterChg>
      <pc:sldMasterChg chg="add del addSldLayout delSldLayout">
        <pc:chgData name="Gobburu Chandraiah" userId="b4afd52c8b2f7633" providerId="LiveId" clId="{7BAE9355-8C94-483F-8FE5-EC9A9D8F1497}" dt="2024-09-12T22:14:20.053" v="8" actId="26606"/>
        <pc:sldMasterMkLst>
          <pc:docMk/>
          <pc:sldMasterMk cId="2470965866" sldId="2147483710"/>
        </pc:sldMasterMkLst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1442007240" sldId="2147483699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30430988" sldId="2147483700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2863229028" sldId="2147483701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1300521337" sldId="2147483702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3175340814" sldId="2147483703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2497547266" sldId="2147483704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3967932677" sldId="2147483705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1988475124" sldId="2147483706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1564075888" sldId="2147483707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4042569035" sldId="2147483708"/>
          </pc:sldLayoutMkLst>
        </pc:sldLayoutChg>
        <pc:sldLayoutChg chg="add del">
          <pc:chgData name="Gobburu Chandraiah" userId="b4afd52c8b2f7633" providerId="LiveId" clId="{7BAE9355-8C94-483F-8FE5-EC9A9D8F1497}" dt="2024-09-12T22:14:20.053" v="8" actId="26606"/>
          <pc:sldLayoutMkLst>
            <pc:docMk/>
            <pc:sldMasterMk cId="2470965866" sldId="2147483710"/>
            <pc:sldLayoutMk cId="3191677785" sldId="2147483709"/>
          </pc:sldLayoutMkLst>
        </pc:sldLayoutChg>
      </pc:sldMasterChg>
      <pc:sldMasterChg chg="add del addSldLayout delSldLayout">
        <pc:chgData name="Gobburu Chandraiah" userId="b4afd52c8b2f7633" providerId="LiveId" clId="{7BAE9355-8C94-483F-8FE5-EC9A9D8F1497}" dt="2024-09-12T22:14:23.074" v="10" actId="26606"/>
        <pc:sldMasterMkLst>
          <pc:docMk/>
          <pc:sldMasterMk cId="3406136475" sldId="2147483723"/>
        </pc:sldMasterMkLst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2118986603" sldId="2147483712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821638925" sldId="2147483713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87788770" sldId="2147483714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1137324904" sldId="2147483715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4086960102" sldId="2147483716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550135190" sldId="2147483717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3968956271" sldId="2147483718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3030535960" sldId="2147483719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1413948872" sldId="2147483720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2065762600" sldId="2147483721"/>
          </pc:sldLayoutMkLst>
        </pc:sldLayoutChg>
        <pc:sldLayoutChg chg="add del">
          <pc:chgData name="Gobburu Chandraiah" userId="b4afd52c8b2f7633" providerId="LiveId" clId="{7BAE9355-8C94-483F-8FE5-EC9A9D8F1497}" dt="2024-09-12T22:14:23.074" v="10" actId="26606"/>
          <pc:sldLayoutMkLst>
            <pc:docMk/>
            <pc:sldMasterMk cId="3406136475" sldId="2147483723"/>
            <pc:sldLayoutMk cId="2455447265" sldId="2147483722"/>
          </pc:sldLayoutMkLst>
        </pc:sldLayoutChg>
      </pc:sldMasterChg>
      <pc:sldMasterChg chg="add addSldLayout">
        <pc:chgData name="Gobburu Chandraiah" userId="b4afd52c8b2f7633" providerId="LiveId" clId="{7BAE9355-8C94-483F-8FE5-EC9A9D8F1497}" dt="2024-09-12T22:14:23.128" v="11" actId="26606"/>
        <pc:sldMasterMkLst>
          <pc:docMk/>
          <pc:sldMasterMk cId="3914049915" sldId="2147483749"/>
        </pc:sldMasterMkLst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2102581788" sldId="2147483738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3676522524" sldId="2147483739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3137514899" sldId="2147483740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3798066589" sldId="2147483741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1951376446" sldId="2147483742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496959871" sldId="2147483743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1475399538" sldId="2147483744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4034553819" sldId="2147483745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2109242209" sldId="2147483746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2537939173" sldId="2147483747"/>
          </pc:sldLayoutMkLst>
        </pc:sldLayoutChg>
        <pc:sldLayoutChg chg="add">
          <pc:chgData name="Gobburu Chandraiah" userId="b4afd52c8b2f7633" providerId="LiveId" clId="{7BAE9355-8C94-483F-8FE5-EC9A9D8F1497}" dt="2024-09-12T22:14:23.128" v="11" actId="26606"/>
          <pc:sldLayoutMkLst>
            <pc:docMk/>
            <pc:sldMasterMk cId="3914049915" sldId="2147483749"/>
            <pc:sldLayoutMk cId="2884976785" sldId="214748374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BB15C-A865-4632-A5EC-841983A7568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05F19B-CCAA-4AC7-A72D-693213DF3BB3}">
      <dgm:prSet/>
      <dgm:spPr/>
      <dgm:t>
        <a:bodyPr/>
        <a:lstStyle/>
        <a:p>
          <a:r>
            <a:rPr lang="en-US" b="1" i="0"/>
            <a:t>1NF</a:t>
          </a:r>
          <a:r>
            <a:rPr lang="en-US" b="0" i="0"/>
            <a:t>: Ensure that each cell contains a single value and that all attributes within a table are dependent on the primary key.</a:t>
          </a:r>
          <a:endParaRPr lang="en-US"/>
        </a:p>
      </dgm:t>
    </dgm:pt>
    <dgm:pt modelId="{0D8D2F8C-D242-45E4-9867-808EBE79A606}" type="parTrans" cxnId="{77EC196E-A9D6-4E28-A6F0-CE717D271EC1}">
      <dgm:prSet/>
      <dgm:spPr/>
      <dgm:t>
        <a:bodyPr/>
        <a:lstStyle/>
        <a:p>
          <a:endParaRPr lang="en-US"/>
        </a:p>
      </dgm:t>
    </dgm:pt>
    <dgm:pt modelId="{8FA2621C-F29D-49B7-B80B-394F981CDD6B}" type="sibTrans" cxnId="{77EC196E-A9D6-4E28-A6F0-CE717D271EC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454E6D7-3B00-47D8-A712-9BBCA91A72BA}">
      <dgm:prSet/>
      <dgm:spPr/>
      <dgm:t>
        <a:bodyPr/>
        <a:lstStyle/>
        <a:p>
          <a:r>
            <a:rPr lang="en-US" b="1" i="0"/>
            <a:t>2NF: </a:t>
          </a:r>
          <a:r>
            <a:rPr lang="en-US" b="0" i="0"/>
            <a:t>Eliminate partial dependencies, ensuring that all non-key attributes are fully dependent on the primary key.</a:t>
          </a:r>
          <a:endParaRPr lang="en-US"/>
        </a:p>
      </dgm:t>
    </dgm:pt>
    <dgm:pt modelId="{44008645-1A2D-4EEC-8FA7-E352AE1D8311}" type="parTrans" cxnId="{685751A7-395D-4A0F-9819-7F6B80FB6F52}">
      <dgm:prSet/>
      <dgm:spPr/>
      <dgm:t>
        <a:bodyPr/>
        <a:lstStyle/>
        <a:p>
          <a:endParaRPr lang="en-US"/>
        </a:p>
      </dgm:t>
    </dgm:pt>
    <dgm:pt modelId="{1B4708DD-18A4-40BF-99FE-49E64029EE84}" type="sibTrans" cxnId="{685751A7-395D-4A0F-9819-7F6B80FB6F5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2CFD3DC-EEBE-4A94-8E10-280FBE84E475}">
      <dgm:prSet/>
      <dgm:spPr/>
      <dgm:t>
        <a:bodyPr/>
        <a:lstStyle/>
        <a:p>
          <a:r>
            <a:rPr lang="en-US" b="1" i="0"/>
            <a:t>3NF: </a:t>
          </a:r>
          <a:r>
            <a:rPr lang="en-US" b="0" i="0"/>
            <a:t>Remove transitive dependencies, ensuring that no non-key attribute is dependent on another non-key attribute.</a:t>
          </a:r>
          <a:endParaRPr lang="en-US"/>
        </a:p>
      </dgm:t>
    </dgm:pt>
    <dgm:pt modelId="{B318D9FC-86CC-49E4-B9F5-A764CC016060}" type="parTrans" cxnId="{B9C9D5CF-0336-4F97-B477-90952C9AFDBE}">
      <dgm:prSet/>
      <dgm:spPr/>
      <dgm:t>
        <a:bodyPr/>
        <a:lstStyle/>
        <a:p>
          <a:endParaRPr lang="en-US"/>
        </a:p>
      </dgm:t>
    </dgm:pt>
    <dgm:pt modelId="{84235E0B-EE25-4E10-8042-BD50AC44CE79}" type="sibTrans" cxnId="{B9C9D5CF-0336-4F97-B477-90952C9AFDB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9B07386-2031-4BB4-8D66-FE3D87F6FBB9}" type="pres">
      <dgm:prSet presAssocID="{F38BB15C-A865-4632-A5EC-841983A7568E}" presName="linearFlow" presStyleCnt="0">
        <dgm:presLayoutVars>
          <dgm:dir/>
          <dgm:animLvl val="lvl"/>
          <dgm:resizeHandles val="exact"/>
        </dgm:presLayoutVars>
      </dgm:prSet>
      <dgm:spPr/>
    </dgm:pt>
    <dgm:pt modelId="{14CB5B21-2262-41B9-B374-49D035B57AF7}" type="pres">
      <dgm:prSet presAssocID="{4B05F19B-CCAA-4AC7-A72D-693213DF3BB3}" presName="compositeNode" presStyleCnt="0"/>
      <dgm:spPr/>
    </dgm:pt>
    <dgm:pt modelId="{419FD272-914D-47AB-925B-08B4E2CF88BC}" type="pres">
      <dgm:prSet presAssocID="{4B05F19B-CCAA-4AC7-A72D-693213DF3BB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A1881C2-5A04-4F08-9803-25BA084FA5D7}" type="pres">
      <dgm:prSet presAssocID="{4B05F19B-CCAA-4AC7-A72D-693213DF3BB3}" presName="parSh" presStyleCnt="0"/>
      <dgm:spPr/>
    </dgm:pt>
    <dgm:pt modelId="{AB71BF8E-C62D-41C5-86E6-3EF5D7B7BDFE}" type="pres">
      <dgm:prSet presAssocID="{4B05F19B-CCAA-4AC7-A72D-693213DF3BB3}" presName="lineNode" presStyleLbl="alignAccFollowNode1" presStyleIdx="0" presStyleCnt="9"/>
      <dgm:spPr/>
    </dgm:pt>
    <dgm:pt modelId="{82225F36-3A68-4811-8F66-8427C5CE1082}" type="pres">
      <dgm:prSet presAssocID="{4B05F19B-CCAA-4AC7-A72D-693213DF3BB3}" presName="lineArrowNode" presStyleLbl="alignAccFollowNode1" presStyleIdx="1" presStyleCnt="9"/>
      <dgm:spPr/>
    </dgm:pt>
    <dgm:pt modelId="{93038D9A-66DE-4CEE-B171-0DA1203E1491}" type="pres">
      <dgm:prSet presAssocID="{8FA2621C-F29D-49B7-B80B-394F981CDD6B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7116FA38-D24A-40A4-B27D-01CEB0CFD7CB}" type="pres">
      <dgm:prSet presAssocID="{8FA2621C-F29D-49B7-B80B-394F981CDD6B}" presName="spacerBetweenCircleAndCallout" presStyleCnt="0">
        <dgm:presLayoutVars/>
      </dgm:prSet>
      <dgm:spPr/>
    </dgm:pt>
    <dgm:pt modelId="{290CC8DA-4671-4A71-8F94-C83260141CFF}" type="pres">
      <dgm:prSet presAssocID="{4B05F19B-CCAA-4AC7-A72D-693213DF3BB3}" presName="nodeText" presStyleLbl="alignAccFollowNode1" presStyleIdx="2" presStyleCnt="9">
        <dgm:presLayoutVars>
          <dgm:bulletEnabled val="1"/>
        </dgm:presLayoutVars>
      </dgm:prSet>
      <dgm:spPr/>
    </dgm:pt>
    <dgm:pt modelId="{AEB68DF7-4B58-413B-B0D2-538AA40D1AFF}" type="pres">
      <dgm:prSet presAssocID="{8FA2621C-F29D-49B7-B80B-394F981CDD6B}" presName="sibTransComposite" presStyleCnt="0"/>
      <dgm:spPr/>
    </dgm:pt>
    <dgm:pt modelId="{A645B5F3-1AB8-4ED6-990B-04B7E5CEB3DA}" type="pres">
      <dgm:prSet presAssocID="{1454E6D7-3B00-47D8-A712-9BBCA91A72BA}" presName="compositeNode" presStyleCnt="0"/>
      <dgm:spPr/>
    </dgm:pt>
    <dgm:pt modelId="{F25EFBDB-C075-4B4A-BC66-6FE1AE84FCF6}" type="pres">
      <dgm:prSet presAssocID="{1454E6D7-3B00-47D8-A712-9BBCA91A72B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E8730F-FDB8-460C-A4CE-5FE1EE88D49F}" type="pres">
      <dgm:prSet presAssocID="{1454E6D7-3B00-47D8-A712-9BBCA91A72BA}" presName="parSh" presStyleCnt="0"/>
      <dgm:spPr/>
    </dgm:pt>
    <dgm:pt modelId="{6A6CB09F-4384-4F0C-8A80-D91E50B8D48C}" type="pres">
      <dgm:prSet presAssocID="{1454E6D7-3B00-47D8-A712-9BBCA91A72BA}" presName="lineNode" presStyleLbl="alignAccFollowNode1" presStyleIdx="3" presStyleCnt="9"/>
      <dgm:spPr/>
    </dgm:pt>
    <dgm:pt modelId="{70E5DF8B-6CB4-462E-9714-368BF8F31481}" type="pres">
      <dgm:prSet presAssocID="{1454E6D7-3B00-47D8-A712-9BBCA91A72BA}" presName="lineArrowNode" presStyleLbl="alignAccFollowNode1" presStyleIdx="4" presStyleCnt="9"/>
      <dgm:spPr/>
    </dgm:pt>
    <dgm:pt modelId="{C2B0EB11-6FB0-4849-81A7-92D845BB69C5}" type="pres">
      <dgm:prSet presAssocID="{1B4708DD-18A4-40BF-99FE-49E64029EE84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777248DC-582E-4D22-806E-2E7A3BBA86AC}" type="pres">
      <dgm:prSet presAssocID="{1B4708DD-18A4-40BF-99FE-49E64029EE84}" presName="spacerBetweenCircleAndCallout" presStyleCnt="0">
        <dgm:presLayoutVars/>
      </dgm:prSet>
      <dgm:spPr/>
    </dgm:pt>
    <dgm:pt modelId="{C8B5901D-B8C3-4D00-9981-85F7982F9C9A}" type="pres">
      <dgm:prSet presAssocID="{1454E6D7-3B00-47D8-A712-9BBCA91A72BA}" presName="nodeText" presStyleLbl="alignAccFollowNode1" presStyleIdx="5" presStyleCnt="9">
        <dgm:presLayoutVars>
          <dgm:bulletEnabled val="1"/>
        </dgm:presLayoutVars>
      </dgm:prSet>
      <dgm:spPr/>
    </dgm:pt>
    <dgm:pt modelId="{E64945E9-FA6D-437B-BC2B-12A4F2416CBA}" type="pres">
      <dgm:prSet presAssocID="{1B4708DD-18A4-40BF-99FE-49E64029EE84}" presName="sibTransComposite" presStyleCnt="0"/>
      <dgm:spPr/>
    </dgm:pt>
    <dgm:pt modelId="{8B338762-5F6E-4491-8C0B-BCE3D38CBD30}" type="pres">
      <dgm:prSet presAssocID="{42CFD3DC-EEBE-4A94-8E10-280FBE84E475}" presName="compositeNode" presStyleCnt="0"/>
      <dgm:spPr/>
    </dgm:pt>
    <dgm:pt modelId="{DF8998FE-6DF2-4DBB-A931-FD247D0DDF2B}" type="pres">
      <dgm:prSet presAssocID="{42CFD3DC-EEBE-4A94-8E10-280FBE84E47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2141D-083C-46C5-820A-F98D196D50B2}" type="pres">
      <dgm:prSet presAssocID="{42CFD3DC-EEBE-4A94-8E10-280FBE84E475}" presName="parSh" presStyleCnt="0"/>
      <dgm:spPr/>
    </dgm:pt>
    <dgm:pt modelId="{17F8372F-A3E9-416C-A7CA-315A53F67DF8}" type="pres">
      <dgm:prSet presAssocID="{42CFD3DC-EEBE-4A94-8E10-280FBE84E475}" presName="lineNode" presStyleLbl="alignAccFollowNode1" presStyleIdx="6" presStyleCnt="9"/>
      <dgm:spPr/>
    </dgm:pt>
    <dgm:pt modelId="{B5F0CD90-A791-4803-BB78-9BF472C0D5BE}" type="pres">
      <dgm:prSet presAssocID="{42CFD3DC-EEBE-4A94-8E10-280FBE84E475}" presName="lineArrowNode" presStyleLbl="alignAccFollowNode1" presStyleIdx="7" presStyleCnt="9"/>
      <dgm:spPr/>
    </dgm:pt>
    <dgm:pt modelId="{BBD3DD86-4395-4B4E-BCA0-37DE278A16BE}" type="pres">
      <dgm:prSet presAssocID="{84235E0B-EE25-4E10-8042-BD50AC44CE79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0E393A3C-ADCE-44BE-A565-2520A501BCF8}" type="pres">
      <dgm:prSet presAssocID="{84235E0B-EE25-4E10-8042-BD50AC44CE79}" presName="spacerBetweenCircleAndCallout" presStyleCnt="0">
        <dgm:presLayoutVars/>
      </dgm:prSet>
      <dgm:spPr/>
    </dgm:pt>
    <dgm:pt modelId="{D1DD1634-8C3F-4843-98A6-078EBCD1AB43}" type="pres">
      <dgm:prSet presAssocID="{42CFD3DC-EEBE-4A94-8E10-280FBE84E475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93D9232E-F296-4E3C-BA27-5FAFC7636A69}" type="presOf" srcId="{1454E6D7-3B00-47D8-A712-9BBCA91A72BA}" destId="{C8B5901D-B8C3-4D00-9981-85F7982F9C9A}" srcOrd="0" destOrd="0" presId="urn:microsoft.com/office/officeart/2016/7/layout/LinearArrowProcessNumbered"/>
    <dgm:cxn modelId="{76BFC25D-12DE-47B1-99DC-B70229988B43}" type="presOf" srcId="{F38BB15C-A865-4632-A5EC-841983A7568E}" destId="{A9B07386-2031-4BB4-8D66-FE3D87F6FBB9}" srcOrd="0" destOrd="0" presId="urn:microsoft.com/office/officeart/2016/7/layout/LinearArrowProcessNumbered"/>
    <dgm:cxn modelId="{8CD8416B-5459-49DD-8594-4A045D489BFE}" type="presOf" srcId="{4B05F19B-CCAA-4AC7-A72D-693213DF3BB3}" destId="{290CC8DA-4671-4A71-8F94-C83260141CFF}" srcOrd="0" destOrd="0" presId="urn:microsoft.com/office/officeart/2016/7/layout/LinearArrowProcessNumbered"/>
    <dgm:cxn modelId="{77EC196E-A9D6-4E28-A6F0-CE717D271EC1}" srcId="{F38BB15C-A865-4632-A5EC-841983A7568E}" destId="{4B05F19B-CCAA-4AC7-A72D-693213DF3BB3}" srcOrd="0" destOrd="0" parTransId="{0D8D2F8C-D242-45E4-9867-808EBE79A606}" sibTransId="{8FA2621C-F29D-49B7-B80B-394F981CDD6B}"/>
    <dgm:cxn modelId="{30069151-F05A-4267-BED5-2AB0A5D2B6D8}" type="presOf" srcId="{42CFD3DC-EEBE-4A94-8E10-280FBE84E475}" destId="{D1DD1634-8C3F-4843-98A6-078EBCD1AB43}" srcOrd="0" destOrd="0" presId="urn:microsoft.com/office/officeart/2016/7/layout/LinearArrowProcessNumbered"/>
    <dgm:cxn modelId="{BD78C386-3164-4415-A211-00006B1C3207}" type="presOf" srcId="{8FA2621C-F29D-49B7-B80B-394F981CDD6B}" destId="{93038D9A-66DE-4CEE-B171-0DA1203E1491}" srcOrd="0" destOrd="0" presId="urn:microsoft.com/office/officeart/2016/7/layout/LinearArrowProcessNumbered"/>
    <dgm:cxn modelId="{750B10A0-3C63-494C-BAF1-C30DF6EC4333}" type="presOf" srcId="{1B4708DD-18A4-40BF-99FE-49E64029EE84}" destId="{C2B0EB11-6FB0-4849-81A7-92D845BB69C5}" srcOrd="0" destOrd="0" presId="urn:microsoft.com/office/officeart/2016/7/layout/LinearArrowProcessNumbered"/>
    <dgm:cxn modelId="{685751A7-395D-4A0F-9819-7F6B80FB6F52}" srcId="{F38BB15C-A865-4632-A5EC-841983A7568E}" destId="{1454E6D7-3B00-47D8-A712-9BBCA91A72BA}" srcOrd="1" destOrd="0" parTransId="{44008645-1A2D-4EEC-8FA7-E352AE1D8311}" sibTransId="{1B4708DD-18A4-40BF-99FE-49E64029EE84}"/>
    <dgm:cxn modelId="{B9C9D5CF-0336-4F97-B477-90952C9AFDBE}" srcId="{F38BB15C-A865-4632-A5EC-841983A7568E}" destId="{42CFD3DC-EEBE-4A94-8E10-280FBE84E475}" srcOrd="2" destOrd="0" parTransId="{B318D9FC-86CC-49E4-B9F5-A764CC016060}" sibTransId="{84235E0B-EE25-4E10-8042-BD50AC44CE79}"/>
    <dgm:cxn modelId="{F3E9A4D9-EA73-40A1-A182-1917584775F7}" type="presOf" srcId="{84235E0B-EE25-4E10-8042-BD50AC44CE79}" destId="{BBD3DD86-4395-4B4E-BCA0-37DE278A16BE}" srcOrd="0" destOrd="0" presId="urn:microsoft.com/office/officeart/2016/7/layout/LinearArrowProcessNumbered"/>
    <dgm:cxn modelId="{B3795222-AEB8-4CB5-A4E6-62E6ECA6F468}" type="presParOf" srcId="{A9B07386-2031-4BB4-8D66-FE3D87F6FBB9}" destId="{14CB5B21-2262-41B9-B374-49D035B57AF7}" srcOrd="0" destOrd="0" presId="urn:microsoft.com/office/officeart/2016/7/layout/LinearArrowProcessNumbered"/>
    <dgm:cxn modelId="{E397AB0B-069B-44E8-9FA0-07455E4B2121}" type="presParOf" srcId="{14CB5B21-2262-41B9-B374-49D035B57AF7}" destId="{419FD272-914D-47AB-925B-08B4E2CF88BC}" srcOrd="0" destOrd="0" presId="urn:microsoft.com/office/officeart/2016/7/layout/LinearArrowProcessNumbered"/>
    <dgm:cxn modelId="{0DC2A2C2-64C3-4AB2-89A8-51BAB5AC2ABE}" type="presParOf" srcId="{14CB5B21-2262-41B9-B374-49D035B57AF7}" destId="{0A1881C2-5A04-4F08-9803-25BA084FA5D7}" srcOrd="1" destOrd="0" presId="urn:microsoft.com/office/officeart/2016/7/layout/LinearArrowProcessNumbered"/>
    <dgm:cxn modelId="{3CCD0276-47B3-4298-B0B5-971BC7503E96}" type="presParOf" srcId="{0A1881C2-5A04-4F08-9803-25BA084FA5D7}" destId="{AB71BF8E-C62D-41C5-86E6-3EF5D7B7BDFE}" srcOrd="0" destOrd="0" presId="urn:microsoft.com/office/officeart/2016/7/layout/LinearArrowProcessNumbered"/>
    <dgm:cxn modelId="{4C8ED3D9-5A83-4804-A611-1426E38624D3}" type="presParOf" srcId="{0A1881C2-5A04-4F08-9803-25BA084FA5D7}" destId="{82225F36-3A68-4811-8F66-8427C5CE1082}" srcOrd="1" destOrd="0" presId="urn:microsoft.com/office/officeart/2016/7/layout/LinearArrowProcessNumbered"/>
    <dgm:cxn modelId="{86CC7860-E3DE-469D-A351-1C250D17969D}" type="presParOf" srcId="{0A1881C2-5A04-4F08-9803-25BA084FA5D7}" destId="{93038D9A-66DE-4CEE-B171-0DA1203E1491}" srcOrd="2" destOrd="0" presId="urn:microsoft.com/office/officeart/2016/7/layout/LinearArrowProcessNumbered"/>
    <dgm:cxn modelId="{797B9993-8097-4D70-B499-62B328B03786}" type="presParOf" srcId="{0A1881C2-5A04-4F08-9803-25BA084FA5D7}" destId="{7116FA38-D24A-40A4-B27D-01CEB0CFD7CB}" srcOrd="3" destOrd="0" presId="urn:microsoft.com/office/officeart/2016/7/layout/LinearArrowProcessNumbered"/>
    <dgm:cxn modelId="{E4CA295E-8D8C-40D9-A6AC-1A65DDCB87C7}" type="presParOf" srcId="{14CB5B21-2262-41B9-B374-49D035B57AF7}" destId="{290CC8DA-4671-4A71-8F94-C83260141CFF}" srcOrd="2" destOrd="0" presId="urn:microsoft.com/office/officeart/2016/7/layout/LinearArrowProcessNumbered"/>
    <dgm:cxn modelId="{5E3BC3EB-0458-49C9-9A8D-2899C5D8E5ED}" type="presParOf" srcId="{A9B07386-2031-4BB4-8D66-FE3D87F6FBB9}" destId="{AEB68DF7-4B58-413B-B0D2-538AA40D1AFF}" srcOrd="1" destOrd="0" presId="urn:microsoft.com/office/officeart/2016/7/layout/LinearArrowProcessNumbered"/>
    <dgm:cxn modelId="{88182A85-DB12-4CE6-9E95-53794773D58C}" type="presParOf" srcId="{A9B07386-2031-4BB4-8D66-FE3D87F6FBB9}" destId="{A645B5F3-1AB8-4ED6-990B-04B7E5CEB3DA}" srcOrd="2" destOrd="0" presId="urn:microsoft.com/office/officeart/2016/7/layout/LinearArrowProcessNumbered"/>
    <dgm:cxn modelId="{A251C228-2D83-471D-8C15-AD139381AAE4}" type="presParOf" srcId="{A645B5F3-1AB8-4ED6-990B-04B7E5CEB3DA}" destId="{F25EFBDB-C075-4B4A-BC66-6FE1AE84FCF6}" srcOrd="0" destOrd="0" presId="urn:microsoft.com/office/officeart/2016/7/layout/LinearArrowProcessNumbered"/>
    <dgm:cxn modelId="{8405FAE0-ACB6-42F2-A4B6-D5C6B485CA60}" type="presParOf" srcId="{A645B5F3-1AB8-4ED6-990B-04B7E5CEB3DA}" destId="{E2E8730F-FDB8-460C-A4CE-5FE1EE88D49F}" srcOrd="1" destOrd="0" presId="urn:microsoft.com/office/officeart/2016/7/layout/LinearArrowProcessNumbered"/>
    <dgm:cxn modelId="{2D7D93C6-9101-4AB2-8E9E-FBAA28B70B5A}" type="presParOf" srcId="{E2E8730F-FDB8-460C-A4CE-5FE1EE88D49F}" destId="{6A6CB09F-4384-4F0C-8A80-D91E50B8D48C}" srcOrd="0" destOrd="0" presId="urn:microsoft.com/office/officeart/2016/7/layout/LinearArrowProcessNumbered"/>
    <dgm:cxn modelId="{68A82A13-891F-41EE-8A2B-A2C7F35149E7}" type="presParOf" srcId="{E2E8730F-FDB8-460C-A4CE-5FE1EE88D49F}" destId="{70E5DF8B-6CB4-462E-9714-368BF8F31481}" srcOrd="1" destOrd="0" presId="urn:microsoft.com/office/officeart/2016/7/layout/LinearArrowProcessNumbered"/>
    <dgm:cxn modelId="{2B955FFD-F6A0-498F-9FEC-3A844C696A1B}" type="presParOf" srcId="{E2E8730F-FDB8-460C-A4CE-5FE1EE88D49F}" destId="{C2B0EB11-6FB0-4849-81A7-92D845BB69C5}" srcOrd="2" destOrd="0" presId="urn:microsoft.com/office/officeart/2016/7/layout/LinearArrowProcessNumbered"/>
    <dgm:cxn modelId="{A0C9543A-B462-48F6-9D59-EAED408DFFE5}" type="presParOf" srcId="{E2E8730F-FDB8-460C-A4CE-5FE1EE88D49F}" destId="{777248DC-582E-4D22-806E-2E7A3BBA86AC}" srcOrd="3" destOrd="0" presId="urn:microsoft.com/office/officeart/2016/7/layout/LinearArrowProcessNumbered"/>
    <dgm:cxn modelId="{1B85A20F-56C2-4A5D-98F5-A2660FC5B00E}" type="presParOf" srcId="{A645B5F3-1AB8-4ED6-990B-04B7E5CEB3DA}" destId="{C8B5901D-B8C3-4D00-9981-85F7982F9C9A}" srcOrd="2" destOrd="0" presId="urn:microsoft.com/office/officeart/2016/7/layout/LinearArrowProcessNumbered"/>
    <dgm:cxn modelId="{E74E8163-4767-41EF-B36F-95AE7F2F9C6C}" type="presParOf" srcId="{A9B07386-2031-4BB4-8D66-FE3D87F6FBB9}" destId="{E64945E9-FA6D-437B-BC2B-12A4F2416CBA}" srcOrd="3" destOrd="0" presId="urn:microsoft.com/office/officeart/2016/7/layout/LinearArrowProcessNumbered"/>
    <dgm:cxn modelId="{96382AD7-1340-443C-BE4D-D6499EAF3BE8}" type="presParOf" srcId="{A9B07386-2031-4BB4-8D66-FE3D87F6FBB9}" destId="{8B338762-5F6E-4491-8C0B-BCE3D38CBD30}" srcOrd="4" destOrd="0" presId="urn:microsoft.com/office/officeart/2016/7/layout/LinearArrowProcessNumbered"/>
    <dgm:cxn modelId="{FB8E64DF-7C2A-4A2A-820D-81BBDD11A524}" type="presParOf" srcId="{8B338762-5F6E-4491-8C0B-BCE3D38CBD30}" destId="{DF8998FE-6DF2-4DBB-A931-FD247D0DDF2B}" srcOrd="0" destOrd="0" presId="urn:microsoft.com/office/officeart/2016/7/layout/LinearArrowProcessNumbered"/>
    <dgm:cxn modelId="{5AF1DA8E-E74D-4BD6-AD3A-3D27010A9BAB}" type="presParOf" srcId="{8B338762-5F6E-4491-8C0B-BCE3D38CBD30}" destId="{0BA2141D-083C-46C5-820A-F98D196D50B2}" srcOrd="1" destOrd="0" presId="urn:microsoft.com/office/officeart/2016/7/layout/LinearArrowProcessNumbered"/>
    <dgm:cxn modelId="{6DF7B1EA-23F2-45DA-BFBC-5569E3571017}" type="presParOf" srcId="{0BA2141D-083C-46C5-820A-F98D196D50B2}" destId="{17F8372F-A3E9-416C-A7CA-315A53F67DF8}" srcOrd="0" destOrd="0" presId="urn:microsoft.com/office/officeart/2016/7/layout/LinearArrowProcessNumbered"/>
    <dgm:cxn modelId="{A0859558-0111-4EFA-964D-1DCB91613151}" type="presParOf" srcId="{0BA2141D-083C-46C5-820A-F98D196D50B2}" destId="{B5F0CD90-A791-4803-BB78-9BF472C0D5BE}" srcOrd="1" destOrd="0" presId="urn:microsoft.com/office/officeart/2016/7/layout/LinearArrowProcessNumbered"/>
    <dgm:cxn modelId="{E350B2D1-F622-49E9-B9BE-79042036A440}" type="presParOf" srcId="{0BA2141D-083C-46C5-820A-F98D196D50B2}" destId="{BBD3DD86-4395-4B4E-BCA0-37DE278A16BE}" srcOrd="2" destOrd="0" presId="urn:microsoft.com/office/officeart/2016/7/layout/LinearArrowProcessNumbered"/>
    <dgm:cxn modelId="{4ACA8A63-2B83-433E-9748-26F03BC9E4B0}" type="presParOf" srcId="{0BA2141D-083C-46C5-820A-F98D196D50B2}" destId="{0E393A3C-ADCE-44BE-A565-2520A501BCF8}" srcOrd="3" destOrd="0" presId="urn:microsoft.com/office/officeart/2016/7/layout/LinearArrowProcessNumbered"/>
    <dgm:cxn modelId="{F8EBFCB4-92EB-4377-A399-7A6A1CED6FA4}" type="presParOf" srcId="{8B338762-5F6E-4491-8C0B-BCE3D38CBD30}" destId="{D1DD1634-8C3F-4843-98A6-078EBCD1AB4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6B85F-26A0-433F-9350-6D2429F8845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1A6F62-B5EB-4192-B2B8-0F3C1E0DD093}">
      <dgm:prSet/>
      <dgm:spPr/>
      <dgm:t>
        <a:bodyPr/>
        <a:lstStyle/>
        <a:p>
          <a:r>
            <a:rPr lang="en-US" b="1" i="0" dirty="0"/>
            <a:t>MySQL Database:</a:t>
          </a:r>
          <a:r>
            <a:rPr lang="en-US" b="0" i="0" dirty="0"/>
            <a:t> Create a new MySQL database named "</a:t>
          </a:r>
          <a:r>
            <a:rPr lang="en-US" b="0" i="0" dirty="0" err="1"/>
            <a:t>FlightWithUs</a:t>
          </a:r>
          <a:r>
            <a:rPr lang="en-US" b="0" i="0" dirty="0"/>
            <a:t>".</a:t>
          </a:r>
          <a:endParaRPr lang="en-US" dirty="0"/>
        </a:p>
      </dgm:t>
    </dgm:pt>
    <dgm:pt modelId="{8B11389E-0454-4B02-8125-D718857AFCD2}" type="parTrans" cxnId="{93844664-1EFD-48B9-A3CD-0A1385B91228}">
      <dgm:prSet/>
      <dgm:spPr/>
      <dgm:t>
        <a:bodyPr/>
        <a:lstStyle/>
        <a:p>
          <a:endParaRPr lang="en-US"/>
        </a:p>
      </dgm:t>
    </dgm:pt>
    <dgm:pt modelId="{1C1BF56A-D5BD-47FB-9DF6-3446858E9B76}" type="sibTrans" cxnId="{93844664-1EFD-48B9-A3CD-0A1385B91228}">
      <dgm:prSet/>
      <dgm:spPr/>
      <dgm:t>
        <a:bodyPr/>
        <a:lstStyle/>
        <a:p>
          <a:endParaRPr lang="en-US"/>
        </a:p>
      </dgm:t>
    </dgm:pt>
    <dgm:pt modelId="{037F35FE-F0F0-4971-A9CB-B7289A0A8567}">
      <dgm:prSet/>
      <dgm:spPr/>
      <dgm:t>
        <a:bodyPr/>
        <a:lstStyle/>
        <a:p>
          <a:r>
            <a:rPr lang="en-US" b="0" dirty="0"/>
            <a:t>Identify Entities in ER diagram and corresponding attributes for Entities. Choose datatypes for attributes along with Relationships</a:t>
          </a:r>
        </a:p>
        <a:p>
          <a:r>
            <a:rPr lang="en-US" dirty="0"/>
            <a:t>Forward Engineer to generate and run script for creation of Tables and Constraints </a:t>
          </a:r>
        </a:p>
      </dgm:t>
    </dgm:pt>
    <dgm:pt modelId="{3938EFA9-B0DC-4DAE-BA3C-BD194FD30640}" type="parTrans" cxnId="{5BA3E977-948B-44F3-8F58-C8E95E7B8829}">
      <dgm:prSet/>
      <dgm:spPr/>
      <dgm:t>
        <a:bodyPr/>
        <a:lstStyle/>
        <a:p>
          <a:endParaRPr lang="en-US"/>
        </a:p>
      </dgm:t>
    </dgm:pt>
    <dgm:pt modelId="{98BD3BEE-9BE0-4F9D-9937-C81080350E8E}" type="sibTrans" cxnId="{5BA3E977-948B-44F3-8F58-C8E95E7B8829}">
      <dgm:prSet/>
      <dgm:spPr/>
      <dgm:t>
        <a:bodyPr/>
        <a:lstStyle/>
        <a:p>
          <a:endParaRPr lang="en-US"/>
        </a:p>
      </dgm:t>
    </dgm:pt>
    <dgm:pt modelId="{86523CB6-DC63-4335-A33D-442926856F4F}" type="pres">
      <dgm:prSet presAssocID="{6746B85F-26A0-433F-9350-6D2429F8845C}" presName="Name0" presStyleCnt="0">
        <dgm:presLayoutVars>
          <dgm:dir/>
          <dgm:animLvl val="lvl"/>
          <dgm:resizeHandles val="exact"/>
        </dgm:presLayoutVars>
      </dgm:prSet>
      <dgm:spPr/>
    </dgm:pt>
    <dgm:pt modelId="{902751D3-1D5A-4EE3-BB3C-1D741F02E2A6}" type="pres">
      <dgm:prSet presAssocID="{5E1A6F62-B5EB-4192-B2B8-0F3C1E0DD093}" presName="linNode" presStyleCnt="0"/>
      <dgm:spPr/>
    </dgm:pt>
    <dgm:pt modelId="{72A61FEA-79F1-4BDA-851D-F5C0A5F1442E}" type="pres">
      <dgm:prSet presAssocID="{5E1A6F62-B5EB-4192-B2B8-0F3C1E0DD09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A344FF-514E-4CEC-BF90-3EA9DC4237AB}" type="pres">
      <dgm:prSet presAssocID="{1C1BF56A-D5BD-47FB-9DF6-3446858E9B76}" presName="sp" presStyleCnt="0"/>
      <dgm:spPr/>
    </dgm:pt>
    <dgm:pt modelId="{33FF8CBF-C15D-472B-8D6B-FC187F7F2574}" type="pres">
      <dgm:prSet presAssocID="{037F35FE-F0F0-4971-A9CB-B7289A0A8567}" presName="linNode" presStyleCnt="0"/>
      <dgm:spPr/>
    </dgm:pt>
    <dgm:pt modelId="{2015DDC8-C673-4F2D-8EDA-627A1D9768BD}" type="pres">
      <dgm:prSet presAssocID="{037F35FE-F0F0-4971-A9CB-B7289A0A8567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1965E907-7C48-4FA5-9249-CBFEAAFB9DB3}" type="presOf" srcId="{5E1A6F62-B5EB-4192-B2B8-0F3C1E0DD093}" destId="{72A61FEA-79F1-4BDA-851D-F5C0A5F1442E}" srcOrd="0" destOrd="0" presId="urn:microsoft.com/office/officeart/2005/8/layout/vList5"/>
    <dgm:cxn modelId="{31049A15-1C96-474F-8A3A-15244A89CF09}" type="presOf" srcId="{037F35FE-F0F0-4971-A9CB-B7289A0A8567}" destId="{2015DDC8-C673-4F2D-8EDA-627A1D9768BD}" srcOrd="0" destOrd="0" presId="urn:microsoft.com/office/officeart/2005/8/layout/vList5"/>
    <dgm:cxn modelId="{93844664-1EFD-48B9-A3CD-0A1385B91228}" srcId="{6746B85F-26A0-433F-9350-6D2429F8845C}" destId="{5E1A6F62-B5EB-4192-B2B8-0F3C1E0DD093}" srcOrd="0" destOrd="0" parTransId="{8B11389E-0454-4B02-8125-D718857AFCD2}" sibTransId="{1C1BF56A-D5BD-47FB-9DF6-3446858E9B76}"/>
    <dgm:cxn modelId="{5BA3E977-948B-44F3-8F58-C8E95E7B8829}" srcId="{6746B85F-26A0-433F-9350-6D2429F8845C}" destId="{037F35FE-F0F0-4971-A9CB-B7289A0A8567}" srcOrd="1" destOrd="0" parTransId="{3938EFA9-B0DC-4DAE-BA3C-BD194FD30640}" sibTransId="{98BD3BEE-9BE0-4F9D-9937-C81080350E8E}"/>
    <dgm:cxn modelId="{3B84EBCA-1C47-4E19-9730-4321070EF6BD}" type="presOf" srcId="{6746B85F-26A0-433F-9350-6D2429F8845C}" destId="{86523CB6-DC63-4335-A33D-442926856F4F}" srcOrd="0" destOrd="0" presId="urn:microsoft.com/office/officeart/2005/8/layout/vList5"/>
    <dgm:cxn modelId="{4F50E0A5-E9BB-4F4E-ADD9-070AA154E6A3}" type="presParOf" srcId="{86523CB6-DC63-4335-A33D-442926856F4F}" destId="{902751D3-1D5A-4EE3-BB3C-1D741F02E2A6}" srcOrd="0" destOrd="0" presId="urn:microsoft.com/office/officeart/2005/8/layout/vList5"/>
    <dgm:cxn modelId="{178B16C0-4146-4DCB-B9E2-D2ECB5D87441}" type="presParOf" srcId="{902751D3-1D5A-4EE3-BB3C-1D741F02E2A6}" destId="{72A61FEA-79F1-4BDA-851D-F5C0A5F1442E}" srcOrd="0" destOrd="0" presId="urn:microsoft.com/office/officeart/2005/8/layout/vList5"/>
    <dgm:cxn modelId="{BFFA96C2-8B52-4E3D-85A8-B81E3D7F07C2}" type="presParOf" srcId="{86523CB6-DC63-4335-A33D-442926856F4F}" destId="{65A344FF-514E-4CEC-BF90-3EA9DC4237AB}" srcOrd="1" destOrd="0" presId="urn:microsoft.com/office/officeart/2005/8/layout/vList5"/>
    <dgm:cxn modelId="{A6276850-3123-4600-9C98-C3CE37A53571}" type="presParOf" srcId="{86523CB6-DC63-4335-A33D-442926856F4F}" destId="{33FF8CBF-C15D-472B-8D6B-FC187F7F2574}" srcOrd="2" destOrd="0" presId="urn:microsoft.com/office/officeart/2005/8/layout/vList5"/>
    <dgm:cxn modelId="{52B031DF-4668-4ED0-A846-E3BA22A6D6EC}" type="presParOf" srcId="{33FF8CBF-C15D-472B-8D6B-FC187F7F2574}" destId="{2015DDC8-C673-4F2D-8EDA-627A1D9768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6CC051-7067-441A-8AC4-584B274A4CF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457A64-E2F3-48A0-9200-FE7B6F0F63EE}">
      <dgm:prSet/>
      <dgm:spPr/>
      <dgm:t>
        <a:bodyPr/>
        <a:lstStyle/>
        <a:p>
          <a:r>
            <a:rPr lang="en-US" b="1" i="0"/>
            <a:t>Data Loading</a:t>
          </a:r>
          <a:endParaRPr lang="en-US"/>
        </a:p>
      </dgm:t>
    </dgm:pt>
    <dgm:pt modelId="{A1E25E41-207C-4EBF-B73A-BED4D6D31B23}" type="parTrans" cxnId="{9CD97DAF-5A56-4DE0-9D81-535177414A64}">
      <dgm:prSet/>
      <dgm:spPr/>
      <dgm:t>
        <a:bodyPr/>
        <a:lstStyle/>
        <a:p>
          <a:endParaRPr lang="en-US"/>
        </a:p>
      </dgm:t>
    </dgm:pt>
    <dgm:pt modelId="{661E7667-3828-44D4-A8E0-8EA3387B6E32}" type="sibTrans" cxnId="{9CD97DAF-5A56-4DE0-9D81-535177414A64}">
      <dgm:prSet/>
      <dgm:spPr/>
      <dgm:t>
        <a:bodyPr/>
        <a:lstStyle/>
        <a:p>
          <a:endParaRPr lang="en-US"/>
        </a:p>
      </dgm:t>
    </dgm:pt>
    <dgm:pt modelId="{BB24BC96-69EF-4A8A-82CC-7812F008B9FA}">
      <dgm:prSet/>
      <dgm:spPr/>
      <dgm:t>
        <a:bodyPr/>
        <a:lstStyle/>
        <a:p>
          <a:r>
            <a:rPr lang="en-US" b="0" i="0"/>
            <a:t>Import Data: Develop a script or use MySQL's import tools to load data from the Excel sheet into the database tables.</a:t>
          </a:r>
          <a:endParaRPr lang="en-US"/>
        </a:p>
      </dgm:t>
    </dgm:pt>
    <dgm:pt modelId="{D98805E2-355D-47AB-9D67-408E5D27C3F8}" type="parTrans" cxnId="{0B2DF241-9559-4677-9B03-DA73AAB7D6DD}">
      <dgm:prSet/>
      <dgm:spPr/>
      <dgm:t>
        <a:bodyPr/>
        <a:lstStyle/>
        <a:p>
          <a:endParaRPr lang="en-US"/>
        </a:p>
      </dgm:t>
    </dgm:pt>
    <dgm:pt modelId="{44C61899-4653-4A7C-AD33-72BF58AC7C71}" type="sibTrans" cxnId="{0B2DF241-9559-4677-9B03-DA73AAB7D6DD}">
      <dgm:prSet/>
      <dgm:spPr/>
      <dgm:t>
        <a:bodyPr/>
        <a:lstStyle/>
        <a:p>
          <a:endParaRPr lang="en-US"/>
        </a:p>
      </dgm:t>
    </dgm:pt>
    <dgm:pt modelId="{02B071D6-F27D-4D2E-AF16-8C21A3C9FC65}">
      <dgm:prSet/>
      <dgm:spPr/>
      <dgm:t>
        <a:bodyPr/>
        <a:lstStyle/>
        <a:p>
          <a:r>
            <a:rPr lang="en-US" b="0" i="0"/>
            <a:t>Data Cleaning: If necessary, clean and validate the data before importing to ensure accuracy.</a:t>
          </a:r>
          <a:endParaRPr lang="en-US"/>
        </a:p>
      </dgm:t>
    </dgm:pt>
    <dgm:pt modelId="{1C8A6E9A-F537-41D4-81C8-F3B2B358A326}" type="parTrans" cxnId="{79C51150-3494-4DDD-AD13-57F5E653C252}">
      <dgm:prSet/>
      <dgm:spPr/>
      <dgm:t>
        <a:bodyPr/>
        <a:lstStyle/>
        <a:p>
          <a:endParaRPr lang="en-US"/>
        </a:p>
      </dgm:t>
    </dgm:pt>
    <dgm:pt modelId="{9BA9EAB4-FA09-4A86-9728-8F22414E1684}" type="sibTrans" cxnId="{79C51150-3494-4DDD-AD13-57F5E653C252}">
      <dgm:prSet/>
      <dgm:spPr/>
      <dgm:t>
        <a:bodyPr/>
        <a:lstStyle/>
        <a:p>
          <a:endParaRPr lang="en-US"/>
        </a:p>
      </dgm:t>
    </dgm:pt>
    <dgm:pt modelId="{92CC14AF-9A19-41C7-8389-97CBC4530A56}">
      <dgm:prSet/>
      <dgm:spPr/>
      <dgm:t>
        <a:bodyPr/>
        <a:lstStyle/>
        <a:p>
          <a:r>
            <a:rPr lang="en-US" b="1" i="0"/>
            <a:t>6. Query Development</a:t>
          </a:r>
          <a:endParaRPr lang="en-US"/>
        </a:p>
      </dgm:t>
    </dgm:pt>
    <dgm:pt modelId="{E9239D24-7F96-46E4-98A7-1F9F504C928C}" type="parTrans" cxnId="{45E4BC5C-9088-4502-AA8E-C7ABBAAC8E24}">
      <dgm:prSet/>
      <dgm:spPr/>
      <dgm:t>
        <a:bodyPr/>
        <a:lstStyle/>
        <a:p>
          <a:endParaRPr lang="en-US"/>
        </a:p>
      </dgm:t>
    </dgm:pt>
    <dgm:pt modelId="{E42A1EF7-BD8B-47BF-880C-90390CCA4B38}" type="sibTrans" cxnId="{45E4BC5C-9088-4502-AA8E-C7ABBAAC8E24}">
      <dgm:prSet/>
      <dgm:spPr/>
      <dgm:t>
        <a:bodyPr/>
        <a:lstStyle/>
        <a:p>
          <a:endParaRPr lang="en-US"/>
        </a:p>
      </dgm:t>
    </dgm:pt>
    <dgm:pt modelId="{0FFB231A-3A0E-4CFD-93CE-365ACFC95524}">
      <dgm:prSet/>
      <dgm:spPr/>
      <dgm:t>
        <a:bodyPr/>
        <a:lstStyle/>
        <a:p>
          <a:r>
            <a:rPr lang="en-US" b="0" i="0"/>
            <a:t>Sample Queries: Write example SQL queries to retrieve, insert, update, and delete data from the database.</a:t>
          </a:r>
          <a:endParaRPr lang="en-US"/>
        </a:p>
      </dgm:t>
    </dgm:pt>
    <dgm:pt modelId="{B3E4E33E-2EB0-4B7A-8A6D-5E785C51E0C4}" type="parTrans" cxnId="{0C23F140-5017-42D9-83B4-2787ACE688CF}">
      <dgm:prSet/>
      <dgm:spPr/>
      <dgm:t>
        <a:bodyPr/>
        <a:lstStyle/>
        <a:p>
          <a:endParaRPr lang="en-US"/>
        </a:p>
      </dgm:t>
    </dgm:pt>
    <dgm:pt modelId="{53C9AA7B-F797-4631-9035-2F0DA8315E15}" type="sibTrans" cxnId="{0C23F140-5017-42D9-83B4-2787ACE688CF}">
      <dgm:prSet/>
      <dgm:spPr/>
      <dgm:t>
        <a:bodyPr/>
        <a:lstStyle/>
        <a:p>
          <a:endParaRPr lang="en-US"/>
        </a:p>
      </dgm:t>
    </dgm:pt>
    <dgm:pt modelId="{CA810D18-62A7-419E-A9D6-220AEAB37BF9}">
      <dgm:prSet/>
      <dgm:spPr/>
      <dgm:t>
        <a:bodyPr/>
        <a:lstStyle/>
        <a:p>
          <a:r>
            <a:rPr lang="en-US" b="0" i="0"/>
            <a:t>Data Analysis: Develop queries to analyze flight data, such as calculating flight utilization, passenger statistics, and revenue analysis.</a:t>
          </a:r>
          <a:endParaRPr lang="en-US"/>
        </a:p>
      </dgm:t>
    </dgm:pt>
    <dgm:pt modelId="{F119C796-ABAC-4FBA-BEB4-13A8AD13B9D2}" type="parTrans" cxnId="{0E3158BF-5E20-4140-AA3C-3FF05BAE68F0}">
      <dgm:prSet/>
      <dgm:spPr/>
      <dgm:t>
        <a:bodyPr/>
        <a:lstStyle/>
        <a:p>
          <a:endParaRPr lang="en-US"/>
        </a:p>
      </dgm:t>
    </dgm:pt>
    <dgm:pt modelId="{45480449-9B70-4725-934D-EF84DC7B45D0}" type="sibTrans" cxnId="{0E3158BF-5E20-4140-AA3C-3FF05BAE68F0}">
      <dgm:prSet/>
      <dgm:spPr/>
      <dgm:t>
        <a:bodyPr/>
        <a:lstStyle/>
        <a:p>
          <a:endParaRPr lang="en-US"/>
        </a:p>
      </dgm:t>
    </dgm:pt>
    <dgm:pt modelId="{C09232E4-BCF2-4C87-9672-78DA00067053}">
      <dgm:prSet/>
      <dgm:spPr/>
      <dgm:t>
        <a:bodyPr/>
        <a:lstStyle/>
        <a:p>
          <a:r>
            <a:rPr lang="en-US" b="1" i="0"/>
            <a:t>7. Documentation</a:t>
          </a:r>
          <a:endParaRPr lang="en-US"/>
        </a:p>
      </dgm:t>
    </dgm:pt>
    <dgm:pt modelId="{0887AA96-99EA-480B-A827-A0EC349CED4F}" type="parTrans" cxnId="{0F176C7E-3216-4235-B00E-FA7D5EFC8252}">
      <dgm:prSet/>
      <dgm:spPr/>
      <dgm:t>
        <a:bodyPr/>
        <a:lstStyle/>
        <a:p>
          <a:endParaRPr lang="en-US"/>
        </a:p>
      </dgm:t>
    </dgm:pt>
    <dgm:pt modelId="{0927B324-F876-4117-A9EF-D85009FE69B7}" type="sibTrans" cxnId="{0F176C7E-3216-4235-B00E-FA7D5EFC8252}">
      <dgm:prSet/>
      <dgm:spPr/>
      <dgm:t>
        <a:bodyPr/>
        <a:lstStyle/>
        <a:p>
          <a:endParaRPr lang="en-US"/>
        </a:p>
      </dgm:t>
    </dgm:pt>
    <dgm:pt modelId="{BBADE0E8-7CD7-4D4D-8E90-A6B6908929F4}">
      <dgm:prSet/>
      <dgm:spPr/>
      <dgm:t>
        <a:bodyPr/>
        <a:lstStyle/>
        <a:p>
          <a:r>
            <a:rPr lang="en-US" b="0" i="0"/>
            <a:t>ER Diagram: Provide a visual representation of the database design.</a:t>
          </a:r>
          <a:endParaRPr lang="en-US"/>
        </a:p>
      </dgm:t>
    </dgm:pt>
    <dgm:pt modelId="{5BEA77D2-56A8-4457-9016-83E13C2D072B}" type="parTrans" cxnId="{278AAB2A-6558-4ABD-8025-0CA1BEA9E3E0}">
      <dgm:prSet/>
      <dgm:spPr/>
      <dgm:t>
        <a:bodyPr/>
        <a:lstStyle/>
        <a:p>
          <a:endParaRPr lang="en-US"/>
        </a:p>
      </dgm:t>
    </dgm:pt>
    <dgm:pt modelId="{C36EA21D-D6C5-43D5-9745-EF803BE34833}" type="sibTrans" cxnId="{278AAB2A-6558-4ABD-8025-0CA1BEA9E3E0}">
      <dgm:prSet/>
      <dgm:spPr/>
      <dgm:t>
        <a:bodyPr/>
        <a:lstStyle/>
        <a:p>
          <a:endParaRPr lang="en-US"/>
        </a:p>
      </dgm:t>
    </dgm:pt>
    <dgm:pt modelId="{CEF01543-BD00-485C-B4D0-A438E11D2C98}">
      <dgm:prSet/>
      <dgm:spPr/>
      <dgm:t>
        <a:bodyPr/>
        <a:lstStyle/>
        <a:p>
          <a:r>
            <a:rPr lang="en-US" b="0" i="0"/>
            <a:t>Data Dictionary: Create a detailed description of each table, column, and data type.</a:t>
          </a:r>
          <a:endParaRPr lang="en-US"/>
        </a:p>
      </dgm:t>
    </dgm:pt>
    <dgm:pt modelId="{629CC9BE-5641-43EC-9A81-0C65DC9C9FBD}" type="parTrans" cxnId="{E9796803-303F-4A85-9BD0-45531A6060A4}">
      <dgm:prSet/>
      <dgm:spPr/>
      <dgm:t>
        <a:bodyPr/>
        <a:lstStyle/>
        <a:p>
          <a:endParaRPr lang="en-US"/>
        </a:p>
      </dgm:t>
    </dgm:pt>
    <dgm:pt modelId="{D6C7EA95-8831-4F2C-9E49-E63401FEEA40}" type="sibTrans" cxnId="{E9796803-303F-4A85-9BD0-45531A6060A4}">
      <dgm:prSet/>
      <dgm:spPr/>
      <dgm:t>
        <a:bodyPr/>
        <a:lstStyle/>
        <a:p>
          <a:endParaRPr lang="en-US"/>
        </a:p>
      </dgm:t>
    </dgm:pt>
    <dgm:pt modelId="{F0D3809D-74CB-45D1-8063-AB09933760EE}">
      <dgm:prSet/>
      <dgm:spPr/>
      <dgm:t>
        <a:bodyPr/>
        <a:lstStyle/>
        <a:p>
          <a:r>
            <a:rPr lang="en-US" b="0" i="0"/>
            <a:t>Query Examples: Include sample queries for common database operations.</a:t>
          </a:r>
          <a:endParaRPr lang="en-US"/>
        </a:p>
      </dgm:t>
    </dgm:pt>
    <dgm:pt modelId="{2956A77A-FFB4-4120-BF63-658E8E3F080A}" type="parTrans" cxnId="{83078C7A-2C5D-4438-BDB1-1E85E7868756}">
      <dgm:prSet/>
      <dgm:spPr/>
      <dgm:t>
        <a:bodyPr/>
        <a:lstStyle/>
        <a:p>
          <a:endParaRPr lang="en-US"/>
        </a:p>
      </dgm:t>
    </dgm:pt>
    <dgm:pt modelId="{19BA1C07-C740-4E3F-93E9-C2BBF40FB007}" type="sibTrans" cxnId="{83078C7A-2C5D-4438-BDB1-1E85E7868756}">
      <dgm:prSet/>
      <dgm:spPr/>
      <dgm:t>
        <a:bodyPr/>
        <a:lstStyle/>
        <a:p>
          <a:endParaRPr lang="en-US"/>
        </a:p>
      </dgm:t>
    </dgm:pt>
    <dgm:pt modelId="{A56FCF97-17A2-4EDB-A5F6-E63289216B8C}">
      <dgm:prSet/>
      <dgm:spPr/>
      <dgm:t>
        <a:bodyPr/>
        <a:lstStyle/>
        <a:p>
          <a:r>
            <a:rPr lang="en-US" b="0" i="0"/>
            <a:t>Documentation: Document the database design, implementation process, and usage guidelines.</a:t>
          </a:r>
          <a:endParaRPr lang="en-US"/>
        </a:p>
      </dgm:t>
    </dgm:pt>
    <dgm:pt modelId="{AE8A9B8C-F957-4A9A-883C-6991D499841C}" type="parTrans" cxnId="{9CFE96F7-60DE-499D-B79C-983708F2A978}">
      <dgm:prSet/>
      <dgm:spPr/>
      <dgm:t>
        <a:bodyPr/>
        <a:lstStyle/>
        <a:p>
          <a:endParaRPr lang="en-US"/>
        </a:p>
      </dgm:t>
    </dgm:pt>
    <dgm:pt modelId="{BE800A77-5628-45EB-A4AF-F1D915D96DDE}" type="sibTrans" cxnId="{9CFE96F7-60DE-499D-B79C-983708F2A978}">
      <dgm:prSet/>
      <dgm:spPr/>
      <dgm:t>
        <a:bodyPr/>
        <a:lstStyle/>
        <a:p>
          <a:endParaRPr lang="en-US"/>
        </a:p>
      </dgm:t>
    </dgm:pt>
    <dgm:pt modelId="{EBFB77C0-1199-4B80-9124-F74075BB226C}" type="pres">
      <dgm:prSet presAssocID="{4F6CC051-7067-441A-8AC4-584B274A4CF3}" presName="Name0" presStyleCnt="0">
        <dgm:presLayoutVars>
          <dgm:dir/>
          <dgm:resizeHandles val="exact"/>
        </dgm:presLayoutVars>
      </dgm:prSet>
      <dgm:spPr/>
    </dgm:pt>
    <dgm:pt modelId="{E92D6187-00C6-4964-8CF6-2F511377E021}" type="pres">
      <dgm:prSet presAssocID="{92457A64-E2F3-48A0-9200-FE7B6F0F63EE}" presName="node" presStyleLbl="node1" presStyleIdx="0" presStyleCnt="11">
        <dgm:presLayoutVars>
          <dgm:bulletEnabled val="1"/>
        </dgm:presLayoutVars>
      </dgm:prSet>
      <dgm:spPr/>
    </dgm:pt>
    <dgm:pt modelId="{BF76ADC1-96ED-4D86-B4EB-F76684F13ACA}" type="pres">
      <dgm:prSet presAssocID="{661E7667-3828-44D4-A8E0-8EA3387B6E32}" presName="sibTrans" presStyleLbl="sibTrans1D1" presStyleIdx="0" presStyleCnt="10"/>
      <dgm:spPr/>
    </dgm:pt>
    <dgm:pt modelId="{B9B330D7-F1C7-4B43-B988-070B3D88C088}" type="pres">
      <dgm:prSet presAssocID="{661E7667-3828-44D4-A8E0-8EA3387B6E32}" presName="connectorText" presStyleLbl="sibTrans1D1" presStyleIdx="0" presStyleCnt="10"/>
      <dgm:spPr/>
    </dgm:pt>
    <dgm:pt modelId="{857C9780-EE11-4AB6-8378-A08CCFE1AD4C}" type="pres">
      <dgm:prSet presAssocID="{BB24BC96-69EF-4A8A-82CC-7812F008B9FA}" presName="node" presStyleLbl="node1" presStyleIdx="1" presStyleCnt="11">
        <dgm:presLayoutVars>
          <dgm:bulletEnabled val="1"/>
        </dgm:presLayoutVars>
      </dgm:prSet>
      <dgm:spPr/>
    </dgm:pt>
    <dgm:pt modelId="{FE3B4276-04B9-46B2-BF43-0F76F74D433B}" type="pres">
      <dgm:prSet presAssocID="{44C61899-4653-4A7C-AD33-72BF58AC7C71}" presName="sibTrans" presStyleLbl="sibTrans1D1" presStyleIdx="1" presStyleCnt="10"/>
      <dgm:spPr/>
    </dgm:pt>
    <dgm:pt modelId="{CB4D975D-77FB-46E3-9326-7BA838F11D86}" type="pres">
      <dgm:prSet presAssocID="{44C61899-4653-4A7C-AD33-72BF58AC7C71}" presName="connectorText" presStyleLbl="sibTrans1D1" presStyleIdx="1" presStyleCnt="10"/>
      <dgm:spPr/>
    </dgm:pt>
    <dgm:pt modelId="{64849B6B-BF78-491A-B392-7F3CF1F78B83}" type="pres">
      <dgm:prSet presAssocID="{02B071D6-F27D-4D2E-AF16-8C21A3C9FC65}" presName="node" presStyleLbl="node1" presStyleIdx="2" presStyleCnt="11">
        <dgm:presLayoutVars>
          <dgm:bulletEnabled val="1"/>
        </dgm:presLayoutVars>
      </dgm:prSet>
      <dgm:spPr/>
    </dgm:pt>
    <dgm:pt modelId="{A1734491-CFF0-47F8-9711-5F953A9655E3}" type="pres">
      <dgm:prSet presAssocID="{9BA9EAB4-FA09-4A86-9728-8F22414E1684}" presName="sibTrans" presStyleLbl="sibTrans1D1" presStyleIdx="2" presStyleCnt="10"/>
      <dgm:spPr/>
    </dgm:pt>
    <dgm:pt modelId="{DF9F4062-1C95-4F50-9DDA-336B819ABF6D}" type="pres">
      <dgm:prSet presAssocID="{9BA9EAB4-FA09-4A86-9728-8F22414E1684}" presName="connectorText" presStyleLbl="sibTrans1D1" presStyleIdx="2" presStyleCnt="10"/>
      <dgm:spPr/>
    </dgm:pt>
    <dgm:pt modelId="{F7F3F55B-0BDC-4145-884B-9903A257E518}" type="pres">
      <dgm:prSet presAssocID="{92CC14AF-9A19-41C7-8389-97CBC4530A56}" presName="node" presStyleLbl="node1" presStyleIdx="3" presStyleCnt="11">
        <dgm:presLayoutVars>
          <dgm:bulletEnabled val="1"/>
        </dgm:presLayoutVars>
      </dgm:prSet>
      <dgm:spPr/>
    </dgm:pt>
    <dgm:pt modelId="{05D99856-7BDF-463F-9500-DBAA211218EF}" type="pres">
      <dgm:prSet presAssocID="{E42A1EF7-BD8B-47BF-880C-90390CCA4B38}" presName="sibTrans" presStyleLbl="sibTrans1D1" presStyleIdx="3" presStyleCnt="10"/>
      <dgm:spPr/>
    </dgm:pt>
    <dgm:pt modelId="{8BC4A3F3-99C1-40B7-8F1D-53A0F61E9272}" type="pres">
      <dgm:prSet presAssocID="{E42A1EF7-BD8B-47BF-880C-90390CCA4B38}" presName="connectorText" presStyleLbl="sibTrans1D1" presStyleIdx="3" presStyleCnt="10"/>
      <dgm:spPr/>
    </dgm:pt>
    <dgm:pt modelId="{FA661A64-0A86-4CD1-A41E-752950ACAFA4}" type="pres">
      <dgm:prSet presAssocID="{0FFB231A-3A0E-4CFD-93CE-365ACFC95524}" presName="node" presStyleLbl="node1" presStyleIdx="4" presStyleCnt="11">
        <dgm:presLayoutVars>
          <dgm:bulletEnabled val="1"/>
        </dgm:presLayoutVars>
      </dgm:prSet>
      <dgm:spPr/>
    </dgm:pt>
    <dgm:pt modelId="{1334E85B-5470-46B9-9263-0FD9421EA565}" type="pres">
      <dgm:prSet presAssocID="{53C9AA7B-F797-4631-9035-2F0DA8315E15}" presName="sibTrans" presStyleLbl="sibTrans1D1" presStyleIdx="4" presStyleCnt="10"/>
      <dgm:spPr/>
    </dgm:pt>
    <dgm:pt modelId="{AAD052F5-9764-4EA0-95E4-F6A591387F84}" type="pres">
      <dgm:prSet presAssocID="{53C9AA7B-F797-4631-9035-2F0DA8315E15}" presName="connectorText" presStyleLbl="sibTrans1D1" presStyleIdx="4" presStyleCnt="10"/>
      <dgm:spPr/>
    </dgm:pt>
    <dgm:pt modelId="{73278B83-C276-48BE-B6E1-E3D03DD81C68}" type="pres">
      <dgm:prSet presAssocID="{CA810D18-62A7-419E-A9D6-220AEAB37BF9}" presName="node" presStyleLbl="node1" presStyleIdx="5" presStyleCnt="11">
        <dgm:presLayoutVars>
          <dgm:bulletEnabled val="1"/>
        </dgm:presLayoutVars>
      </dgm:prSet>
      <dgm:spPr/>
    </dgm:pt>
    <dgm:pt modelId="{2B000042-E8EB-4AC8-9EA3-9B5480994832}" type="pres">
      <dgm:prSet presAssocID="{45480449-9B70-4725-934D-EF84DC7B45D0}" presName="sibTrans" presStyleLbl="sibTrans1D1" presStyleIdx="5" presStyleCnt="10"/>
      <dgm:spPr/>
    </dgm:pt>
    <dgm:pt modelId="{BA477BF5-2AEC-4F66-AFF3-E5B1ED588AC2}" type="pres">
      <dgm:prSet presAssocID="{45480449-9B70-4725-934D-EF84DC7B45D0}" presName="connectorText" presStyleLbl="sibTrans1D1" presStyleIdx="5" presStyleCnt="10"/>
      <dgm:spPr/>
    </dgm:pt>
    <dgm:pt modelId="{12580C47-774A-4B0F-BB64-35BF4108978B}" type="pres">
      <dgm:prSet presAssocID="{C09232E4-BCF2-4C87-9672-78DA00067053}" presName="node" presStyleLbl="node1" presStyleIdx="6" presStyleCnt="11">
        <dgm:presLayoutVars>
          <dgm:bulletEnabled val="1"/>
        </dgm:presLayoutVars>
      </dgm:prSet>
      <dgm:spPr/>
    </dgm:pt>
    <dgm:pt modelId="{B023F294-D060-4249-BC5C-D95658D1062C}" type="pres">
      <dgm:prSet presAssocID="{0927B324-F876-4117-A9EF-D85009FE69B7}" presName="sibTrans" presStyleLbl="sibTrans1D1" presStyleIdx="6" presStyleCnt="10"/>
      <dgm:spPr/>
    </dgm:pt>
    <dgm:pt modelId="{8928CEDA-53C9-4BC2-9851-CE7BA7F00F17}" type="pres">
      <dgm:prSet presAssocID="{0927B324-F876-4117-A9EF-D85009FE69B7}" presName="connectorText" presStyleLbl="sibTrans1D1" presStyleIdx="6" presStyleCnt="10"/>
      <dgm:spPr/>
    </dgm:pt>
    <dgm:pt modelId="{C2695600-7E8B-4409-8D0F-65E4E3514706}" type="pres">
      <dgm:prSet presAssocID="{BBADE0E8-7CD7-4D4D-8E90-A6B6908929F4}" presName="node" presStyleLbl="node1" presStyleIdx="7" presStyleCnt="11">
        <dgm:presLayoutVars>
          <dgm:bulletEnabled val="1"/>
        </dgm:presLayoutVars>
      </dgm:prSet>
      <dgm:spPr/>
    </dgm:pt>
    <dgm:pt modelId="{E94F370A-5C36-4FE2-8FD3-8B8CDF148A5F}" type="pres">
      <dgm:prSet presAssocID="{C36EA21D-D6C5-43D5-9745-EF803BE34833}" presName="sibTrans" presStyleLbl="sibTrans1D1" presStyleIdx="7" presStyleCnt="10"/>
      <dgm:spPr/>
    </dgm:pt>
    <dgm:pt modelId="{E9D6EDF9-038C-4B1D-8049-E10207E4300D}" type="pres">
      <dgm:prSet presAssocID="{C36EA21D-D6C5-43D5-9745-EF803BE34833}" presName="connectorText" presStyleLbl="sibTrans1D1" presStyleIdx="7" presStyleCnt="10"/>
      <dgm:spPr/>
    </dgm:pt>
    <dgm:pt modelId="{61F4999A-21F2-4FE9-A85A-751947D2C416}" type="pres">
      <dgm:prSet presAssocID="{CEF01543-BD00-485C-B4D0-A438E11D2C98}" presName="node" presStyleLbl="node1" presStyleIdx="8" presStyleCnt="11">
        <dgm:presLayoutVars>
          <dgm:bulletEnabled val="1"/>
        </dgm:presLayoutVars>
      </dgm:prSet>
      <dgm:spPr/>
    </dgm:pt>
    <dgm:pt modelId="{D4328BD1-FC53-4274-98D6-F83D9C8E80A7}" type="pres">
      <dgm:prSet presAssocID="{D6C7EA95-8831-4F2C-9E49-E63401FEEA40}" presName="sibTrans" presStyleLbl="sibTrans1D1" presStyleIdx="8" presStyleCnt="10"/>
      <dgm:spPr/>
    </dgm:pt>
    <dgm:pt modelId="{C35B3D65-7B86-4CEF-8AC3-E5C2411F92CB}" type="pres">
      <dgm:prSet presAssocID="{D6C7EA95-8831-4F2C-9E49-E63401FEEA40}" presName="connectorText" presStyleLbl="sibTrans1D1" presStyleIdx="8" presStyleCnt="10"/>
      <dgm:spPr/>
    </dgm:pt>
    <dgm:pt modelId="{86AACFF0-ED98-4919-A1BD-9E485398EE89}" type="pres">
      <dgm:prSet presAssocID="{F0D3809D-74CB-45D1-8063-AB09933760EE}" presName="node" presStyleLbl="node1" presStyleIdx="9" presStyleCnt="11">
        <dgm:presLayoutVars>
          <dgm:bulletEnabled val="1"/>
        </dgm:presLayoutVars>
      </dgm:prSet>
      <dgm:spPr/>
    </dgm:pt>
    <dgm:pt modelId="{2648BF73-B38A-4964-B3A1-8DD0370EF6B4}" type="pres">
      <dgm:prSet presAssocID="{19BA1C07-C740-4E3F-93E9-C2BBF40FB007}" presName="sibTrans" presStyleLbl="sibTrans1D1" presStyleIdx="9" presStyleCnt="10"/>
      <dgm:spPr/>
    </dgm:pt>
    <dgm:pt modelId="{4A5A587B-70D3-4BE4-83F3-7553CE4A558E}" type="pres">
      <dgm:prSet presAssocID="{19BA1C07-C740-4E3F-93E9-C2BBF40FB007}" presName="connectorText" presStyleLbl="sibTrans1D1" presStyleIdx="9" presStyleCnt="10"/>
      <dgm:spPr/>
    </dgm:pt>
    <dgm:pt modelId="{92CF73D7-D84F-41CE-ACD7-649605D9EFDD}" type="pres">
      <dgm:prSet presAssocID="{A56FCF97-17A2-4EDB-A5F6-E63289216B8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9796803-303F-4A85-9BD0-45531A6060A4}" srcId="{4F6CC051-7067-441A-8AC4-584B274A4CF3}" destId="{CEF01543-BD00-485C-B4D0-A438E11D2C98}" srcOrd="8" destOrd="0" parTransId="{629CC9BE-5641-43EC-9A81-0C65DC9C9FBD}" sibTransId="{D6C7EA95-8831-4F2C-9E49-E63401FEEA40}"/>
    <dgm:cxn modelId="{6D3B2A05-0936-4134-9518-80E546C6C81A}" type="presOf" srcId="{0927B324-F876-4117-A9EF-D85009FE69B7}" destId="{B023F294-D060-4249-BC5C-D95658D1062C}" srcOrd="0" destOrd="0" presId="urn:microsoft.com/office/officeart/2016/7/layout/RepeatingBendingProcessNew"/>
    <dgm:cxn modelId="{4523CB0D-A9E4-4C5A-AD62-DF40B74608BC}" type="presOf" srcId="{0927B324-F876-4117-A9EF-D85009FE69B7}" destId="{8928CEDA-53C9-4BC2-9851-CE7BA7F00F17}" srcOrd="1" destOrd="0" presId="urn:microsoft.com/office/officeart/2016/7/layout/RepeatingBendingProcessNew"/>
    <dgm:cxn modelId="{30B8A513-AC99-4DE0-B9A0-1391803424E6}" type="presOf" srcId="{C09232E4-BCF2-4C87-9672-78DA00067053}" destId="{12580C47-774A-4B0F-BB64-35BF4108978B}" srcOrd="0" destOrd="0" presId="urn:microsoft.com/office/officeart/2016/7/layout/RepeatingBendingProcessNew"/>
    <dgm:cxn modelId="{9AC65920-E16B-4E7A-BD8A-A2278DECD45C}" type="presOf" srcId="{661E7667-3828-44D4-A8E0-8EA3387B6E32}" destId="{B9B330D7-F1C7-4B43-B988-070B3D88C088}" srcOrd="1" destOrd="0" presId="urn:microsoft.com/office/officeart/2016/7/layout/RepeatingBendingProcessNew"/>
    <dgm:cxn modelId="{1CACB320-B6C0-4EA1-9BCD-520834338E7D}" type="presOf" srcId="{E42A1EF7-BD8B-47BF-880C-90390CCA4B38}" destId="{05D99856-7BDF-463F-9500-DBAA211218EF}" srcOrd="0" destOrd="0" presId="urn:microsoft.com/office/officeart/2016/7/layout/RepeatingBendingProcessNew"/>
    <dgm:cxn modelId="{0048FD23-F5A0-4DF0-BAC3-B5E9702776CB}" type="presOf" srcId="{A56FCF97-17A2-4EDB-A5F6-E63289216B8C}" destId="{92CF73D7-D84F-41CE-ACD7-649605D9EFDD}" srcOrd="0" destOrd="0" presId="urn:microsoft.com/office/officeart/2016/7/layout/RepeatingBendingProcessNew"/>
    <dgm:cxn modelId="{278AAB2A-6558-4ABD-8025-0CA1BEA9E3E0}" srcId="{4F6CC051-7067-441A-8AC4-584B274A4CF3}" destId="{BBADE0E8-7CD7-4D4D-8E90-A6B6908929F4}" srcOrd="7" destOrd="0" parTransId="{5BEA77D2-56A8-4457-9016-83E13C2D072B}" sibTransId="{C36EA21D-D6C5-43D5-9745-EF803BE34833}"/>
    <dgm:cxn modelId="{0C23F140-5017-42D9-83B4-2787ACE688CF}" srcId="{4F6CC051-7067-441A-8AC4-584B274A4CF3}" destId="{0FFB231A-3A0E-4CFD-93CE-365ACFC95524}" srcOrd="4" destOrd="0" parTransId="{B3E4E33E-2EB0-4B7A-8A6D-5E785C51E0C4}" sibTransId="{53C9AA7B-F797-4631-9035-2F0DA8315E15}"/>
    <dgm:cxn modelId="{D9E9525C-9950-4106-BE69-E54E4A4ECAFD}" type="presOf" srcId="{45480449-9B70-4725-934D-EF84DC7B45D0}" destId="{2B000042-E8EB-4AC8-9EA3-9B5480994832}" srcOrd="0" destOrd="0" presId="urn:microsoft.com/office/officeart/2016/7/layout/RepeatingBendingProcessNew"/>
    <dgm:cxn modelId="{45E4BC5C-9088-4502-AA8E-C7ABBAAC8E24}" srcId="{4F6CC051-7067-441A-8AC4-584B274A4CF3}" destId="{92CC14AF-9A19-41C7-8389-97CBC4530A56}" srcOrd="3" destOrd="0" parTransId="{E9239D24-7F96-46E4-98A7-1F9F504C928C}" sibTransId="{E42A1EF7-BD8B-47BF-880C-90390CCA4B38}"/>
    <dgm:cxn modelId="{99B62161-5BE6-47E2-A7EE-A5145D52DC83}" type="presOf" srcId="{D6C7EA95-8831-4F2C-9E49-E63401FEEA40}" destId="{C35B3D65-7B86-4CEF-8AC3-E5C2411F92CB}" srcOrd="1" destOrd="0" presId="urn:microsoft.com/office/officeart/2016/7/layout/RepeatingBendingProcessNew"/>
    <dgm:cxn modelId="{0B2DF241-9559-4677-9B03-DA73AAB7D6DD}" srcId="{4F6CC051-7067-441A-8AC4-584B274A4CF3}" destId="{BB24BC96-69EF-4A8A-82CC-7812F008B9FA}" srcOrd="1" destOrd="0" parTransId="{D98805E2-355D-47AB-9D67-408E5D27C3F8}" sibTransId="{44C61899-4653-4A7C-AD33-72BF58AC7C71}"/>
    <dgm:cxn modelId="{FC3C0245-307D-4CD3-949A-38D58B19F344}" type="presOf" srcId="{19BA1C07-C740-4E3F-93E9-C2BBF40FB007}" destId="{2648BF73-B38A-4964-B3A1-8DD0370EF6B4}" srcOrd="0" destOrd="0" presId="urn:microsoft.com/office/officeart/2016/7/layout/RepeatingBendingProcessNew"/>
    <dgm:cxn modelId="{4C571765-A9E3-46EC-B8D0-4143A80D5AE9}" type="presOf" srcId="{44C61899-4653-4A7C-AD33-72BF58AC7C71}" destId="{FE3B4276-04B9-46B2-BF43-0F76F74D433B}" srcOrd="0" destOrd="0" presId="urn:microsoft.com/office/officeart/2016/7/layout/RepeatingBendingProcessNew"/>
    <dgm:cxn modelId="{3215EC45-1C61-4F27-882A-D735D402037F}" type="presOf" srcId="{9BA9EAB4-FA09-4A86-9728-8F22414E1684}" destId="{DF9F4062-1C95-4F50-9DDA-336B819ABF6D}" srcOrd="1" destOrd="0" presId="urn:microsoft.com/office/officeart/2016/7/layout/RepeatingBendingProcessNew"/>
    <dgm:cxn modelId="{656BF14D-A13F-4464-BC9E-6DE3BD7B1298}" type="presOf" srcId="{9BA9EAB4-FA09-4A86-9728-8F22414E1684}" destId="{A1734491-CFF0-47F8-9711-5F953A9655E3}" srcOrd="0" destOrd="0" presId="urn:microsoft.com/office/officeart/2016/7/layout/RepeatingBendingProcessNew"/>
    <dgm:cxn modelId="{79C51150-3494-4DDD-AD13-57F5E653C252}" srcId="{4F6CC051-7067-441A-8AC4-584B274A4CF3}" destId="{02B071D6-F27D-4D2E-AF16-8C21A3C9FC65}" srcOrd="2" destOrd="0" parTransId="{1C8A6E9A-F537-41D4-81C8-F3B2B358A326}" sibTransId="{9BA9EAB4-FA09-4A86-9728-8F22414E1684}"/>
    <dgm:cxn modelId="{FE8AE171-C5A8-4644-9C04-CE137421AACB}" type="presOf" srcId="{E42A1EF7-BD8B-47BF-880C-90390CCA4B38}" destId="{8BC4A3F3-99C1-40B7-8F1D-53A0F61E9272}" srcOrd="1" destOrd="0" presId="urn:microsoft.com/office/officeart/2016/7/layout/RepeatingBendingProcessNew"/>
    <dgm:cxn modelId="{1336C852-90F7-4D0E-9EDE-D5DBE05DF76B}" type="presOf" srcId="{53C9AA7B-F797-4631-9035-2F0DA8315E15}" destId="{AAD052F5-9764-4EA0-95E4-F6A591387F84}" srcOrd="1" destOrd="0" presId="urn:microsoft.com/office/officeart/2016/7/layout/RepeatingBendingProcessNew"/>
    <dgm:cxn modelId="{9D175778-C4E9-4F35-9688-9F6EE5C68051}" type="presOf" srcId="{44C61899-4653-4A7C-AD33-72BF58AC7C71}" destId="{CB4D975D-77FB-46E3-9326-7BA838F11D86}" srcOrd="1" destOrd="0" presId="urn:microsoft.com/office/officeart/2016/7/layout/RepeatingBendingProcessNew"/>
    <dgm:cxn modelId="{64E8DD79-A35D-4A70-8A7E-120743F53821}" type="presOf" srcId="{C36EA21D-D6C5-43D5-9745-EF803BE34833}" destId="{E94F370A-5C36-4FE2-8FD3-8B8CDF148A5F}" srcOrd="0" destOrd="0" presId="urn:microsoft.com/office/officeart/2016/7/layout/RepeatingBendingProcessNew"/>
    <dgm:cxn modelId="{83078C7A-2C5D-4438-BDB1-1E85E7868756}" srcId="{4F6CC051-7067-441A-8AC4-584B274A4CF3}" destId="{F0D3809D-74CB-45D1-8063-AB09933760EE}" srcOrd="9" destOrd="0" parTransId="{2956A77A-FFB4-4120-BF63-658E8E3F080A}" sibTransId="{19BA1C07-C740-4E3F-93E9-C2BBF40FB007}"/>
    <dgm:cxn modelId="{0F176C7E-3216-4235-B00E-FA7D5EFC8252}" srcId="{4F6CC051-7067-441A-8AC4-584B274A4CF3}" destId="{C09232E4-BCF2-4C87-9672-78DA00067053}" srcOrd="6" destOrd="0" parTransId="{0887AA96-99EA-480B-A827-A0EC349CED4F}" sibTransId="{0927B324-F876-4117-A9EF-D85009FE69B7}"/>
    <dgm:cxn modelId="{A905EA8B-7F0E-440E-902F-35DDD6D2E00E}" type="presOf" srcId="{0FFB231A-3A0E-4CFD-93CE-365ACFC95524}" destId="{FA661A64-0A86-4CD1-A41E-752950ACAFA4}" srcOrd="0" destOrd="0" presId="urn:microsoft.com/office/officeart/2016/7/layout/RepeatingBendingProcessNew"/>
    <dgm:cxn modelId="{B2EBD696-2BD9-4EC9-8A5D-B1B9685918FE}" type="presOf" srcId="{BBADE0E8-7CD7-4D4D-8E90-A6B6908929F4}" destId="{C2695600-7E8B-4409-8D0F-65E4E3514706}" srcOrd="0" destOrd="0" presId="urn:microsoft.com/office/officeart/2016/7/layout/RepeatingBendingProcessNew"/>
    <dgm:cxn modelId="{E430EC96-91BB-4907-A784-4AB76CC3A7C3}" type="presOf" srcId="{4F6CC051-7067-441A-8AC4-584B274A4CF3}" destId="{EBFB77C0-1199-4B80-9124-F74075BB226C}" srcOrd="0" destOrd="0" presId="urn:microsoft.com/office/officeart/2016/7/layout/RepeatingBendingProcessNew"/>
    <dgm:cxn modelId="{40694799-5056-4882-9E91-653183EE8364}" type="presOf" srcId="{45480449-9B70-4725-934D-EF84DC7B45D0}" destId="{BA477BF5-2AEC-4F66-AFF3-E5B1ED588AC2}" srcOrd="1" destOrd="0" presId="urn:microsoft.com/office/officeart/2016/7/layout/RepeatingBendingProcessNew"/>
    <dgm:cxn modelId="{9B344F9E-DFC5-4D39-9F1B-80B05282A07E}" type="presOf" srcId="{53C9AA7B-F797-4631-9035-2F0DA8315E15}" destId="{1334E85B-5470-46B9-9263-0FD9421EA565}" srcOrd="0" destOrd="0" presId="urn:microsoft.com/office/officeart/2016/7/layout/RepeatingBendingProcessNew"/>
    <dgm:cxn modelId="{E56B98A0-55F5-498D-9535-328F37FE78CD}" type="presOf" srcId="{661E7667-3828-44D4-A8E0-8EA3387B6E32}" destId="{BF76ADC1-96ED-4D86-B4EB-F76684F13ACA}" srcOrd="0" destOrd="0" presId="urn:microsoft.com/office/officeart/2016/7/layout/RepeatingBendingProcessNew"/>
    <dgm:cxn modelId="{0F6F83A4-8FF3-4D76-A0A5-934212CAD043}" type="presOf" srcId="{F0D3809D-74CB-45D1-8063-AB09933760EE}" destId="{86AACFF0-ED98-4919-A1BD-9E485398EE89}" srcOrd="0" destOrd="0" presId="urn:microsoft.com/office/officeart/2016/7/layout/RepeatingBendingProcessNew"/>
    <dgm:cxn modelId="{9CD97DAF-5A56-4DE0-9D81-535177414A64}" srcId="{4F6CC051-7067-441A-8AC4-584B274A4CF3}" destId="{92457A64-E2F3-48A0-9200-FE7B6F0F63EE}" srcOrd="0" destOrd="0" parTransId="{A1E25E41-207C-4EBF-B73A-BED4D6D31B23}" sibTransId="{661E7667-3828-44D4-A8E0-8EA3387B6E32}"/>
    <dgm:cxn modelId="{64402FB4-4F9C-4698-8EA8-E52D07F5AEA6}" type="presOf" srcId="{19BA1C07-C740-4E3F-93E9-C2BBF40FB007}" destId="{4A5A587B-70D3-4BE4-83F3-7553CE4A558E}" srcOrd="1" destOrd="0" presId="urn:microsoft.com/office/officeart/2016/7/layout/RepeatingBendingProcessNew"/>
    <dgm:cxn modelId="{0E3158BF-5E20-4140-AA3C-3FF05BAE68F0}" srcId="{4F6CC051-7067-441A-8AC4-584B274A4CF3}" destId="{CA810D18-62A7-419E-A9D6-220AEAB37BF9}" srcOrd="5" destOrd="0" parTransId="{F119C796-ABAC-4FBA-BEB4-13A8AD13B9D2}" sibTransId="{45480449-9B70-4725-934D-EF84DC7B45D0}"/>
    <dgm:cxn modelId="{E9DD04C1-B300-485B-85A3-669580DCA23B}" type="presOf" srcId="{92CC14AF-9A19-41C7-8389-97CBC4530A56}" destId="{F7F3F55B-0BDC-4145-884B-9903A257E518}" srcOrd="0" destOrd="0" presId="urn:microsoft.com/office/officeart/2016/7/layout/RepeatingBendingProcessNew"/>
    <dgm:cxn modelId="{F6F561CD-6D7D-4FBD-BEB4-D1BFCD420E89}" type="presOf" srcId="{C36EA21D-D6C5-43D5-9745-EF803BE34833}" destId="{E9D6EDF9-038C-4B1D-8049-E10207E4300D}" srcOrd="1" destOrd="0" presId="urn:microsoft.com/office/officeart/2016/7/layout/RepeatingBendingProcessNew"/>
    <dgm:cxn modelId="{EC9530D6-B5BD-4032-9335-4EA8466BBAD8}" type="presOf" srcId="{92457A64-E2F3-48A0-9200-FE7B6F0F63EE}" destId="{E92D6187-00C6-4964-8CF6-2F511377E021}" srcOrd="0" destOrd="0" presId="urn:microsoft.com/office/officeart/2016/7/layout/RepeatingBendingProcessNew"/>
    <dgm:cxn modelId="{A1BCC1E8-707F-47C7-8485-6C02EA2CE565}" type="presOf" srcId="{CEF01543-BD00-485C-B4D0-A438E11D2C98}" destId="{61F4999A-21F2-4FE9-A85A-751947D2C416}" srcOrd="0" destOrd="0" presId="urn:microsoft.com/office/officeart/2016/7/layout/RepeatingBendingProcessNew"/>
    <dgm:cxn modelId="{828BCAEA-997C-48C7-B933-5008853CBE4E}" type="presOf" srcId="{CA810D18-62A7-419E-A9D6-220AEAB37BF9}" destId="{73278B83-C276-48BE-B6E1-E3D03DD81C68}" srcOrd="0" destOrd="0" presId="urn:microsoft.com/office/officeart/2016/7/layout/RepeatingBendingProcessNew"/>
    <dgm:cxn modelId="{20AE93ED-7BC3-4C58-9DD1-63BBF3F1AF25}" type="presOf" srcId="{02B071D6-F27D-4D2E-AF16-8C21A3C9FC65}" destId="{64849B6B-BF78-491A-B392-7F3CF1F78B83}" srcOrd="0" destOrd="0" presId="urn:microsoft.com/office/officeart/2016/7/layout/RepeatingBendingProcessNew"/>
    <dgm:cxn modelId="{616B14F6-ADA6-41C7-BC01-F812EA134B05}" type="presOf" srcId="{D6C7EA95-8831-4F2C-9E49-E63401FEEA40}" destId="{D4328BD1-FC53-4274-98D6-F83D9C8E80A7}" srcOrd="0" destOrd="0" presId="urn:microsoft.com/office/officeart/2016/7/layout/RepeatingBendingProcessNew"/>
    <dgm:cxn modelId="{9CFE96F7-60DE-499D-B79C-983708F2A978}" srcId="{4F6CC051-7067-441A-8AC4-584B274A4CF3}" destId="{A56FCF97-17A2-4EDB-A5F6-E63289216B8C}" srcOrd="10" destOrd="0" parTransId="{AE8A9B8C-F957-4A9A-883C-6991D499841C}" sibTransId="{BE800A77-5628-45EB-A4AF-F1D915D96DDE}"/>
    <dgm:cxn modelId="{F528F8FA-5095-4611-A576-9467F23DC217}" type="presOf" srcId="{BB24BC96-69EF-4A8A-82CC-7812F008B9FA}" destId="{857C9780-EE11-4AB6-8378-A08CCFE1AD4C}" srcOrd="0" destOrd="0" presId="urn:microsoft.com/office/officeart/2016/7/layout/RepeatingBendingProcessNew"/>
    <dgm:cxn modelId="{5A7AE713-7BDF-44FB-861D-4BC9B712723B}" type="presParOf" srcId="{EBFB77C0-1199-4B80-9124-F74075BB226C}" destId="{E92D6187-00C6-4964-8CF6-2F511377E021}" srcOrd="0" destOrd="0" presId="urn:microsoft.com/office/officeart/2016/7/layout/RepeatingBendingProcessNew"/>
    <dgm:cxn modelId="{7D0720FC-4E4F-4DA6-9B45-25D0BFF485FA}" type="presParOf" srcId="{EBFB77C0-1199-4B80-9124-F74075BB226C}" destId="{BF76ADC1-96ED-4D86-B4EB-F76684F13ACA}" srcOrd="1" destOrd="0" presId="urn:microsoft.com/office/officeart/2016/7/layout/RepeatingBendingProcessNew"/>
    <dgm:cxn modelId="{BEE210E2-2F50-4D15-A619-AD717BF4D847}" type="presParOf" srcId="{BF76ADC1-96ED-4D86-B4EB-F76684F13ACA}" destId="{B9B330D7-F1C7-4B43-B988-070B3D88C088}" srcOrd="0" destOrd="0" presId="urn:microsoft.com/office/officeart/2016/7/layout/RepeatingBendingProcessNew"/>
    <dgm:cxn modelId="{85A94AD9-770B-4CA1-A9A8-8F75C55A173E}" type="presParOf" srcId="{EBFB77C0-1199-4B80-9124-F74075BB226C}" destId="{857C9780-EE11-4AB6-8378-A08CCFE1AD4C}" srcOrd="2" destOrd="0" presId="urn:microsoft.com/office/officeart/2016/7/layout/RepeatingBendingProcessNew"/>
    <dgm:cxn modelId="{0C0DA60F-110E-4EC3-9EB4-2EF6C5767CEC}" type="presParOf" srcId="{EBFB77C0-1199-4B80-9124-F74075BB226C}" destId="{FE3B4276-04B9-46B2-BF43-0F76F74D433B}" srcOrd="3" destOrd="0" presId="urn:microsoft.com/office/officeart/2016/7/layout/RepeatingBendingProcessNew"/>
    <dgm:cxn modelId="{130A1B96-5FFA-48C9-BA93-CD483C05D41A}" type="presParOf" srcId="{FE3B4276-04B9-46B2-BF43-0F76F74D433B}" destId="{CB4D975D-77FB-46E3-9326-7BA838F11D86}" srcOrd="0" destOrd="0" presId="urn:microsoft.com/office/officeart/2016/7/layout/RepeatingBendingProcessNew"/>
    <dgm:cxn modelId="{A405BE45-481C-4527-88BB-88D6393E4697}" type="presParOf" srcId="{EBFB77C0-1199-4B80-9124-F74075BB226C}" destId="{64849B6B-BF78-491A-B392-7F3CF1F78B83}" srcOrd="4" destOrd="0" presId="urn:microsoft.com/office/officeart/2016/7/layout/RepeatingBendingProcessNew"/>
    <dgm:cxn modelId="{20B5C07B-5AF3-44E6-9FA6-B3F1850B8B47}" type="presParOf" srcId="{EBFB77C0-1199-4B80-9124-F74075BB226C}" destId="{A1734491-CFF0-47F8-9711-5F953A9655E3}" srcOrd="5" destOrd="0" presId="urn:microsoft.com/office/officeart/2016/7/layout/RepeatingBendingProcessNew"/>
    <dgm:cxn modelId="{021F1BBD-0752-4C5C-B27F-7753882E3D55}" type="presParOf" srcId="{A1734491-CFF0-47F8-9711-5F953A9655E3}" destId="{DF9F4062-1C95-4F50-9DDA-336B819ABF6D}" srcOrd="0" destOrd="0" presId="urn:microsoft.com/office/officeart/2016/7/layout/RepeatingBendingProcessNew"/>
    <dgm:cxn modelId="{AF25921B-89FE-4070-AB98-63FE83BD8827}" type="presParOf" srcId="{EBFB77C0-1199-4B80-9124-F74075BB226C}" destId="{F7F3F55B-0BDC-4145-884B-9903A257E518}" srcOrd="6" destOrd="0" presId="urn:microsoft.com/office/officeart/2016/7/layout/RepeatingBendingProcessNew"/>
    <dgm:cxn modelId="{58C8687A-A7C5-4823-8071-9354316FBE83}" type="presParOf" srcId="{EBFB77C0-1199-4B80-9124-F74075BB226C}" destId="{05D99856-7BDF-463F-9500-DBAA211218EF}" srcOrd="7" destOrd="0" presId="urn:microsoft.com/office/officeart/2016/7/layout/RepeatingBendingProcessNew"/>
    <dgm:cxn modelId="{5FAF8334-B0D8-4DE3-8C3F-91B6C17AD980}" type="presParOf" srcId="{05D99856-7BDF-463F-9500-DBAA211218EF}" destId="{8BC4A3F3-99C1-40B7-8F1D-53A0F61E9272}" srcOrd="0" destOrd="0" presId="urn:microsoft.com/office/officeart/2016/7/layout/RepeatingBendingProcessNew"/>
    <dgm:cxn modelId="{64EA4917-EFD2-4383-B486-DF918A4BE949}" type="presParOf" srcId="{EBFB77C0-1199-4B80-9124-F74075BB226C}" destId="{FA661A64-0A86-4CD1-A41E-752950ACAFA4}" srcOrd="8" destOrd="0" presId="urn:microsoft.com/office/officeart/2016/7/layout/RepeatingBendingProcessNew"/>
    <dgm:cxn modelId="{BDA6E10D-0893-4997-B3D4-2648E80E3200}" type="presParOf" srcId="{EBFB77C0-1199-4B80-9124-F74075BB226C}" destId="{1334E85B-5470-46B9-9263-0FD9421EA565}" srcOrd="9" destOrd="0" presId="urn:microsoft.com/office/officeart/2016/7/layout/RepeatingBendingProcessNew"/>
    <dgm:cxn modelId="{4A1413F7-F951-4702-8F72-17B09B0D20DA}" type="presParOf" srcId="{1334E85B-5470-46B9-9263-0FD9421EA565}" destId="{AAD052F5-9764-4EA0-95E4-F6A591387F84}" srcOrd="0" destOrd="0" presId="urn:microsoft.com/office/officeart/2016/7/layout/RepeatingBendingProcessNew"/>
    <dgm:cxn modelId="{27B38AFE-8936-42F3-84EB-5C423F305685}" type="presParOf" srcId="{EBFB77C0-1199-4B80-9124-F74075BB226C}" destId="{73278B83-C276-48BE-B6E1-E3D03DD81C68}" srcOrd="10" destOrd="0" presId="urn:microsoft.com/office/officeart/2016/7/layout/RepeatingBendingProcessNew"/>
    <dgm:cxn modelId="{16CBB166-C605-45B3-A86A-4BE149C34AA0}" type="presParOf" srcId="{EBFB77C0-1199-4B80-9124-F74075BB226C}" destId="{2B000042-E8EB-4AC8-9EA3-9B5480994832}" srcOrd="11" destOrd="0" presId="urn:microsoft.com/office/officeart/2016/7/layout/RepeatingBendingProcessNew"/>
    <dgm:cxn modelId="{BDDB5AF1-9615-402C-BCEF-78750669E4E8}" type="presParOf" srcId="{2B000042-E8EB-4AC8-9EA3-9B5480994832}" destId="{BA477BF5-2AEC-4F66-AFF3-E5B1ED588AC2}" srcOrd="0" destOrd="0" presId="urn:microsoft.com/office/officeart/2016/7/layout/RepeatingBendingProcessNew"/>
    <dgm:cxn modelId="{24A496E6-68BC-40E4-BF88-B0A993501505}" type="presParOf" srcId="{EBFB77C0-1199-4B80-9124-F74075BB226C}" destId="{12580C47-774A-4B0F-BB64-35BF4108978B}" srcOrd="12" destOrd="0" presId="urn:microsoft.com/office/officeart/2016/7/layout/RepeatingBendingProcessNew"/>
    <dgm:cxn modelId="{60F6581A-59ED-498C-B330-8AE4A53D9740}" type="presParOf" srcId="{EBFB77C0-1199-4B80-9124-F74075BB226C}" destId="{B023F294-D060-4249-BC5C-D95658D1062C}" srcOrd="13" destOrd="0" presId="urn:microsoft.com/office/officeart/2016/7/layout/RepeatingBendingProcessNew"/>
    <dgm:cxn modelId="{6A7AC00F-911B-40F9-8728-0BEFAB67556B}" type="presParOf" srcId="{B023F294-D060-4249-BC5C-D95658D1062C}" destId="{8928CEDA-53C9-4BC2-9851-CE7BA7F00F17}" srcOrd="0" destOrd="0" presId="urn:microsoft.com/office/officeart/2016/7/layout/RepeatingBendingProcessNew"/>
    <dgm:cxn modelId="{E332D451-FF52-4B61-A82F-AECB47FC7491}" type="presParOf" srcId="{EBFB77C0-1199-4B80-9124-F74075BB226C}" destId="{C2695600-7E8B-4409-8D0F-65E4E3514706}" srcOrd="14" destOrd="0" presId="urn:microsoft.com/office/officeart/2016/7/layout/RepeatingBendingProcessNew"/>
    <dgm:cxn modelId="{8C443BE2-B5B1-4E34-9332-A5A40D09C03A}" type="presParOf" srcId="{EBFB77C0-1199-4B80-9124-F74075BB226C}" destId="{E94F370A-5C36-4FE2-8FD3-8B8CDF148A5F}" srcOrd="15" destOrd="0" presId="urn:microsoft.com/office/officeart/2016/7/layout/RepeatingBendingProcessNew"/>
    <dgm:cxn modelId="{B44D02CD-6F73-4452-AB1F-AFFB45F2D924}" type="presParOf" srcId="{E94F370A-5C36-4FE2-8FD3-8B8CDF148A5F}" destId="{E9D6EDF9-038C-4B1D-8049-E10207E4300D}" srcOrd="0" destOrd="0" presId="urn:microsoft.com/office/officeart/2016/7/layout/RepeatingBendingProcessNew"/>
    <dgm:cxn modelId="{D1EEEBEB-063D-4BD7-917F-6550D06478EF}" type="presParOf" srcId="{EBFB77C0-1199-4B80-9124-F74075BB226C}" destId="{61F4999A-21F2-4FE9-A85A-751947D2C416}" srcOrd="16" destOrd="0" presId="urn:microsoft.com/office/officeart/2016/7/layout/RepeatingBendingProcessNew"/>
    <dgm:cxn modelId="{D7541D2B-902B-4337-96E8-B2E7602ED328}" type="presParOf" srcId="{EBFB77C0-1199-4B80-9124-F74075BB226C}" destId="{D4328BD1-FC53-4274-98D6-F83D9C8E80A7}" srcOrd="17" destOrd="0" presId="urn:microsoft.com/office/officeart/2016/7/layout/RepeatingBendingProcessNew"/>
    <dgm:cxn modelId="{C6501C42-0D35-4BB5-B811-3666E87731CD}" type="presParOf" srcId="{D4328BD1-FC53-4274-98D6-F83D9C8E80A7}" destId="{C35B3D65-7B86-4CEF-8AC3-E5C2411F92CB}" srcOrd="0" destOrd="0" presId="urn:microsoft.com/office/officeart/2016/7/layout/RepeatingBendingProcessNew"/>
    <dgm:cxn modelId="{FDA5549D-2726-46F4-8059-07D0E004D31A}" type="presParOf" srcId="{EBFB77C0-1199-4B80-9124-F74075BB226C}" destId="{86AACFF0-ED98-4919-A1BD-9E485398EE89}" srcOrd="18" destOrd="0" presId="urn:microsoft.com/office/officeart/2016/7/layout/RepeatingBendingProcessNew"/>
    <dgm:cxn modelId="{114DC8BA-3273-40F8-897B-F39FEDCB41FE}" type="presParOf" srcId="{EBFB77C0-1199-4B80-9124-F74075BB226C}" destId="{2648BF73-B38A-4964-B3A1-8DD0370EF6B4}" srcOrd="19" destOrd="0" presId="urn:microsoft.com/office/officeart/2016/7/layout/RepeatingBendingProcessNew"/>
    <dgm:cxn modelId="{3497891A-559A-4F18-8F55-7870CEA87D3D}" type="presParOf" srcId="{2648BF73-B38A-4964-B3A1-8DD0370EF6B4}" destId="{4A5A587B-70D3-4BE4-83F3-7553CE4A558E}" srcOrd="0" destOrd="0" presId="urn:microsoft.com/office/officeart/2016/7/layout/RepeatingBendingProcessNew"/>
    <dgm:cxn modelId="{A9AFB917-E305-4CC6-B6F1-0514BE33B106}" type="presParOf" srcId="{EBFB77C0-1199-4B80-9124-F74075BB226C}" destId="{92CF73D7-D84F-41CE-ACD7-649605D9EFDD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1BF8E-C62D-41C5-86E6-3EF5D7B7BDFE}">
      <dsp:nvSpPr>
        <dsp:cNvPr id="0" name=""/>
        <dsp:cNvSpPr/>
      </dsp:nvSpPr>
      <dsp:spPr>
        <a:xfrm>
          <a:off x="1725922" y="967003"/>
          <a:ext cx="137670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25F36-3A68-4811-8F66-8427C5CE1082}">
      <dsp:nvSpPr>
        <dsp:cNvPr id="0" name=""/>
        <dsp:cNvSpPr/>
      </dsp:nvSpPr>
      <dsp:spPr>
        <a:xfrm>
          <a:off x="3185225" y="851396"/>
          <a:ext cx="158320" cy="297137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38D9A-66DE-4CEE-B171-0DA1203E1491}">
      <dsp:nvSpPr>
        <dsp:cNvPr id="0" name=""/>
        <dsp:cNvSpPr/>
      </dsp:nvSpPr>
      <dsp:spPr>
        <a:xfrm>
          <a:off x="810550" y="223755"/>
          <a:ext cx="1486569" cy="14865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7" tIns="57687" rIns="57687" bIns="5768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28253" y="441458"/>
        <a:ext cx="1051163" cy="1051163"/>
      </dsp:txXfrm>
    </dsp:sp>
    <dsp:sp modelId="{290CC8DA-4671-4A71-8F94-C83260141CFF}">
      <dsp:nvSpPr>
        <dsp:cNvPr id="0" name=""/>
        <dsp:cNvSpPr/>
      </dsp:nvSpPr>
      <dsp:spPr>
        <a:xfrm>
          <a:off x="5046" y="1875796"/>
          <a:ext cx="309757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40" tIns="165100" rIns="2443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1NF</a:t>
          </a:r>
          <a:r>
            <a:rPr lang="en-US" sz="1100" b="0" i="0" kern="1200"/>
            <a:t>: Ensure that each cell contains a single value and that all attributes within a table are dependent on the primary key.</a:t>
          </a:r>
          <a:endParaRPr lang="en-US" sz="1100" kern="1200"/>
        </a:p>
      </dsp:txBody>
      <dsp:txXfrm>
        <a:off x="5046" y="2268916"/>
        <a:ext cx="3097577" cy="1572480"/>
      </dsp:txXfrm>
    </dsp:sp>
    <dsp:sp modelId="{6A6CB09F-4384-4F0C-8A80-D91E50B8D48C}">
      <dsp:nvSpPr>
        <dsp:cNvPr id="0" name=""/>
        <dsp:cNvSpPr/>
      </dsp:nvSpPr>
      <dsp:spPr>
        <a:xfrm>
          <a:off x="3446798" y="967579"/>
          <a:ext cx="309757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5DF8B-6CB4-462E-9714-368BF8F31481}">
      <dsp:nvSpPr>
        <dsp:cNvPr id="0" name=""/>
        <dsp:cNvSpPr/>
      </dsp:nvSpPr>
      <dsp:spPr>
        <a:xfrm>
          <a:off x="6626977" y="851883"/>
          <a:ext cx="158320" cy="297597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0EB11-6FB0-4849-81A7-92D845BB69C5}">
      <dsp:nvSpPr>
        <dsp:cNvPr id="0" name=""/>
        <dsp:cNvSpPr/>
      </dsp:nvSpPr>
      <dsp:spPr>
        <a:xfrm>
          <a:off x="4252302" y="224330"/>
          <a:ext cx="1486569" cy="14865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7" tIns="57687" rIns="57687" bIns="5768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470005" y="442033"/>
        <a:ext cx="1051163" cy="1051163"/>
      </dsp:txXfrm>
    </dsp:sp>
    <dsp:sp modelId="{C8B5901D-B8C3-4D00-9981-85F7982F9C9A}">
      <dsp:nvSpPr>
        <dsp:cNvPr id="0" name=""/>
        <dsp:cNvSpPr/>
      </dsp:nvSpPr>
      <dsp:spPr>
        <a:xfrm>
          <a:off x="3446798" y="1877075"/>
          <a:ext cx="309757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40" tIns="165100" rIns="2443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2NF: </a:t>
          </a:r>
          <a:r>
            <a:rPr lang="en-US" sz="1100" b="0" i="0" kern="1200"/>
            <a:t>Eliminate partial dependencies, ensuring that all non-key attributes are fully dependent on the primary key.</a:t>
          </a:r>
          <a:endParaRPr lang="en-US" sz="1100" kern="1200"/>
        </a:p>
      </dsp:txBody>
      <dsp:txXfrm>
        <a:off x="3446798" y="2270195"/>
        <a:ext cx="3097577" cy="1572480"/>
      </dsp:txXfrm>
    </dsp:sp>
    <dsp:sp modelId="{17F8372F-A3E9-416C-A7CA-315A53F67DF8}">
      <dsp:nvSpPr>
        <dsp:cNvPr id="0" name=""/>
        <dsp:cNvSpPr/>
      </dsp:nvSpPr>
      <dsp:spPr>
        <a:xfrm>
          <a:off x="6888551" y="967579"/>
          <a:ext cx="1548788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3DD86-4395-4B4E-BCA0-37DE278A16BE}">
      <dsp:nvSpPr>
        <dsp:cNvPr id="0" name=""/>
        <dsp:cNvSpPr/>
      </dsp:nvSpPr>
      <dsp:spPr>
        <a:xfrm>
          <a:off x="7694055" y="224330"/>
          <a:ext cx="1486569" cy="14865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7" tIns="57687" rIns="57687" bIns="5768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7911758" y="442033"/>
        <a:ext cx="1051163" cy="1051163"/>
      </dsp:txXfrm>
    </dsp:sp>
    <dsp:sp modelId="{D1DD1634-8C3F-4843-98A6-078EBCD1AB43}">
      <dsp:nvSpPr>
        <dsp:cNvPr id="0" name=""/>
        <dsp:cNvSpPr/>
      </dsp:nvSpPr>
      <dsp:spPr>
        <a:xfrm>
          <a:off x="6888551" y="1877075"/>
          <a:ext cx="309757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40" tIns="165100" rIns="24434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3NF: </a:t>
          </a:r>
          <a:r>
            <a:rPr lang="en-US" sz="1100" b="0" i="0" kern="1200"/>
            <a:t>Remove transitive dependencies, ensuring that no non-key attribute is dependent on another non-key attribute.</a:t>
          </a:r>
          <a:endParaRPr lang="en-US" sz="1100" kern="1200"/>
        </a:p>
      </dsp:txBody>
      <dsp:txXfrm>
        <a:off x="6888551" y="2270195"/>
        <a:ext cx="3097577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1FEA-79F1-4BDA-851D-F5C0A5F1442E}">
      <dsp:nvSpPr>
        <dsp:cNvPr id="0" name=""/>
        <dsp:cNvSpPr/>
      </dsp:nvSpPr>
      <dsp:spPr>
        <a:xfrm>
          <a:off x="3307312" y="49"/>
          <a:ext cx="3720726" cy="1983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MySQL Database:</a:t>
          </a:r>
          <a:r>
            <a:rPr lang="en-US" sz="1600" b="0" i="0" kern="1200" dirty="0"/>
            <a:t> Create a new MySQL database named "</a:t>
          </a:r>
          <a:r>
            <a:rPr lang="en-US" sz="1600" b="0" i="0" kern="1200" dirty="0" err="1"/>
            <a:t>FlightWithUs</a:t>
          </a:r>
          <a:r>
            <a:rPr lang="en-US" sz="1600" b="0" i="0" kern="1200" dirty="0"/>
            <a:t>".</a:t>
          </a:r>
          <a:endParaRPr lang="en-US" sz="1600" kern="1200" dirty="0"/>
        </a:p>
      </dsp:txBody>
      <dsp:txXfrm>
        <a:off x="3404142" y="96879"/>
        <a:ext cx="3527066" cy="1789916"/>
      </dsp:txXfrm>
    </dsp:sp>
    <dsp:sp modelId="{2015DDC8-C673-4F2D-8EDA-627A1D9768BD}">
      <dsp:nvSpPr>
        <dsp:cNvPr id="0" name=""/>
        <dsp:cNvSpPr/>
      </dsp:nvSpPr>
      <dsp:spPr>
        <a:xfrm>
          <a:off x="3307312" y="2082804"/>
          <a:ext cx="3720726" cy="1983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Identify Entities in ER diagram and corresponding attributes for Entities. Choose datatypes for attributes along with Relationships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Forward Engineer to generate and run script for creation of Tables and Constraints </a:t>
          </a:r>
        </a:p>
      </dsp:txBody>
      <dsp:txXfrm>
        <a:off x="3404142" y="2179634"/>
        <a:ext cx="3527066" cy="1789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6ADC1-96ED-4D86-B4EB-F76684F13ACA}">
      <dsp:nvSpPr>
        <dsp:cNvPr id="0" name=""/>
        <dsp:cNvSpPr/>
      </dsp:nvSpPr>
      <dsp:spPr>
        <a:xfrm>
          <a:off x="2162781" y="497558"/>
          <a:ext cx="382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3771" y="541210"/>
        <a:ext cx="20662" cy="4136"/>
      </dsp:txXfrm>
    </dsp:sp>
    <dsp:sp modelId="{E92D6187-00C6-4964-8CF6-2F511377E021}">
      <dsp:nvSpPr>
        <dsp:cNvPr id="0" name=""/>
        <dsp:cNvSpPr/>
      </dsp:nvSpPr>
      <dsp:spPr>
        <a:xfrm>
          <a:off x="367881" y="4268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Data Loading</a:t>
          </a:r>
          <a:endParaRPr lang="en-US" sz="1200" kern="1200"/>
        </a:p>
      </dsp:txBody>
      <dsp:txXfrm>
        <a:off x="367881" y="4268"/>
        <a:ext cx="1796700" cy="1078020"/>
      </dsp:txXfrm>
    </dsp:sp>
    <dsp:sp modelId="{FE3B4276-04B9-46B2-BF43-0F76F74D433B}">
      <dsp:nvSpPr>
        <dsp:cNvPr id="0" name=""/>
        <dsp:cNvSpPr/>
      </dsp:nvSpPr>
      <dsp:spPr>
        <a:xfrm>
          <a:off x="4372723" y="497558"/>
          <a:ext cx="382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3712" y="541210"/>
        <a:ext cx="20662" cy="4136"/>
      </dsp:txXfrm>
    </dsp:sp>
    <dsp:sp modelId="{857C9780-EE11-4AB6-8378-A08CCFE1AD4C}">
      <dsp:nvSpPr>
        <dsp:cNvPr id="0" name=""/>
        <dsp:cNvSpPr/>
      </dsp:nvSpPr>
      <dsp:spPr>
        <a:xfrm>
          <a:off x="2577822" y="4268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Import Data: Develop a script or use MySQL's import tools to load data from the Excel sheet into the database tables.</a:t>
          </a:r>
          <a:endParaRPr lang="en-US" sz="1200" kern="1200"/>
        </a:p>
      </dsp:txBody>
      <dsp:txXfrm>
        <a:off x="2577822" y="4268"/>
        <a:ext cx="1796700" cy="1078020"/>
      </dsp:txXfrm>
    </dsp:sp>
    <dsp:sp modelId="{A1734491-CFF0-47F8-9711-5F953A9655E3}">
      <dsp:nvSpPr>
        <dsp:cNvPr id="0" name=""/>
        <dsp:cNvSpPr/>
      </dsp:nvSpPr>
      <dsp:spPr>
        <a:xfrm>
          <a:off x="6582665" y="497558"/>
          <a:ext cx="382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3654" y="541210"/>
        <a:ext cx="20662" cy="4136"/>
      </dsp:txXfrm>
    </dsp:sp>
    <dsp:sp modelId="{64849B6B-BF78-491A-B392-7F3CF1F78B83}">
      <dsp:nvSpPr>
        <dsp:cNvPr id="0" name=""/>
        <dsp:cNvSpPr/>
      </dsp:nvSpPr>
      <dsp:spPr>
        <a:xfrm>
          <a:off x="4787764" y="4268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Cleaning: If necessary, clean and validate the data before importing to ensure accuracy.</a:t>
          </a:r>
          <a:endParaRPr lang="en-US" sz="1200" kern="1200"/>
        </a:p>
      </dsp:txBody>
      <dsp:txXfrm>
        <a:off x="4787764" y="4268"/>
        <a:ext cx="1796700" cy="1078020"/>
      </dsp:txXfrm>
    </dsp:sp>
    <dsp:sp modelId="{05D99856-7BDF-463F-9500-DBAA211218EF}">
      <dsp:nvSpPr>
        <dsp:cNvPr id="0" name=""/>
        <dsp:cNvSpPr/>
      </dsp:nvSpPr>
      <dsp:spPr>
        <a:xfrm>
          <a:off x="1266231" y="1080488"/>
          <a:ext cx="6629825" cy="382641"/>
        </a:xfrm>
        <a:custGeom>
          <a:avLst/>
          <a:gdLst/>
          <a:ahLst/>
          <a:cxnLst/>
          <a:rect l="0" t="0" r="0" b="0"/>
          <a:pathLst>
            <a:path>
              <a:moveTo>
                <a:pt x="6629825" y="0"/>
              </a:moveTo>
              <a:lnTo>
                <a:pt x="6629825" y="208420"/>
              </a:lnTo>
              <a:lnTo>
                <a:pt x="0" y="208420"/>
              </a:lnTo>
              <a:lnTo>
                <a:pt x="0" y="38264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5076" y="1269741"/>
        <a:ext cx="332134" cy="4136"/>
      </dsp:txXfrm>
    </dsp:sp>
    <dsp:sp modelId="{F7F3F55B-0BDC-4145-884B-9903A257E518}">
      <dsp:nvSpPr>
        <dsp:cNvPr id="0" name=""/>
        <dsp:cNvSpPr/>
      </dsp:nvSpPr>
      <dsp:spPr>
        <a:xfrm>
          <a:off x="6997706" y="4268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6. Query Development</a:t>
          </a:r>
          <a:endParaRPr lang="en-US" sz="1200" kern="1200"/>
        </a:p>
      </dsp:txBody>
      <dsp:txXfrm>
        <a:off x="6997706" y="4268"/>
        <a:ext cx="1796700" cy="1078020"/>
      </dsp:txXfrm>
    </dsp:sp>
    <dsp:sp modelId="{1334E85B-5470-46B9-9263-0FD9421EA565}">
      <dsp:nvSpPr>
        <dsp:cNvPr id="0" name=""/>
        <dsp:cNvSpPr/>
      </dsp:nvSpPr>
      <dsp:spPr>
        <a:xfrm>
          <a:off x="2162781" y="1988820"/>
          <a:ext cx="382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3771" y="2032471"/>
        <a:ext cx="20662" cy="4136"/>
      </dsp:txXfrm>
    </dsp:sp>
    <dsp:sp modelId="{FA661A64-0A86-4CD1-A41E-752950ACAFA4}">
      <dsp:nvSpPr>
        <dsp:cNvPr id="0" name=""/>
        <dsp:cNvSpPr/>
      </dsp:nvSpPr>
      <dsp:spPr>
        <a:xfrm>
          <a:off x="367881" y="1495529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Sample Queries: Write example SQL queries to retrieve, insert, update, and delete data from the database.</a:t>
          </a:r>
          <a:endParaRPr lang="en-US" sz="1200" kern="1200"/>
        </a:p>
      </dsp:txBody>
      <dsp:txXfrm>
        <a:off x="367881" y="1495529"/>
        <a:ext cx="1796700" cy="1078020"/>
      </dsp:txXfrm>
    </dsp:sp>
    <dsp:sp modelId="{2B000042-E8EB-4AC8-9EA3-9B5480994832}">
      <dsp:nvSpPr>
        <dsp:cNvPr id="0" name=""/>
        <dsp:cNvSpPr/>
      </dsp:nvSpPr>
      <dsp:spPr>
        <a:xfrm>
          <a:off x="4372723" y="1988820"/>
          <a:ext cx="382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3712" y="2032471"/>
        <a:ext cx="20662" cy="4136"/>
      </dsp:txXfrm>
    </dsp:sp>
    <dsp:sp modelId="{73278B83-C276-48BE-B6E1-E3D03DD81C68}">
      <dsp:nvSpPr>
        <dsp:cNvPr id="0" name=""/>
        <dsp:cNvSpPr/>
      </dsp:nvSpPr>
      <dsp:spPr>
        <a:xfrm>
          <a:off x="2577822" y="1495529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Analysis: Develop queries to analyze flight data, such as calculating flight utilization, passenger statistics, and revenue analysis.</a:t>
          </a:r>
          <a:endParaRPr lang="en-US" sz="1200" kern="1200"/>
        </a:p>
      </dsp:txBody>
      <dsp:txXfrm>
        <a:off x="2577822" y="1495529"/>
        <a:ext cx="1796700" cy="1078020"/>
      </dsp:txXfrm>
    </dsp:sp>
    <dsp:sp modelId="{B023F294-D060-4249-BC5C-D95658D1062C}">
      <dsp:nvSpPr>
        <dsp:cNvPr id="0" name=""/>
        <dsp:cNvSpPr/>
      </dsp:nvSpPr>
      <dsp:spPr>
        <a:xfrm>
          <a:off x="6582665" y="1988820"/>
          <a:ext cx="382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63654" y="2032471"/>
        <a:ext cx="20662" cy="4136"/>
      </dsp:txXfrm>
    </dsp:sp>
    <dsp:sp modelId="{12580C47-774A-4B0F-BB64-35BF4108978B}">
      <dsp:nvSpPr>
        <dsp:cNvPr id="0" name=""/>
        <dsp:cNvSpPr/>
      </dsp:nvSpPr>
      <dsp:spPr>
        <a:xfrm>
          <a:off x="4787764" y="1495529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7. Documentation</a:t>
          </a:r>
          <a:endParaRPr lang="en-US" sz="1200" kern="1200"/>
        </a:p>
      </dsp:txBody>
      <dsp:txXfrm>
        <a:off x="4787764" y="1495529"/>
        <a:ext cx="1796700" cy="1078020"/>
      </dsp:txXfrm>
    </dsp:sp>
    <dsp:sp modelId="{E94F370A-5C36-4FE2-8FD3-8B8CDF148A5F}">
      <dsp:nvSpPr>
        <dsp:cNvPr id="0" name=""/>
        <dsp:cNvSpPr/>
      </dsp:nvSpPr>
      <dsp:spPr>
        <a:xfrm>
          <a:off x="1266231" y="2571750"/>
          <a:ext cx="6629825" cy="382641"/>
        </a:xfrm>
        <a:custGeom>
          <a:avLst/>
          <a:gdLst/>
          <a:ahLst/>
          <a:cxnLst/>
          <a:rect l="0" t="0" r="0" b="0"/>
          <a:pathLst>
            <a:path>
              <a:moveTo>
                <a:pt x="6629825" y="0"/>
              </a:moveTo>
              <a:lnTo>
                <a:pt x="6629825" y="208420"/>
              </a:lnTo>
              <a:lnTo>
                <a:pt x="0" y="208420"/>
              </a:lnTo>
              <a:lnTo>
                <a:pt x="0" y="38264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5076" y="2761002"/>
        <a:ext cx="332134" cy="4136"/>
      </dsp:txXfrm>
    </dsp:sp>
    <dsp:sp modelId="{C2695600-7E8B-4409-8D0F-65E4E3514706}">
      <dsp:nvSpPr>
        <dsp:cNvPr id="0" name=""/>
        <dsp:cNvSpPr/>
      </dsp:nvSpPr>
      <dsp:spPr>
        <a:xfrm>
          <a:off x="6997706" y="1495529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ER Diagram: Provide a visual representation of the database design.</a:t>
          </a:r>
          <a:endParaRPr lang="en-US" sz="1200" kern="1200"/>
        </a:p>
      </dsp:txBody>
      <dsp:txXfrm>
        <a:off x="6997706" y="1495529"/>
        <a:ext cx="1796700" cy="1078020"/>
      </dsp:txXfrm>
    </dsp:sp>
    <dsp:sp modelId="{D4328BD1-FC53-4274-98D6-F83D9C8E80A7}">
      <dsp:nvSpPr>
        <dsp:cNvPr id="0" name=""/>
        <dsp:cNvSpPr/>
      </dsp:nvSpPr>
      <dsp:spPr>
        <a:xfrm>
          <a:off x="2162781" y="3480081"/>
          <a:ext cx="382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43771" y="3523733"/>
        <a:ext cx="20662" cy="4136"/>
      </dsp:txXfrm>
    </dsp:sp>
    <dsp:sp modelId="{61F4999A-21F2-4FE9-A85A-751947D2C416}">
      <dsp:nvSpPr>
        <dsp:cNvPr id="0" name=""/>
        <dsp:cNvSpPr/>
      </dsp:nvSpPr>
      <dsp:spPr>
        <a:xfrm>
          <a:off x="367881" y="2986791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Dictionary: Create a detailed description of each table, column, and data type.</a:t>
          </a:r>
          <a:endParaRPr lang="en-US" sz="1200" kern="1200"/>
        </a:p>
      </dsp:txBody>
      <dsp:txXfrm>
        <a:off x="367881" y="2986791"/>
        <a:ext cx="1796700" cy="1078020"/>
      </dsp:txXfrm>
    </dsp:sp>
    <dsp:sp modelId="{2648BF73-B38A-4964-B3A1-8DD0370EF6B4}">
      <dsp:nvSpPr>
        <dsp:cNvPr id="0" name=""/>
        <dsp:cNvSpPr/>
      </dsp:nvSpPr>
      <dsp:spPr>
        <a:xfrm>
          <a:off x="4372723" y="3480081"/>
          <a:ext cx="382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3712" y="3523733"/>
        <a:ext cx="20662" cy="4136"/>
      </dsp:txXfrm>
    </dsp:sp>
    <dsp:sp modelId="{86AACFF0-ED98-4919-A1BD-9E485398EE89}">
      <dsp:nvSpPr>
        <dsp:cNvPr id="0" name=""/>
        <dsp:cNvSpPr/>
      </dsp:nvSpPr>
      <dsp:spPr>
        <a:xfrm>
          <a:off x="2577822" y="2986791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Query Examples: Include sample queries for common database operations.</a:t>
          </a:r>
          <a:endParaRPr lang="en-US" sz="1200" kern="1200"/>
        </a:p>
      </dsp:txBody>
      <dsp:txXfrm>
        <a:off x="2577822" y="2986791"/>
        <a:ext cx="1796700" cy="1078020"/>
      </dsp:txXfrm>
    </dsp:sp>
    <dsp:sp modelId="{92CF73D7-D84F-41CE-ACD7-649605D9EFDD}">
      <dsp:nvSpPr>
        <dsp:cNvPr id="0" name=""/>
        <dsp:cNvSpPr/>
      </dsp:nvSpPr>
      <dsp:spPr>
        <a:xfrm>
          <a:off x="4787764" y="2986791"/>
          <a:ext cx="1796700" cy="1078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40" tIns="92413" rIns="88040" bIns="9241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Documentation: Document the database design, implementation process, and usage guidelines.</a:t>
          </a:r>
          <a:endParaRPr lang="en-US" sz="1200" kern="1200"/>
        </a:p>
      </dsp:txBody>
      <dsp:txXfrm>
        <a:off x="4787764" y="2986791"/>
        <a:ext cx="1796700" cy="1078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Neon laser lights aligned to form a triangle">
            <a:extLst>
              <a:ext uri="{FF2B5EF4-FFF2-40B4-BE49-F238E27FC236}">
                <a16:creationId xmlns:a16="http://schemas.microsoft.com/office/drawing/2014/main" id="{C1303BD7-338B-5279-6C40-1B8090EF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33" r="16622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1420A-EC74-E7FA-887C-8B7329B9B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FlightWithUs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F9F6A-B72C-DFCE-5EAE-7B9BEE3D1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MYSQL database design project</a:t>
            </a:r>
          </a:p>
        </p:txBody>
      </p:sp>
    </p:spTree>
    <p:extLst>
      <p:ext uri="{BB962C8B-B14F-4D97-AF65-F5344CB8AC3E}">
        <p14:creationId xmlns:p14="http://schemas.microsoft.com/office/powerpoint/2010/main" val="288813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4AFD172B-DE5D-7105-E5DC-DF59BEB8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08" r="17379" b="-1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7DC14-1638-75CF-F31A-28A19C6C4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4400" b="1" i="0" u="none" strike="noStrike">
                <a:effectLst/>
                <a:latin typeface="Open Sans" panose="020F0502020204030204" pitchFamily="34" charset="0"/>
              </a:rPr>
              <a:t>Project Overview</a:t>
            </a:r>
            <a:br>
              <a:rPr lang="en-US" sz="4400">
                <a:effectLst/>
              </a:rPr>
            </a:b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F48F2-A5F5-0D2A-E52F-617D9B11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 rtl="0">
              <a:lnSpc>
                <a:spcPct val="1100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sz="1100" b="0" i="0" u="none" strike="noStrike" dirty="0">
                <a:effectLst/>
                <a:latin typeface="Open Sans" panose="020F0502020204030204" pitchFamily="34" charset="0"/>
              </a:rPr>
              <a:t>Objective: Design a MySQL database for a flight operator company based on given Excel data.</a:t>
            </a:r>
          </a:p>
          <a:p>
            <a:pPr algn="l" rtl="0">
              <a:lnSpc>
                <a:spcPct val="1100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sz="1100" b="0" i="0" u="none" strike="noStrike" dirty="0">
                <a:effectLst/>
                <a:latin typeface="Open Sans" panose="020F0502020204030204" pitchFamily="34" charset="0"/>
              </a:rPr>
              <a:t>Scope: Data normalization up to 3NF, identification of database objects, creation of fields, and establishment of relationships.</a:t>
            </a:r>
            <a:endParaRPr lang="en-US" sz="1100" dirty="0">
              <a:effectLst/>
            </a:endParaRPr>
          </a:p>
          <a:p>
            <a:pPr algn="l"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21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3D pattern of ring shapes connected by lines">
            <a:extLst>
              <a:ext uri="{FF2B5EF4-FFF2-40B4-BE49-F238E27FC236}">
                <a16:creationId xmlns:a16="http://schemas.microsoft.com/office/drawing/2014/main" id="{459BFA78-414D-424C-A17C-9194F912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4" r="46486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C2024-AE32-6E21-CAF3-CC9A389D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/>
              <a:t>Database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823AE10-D9B1-EA00-C007-5A659BC4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 rtl="0">
              <a:lnSpc>
                <a:spcPct val="1100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sz="1800" b="1" i="0" u="none" strike="noStrike">
                <a:effectLst/>
                <a:latin typeface="Open Sans" panose="020B0606030504020204" pitchFamily="34" charset="0"/>
              </a:rPr>
              <a:t>Database Design</a:t>
            </a:r>
            <a:endParaRPr lang="en-US" sz="1800">
              <a:effectLst/>
            </a:endParaRPr>
          </a:p>
          <a:p>
            <a:pPr rtl="0">
              <a:lnSpc>
                <a:spcPct val="1100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sz="1800" b="0" i="0" u="none" strike="noStrike">
                <a:effectLst/>
                <a:latin typeface="Open Sans" panose="020B0606030504020204" pitchFamily="34" charset="0"/>
              </a:rPr>
              <a:t>3.1 Entity-Relationship (ER) Diagram</a:t>
            </a:r>
            <a:endParaRPr lang="en-US" sz="1800">
              <a:effectLst/>
            </a:endParaRPr>
          </a:p>
          <a:p>
            <a:pPr rtl="0">
              <a:lnSpc>
                <a:spcPct val="1100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sz="1800" b="1" i="0" u="none" strike="noStrike">
                <a:effectLst/>
                <a:latin typeface="Open Sans" panose="020B0606030504020204" pitchFamily="34" charset="0"/>
              </a:rPr>
              <a:t>Entities: </a:t>
            </a:r>
            <a:r>
              <a:rPr lang="en-US" sz="1800" b="0" i="0" u="none" strike="noStrike">
                <a:effectLst/>
                <a:latin typeface="Open Sans" panose="020B0606030504020204" pitchFamily="34" charset="0"/>
              </a:rPr>
              <a:t>FlightOperator, Booking, Passenger, FlightDetails</a:t>
            </a:r>
            <a:endParaRPr lang="en-US" sz="1800">
              <a:effectLst/>
            </a:endParaRPr>
          </a:p>
          <a:p>
            <a:pPr rtl="0">
              <a:lnSpc>
                <a:spcPct val="1100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sz="1800" b="1" i="0" u="none" strike="noStrike">
                <a:effectLst/>
                <a:latin typeface="Open Sans" panose="020B0606030504020204" pitchFamily="34" charset="0"/>
              </a:rPr>
              <a:t>Attributes</a:t>
            </a:r>
            <a:r>
              <a:rPr lang="en-US" sz="1800" b="0" i="0" u="none" strike="noStrike">
                <a:effectLst/>
                <a:latin typeface="Open Sans" panose="020B0606030504020204" pitchFamily="34" charset="0"/>
              </a:rPr>
              <a:t>: Define attributes for each entity based on Excel data and analysis.</a:t>
            </a:r>
            <a:endParaRPr lang="en-US" sz="1800">
              <a:effectLst/>
            </a:endParaRPr>
          </a:p>
          <a:p>
            <a:pPr rtl="0">
              <a:lnSpc>
                <a:spcPct val="110000"/>
              </a:lnSpc>
              <a:spcBef>
                <a:spcPts val="1125"/>
              </a:spcBef>
              <a:spcAft>
                <a:spcPts val="0"/>
              </a:spcAft>
            </a:pPr>
            <a:r>
              <a:rPr lang="en-US" sz="1800" b="1" i="0" u="none" strike="noStrike">
                <a:effectLst/>
                <a:latin typeface="Open Sans" panose="020B0606030504020204" pitchFamily="34" charset="0"/>
              </a:rPr>
              <a:t>Relationships:</a:t>
            </a:r>
            <a:r>
              <a:rPr lang="en-US" sz="1800" b="0" i="0" u="none" strike="noStrike">
                <a:effectLst/>
                <a:latin typeface="Open Sans" panose="020B0606030504020204" pitchFamily="34" charset="0"/>
              </a:rPr>
              <a:t> Identify and model relationships between entities (e.g., one-to-many, many-to-many).</a:t>
            </a:r>
            <a:endParaRPr lang="en-US" sz="1800">
              <a:effectLst/>
            </a:endParaRPr>
          </a:p>
          <a:p>
            <a:pPr>
              <a:lnSpc>
                <a:spcPct val="110000"/>
              </a:lnSpc>
            </a:pPr>
            <a:r>
              <a:rPr lang="en-US" sz="1800" b="1" i="0" u="none" strike="noStrike">
                <a:effectLst/>
                <a:latin typeface="Open Sans" panose="020B0606030504020204" pitchFamily="34" charset="0"/>
              </a:rPr>
              <a:t>Cardinality:</a:t>
            </a:r>
            <a:r>
              <a:rPr lang="en-US" sz="1800" b="0" i="0" u="none" strike="noStrike">
                <a:effectLst/>
                <a:latin typeface="Open Sans" panose="020B0606030504020204" pitchFamily="34" charset="0"/>
              </a:rPr>
              <a:t> Specify the maximum and minimum number of instances of one entity that can be related to instances of another entity.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091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2785-97D9-B49E-4EEE-6FFF2728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 u="none" strike="noStrike">
                <a:effectLst/>
                <a:latin typeface="Open Sans" panose="020B0606030504020204" pitchFamily="34" charset="0"/>
              </a:rPr>
              <a:t>Data Normalization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A2906-9C1D-41F5-BD06-C34EA47B5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218359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89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EF513-0543-55C6-F5D3-143C5D3F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 u="none" strike="noStrike" dirty="0">
                <a:effectLst/>
                <a:latin typeface="Open Sans" panose="020B0606030504020204" pitchFamily="34" charset="0"/>
              </a:rPr>
              <a:t>Database Creation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8C409-B6DC-F85E-FF8F-DC2EBDFF1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5419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48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F97C4-6757-EC35-F1CE-FA3C50BE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Open Sans" panose="020B0606030504020204" pitchFamily="34" charset="0"/>
              </a:rPr>
              <a:t>TO DO 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54F75C-818D-2ACF-684E-97B39AE37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984614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90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97D5-AD8A-6ED5-7751-CC75990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database creation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5C94F5-6D91-1322-98F5-FE34BCDF3C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327591"/>
            <a:ext cx="5181600" cy="3347405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7172C0F-71A2-D857-FE9D-1E5D48194A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9832"/>
            <a:ext cx="5181600" cy="3662923"/>
          </a:xfrm>
        </p:spPr>
      </p:pic>
    </p:spTree>
    <p:extLst>
      <p:ext uri="{BB962C8B-B14F-4D97-AF65-F5344CB8AC3E}">
        <p14:creationId xmlns:p14="http://schemas.microsoft.com/office/powerpoint/2010/main" val="171795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97D5-AD8A-6ED5-7751-CC75990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database creation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E499E54-6C94-E299-726D-B688BD0544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5181600" cy="3633679"/>
          </a:xfr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C57CC32-7A61-0686-69C5-D895FF5EC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95" y="1896894"/>
            <a:ext cx="4134256" cy="38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3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0E6103E-6908-6298-33F3-00AE940E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A3B3E-9A04-60B1-1606-1EFECFBBB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4674A-48F3-28F3-57E5-676B31BF0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77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</TotalTime>
  <Words>390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Open Sans</vt:lpstr>
      <vt:lpstr>VanillaVTI</vt:lpstr>
      <vt:lpstr>FlightWithUs</vt:lpstr>
      <vt:lpstr>Project Overview </vt:lpstr>
      <vt:lpstr>Database Design</vt:lpstr>
      <vt:lpstr>Data Normalization</vt:lpstr>
      <vt:lpstr>Database Creation</vt:lpstr>
      <vt:lpstr>TO DO </vt:lpstr>
      <vt:lpstr>Screenshots of database creation</vt:lpstr>
      <vt:lpstr>Screenshots of database creation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Gobburu Chandraiah</dc:creator>
  <cp:lastModifiedBy>Gobburu Chandraiah</cp:lastModifiedBy>
  <cp:revision>1</cp:revision>
  <dcterms:created xsi:type="dcterms:W3CDTF">2024-09-12T22:12:27Z</dcterms:created>
  <dcterms:modified xsi:type="dcterms:W3CDTF">2024-09-12T22:41:55Z</dcterms:modified>
</cp:coreProperties>
</file>