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334" r:id="rId5"/>
    <p:sldId id="316" r:id="rId6"/>
    <p:sldId id="346" r:id="rId7"/>
    <p:sldId id="328" r:id="rId8"/>
    <p:sldId id="3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AEE4F-732D-48B7-8F1A-FDCA397706BF}" v="10" dt="2024-09-04T08:44:58.417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bburu Chandraiah" userId="b4afd52c8b2f7633" providerId="LiveId" clId="{E75AEE4F-732D-48B7-8F1A-FDCA397706BF}"/>
    <pc:docChg chg="custSel modSld">
      <pc:chgData name="Gobburu Chandraiah" userId="b4afd52c8b2f7633" providerId="LiveId" clId="{E75AEE4F-732D-48B7-8F1A-FDCA397706BF}" dt="2024-09-12T13:38:51.208" v="263" actId="20577"/>
      <pc:docMkLst>
        <pc:docMk/>
      </pc:docMkLst>
      <pc:sldChg chg="addSp delSp modSp mod">
        <pc:chgData name="Gobburu Chandraiah" userId="b4afd52c8b2f7633" providerId="LiveId" clId="{E75AEE4F-732D-48B7-8F1A-FDCA397706BF}" dt="2024-09-04T08:44:58.417" v="237"/>
        <pc:sldMkLst>
          <pc:docMk/>
          <pc:sldMk cId="3638111570" sldId="328"/>
        </pc:sldMkLst>
        <pc:spChg chg="add del mod">
          <ac:chgData name="Gobburu Chandraiah" userId="b4afd52c8b2f7633" providerId="LiveId" clId="{E75AEE4F-732D-48B7-8F1A-FDCA397706BF}" dt="2024-09-04T08:38:35.488" v="40" actId="931"/>
          <ac:spMkLst>
            <pc:docMk/>
            <pc:sldMk cId="3638111570" sldId="328"/>
            <ac:spMk id="3" creationId="{D47B358A-19D3-0B58-30DA-89C6B0F9208C}"/>
          </ac:spMkLst>
        </pc:spChg>
        <pc:spChg chg="add del mod">
          <ac:chgData name="Gobburu Chandraiah" userId="b4afd52c8b2f7633" providerId="LiveId" clId="{E75AEE4F-732D-48B7-8F1A-FDCA397706BF}" dt="2024-09-04T08:40:31.059" v="66" actId="21"/>
          <ac:spMkLst>
            <pc:docMk/>
            <pc:sldMk cId="3638111570" sldId="328"/>
            <ac:spMk id="9" creationId="{ACC79C31-6430-3C9A-71ED-2A19BC7DF2C9}"/>
          </ac:spMkLst>
        </pc:spChg>
        <pc:spChg chg="add del mod">
          <ac:chgData name="Gobburu Chandraiah" userId="b4afd52c8b2f7633" providerId="LiveId" clId="{E75AEE4F-732D-48B7-8F1A-FDCA397706BF}" dt="2024-09-04T08:40:53.619" v="68"/>
          <ac:spMkLst>
            <pc:docMk/>
            <pc:sldMk cId="3638111570" sldId="328"/>
            <ac:spMk id="11" creationId="{ACC79C31-6430-3C9A-71ED-2A19BC7DF2C9}"/>
          </ac:spMkLst>
        </pc:spChg>
        <pc:spChg chg="add del mod">
          <ac:chgData name="Gobburu Chandraiah" userId="b4afd52c8b2f7633" providerId="LiveId" clId="{E75AEE4F-732D-48B7-8F1A-FDCA397706BF}" dt="2024-09-04T08:44:58.417" v="237"/>
          <ac:spMkLst>
            <pc:docMk/>
            <pc:sldMk cId="3638111570" sldId="328"/>
            <ac:spMk id="12" creationId="{764537C7-1A49-95DA-0044-4AC468E34F7B}"/>
          </ac:spMkLst>
        </pc:spChg>
        <pc:spChg chg="add mod">
          <ac:chgData name="Gobburu Chandraiah" userId="b4afd52c8b2f7633" providerId="LiveId" clId="{E75AEE4F-732D-48B7-8F1A-FDCA397706BF}" dt="2024-09-04T08:42:22.036" v="100"/>
          <ac:spMkLst>
            <pc:docMk/>
            <pc:sldMk cId="3638111570" sldId="328"/>
            <ac:spMk id="13" creationId="{07FD35C0-61BE-E7E8-A7A7-C83D14A2572D}"/>
          </ac:spMkLst>
        </pc:spChg>
        <pc:spChg chg="del mod">
          <ac:chgData name="Gobburu Chandraiah" userId="b4afd52c8b2f7633" providerId="LiveId" clId="{E75AEE4F-732D-48B7-8F1A-FDCA397706BF}" dt="2024-09-04T08:40:25.170" v="65" actId="21"/>
          <ac:spMkLst>
            <pc:docMk/>
            <pc:sldMk cId="3638111570" sldId="328"/>
            <ac:spMk id="15" creationId="{30A324A7-296D-3BE5-5A39-D01FA59C2EEE}"/>
          </ac:spMkLst>
        </pc:spChg>
        <pc:picChg chg="add mod">
          <ac:chgData name="Gobburu Chandraiah" userId="b4afd52c8b2f7633" providerId="LiveId" clId="{E75AEE4F-732D-48B7-8F1A-FDCA397706BF}" dt="2024-09-04T08:38:41.594" v="43" actId="14100"/>
          <ac:picMkLst>
            <pc:docMk/>
            <pc:sldMk cId="3638111570" sldId="328"/>
            <ac:picMk id="5" creationId="{FD8601C1-DB01-C19E-9E91-BD54BB14D981}"/>
          </ac:picMkLst>
        </pc:picChg>
        <pc:picChg chg="add mod">
          <ac:chgData name="Gobburu Chandraiah" userId="b4afd52c8b2f7633" providerId="LiveId" clId="{E75AEE4F-732D-48B7-8F1A-FDCA397706BF}" dt="2024-09-04T08:39:13.513" v="51" actId="14100"/>
          <ac:picMkLst>
            <pc:docMk/>
            <pc:sldMk cId="3638111570" sldId="328"/>
            <ac:picMk id="7" creationId="{1FA58778-8965-98B7-FCB5-CAFF93F6D5F5}"/>
          </ac:picMkLst>
        </pc:picChg>
        <pc:picChg chg="del">
          <ac:chgData name="Gobburu Chandraiah" userId="b4afd52c8b2f7633" providerId="LiveId" clId="{E75AEE4F-732D-48B7-8F1A-FDCA397706BF}" dt="2024-09-04T08:38:19.114" v="39" actId="21"/>
          <ac:picMkLst>
            <pc:docMk/>
            <pc:sldMk cId="3638111570" sldId="328"/>
            <ac:picMk id="10" creationId="{C6CAE3F4-EF77-FBDF-5ECE-0674D6D96D42}"/>
          </ac:picMkLst>
        </pc:picChg>
        <pc:picChg chg="del">
          <ac:chgData name="Gobburu Chandraiah" userId="b4afd52c8b2f7633" providerId="LiveId" clId="{E75AEE4F-732D-48B7-8F1A-FDCA397706BF}" dt="2024-09-04T08:38:19.114" v="39" actId="21"/>
          <ac:picMkLst>
            <pc:docMk/>
            <pc:sldMk cId="3638111570" sldId="328"/>
            <ac:picMk id="14" creationId="{66276B5C-85C0-3761-5482-32610F55F439}"/>
          </ac:picMkLst>
        </pc:picChg>
      </pc:sldChg>
      <pc:sldChg chg="modSp mod">
        <pc:chgData name="Gobburu Chandraiah" userId="b4afd52c8b2f7633" providerId="LiveId" clId="{E75AEE4F-732D-48B7-8F1A-FDCA397706BF}" dt="2024-09-12T13:38:51.208" v="263" actId="20577"/>
        <pc:sldMkLst>
          <pc:docMk/>
          <pc:sldMk cId="2955403071" sldId="334"/>
        </pc:sldMkLst>
        <pc:spChg chg="mod">
          <ac:chgData name="Gobburu Chandraiah" userId="b4afd52c8b2f7633" providerId="LiveId" clId="{E75AEE4F-732D-48B7-8F1A-FDCA397706BF}" dt="2024-09-12T13:38:51.208" v="263" actId="20577"/>
          <ac:spMkLst>
            <pc:docMk/>
            <pc:sldMk cId="2955403071" sldId="334"/>
            <ac:spMk id="2" creationId="{C3A9968B-2619-4F71-AB00-4C493E120805}"/>
          </ac:spMkLst>
        </pc:spChg>
      </pc:sldChg>
      <pc:sldChg chg="addSp delSp modSp mod modClrScheme chgLayout">
        <pc:chgData name="Gobburu Chandraiah" userId="b4afd52c8b2f7633" providerId="LiveId" clId="{E75AEE4F-732D-48B7-8F1A-FDCA397706BF}" dt="2024-09-12T13:38:22.238" v="240" actId="14100"/>
        <pc:sldMkLst>
          <pc:docMk/>
          <pc:sldMk cId="719664809" sldId="346"/>
        </pc:sldMkLst>
        <pc:spChg chg="add del mod ord">
          <ac:chgData name="Gobburu Chandraiah" userId="b4afd52c8b2f7633" providerId="LiveId" clId="{E75AEE4F-732D-48B7-8F1A-FDCA397706BF}" dt="2024-09-04T08:35:54.370" v="28" actId="21"/>
          <ac:spMkLst>
            <pc:docMk/>
            <pc:sldMk cId="719664809" sldId="346"/>
            <ac:spMk id="4" creationId="{467AC78E-17A8-1D22-CDBE-8AB38B8C4223}"/>
          </ac:spMkLst>
        </pc:spChg>
        <pc:spChg chg="mod ord">
          <ac:chgData name="Gobburu Chandraiah" userId="b4afd52c8b2f7633" providerId="LiveId" clId="{E75AEE4F-732D-48B7-8F1A-FDCA397706BF}" dt="2024-09-12T13:38:22.238" v="240" actId="14100"/>
          <ac:spMkLst>
            <pc:docMk/>
            <pc:sldMk cId="719664809" sldId="346"/>
            <ac:spMk id="63" creationId="{9EFE5C42-059F-482E-C029-E8FA5107EEDA}"/>
          </ac:spMkLst>
        </pc:spChg>
        <pc:spChg chg="add del mod">
          <ac:chgData name="Gobburu Chandraiah" userId="b4afd52c8b2f7633" providerId="LiveId" clId="{E75AEE4F-732D-48B7-8F1A-FDCA397706BF}" dt="2024-09-04T08:33:15.317" v="5" actId="21"/>
          <ac:spMkLst>
            <pc:docMk/>
            <pc:sldMk cId="719664809" sldId="346"/>
            <ac:spMk id="68" creationId="{B7317688-108E-C549-7731-EF8FCF396C39}"/>
          </ac:spMkLst>
        </pc:spChg>
        <pc:picChg chg="add mod">
          <ac:chgData name="Gobburu Chandraiah" userId="b4afd52c8b2f7633" providerId="LiveId" clId="{E75AEE4F-732D-48B7-8F1A-FDCA397706BF}" dt="2024-09-04T08:35:10.785" v="25" actId="1076"/>
          <ac:picMkLst>
            <pc:docMk/>
            <pc:sldMk cId="719664809" sldId="346"/>
            <ac:picMk id="3" creationId="{1FE70C4F-90D3-C928-C03C-6D0AA143C16F}"/>
          </ac:picMkLst>
        </pc:picChg>
        <pc:picChg chg="del">
          <ac:chgData name="Gobburu Chandraiah" userId="b4afd52c8b2f7633" providerId="LiveId" clId="{E75AEE4F-732D-48B7-8F1A-FDCA397706BF}" dt="2024-09-04T08:32:12.120" v="0" actId="21"/>
          <ac:picMkLst>
            <pc:docMk/>
            <pc:sldMk cId="719664809" sldId="346"/>
            <ac:picMk id="6" creationId="{F6E04116-7FA3-B10D-E0FB-420EDC62164D}"/>
          </ac:picMkLst>
        </pc:picChg>
      </pc:sldChg>
      <pc:sldChg chg="delSp mod">
        <pc:chgData name="Gobburu Chandraiah" userId="b4afd52c8b2f7633" providerId="LiveId" clId="{E75AEE4F-732D-48B7-8F1A-FDCA397706BF}" dt="2024-09-04T08:56:05.419" v="238" actId="21"/>
        <pc:sldMkLst>
          <pc:docMk/>
          <pc:sldMk cId="4273949180" sldId="349"/>
        </pc:sldMkLst>
        <pc:spChg chg="del">
          <ac:chgData name="Gobburu Chandraiah" userId="b4afd52c8b2f7633" providerId="LiveId" clId="{E75AEE4F-732D-48B7-8F1A-FDCA397706BF}" dt="2024-09-04T08:56:05.419" v="238" actId="21"/>
          <ac:spMkLst>
            <pc:docMk/>
            <pc:sldMk cId="4273949180" sldId="349"/>
            <ac:spMk id="6" creationId="{4569230D-7C7C-3A19-F08F-5322D2FCFC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sz="1800" b="1" i="0" u="none" strike="noStrike" dirty="0">
                <a:effectLst/>
                <a:latin typeface="Montserrat" panose="020F0502020204030204" pitchFamily="2" charset="0"/>
              </a:rPr>
              <a:t>Sales Analysis </a:t>
            </a:r>
            <a:r>
              <a:rPr lang="en-US" sz="4000" b="1" i="0" u="none" strike="noStrike" dirty="0">
                <a:effectLst/>
                <a:latin typeface="Montserrat" panose="020F0502020204030204" pitchFamily="2" charset="0"/>
              </a:rPr>
              <a:t>Power</a:t>
            </a:r>
            <a:r>
              <a:rPr lang="en-US" sz="1800" b="1" i="0" u="none" strike="noStrike" dirty="0">
                <a:effectLst/>
                <a:latin typeface="Montserrat" panose="020F0502020204030204" pitchFamily="2" charset="0"/>
              </a:rPr>
              <a:t> </a:t>
            </a:r>
            <a:r>
              <a:rPr lang="en-US" sz="4000" b="1" i="0" u="none" strike="noStrike" dirty="0">
                <a:effectLst/>
                <a:latin typeface="Montserrat" panose="020F0502020204030204" pitchFamily="2" charset="0"/>
              </a:rPr>
              <a:t>BI</a:t>
            </a:r>
            <a:r>
              <a:rPr lang="en-US" sz="1800" b="1" i="0" u="none" strike="noStrike" dirty="0">
                <a:effectLst/>
                <a:latin typeface="Montserrat" panose="020F0502020204030204" pitchFamily="2" charset="0"/>
              </a:rPr>
              <a:t> project</a:t>
            </a:r>
            <a:br>
              <a:rPr lang="en-US" sz="1800" b="1" i="0" u="none" strike="noStrike" dirty="0">
                <a:effectLst/>
                <a:latin typeface="Montserrat" panose="020F0502020204030204" pitchFamily="2" charset="0"/>
              </a:rPr>
            </a:br>
            <a:r>
              <a:rPr lang="en-US" sz="1800" b="1" i="0" u="none" strike="noStrike" dirty="0">
                <a:effectLst/>
                <a:latin typeface="Montserrat" panose="020F0502020204030204" pitchFamily="2" charset="0"/>
              </a:rPr>
              <a:t>	 			 Lakshmi</a:t>
            </a:r>
            <a:br>
              <a:rPr lang="en-US" b="1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Analyze sales patterns at various geographic levels using Power BI slicers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Analyze sales and orders by month and year using Power BI slicers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Design a customizable dashboard with interactive elements</a:t>
            </a: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FE70C4F-90D3-C928-C03C-6D0AA143C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88540"/>
            <a:ext cx="11439315" cy="6280920"/>
          </a:xfrm>
          <a:prstGeom prst="rect">
            <a:avLst/>
          </a:prstGeom>
          <a:noFill/>
        </p:spPr>
      </p:pic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818256" y="752475"/>
            <a:ext cx="1824260" cy="37830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yearly/monthly sales and orders, identifying Top 5 key performing Cities, States by using 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Cards used to highlight Total Sales, Order Count, Annual Sales vs target. Usage of </a:t>
            </a:r>
            <a:r>
              <a:rPr lang="en-US" sz="18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Funnel, Bar charts, Slicers.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FD8601C1-DB01-C19E-9E91-BD54BB14D9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79525" y="1762125"/>
            <a:ext cx="4846638" cy="3901592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FA58778-8965-98B7-FCB5-CAFF93F6D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24" y="1762125"/>
            <a:ext cx="5819775" cy="3901591"/>
          </a:xfrm>
          <a:prstGeom prst="rect">
            <a:avLst/>
          </a:prstGeom>
        </p:spPr>
      </p:pic>
      <p:sp>
        <p:nvSpPr>
          <p:cNvPr id="12" name="Text Placeholder 62">
            <a:extLst>
              <a:ext uri="{FF2B5EF4-FFF2-40B4-BE49-F238E27FC236}">
                <a16:creationId xmlns:a16="http://schemas.microsoft.com/office/drawing/2014/main" id="{764537C7-1A49-95DA-0044-4AC468E3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406400"/>
            <a:ext cx="9137650" cy="12653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i="1" cap="none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Analyze and forecast sales and orders, drilling down to the region, state, and city levels for the next few quarters.</a:t>
            </a:r>
          </a:p>
        </p:txBody>
      </p:sp>
    </p:spTree>
    <p:extLst>
      <p:ext uri="{BB962C8B-B14F-4D97-AF65-F5344CB8AC3E}">
        <p14:creationId xmlns:p14="http://schemas.microsoft.com/office/powerpoint/2010/main" val="3638111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121</Words>
  <Application>Microsoft Office PowerPoint</Application>
  <PresentationFormat>Widescreen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Montserrat</vt:lpstr>
      <vt:lpstr>Times New Roman</vt:lpstr>
      <vt:lpstr>Univers</vt:lpstr>
      <vt:lpstr>GradientVTI</vt:lpstr>
      <vt:lpstr>Sales Analysis Power BI project       Lakshmi </vt:lpstr>
      <vt:lpstr>Agenda</vt:lpstr>
      <vt:lpstr>PowerPoint Presentation</vt:lpstr>
      <vt:lpstr>Analyze and forecast sales and orders, drilling down to the region, state, and city levels for the next few quarters.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Gobburu Chandraiah</dc:creator>
  <cp:lastModifiedBy>Gobburu Chandraiah</cp:lastModifiedBy>
  <cp:revision>1</cp:revision>
  <dcterms:created xsi:type="dcterms:W3CDTF">2024-09-01T20:57:55Z</dcterms:created>
  <dcterms:modified xsi:type="dcterms:W3CDTF">2024-09-12T13:38:56Z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