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7E55E-8C63-4AE2-A530-894B8547CED4}" v="24" dt="2024-09-12T08:45:11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16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bburu Chandraiah" userId="b4afd52c8b2f7633" providerId="LiveId" clId="{5EA7E55E-8C63-4AE2-A530-894B8547CED4}"/>
    <pc:docChg chg="undo custSel addSld delSld modSld">
      <pc:chgData name="Gobburu Chandraiah" userId="b4afd52c8b2f7633" providerId="LiveId" clId="{5EA7E55E-8C63-4AE2-A530-894B8547CED4}" dt="2024-09-12T22:51:05.316" v="1302" actId="1076"/>
      <pc:docMkLst>
        <pc:docMk/>
      </pc:docMkLst>
      <pc:sldChg chg="modSp new mod">
        <pc:chgData name="Gobburu Chandraiah" userId="b4afd52c8b2f7633" providerId="LiveId" clId="{5EA7E55E-8C63-4AE2-A530-894B8547CED4}" dt="2024-09-12T08:57:30.943" v="1229" actId="5793"/>
        <pc:sldMkLst>
          <pc:docMk/>
          <pc:sldMk cId="2600952986" sldId="256"/>
        </pc:sldMkLst>
        <pc:spChg chg="mod">
          <ac:chgData name="Gobburu Chandraiah" userId="b4afd52c8b2f7633" providerId="LiveId" clId="{5EA7E55E-8C63-4AE2-A530-894B8547CED4}" dt="2024-09-11T13:10:17.431" v="1047"/>
          <ac:spMkLst>
            <pc:docMk/>
            <pc:sldMk cId="2600952986" sldId="256"/>
            <ac:spMk id="2" creationId="{E15F5733-96ED-29DE-1AA3-19837D59ACCF}"/>
          </ac:spMkLst>
        </pc:spChg>
        <pc:spChg chg="mod">
          <ac:chgData name="Gobburu Chandraiah" userId="b4afd52c8b2f7633" providerId="LiveId" clId="{5EA7E55E-8C63-4AE2-A530-894B8547CED4}" dt="2024-09-12T08:57:30.943" v="1229" actId="5793"/>
          <ac:spMkLst>
            <pc:docMk/>
            <pc:sldMk cId="2600952986" sldId="256"/>
            <ac:spMk id="3" creationId="{7B512CA0-06DB-E5F5-E935-9601555FEB73}"/>
          </ac:spMkLst>
        </pc:spChg>
      </pc:sldChg>
      <pc:sldChg chg="addSp delSp modSp new mod">
        <pc:chgData name="Gobburu Chandraiah" userId="b4afd52c8b2f7633" providerId="LiveId" clId="{5EA7E55E-8C63-4AE2-A530-894B8547CED4}" dt="2024-09-11T13:10:17.431" v="1047"/>
        <pc:sldMkLst>
          <pc:docMk/>
          <pc:sldMk cId="4228394262" sldId="257"/>
        </pc:sldMkLst>
        <pc:spChg chg="mod">
          <ac:chgData name="Gobburu Chandraiah" userId="b4afd52c8b2f7633" providerId="LiveId" clId="{5EA7E55E-8C63-4AE2-A530-894B8547CED4}" dt="2024-09-11T13:10:17.431" v="1047"/>
          <ac:spMkLst>
            <pc:docMk/>
            <pc:sldMk cId="4228394262" sldId="257"/>
            <ac:spMk id="2" creationId="{C4F7598E-9C39-3295-E522-A9C0461E2CCF}"/>
          </ac:spMkLst>
        </pc:spChg>
        <pc:spChg chg="del mod">
          <ac:chgData name="Gobburu Chandraiah" userId="b4afd52c8b2f7633" providerId="LiveId" clId="{5EA7E55E-8C63-4AE2-A530-894B8547CED4}" dt="2024-09-11T11:11:41.728" v="28"/>
          <ac:spMkLst>
            <pc:docMk/>
            <pc:sldMk cId="4228394262" sldId="257"/>
            <ac:spMk id="3" creationId="{E799A067-CDE5-F08D-3517-61F8CAA00044}"/>
          </ac:spMkLst>
        </pc:spChg>
        <pc:picChg chg="add mod">
          <ac:chgData name="Gobburu Chandraiah" userId="b4afd52c8b2f7633" providerId="LiveId" clId="{5EA7E55E-8C63-4AE2-A530-894B8547CED4}" dt="2024-09-11T13:10:17.431" v="1047"/>
          <ac:picMkLst>
            <pc:docMk/>
            <pc:sldMk cId="4228394262" sldId="257"/>
            <ac:picMk id="5" creationId="{B01D6413-D46D-CD1D-CAC7-1F21E2AE11D4}"/>
          </ac:picMkLst>
        </pc:picChg>
      </pc:sldChg>
      <pc:sldChg chg="addSp modSp new mod">
        <pc:chgData name="Gobburu Chandraiah" userId="b4afd52c8b2f7633" providerId="LiveId" clId="{5EA7E55E-8C63-4AE2-A530-894B8547CED4}" dt="2024-09-12T12:16:27.893" v="1243" actId="5793"/>
        <pc:sldMkLst>
          <pc:docMk/>
          <pc:sldMk cId="1207102128" sldId="258"/>
        </pc:sldMkLst>
        <pc:spChg chg="mod">
          <ac:chgData name="Gobburu Chandraiah" userId="b4afd52c8b2f7633" providerId="LiveId" clId="{5EA7E55E-8C63-4AE2-A530-894B8547CED4}" dt="2024-09-12T12:16:22.129" v="1241" actId="27636"/>
          <ac:spMkLst>
            <pc:docMk/>
            <pc:sldMk cId="1207102128" sldId="258"/>
            <ac:spMk id="2" creationId="{DBC3447A-A8B9-069D-3DCF-EF8255ED004C}"/>
          </ac:spMkLst>
        </pc:spChg>
        <pc:spChg chg="mod">
          <ac:chgData name="Gobburu Chandraiah" userId="b4afd52c8b2f7633" providerId="LiveId" clId="{5EA7E55E-8C63-4AE2-A530-894B8547CED4}" dt="2024-09-12T12:16:27.893" v="1243" actId="5793"/>
          <ac:spMkLst>
            <pc:docMk/>
            <pc:sldMk cId="1207102128" sldId="258"/>
            <ac:spMk id="3" creationId="{9D76EB2B-4796-2058-6B46-10EF33D2AEA3}"/>
          </ac:spMkLst>
        </pc:spChg>
        <pc:picChg chg="add mod">
          <ac:chgData name="Gobburu Chandraiah" userId="b4afd52c8b2f7633" providerId="LiveId" clId="{5EA7E55E-8C63-4AE2-A530-894B8547CED4}" dt="2024-09-12T12:16:22.833" v="1242" actId="1076"/>
          <ac:picMkLst>
            <pc:docMk/>
            <pc:sldMk cId="1207102128" sldId="258"/>
            <ac:picMk id="5" creationId="{8F79FDA2-83B9-FB91-E43D-9F3358408847}"/>
          </ac:picMkLst>
        </pc:picChg>
      </pc:sldChg>
      <pc:sldChg chg="addSp delSp modSp new mod">
        <pc:chgData name="Gobburu Chandraiah" userId="b4afd52c8b2f7633" providerId="LiveId" clId="{5EA7E55E-8C63-4AE2-A530-894B8547CED4}" dt="2024-09-11T13:10:17.784" v="1048" actId="27636"/>
        <pc:sldMkLst>
          <pc:docMk/>
          <pc:sldMk cId="854363046" sldId="259"/>
        </pc:sldMkLst>
        <pc:spChg chg="mod">
          <ac:chgData name="Gobburu Chandraiah" userId="b4afd52c8b2f7633" providerId="LiveId" clId="{5EA7E55E-8C63-4AE2-A530-894B8547CED4}" dt="2024-09-11T13:10:17.784" v="1048" actId="27636"/>
          <ac:spMkLst>
            <pc:docMk/>
            <pc:sldMk cId="854363046" sldId="259"/>
            <ac:spMk id="2" creationId="{F2D258CE-C368-ADCF-C88E-7DDF90A07D7A}"/>
          </ac:spMkLst>
        </pc:spChg>
        <pc:spChg chg="del">
          <ac:chgData name="Gobburu Chandraiah" userId="b4afd52c8b2f7633" providerId="LiveId" clId="{5EA7E55E-8C63-4AE2-A530-894B8547CED4}" dt="2024-09-11T11:30:49.095" v="238"/>
          <ac:spMkLst>
            <pc:docMk/>
            <pc:sldMk cId="854363046" sldId="259"/>
            <ac:spMk id="3" creationId="{B2B214D2-4506-4BBE-C86E-FE42F1810021}"/>
          </ac:spMkLst>
        </pc:spChg>
        <pc:picChg chg="add mod">
          <ac:chgData name="Gobburu Chandraiah" userId="b4afd52c8b2f7633" providerId="LiveId" clId="{5EA7E55E-8C63-4AE2-A530-894B8547CED4}" dt="2024-09-11T11:30:56.167" v="242" actId="14100"/>
          <ac:picMkLst>
            <pc:docMk/>
            <pc:sldMk cId="854363046" sldId="259"/>
            <ac:picMk id="5" creationId="{5076EE17-310C-217C-B3CD-0C9AF08BB173}"/>
          </ac:picMkLst>
        </pc:picChg>
      </pc:sldChg>
      <pc:sldChg chg="addSp delSp modSp new mod">
        <pc:chgData name="Gobburu Chandraiah" userId="b4afd52c8b2f7633" providerId="LiveId" clId="{5EA7E55E-8C63-4AE2-A530-894B8547CED4}" dt="2024-09-11T11:55:10.326" v="427" actId="14100"/>
        <pc:sldMkLst>
          <pc:docMk/>
          <pc:sldMk cId="3296365866" sldId="260"/>
        </pc:sldMkLst>
        <pc:spChg chg="mod">
          <ac:chgData name="Gobburu Chandraiah" userId="b4afd52c8b2f7633" providerId="LiveId" clId="{5EA7E55E-8C63-4AE2-A530-894B8547CED4}" dt="2024-09-11T11:54:32.839" v="420" actId="20577"/>
          <ac:spMkLst>
            <pc:docMk/>
            <pc:sldMk cId="3296365866" sldId="260"/>
            <ac:spMk id="2" creationId="{F6FE970B-1ACB-3474-4DCC-C02B0CD555A4}"/>
          </ac:spMkLst>
        </pc:spChg>
        <pc:spChg chg="mod">
          <ac:chgData name="Gobburu Chandraiah" userId="b4afd52c8b2f7633" providerId="LiveId" clId="{5EA7E55E-8C63-4AE2-A530-894B8547CED4}" dt="2024-09-11T11:54:36.582" v="421" actId="14100"/>
          <ac:spMkLst>
            <pc:docMk/>
            <pc:sldMk cId="3296365866" sldId="260"/>
            <ac:spMk id="3" creationId="{8BA4CEFD-E07D-15A6-0414-1A0E97FF3C46}"/>
          </ac:spMkLst>
        </pc:spChg>
        <pc:picChg chg="add del mod">
          <ac:chgData name="Gobburu Chandraiah" userId="b4afd52c8b2f7633" providerId="LiveId" clId="{5EA7E55E-8C63-4AE2-A530-894B8547CED4}" dt="2024-09-11T11:54:30.100" v="419" actId="478"/>
          <ac:picMkLst>
            <pc:docMk/>
            <pc:sldMk cId="3296365866" sldId="260"/>
            <ac:picMk id="5" creationId="{151822F3-5E66-B512-4050-73E5FC59AB1C}"/>
          </ac:picMkLst>
        </pc:picChg>
        <pc:picChg chg="add mod">
          <ac:chgData name="Gobburu Chandraiah" userId="b4afd52c8b2f7633" providerId="LiveId" clId="{5EA7E55E-8C63-4AE2-A530-894B8547CED4}" dt="2024-09-11T11:55:10.326" v="427" actId="14100"/>
          <ac:picMkLst>
            <pc:docMk/>
            <pc:sldMk cId="3296365866" sldId="260"/>
            <ac:picMk id="7" creationId="{69957F3D-CF77-3B05-13DB-6C7BACC5ADE6}"/>
          </ac:picMkLst>
        </pc:picChg>
      </pc:sldChg>
      <pc:sldChg chg="addSp delSp modSp add mod">
        <pc:chgData name="Gobburu Chandraiah" userId="b4afd52c8b2f7633" providerId="LiveId" clId="{5EA7E55E-8C63-4AE2-A530-894B8547CED4}" dt="2024-09-11T13:10:17.804" v="1049" actId="27636"/>
        <pc:sldMkLst>
          <pc:docMk/>
          <pc:sldMk cId="1237831319" sldId="261"/>
        </pc:sldMkLst>
        <pc:spChg chg="mod">
          <ac:chgData name="Gobburu Chandraiah" userId="b4afd52c8b2f7633" providerId="LiveId" clId="{5EA7E55E-8C63-4AE2-A530-894B8547CED4}" dt="2024-09-11T13:10:17.804" v="1049" actId="27636"/>
          <ac:spMkLst>
            <pc:docMk/>
            <pc:sldMk cId="1237831319" sldId="261"/>
            <ac:spMk id="2" creationId="{F6FE970B-1ACB-3474-4DCC-C02B0CD555A4}"/>
          </ac:spMkLst>
        </pc:spChg>
        <pc:picChg chg="add mod">
          <ac:chgData name="Gobburu Chandraiah" userId="b4afd52c8b2f7633" providerId="LiveId" clId="{5EA7E55E-8C63-4AE2-A530-894B8547CED4}" dt="2024-09-11T11:58:27.366" v="438" actId="14100"/>
          <ac:picMkLst>
            <pc:docMk/>
            <pc:sldMk cId="1237831319" sldId="261"/>
            <ac:picMk id="5" creationId="{134FA91E-767A-B0FF-4A58-DA3FD3B6F786}"/>
          </ac:picMkLst>
        </pc:picChg>
        <pc:picChg chg="del">
          <ac:chgData name="Gobburu Chandraiah" userId="b4afd52c8b2f7633" providerId="LiveId" clId="{5EA7E55E-8C63-4AE2-A530-894B8547CED4}" dt="2024-09-11T11:57:50.577" v="429" actId="21"/>
          <ac:picMkLst>
            <pc:docMk/>
            <pc:sldMk cId="1237831319" sldId="261"/>
            <ac:picMk id="7" creationId="{69957F3D-CF77-3B05-13DB-6C7BACC5ADE6}"/>
          </ac:picMkLst>
        </pc:picChg>
      </pc:sldChg>
      <pc:sldChg chg="addSp modSp new mod">
        <pc:chgData name="Gobburu Chandraiah" userId="b4afd52c8b2f7633" providerId="LiveId" clId="{5EA7E55E-8C63-4AE2-A530-894B8547CED4}" dt="2024-09-11T13:11:01.508" v="1055" actId="14100"/>
        <pc:sldMkLst>
          <pc:docMk/>
          <pc:sldMk cId="2132339949" sldId="262"/>
        </pc:sldMkLst>
        <pc:spChg chg="mod">
          <ac:chgData name="Gobburu Chandraiah" userId="b4afd52c8b2f7633" providerId="LiveId" clId="{5EA7E55E-8C63-4AE2-A530-894B8547CED4}" dt="2024-09-11T13:10:17.811" v="1050" actId="27636"/>
          <ac:spMkLst>
            <pc:docMk/>
            <pc:sldMk cId="2132339949" sldId="262"/>
            <ac:spMk id="2" creationId="{219E8A2A-F45F-6837-0D25-9D71B6FD35C3}"/>
          </ac:spMkLst>
        </pc:spChg>
        <pc:spChg chg="mod">
          <ac:chgData name="Gobburu Chandraiah" userId="b4afd52c8b2f7633" providerId="LiveId" clId="{5EA7E55E-8C63-4AE2-A530-894B8547CED4}" dt="2024-09-11T13:10:17.431" v="1047"/>
          <ac:spMkLst>
            <pc:docMk/>
            <pc:sldMk cId="2132339949" sldId="262"/>
            <ac:spMk id="3" creationId="{DDA53D11-4DE6-AEC6-F2F7-971DF24D0950}"/>
          </ac:spMkLst>
        </pc:spChg>
        <pc:picChg chg="add mod">
          <ac:chgData name="Gobburu Chandraiah" userId="b4afd52c8b2f7633" providerId="LiveId" clId="{5EA7E55E-8C63-4AE2-A530-894B8547CED4}" dt="2024-09-11T13:11:01.508" v="1055" actId="14100"/>
          <ac:picMkLst>
            <pc:docMk/>
            <pc:sldMk cId="2132339949" sldId="262"/>
            <ac:picMk id="5" creationId="{BD260555-1E1E-42EC-528B-493CEEE0A858}"/>
          </ac:picMkLst>
        </pc:picChg>
      </pc:sldChg>
      <pc:sldChg chg="addSp delSp modSp add mod">
        <pc:chgData name="Gobburu Chandraiah" userId="b4afd52c8b2f7633" providerId="LiveId" clId="{5EA7E55E-8C63-4AE2-A530-894B8547CED4}" dt="2024-09-11T13:11:13.348" v="1057" actId="14100"/>
        <pc:sldMkLst>
          <pc:docMk/>
          <pc:sldMk cId="615404247" sldId="263"/>
        </pc:sldMkLst>
        <pc:spChg chg="mod">
          <ac:chgData name="Gobburu Chandraiah" userId="b4afd52c8b2f7633" providerId="LiveId" clId="{5EA7E55E-8C63-4AE2-A530-894B8547CED4}" dt="2024-09-11T13:10:17.819" v="1051" actId="27636"/>
          <ac:spMkLst>
            <pc:docMk/>
            <pc:sldMk cId="615404247" sldId="263"/>
            <ac:spMk id="2" creationId="{219E8A2A-F45F-6837-0D25-9D71B6FD35C3}"/>
          </ac:spMkLst>
        </pc:spChg>
        <pc:spChg chg="mod">
          <ac:chgData name="Gobburu Chandraiah" userId="b4afd52c8b2f7633" providerId="LiveId" clId="{5EA7E55E-8C63-4AE2-A530-894B8547CED4}" dt="2024-09-11T13:10:17.431" v="1047"/>
          <ac:spMkLst>
            <pc:docMk/>
            <pc:sldMk cId="615404247" sldId="263"/>
            <ac:spMk id="3" creationId="{DDA53D11-4DE6-AEC6-F2F7-971DF24D0950}"/>
          </ac:spMkLst>
        </pc:spChg>
        <pc:picChg chg="del">
          <ac:chgData name="Gobburu Chandraiah" userId="b4afd52c8b2f7633" providerId="LiveId" clId="{5EA7E55E-8C63-4AE2-A530-894B8547CED4}" dt="2024-09-11T12:08:14.210" v="609" actId="21"/>
          <ac:picMkLst>
            <pc:docMk/>
            <pc:sldMk cId="615404247" sldId="263"/>
            <ac:picMk id="5" creationId="{BD260555-1E1E-42EC-528B-493CEEE0A858}"/>
          </ac:picMkLst>
        </pc:picChg>
        <pc:picChg chg="add mod">
          <ac:chgData name="Gobburu Chandraiah" userId="b4afd52c8b2f7633" providerId="LiveId" clId="{5EA7E55E-8C63-4AE2-A530-894B8547CED4}" dt="2024-09-11T13:11:13.348" v="1057" actId="14100"/>
          <ac:picMkLst>
            <pc:docMk/>
            <pc:sldMk cId="615404247" sldId="263"/>
            <ac:picMk id="6" creationId="{6FABE5C4-7065-6C25-A400-870621712035}"/>
          </ac:picMkLst>
        </pc:picChg>
      </pc:sldChg>
      <pc:sldChg chg="addSp delSp modSp new mod">
        <pc:chgData name="Gobburu Chandraiah" userId="b4afd52c8b2f7633" providerId="LiveId" clId="{5EA7E55E-8C63-4AE2-A530-894B8547CED4}" dt="2024-09-11T13:12:10.405" v="1066" actId="1076"/>
        <pc:sldMkLst>
          <pc:docMk/>
          <pc:sldMk cId="1052308747" sldId="264"/>
        </pc:sldMkLst>
        <pc:spChg chg="mod">
          <ac:chgData name="Gobburu Chandraiah" userId="b4afd52c8b2f7633" providerId="LiveId" clId="{5EA7E55E-8C63-4AE2-A530-894B8547CED4}" dt="2024-09-11T13:10:17.431" v="1047"/>
          <ac:spMkLst>
            <pc:docMk/>
            <pc:sldMk cId="1052308747" sldId="264"/>
            <ac:spMk id="2" creationId="{2C604AC1-B690-FD56-8368-F8D097D6131A}"/>
          </ac:spMkLst>
        </pc:spChg>
        <pc:spChg chg="mod">
          <ac:chgData name="Gobburu Chandraiah" userId="b4afd52c8b2f7633" providerId="LiveId" clId="{5EA7E55E-8C63-4AE2-A530-894B8547CED4}" dt="2024-09-11T13:11:54.661" v="1064" actId="14100"/>
          <ac:spMkLst>
            <pc:docMk/>
            <pc:sldMk cId="1052308747" sldId="264"/>
            <ac:spMk id="3" creationId="{247D4C63-90E7-99AA-06D6-2913A916B47E}"/>
          </ac:spMkLst>
        </pc:spChg>
        <pc:picChg chg="add del mod">
          <ac:chgData name="Gobburu Chandraiah" userId="b4afd52c8b2f7633" providerId="LiveId" clId="{5EA7E55E-8C63-4AE2-A530-894B8547CED4}" dt="2024-09-11T12:56:05.789" v="956" actId="21"/>
          <ac:picMkLst>
            <pc:docMk/>
            <pc:sldMk cId="1052308747" sldId="264"/>
            <ac:picMk id="5" creationId="{1462BEED-F5A0-5CFE-470A-6D1539209049}"/>
          </ac:picMkLst>
        </pc:picChg>
        <pc:picChg chg="add del">
          <ac:chgData name="Gobburu Chandraiah" userId="b4afd52c8b2f7633" providerId="LiveId" clId="{5EA7E55E-8C63-4AE2-A530-894B8547CED4}" dt="2024-09-11T12:55:37.450" v="952" actId="22"/>
          <ac:picMkLst>
            <pc:docMk/>
            <pc:sldMk cId="1052308747" sldId="264"/>
            <ac:picMk id="7" creationId="{423D893D-13DD-5AB7-633F-6E786AB5DA06}"/>
          </ac:picMkLst>
        </pc:picChg>
        <pc:picChg chg="add mod">
          <ac:chgData name="Gobburu Chandraiah" userId="b4afd52c8b2f7633" providerId="LiveId" clId="{5EA7E55E-8C63-4AE2-A530-894B8547CED4}" dt="2024-09-11T13:12:10.405" v="1066" actId="1076"/>
          <ac:picMkLst>
            <pc:docMk/>
            <pc:sldMk cId="1052308747" sldId="264"/>
            <ac:picMk id="9" creationId="{E2107509-4FC4-4FAF-F071-0241B57335EF}"/>
          </ac:picMkLst>
        </pc:picChg>
      </pc:sldChg>
      <pc:sldChg chg="addSp delSp modSp add mod">
        <pc:chgData name="Gobburu Chandraiah" userId="b4afd52c8b2f7633" providerId="LiveId" clId="{5EA7E55E-8C63-4AE2-A530-894B8547CED4}" dt="2024-09-11T13:11:36.381" v="1061" actId="14100"/>
        <pc:sldMkLst>
          <pc:docMk/>
          <pc:sldMk cId="192231316" sldId="265"/>
        </pc:sldMkLst>
        <pc:spChg chg="mod">
          <ac:chgData name="Gobburu Chandraiah" userId="b4afd52c8b2f7633" providerId="LiveId" clId="{5EA7E55E-8C63-4AE2-A530-894B8547CED4}" dt="2024-09-11T13:10:17.824" v="1052" actId="27636"/>
          <ac:spMkLst>
            <pc:docMk/>
            <pc:sldMk cId="192231316" sldId="265"/>
            <ac:spMk id="2" creationId="{219E8A2A-F45F-6837-0D25-9D71B6FD35C3}"/>
          </ac:spMkLst>
        </pc:spChg>
        <pc:spChg chg="mod">
          <ac:chgData name="Gobburu Chandraiah" userId="b4afd52c8b2f7633" providerId="LiveId" clId="{5EA7E55E-8C63-4AE2-A530-894B8547CED4}" dt="2024-09-11T13:11:36.381" v="1061" actId="14100"/>
          <ac:spMkLst>
            <pc:docMk/>
            <pc:sldMk cId="192231316" sldId="265"/>
            <ac:spMk id="3" creationId="{DDA53D11-4DE6-AEC6-F2F7-971DF24D0950}"/>
          </ac:spMkLst>
        </pc:spChg>
        <pc:picChg chg="add mod">
          <ac:chgData name="Gobburu Chandraiah" userId="b4afd52c8b2f7633" providerId="LiveId" clId="{5EA7E55E-8C63-4AE2-A530-894B8547CED4}" dt="2024-09-11T13:11:25.165" v="1059" actId="14100"/>
          <ac:picMkLst>
            <pc:docMk/>
            <pc:sldMk cId="192231316" sldId="265"/>
            <ac:picMk id="5" creationId="{FED8008E-4190-CD4E-701C-FFC0CC7A588D}"/>
          </ac:picMkLst>
        </pc:picChg>
        <pc:picChg chg="del">
          <ac:chgData name="Gobburu Chandraiah" userId="b4afd52c8b2f7633" providerId="LiveId" clId="{5EA7E55E-8C63-4AE2-A530-894B8547CED4}" dt="2024-09-11T12:13:47.792" v="839" actId="21"/>
          <ac:picMkLst>
            <pc:docMk/>
            <pc:sldMk cId="192231316" sldId="265"/>
            <ac:picMk id="6" creationId="{6FABE5C4-7065-6C25-A400-870621712035}"/>
          </ac:picMkLst>
        </pc:picChg>
      </pc:sldChg>
      <pc:sldChg chg="addSp modSp new mod">
        <pc:chgData name="Gobburu Chandraiah" userId="b4afd52c8b2f7633" providerId="LiveId" clId="{5EA7E55E-8C63-4AE2-A530-894B8547CED4}" dt="2024-09-11T13:13:11.228" v="1077" actId="14100"/>
        <pc:sldMkLst>
          <pc:docMk/>
          <pc:sldMk cId="2081165762" sldId="266"/>
        </pc:sldMkLst>
        <pc:spChg chg="mod">
          <ac:chgData name="Gobburu Chandraiah" userId="b4afd52c8b2f7633" providerId="LiveId" clId="{5EA7E55E-8C63-4AE2-A530-894B8547CED4}" dt="2024-09-11T13:13:05.597" v="1076" actId="14100"/>
          <ac:spMkLst>
            <pc:docMk/>
            <pc:sldMk cId="2081165762" sldId="266"/>
            <ac:spMk id="2" creationId="{23A26167-563A-5E06-AFD1-D7BA958C38B5}"/>
          </ac:spMkLst>
        </pc:spChg>
        <pc:spChg chg="mod">
          <ac:chgData name="Gobburu Chandraiah" userId="b4afd52c8b2f7633" providerId="LiveId" clId="{5EA7E55E-8C63-4AE2-A530-894B8547CED4}" dt="2024-09-11T13:13:11.228" v="1077" actId="14100"/>
          <ac:spMkLst>
            <pc:docMk/>
            <pc:sldMk cId="2081165762" sldId="266"/>
            <ac:spMk id="3" creationId="{5C7D604B-71A5-3D3F-8320-039D9A2C25BB}"/>
          </ac:spMkLst>
        </pc:spChg>
        <pc:picChg chg="add mod">
          <ac:chgData name="Gobburu Chandraiah" userId="b4afd52c8b2f7633" providerId="LiveId" clId="{5EA7E55E-8C63-4AE2-A530-894B8547CED4}" dt="2024-09-11T13:12:54.532" v="1074" actId="14100"/>
          <ac:picMkLst>
            <pc:docMk/>
            <pc:sldMk cId="2081165762" sldId="266"/>
            <ac:picMk id="5" creationId="{78A8BFAB-E145-F269-7E7F-EA55835C3049}"/>
          </ac:picMkLst>
        </pc:picChg>
      </pc:sldChg>
      <pc:sldChg chg="addSp delSp modSp add mod">
        <pc:chgData name="Gobburu Chandraiah" userId="b4afd52c8b2f7633" providerId="LiveId" clId="{5EA7E55E-8C63-4AE2-A530-894B8547CED4}" dt="2024-09-11T13:25:52.133" v="1088" actId="14100"/>
        <pc:sldMkLst>
          <pc:docMk/>
          <pc:sldMk cId="2370304700" sldId="267"/>
        </pc:sldMkLst>
        <pc:spChg chg="mod">
          <ac:chgData name="Gobburu Chandraiah" userId="b4afd52c8b2f7633" providerId="LiveId" clId="{5EA7E55E-8C63-4AE2-A530-894B8547CED4}" dt="2024-09-11T13:12:38.781" v="1071" actId="14100"/>
          <ac:spMkLst>
            <pc:docMk/>
            <pc:sldMk cId="2370304700" sldId="267"/>
            <ac:spMk id="2" creationId="{2C604AC1-B690-FD56-8368-F8D097D6131A}"/>
          </ac:spMkLst>
        </pc:spChg>
        <pc:spChg chg="mod">
          <ac:chgData name="Gobburu Chandraiah" userId="b4afd52c8b2f7633" providerId="LiveId" clId="{5EA7E55E-8C63-4AE2-A530-894B8547CED4}" dt="2024-09-11T13:25:04.390" v="1081"/>
          <ac:spMkLst>
            <pc:docMk/>
            <pc:sldMk cId="2370304700" sldId="267"/>
            <ac:spMk id="3" creationId="{247D4C63-90E7-99AA-06D6-2913A916B47E}"/>
          </ac:spMkLst>
        </pc:spChg>
        <pc:picChg chg="add del mod">
          <ac:chgData name="Gobburu Chandraiah" userId="b4afd52c8b2f7633" providerId="LiveId" clId="{5EA7E55E-8C63-4AE2-A530-894B8547CED4}" dt="2024-09-11T13:25:08.235" v="1082" actId="21"/>
          <ac:picMkLst>
            <pc:docMk/>
            <pc:sldMk cId="2370304700" sldId="267"/>
            <ac:picMk id="5" creationId="{03BECD27-90AB-6408-B859-D0DF079EBE89}"/>
          </ac:picMkLst>
        </pc:picChg>
        <pc:picChg chg="add del">
          <ac:chgData name="Gobburu Chandraiah" userId="b4afd52c8b2f7633" providerId="LiveId" clId="{5EA7E55E-8C63-4AE2-A530-894B8547CED4}" dt="2024-09-11T13:24:51.570" v="1080" actId="22"/>
          <ac:picMkLst>
            <pc:docMk/>
            <pc:sldMk cId="2370304700" sldId="267"/>
            <ac:picMk id="7" creationId="{A3064C1A-B6A4-8CB6-875E-6A55F7D12517}"/>
          </ac:picMkLst>
        </pc:picChg>
        <pc:picChg chg="del">
          <ac:chgData name="Gobburu Chandraiah" userId="b4afd52c8b2f7633" providerId="LiveId" clId="{5EA7E55E-8C63-4AE2-A530-894B8547CED4}" dt="2024-09-11T13:04:13.543" v="974" actId="21"/>
          <ac:picMkLst>
            <pc:docMk/>
            <pc:sldMk cId="2370304700" sldId="267"/>
            <ac:picMk id="9" creationId="{E2107509-4FC4-4FAF-F071-0241B57335EF}"/>
          </ac:picMkLst>
        </pc:picChg>
        <pc:picChg chg="add mod">
          <ac:chgData name="Gobburu Chandraiah" userId="b4afd52c8b2f7633" providerId="LiveId" clId="{5EA7E55E-8C63-4AE2-A530-894B8547CED4}" dt="2024-09-11T13:25:52.133" v="1088" actId="14100"/>
          <ac:picMkLst>
            <pc:docMk/>
            <pc:sldMk cId="2370304700" sldId="267"/>
            <ac:picMk id="10" creationId="{2FDE987F-BED6-C682-CE75-ADDAC79C16B3}"/>
          </ac:picMkLst>
        </pc:picChg>
      </pc:sldChg>
      <pc:sldChg chg="addSp delSp modSp new mod">
        <pc:chgData name="Gobburu Chandraiah" userId="b4afd52c8b2f7633" providerId="LiveId" clId="{5EA7E55E-8C63-4AE2-A530-894B8547CED4}" dt="2024-09-12T08:45:38.962" v="1202" actId="14100"/>
        <pc:sldMkLst>
          <pc:docMk/>
          <pc:sldMk cId="2671316602" sldId="268"/>
        </pc:sldMkLst>
        <pc:spChg chg="mod">
          <ac:chgData name="Gobburu Chandraiah" userId="b4afd52c8b2f7633" providerId="LiveId" clId="{5EA7E55E-8C63-4AE2-A530-894B8547CED4}" dt="2024-09-11T13:44:46.827" v="1130" actId="14100"/>
          <ac:spMkLst>
            <pc:docMk/>
            <pc:sldMk cId="2671316602" sldId="268"/>
            <ac:spMk id="2" creationId="{3F904614-CBF6-615D-95B7-5307D77807B3}"/>
          </ac:spMkLst>
        </pc:spChg>
        <pc:spChg chg="mod">
          <ac:chgData name="Gobburu Chandraiah" userId="b4afd52c8b2f7633" providerId="LiveId" clId="{5EA7E55E-8C63-4AE2-A530-894B8547CED4}" dt="2024-09-12T08:45:35.042" v="1201" actId="14100"/>
          <ac:spMkLst>
            <pc:docMk/>
            <pc:sldMk cId="2671316602" sldId="268"/>
            <ac:spMk id="3" creationId="{BB93D294-C8F0-C424-7F6E-A161C1562F7A}"/>
          </ac:spMkLst>
        </pc:spChg>
        <pc:picChg chg="add del mod">
          <ac:chgData name="Gobburu Chandraiah" userId="b4afd52c8b2f7633" providerId="LiveId" clId="{5EA7E55E-8C63-4AE2-A530-894B8547CED4}" dt="2024-09-11T14:45:23.445" v="1146" actId="21"/>
          <ac:picMkLst>
            <pc:docMk/>
            <pc:sldMk cId="2671316602" sldId="268"/>
            <ac:picMk id="5" creationId="{42601657-C031-CDCF-53E6-1F74645E9A8D}"/>
          </ac:picMkLst>
        </pc:picChg>
        <pc:picChg chg="add del mod">
          <ac:chgData name="Gobburu Chandraiah" userId="b4afd52c8b2f7633" providerId="LiveId" clId="{5EA7E55E-8C63-4AE2-A530-894B8547CED4}" dt="2024-09-12T08:42:48.762" v="1190" actId="21"/>
          <ac:picMkLst>
            <pc:docMk/>
            <pc:sldMk cId="2671316602" sldId="268"/>
            <ac:picMk id="7" creationId="{7EB5C4C3-C281-D646-FD6B-D0AA6B728EE6}"/>
          </ac:picMkLst>
        </pc:picChg>
        <pc:picChg chg="add mod">
          <ac:chgData name="Gobburu Chandraiah" userId="b4afd52c8b2f7633" providerId="LiveId" clId="{5EA7E55E-8C63-4AE2-A530-894B8547CED4}" dt="2024-09-12T08:45:38.962" v="1202" actId="14100"/>
          <ac:picMkLst>
            <pc:docMk/>
            <pc:sldMk cId="2671316602" sldId="268"/>
            <ac:picMk id="9" creationId="{3A043C6B-E560-6AF6-660C-730CA021F0C2}"/>
          </ac:picMkLst>
        </pc:picChg>
      </pc:sldChg>
      <pc:sldChg chg="delSp modSp new mod">
        <pc:chgData name="Gobburu Chandraiah" userId="b4afd52c8b2f7633" providerId="LiveId" clId="{5EA7E55E-8C63-4AE2-A530-894B8547CED4}" dt="2024-09-12T22:51:05.316" v="1302" actId="1076"/>
        <pc:sldMkLst>
          <pc:docMk/>
          <pc:sldMk cId="1068333817" sldId="269"/>
        </pc:sldMkLst>
        <pc:spChg chg="mod">
          <ac:chgData name="Gobburu Chandraiah" userId="b4afd52c8b2f7633" providerId="LiveId" clId="{5EA7E55E-8C63-4AE2-A530-894B8547CED4}" dt="2024-09-12T22:51:05.316" v="1302" actId="1076"/>
          <ac:spMkLst>
            <pc:docMk/>
            <pc:sldMk cId="1068333817" sldId="269"/>
            <ac:spMk id="2" creationId="{92E4463E-EEC7-DEC6-53A1-914A69A7965E}"/>
          </ac:spMkLst>
        </pc:spChg>
        <pc:spChg chg="del">
          <ac:chgData name="Gobburu Chandraiah" userId="b4afd52c8b2f7633" providerId="LiveId" clId="{5EA7E55E-8C63-4AE2-A530-894B8547CED4}" dt="2024-09-11T13:45:44.433" v="1145" actId="21"/>
          <ac:spMkLst>
            <pc:docMk/>
            <pc:sldMk cId="1068333817" sldId="269"/>
            <ac:spMk id="3" creationId="{8B20600F-FAE5-E278-7F19-7523C371DE1D}"/>
          </ac:spMkLst>
        </pc:spChg>
      </pc:sldChg>
      <pc:sldChg chg="new del">
        <pc:chgData name="Gobburu Chandraiah" userId="b4afd52c8b2f7633" providerId="LiveId" clId="{5EA7E55E-8C63-4AE2-A530-894B8547CED4}" dt="2024-09-11T13:45:26.318" v="1136" actId="2696"/>
        <pc:sldMkLst>
          <pc:docMk/>
          <pc:sldMk cId="2997730558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1B6E2-42E8-48EF-BA1C-8A42EFDFFBB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F6B8B-D92F-48F5-9FA9-E2358522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8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F6B8B-D92F-48F5-9FA9-E2358522F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2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F6B8B-D92F-48F5-9FA9-E2358522F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F6B8B-D92F-48F5-9FA9-E2358522F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F6B8B-D92F-48F5-9FA9-E2358522F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F6B8B-D92F-48F5-9FA9-E2358522F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7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F6B8B-D92F-48F5-9FA9-E2358522F0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F6B8B-D92F-48F5-9FA9-E2358522F0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F6B8B-D92F-48F5-9FA9-E2358522F0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1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0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0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7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9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8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6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5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9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0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6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9DA333-B59C-423A-98EE-31989F331E03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0FF22E-CA4D-4D8A-9AF1-8EE4EC3ED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5733-96ED-29DE-1AA3-19837D59A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Walmart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12CA0-06DB-E5F5-E935-9601555FE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</a:t>
            </a:r>
          </a:p>
          <a:p>
            <a:r>
              <a:rPr lang="en-US" dirty="0"/>
              <a:t>By Lakshmi </a:t>
            </a:r>
          </a:p>
        </p:txBody>
      </p:sp>
    </p:spTree>
    <p:extLst>
      <p:ext uri="{BB962C8B-B14F-4D97-AF65-F5344CB8AC3E}">
        <p14:creationId xmlns:p14="http://schemas.microsoft.com/office/powerpoint/2010/main" val="260095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AC1-B690-FD56-8368-F8D097D6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4C63-90E7-99AA-06D6-2913A916B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019"/>
            <a:ext cx="10515600" cy="3730943"/>
          </a:xfrm>
        </p:spPr>
        <p:txBody>
          <a:bodyPr/>
          <a:lstStyle/>
          <a:p>
            <a:r>
              <a:rPr lang="en-US" dirty="0"/>
              <a:t>weekly_sales_data &lt;- data_store$Weekly_Sales</a:t>
            </a:r>
          </a:p>
          <a:p>
            <a:r>
              <a:rPr lang="en-US" dirty="0"/>
              <a:t>hist(weekly_sales_data)</a:t>
            </a:r>
          </a:p>
          <a:p>
            <a:endParaRPr lang="en-US" dirty="0"/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E2107509-4FC4-4FAF-F071-0241B5733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67" y="3429000"/>
            <a:ext cx="838573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0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AC1-B690-FD56-8368-F8D097D6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23808"/>
          </a:xfrm>
        </p:spPr>
        <p:txBody>
          <a:bodyPr/>
          <a:lstStyle/>
          <a:p>
            <a:r>
              <a:rPr lang="en-US" dirty="0"/>
              <a:t>Data Visualization –Boxplot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4C63-90E7-99AA-06D6-2913A916B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240"/>
            <a:ext cx="10515600" cy="425672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(data_store,aes(x=weekly_sales_data)) +  geom_boxplot()</a:t>
            </a:r>
          </a:p>
        </p:txBody>
      </p:sp>
      <p:pic>
        <p:nvPicPr>
          <p:cNvPr id="10" name="Picture 9" descr="A graph with a bar graph&#10;&#10;Description automatically generated">
            <a:extLst>
              <a:ext uri="{FF2B5EF4-FFF2-40B4-BE49-F238E27FC236}">
                <a16:creationId xmlns:a16="http://schemas.microsoft.com/office/drawing/2014/main" id="{2FDE987F-BED6-C682-CE75-ADDAC79C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8" y="2560320"/>
            <a:ext cx="8429624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0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6167-563A-5E06-AFD1-D7BA958C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15248"/>
          </a:xfrm>
        </p:spPr>
        <p:txBody>
          <a:bodyPr/>
          <a:lstStyle/>
          <a:p>
            <a:r>
              <a:rPr lang="en-US" dirty="0"/>
              <a:t>Data Visualization –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604B-71A5-3D3F-8320-039D9A2C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81"/>
            <a:ext cx="10515600" cy="4279582"/>
          </a:xfrm>
        </p:spPr>
        <p:txBody>
          <a:bodyPr/>
          <a:lstStyle/>
          <a:p>
            <a:r>
              <a:rPr lang="en-US" dirty="0"/>
              <a:t>scatter.smooth(temperature_data,weekly_sales_data)</a:t>
            </a:r>
          </a:p>
          <a:p>
            <a:endParaRPr lang="en-US" dirty="0"/>
          </a:p>
        </p:txBody>
      </p:sp>
      <p:pic>
        <p:nvPicPr>
          <p:cNvPr id="5" name="Picture 4" descr="A graph of a cluster of black dots&#10;&#10;Description automatically generated">
            <a:extLst>
              <a:ext uri="{FF2B5EF4-FFF2-40B4-BE49-F238E27FC236}">
                <a16:creationId xmlns:a16="http://schemas.microsoft.com/office/drawing/2014/main" id="{78A8BFAB-E145-F269-7E7F-EA55835C3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39" y="2628900"/>
            <a:ext cx="8521321" cy="35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6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4614-CBF6-615D-95B7-5307D778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9" y="754380"/>
            <a:ext cx="8158688" cy="822960"/>
          </a:xfrm>
        </p:spPr>
        <p:txBody>
          <a:bodyPr>
            <a:normAutofit/>
          </a:bodyPr>
          <a:lstStyle/>
          <a:p>
            <a:r>
              <a:rPr lang="en-US" dirty="0"/>
              <a:t>Data Visualization-Time Series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D294-C8F0-C424-7F6E-A161C1562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7" y="1760221"/>
            <a:ext cx="8158690" cy="720089"/>
          </a:xfrm>
        </p:spPr>
        <p:txBody>
          <a:bodyPr>
            <a:normAutofit/>
          </a:bodyPr>
          <a:lstStyle/>
          <a:p>
            <a:r>
              <a:rPr lang="en-US" sz="1200" dirty="0" err="1"/>
              <a:t>date_formatted</a:t>
            </a:r>
            <a:r>
              <a:rPr lang="en-US" sz="1200" dirty="0"/>
              <a:t> &lt;- </a:t>
            </a:r>
            <a:r>
              <a:rPr lang="en-US" sz="1200" dirty="0" err="1"/>
              <a:t>as.Date</a:t>
            </a:r>
            <a:r>
              <a:rPr lang="en-US" sz="1200" dirty="0"/>
              <a:t>(data_</a:t>
            </a:r>
            <a:r>
              <a:rPr lang="en-US" sz="1200" dirty="0" err="1"/>
              <a:t>store$Date</a:t>
            </a:r>
            <a:r>
              <a:rPr lang="en-US" sz="1200" dirty="0"/>
              <a:t>,"%d-%m-%Y")</a:t>
            </a:r>
          </a:p>
          <a:p>
            <a:r>
              <a:rPr lang="en-US" sz="1200" dirty="0" err="1"/>
              <a:t>ggplot</a:t>
            </a:r>
            <a:r>
              <a:rPr lang="en-US" sz="1200" dirty="0"/>
              <a:t>(data_store,aes(x=</a:t>
            </a:r>
            <a:r>
              <a:rPr lang="en-US" sz="1200" dirty="0" err="1"/>
              <a:t>date_formatted,y</a:t>
            </a:r>
            <a:r>
              <a:rPr lang="en-US" sz="1200" dirty="0"/>
              <a:t>=weekly_sales_data)) + </a:t>
            </a:r>
            <a:r>
              <a:rPr lang="en-US" sz="1200" dirty="0" err="1"/>
              <a:t>geom_line</a:t>
            </a:r>
            <a:r>
              <a:rPr lang="en-US" sz="1200" dirty="0"/>
              <a:t>()</a:t>
            </a: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043C6B-E560-6AF6-660C-730CA021F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9" y="2480310"/>
            <a:ext cx="10164081" cy="36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1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463E-EEC7-DEC6-53A1-914A69A79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2293"/>
            <a:ext cx="6815669" cy="1515533"/>
          </a:xfrm>
        </p:spPr>
        <p:txBody>
          <a:bodyPr/>
          <a:lstStyle/>
          <a:p>
            <a:r>
              <a:rPr lang="en-US" dirty="0"/>
              <a:t>Any Questions?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833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598E-9C39-3295-E522-A9C0461E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Setup-Analyze Data using R 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01D6413-D46D-CD1D-CAC7-1F21E2AE1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94" y="2801740"/>
            <a:ext cx="8326012" cy="2829320"/>
          </a:xfrm>
        </p:spPr>
      </p:pic>
    </p:spTree>
    <p:extLst>
      <p:ext uri="{BB962C8B-B14F-4D97-AF65-F5344CB8AC3E}">
        <p14:creationId xmlns:p14="http://schemas.microsoft.com/office/powerpoint/2010/main" val="422839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447A-A8B9-069D-3DCF-EF8255ED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810"/>
            <a:ext cx="10515600" cy="60579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Read and Summarize the data from the input csv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EB2B-4796-2058-6B46-10EF33D2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90" y="1371600"/>
            <a:ext cx="1040511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Read data from csv using read.csv(“File path\\filename.csv”)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79FDA2-83B9-FB91-E43D-9F335840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6" y="1977390"/>
            <a:ext cx="977629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0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58CE-C368-ADCF-C88E-7DDF90A0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for missing values-data suggests False for NA</a:t>
            </a:r>
          </a:p>
        </p:txBody>
      </p:sp>
      <p:pic>
        <p:nvPicPr>
          <p:cNvPr id="5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076EE17-310C-217C-B3CD-0C9AF08BB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767"/>
            <a:ext cx="10515600" cy="2871537"/>
          </a:xfrm>
        </p:spPr>
      </p:pic>
    </p:spTree>
    <p:extLst>
      <p:ext uri="{BB962C8B-B14F-4D97-AF65-F5344CB8AC3E}">
        <p14:creationId xmlns:p14="http://schemas.microsoft.com/office/powerpoint/2010/main" val="85436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970B-1ACB-3474-4DCC-C02B0CD5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214010"/>
            <a:ext cx="10802701" cy="2512093"/>
          </a:xfrm>
        </p:spPr>
        <p:txBody>
          <a:bodyPr>
            <a:normAutofit/>
          </a:bodyPr>
          <a:lstStyle/>
          <a:p>
            <a:r>
              <a:rPr lang="en-US" dirty="0"/>
              <a:t>Statistical Analysis-Descriptive Analysis on key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CEFD-E07D-15A6-0414-1A0E97FF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1811"/>
            <a:ext cx="10515600" cy="30378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white screen with text&#10;&#10;Description automatically generated">
            <a:extLst>
              <a:ext uri="{FF2B5EF4-FFF2-40B4-BE49-F238E27FC236}">
                <a16:creationId xmlns:a16="http://schemas.microsoft.com/office/drawing/2014/main" id="{69957F3D-CF77-3B05-13DB-6C7BACC5A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051812"/>
            <a:ext cx="10528300" cy="27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970B-1ACB-3474-4DCC-C02B0CD5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214010"/>
            <a:ext cx="10802701" cy="2512093"/>
          </a:xfrm>
        </p:spPr>
        <p:txBody>
          <a:bodyPr>
            <a:normAutofit/>
          </a:bodyPr>
          <a:lstStyle/>
          <a:p>
            <a:r>
              <a:rPr lang="en-US" dirty="0"/>
              <a:t>Statistical Analysis-Descriptive Analysis on key columns- Weekly Sales and CPI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CEFD-E07D-15A6-0414-1A0E97FF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51811"/>
            <a:ext cx="10515600" cy="30378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4FA91E-767A-B0FF-4A58-DA3FD3B6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3051811"/>
            <a:ext cx="10608310" cy="32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3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8A2A-F45F-6837-0D25-9D71B6FD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Analysis – Analyzing weekly sales and CPI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3D11-4DE6-AEC6-F2F7-971DF24D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find correlation between weekly sales and CPI</a:t>
            </a:r>
          </a:p>
          <a:p>
            <a:endParaRPr lang="en-U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D260555-1E1E-42EC-528B-493CEEE0A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89" y="3051810"/>
            <a:ext cx="8218609" cy="30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3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8A2A-F45F-6837-0D25-9D71B6FD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Analysis – Analyzing weekly sales and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3D11-4DE6-AEC6-F2F7-971DF24D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observe few stores stores(01-20) outperformed in weekly sales, compared to new stores with store name &gt;20</a:t>
            </a:r>
          </a:p>
          <a:p>
            <a:endParaRPr lang="en-US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FABE5C4-7065-6C25-A400-870621712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3270"/>
            <a:ext cx="10515600" cy="28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0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8A2A-F45F-6837-0D25-9D71B6FD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Analysis – Analyzing Temperature and Fuel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3D11-4DE6-AEC6-F2F7-971DF24D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989071"/>
          </a:xfrm>
        </p:spPr>
        <p:txBody>
          <a:bodyPr/>
          <a:lstStyle/>
          <a:p>
            <a:r>
              <a:rPr lang="en-US" dirty="0"/>
              <a:t>We observe, Temperature and fuel price are highly correlated .	</a:t>
            </a:r>
          </a:p>
        </p:txBody>
      </p:sp>
      <p:pic>
        <p:nvPicPr>
          <p:cNvPr id="5" name="Picture 4" descr="A graph showing a number of black dots&#10;&#10;Description automatically generated">
            <a:extLst>
              <a:ext uri="{FF2B5EF4-FFF2-40B4-BE49-F238E27FC236}">
                <a16:creationId xmlns:a16="http://schemas.microsoft.com/office/drawing/2014/main" id="{FED8008E-4190-CD4E-701C-FFC0CC7A5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25" y="2926080"/>
            <a:ext cx="819655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1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1514</TotalTime>
  <Words>264</Words>
  <Application>Microsoft Office PowerPoint</Application>
  <PresentationFormat>Widescreen</PresentationFormat>
  <Paragraphs>34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Garamond</vt:lpstr>
      <vt:lpstr>Organic</vt:lpstr>
      <vt:lpstr>Walmart Analysis</vt:lpstr>
      <vt:lpstr>Environment Setup-Analyze Data using R </vt:lpstr>
      <vt:lpstr>Read and Summarize the data from the input csv file </vt:lpstr>
      <vt:lpstr>Check for missing values-data suggests False for NA</vt:lpstr>
      <vt:lpstr>Statistical Analysis-Descriptive Analysis on key columns</vt:lpstr>
      <vt:lpstr>Statistical Analysis-Descriptive Analysis on key columns- Weekly Sales and CPI</vt:lpstr>
      <vt:lpstr>Correlation Analysis – Analyzing weekly sales and CPI</vt:lpstr>
      <vt:lpstr>Correlation Analysis – Analyzing weekly sales and Store</vt:lpstr>
      <vt:lpstr>Correlation Analysis – Analyzing Temperature and Fuel Price</vt:lpstr>
      <vt:lpstr>Data Visualization –Histogram</vt:lpstr>
      <vt:lpstr>Data Visualization –Boxplot</vt:lpstr>
      <vt:lpstr>Data Visualization – Scatter Plot</vt:lpstr>
      <vt:lpstr>Data Visualization-Time Series </vt:lpstr>
      <vt:lpstr>Any Questions?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Gobburu Chandraiah</dc:creator>
  <cp:lastModifiedBy>Gobburu Chandraiah</cp:lastModifiedBy>
  <cp:revision>1</cp:revision>
  <dcterms:created xsi:type="dcterms:W3CDTF">2024-09-11T11:03:10Z</dcterms:created>
  <dcterms:modified xsi:type="dcterms:W3CDTF">2024-09-12T22:51:08Z</dcterms:modified>
</cp:coreProperties>
</file>