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bburu Chandraiah" userId="b4afd52c8b2f7633" providerId="LiveId" clId="{63056EAD-65D1-4BD8-8152-BDD11C4FE81D}"/>
    <pc:docChg chg="modSld">
      <pc:chgData name="Gobburu Chandraiah" userId="b4afd52c8b2f7633" providerId="LiveId" clId="{63056EAD-65D1-4BD8-8152-BDD11C4FE81D}" dt="2024-09-13T13:15:37.751" v="9" actId="20577"/>
      <pc:docMkLst>
        <pc:docMk/>
      </pc:docMkLst>
      <pc:sldChg chg="modSp mod">
        <pc:chgData name="Gobburu Chandraiah" userId="b4afd52c8b2f7633" providerId="LiveId" clId="{63056EAD-65D1-4BD8-8152-BDD11C4FE81D}" dt="2024-09-13T13:15:37.751" v="9" actId="20577"/>
        <pc:sldMkLst>
          <pc:docMk/>
          <pc:sldMk cId="3199217871" sldId="256"/>
        </pc:sldMkLst>
        <pc:spChg chg="mod">
          <ac:chgData name="Gobburu Chandraiah" userId="b4afd52c8b2f7633" providerId="LiveId" clId="{63056EAD-65D1-4BD8-8152-BDD11C4FE81D}" dt="2024-09-13T13:15:37.751" v="9" actId="20577"/>
          <ac:spMkLst>
            <pc:docMk/>
            <pc:sldMk cId="3199217871" sldId="256"/>
            <ac:spMk id="2" creationId="{32BFE70C-F680-BD64-132C-20C11E82D5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CF4D-4A04-EF82-F6C0-D935D092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FCCEA-2679-B9B8-3B47-A5C174DE7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9C97-674E-920C-B497-83481E35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CD96-3FA0-A4D2-33CF-6DF31E0D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691D5-4279-9BFE-ABD8-9117AB89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967E-6134-030E-6F54-ECB3FE1C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6ACB-4D6A-F8BF-8B92-69AD0E9C8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59AE-8082-EA57-2BA6-5B63BFC3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7D00-5B61-F370-DE85-08F161D2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D507-3BC6-20C6-27ED-24DBAAE3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46CFA-7E2A-1A87-76F2-E4D94855D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C332E-C206-0C49-0AEF-547A1479B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4533-79A3-027D-9762-1FA19A60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F957-C31A-7EBA-04C7-5C19C6DF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CA68-C9E3-F795-CBAF-45C7BE9C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82AF-46C2-16E3-FE44-635192B7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1028-9C40-9E07-BB68-CDC8E06F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71FE-99A2-E8F9-6E2D-AD904B81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0D5A-3A3B-8828-AE2E-6E73F1E0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BF79-04FE-94D5-6EF9-13694E1A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95BD-203D-EA97-30F8-42A79FAF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9E60D-5AAC-A2EA-406C-7A5E3C49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6100-6825-6A33-0CFF-CA30204F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A86F-CF71-AC4C-AC22-6FEC5B8E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59E1-1E89-0532-E460-864869BA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2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A01C-5B31-D42F-DB9B-035200B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1AA8-9EEE-AEFE-0D15-B03291CB2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B55E-3344-E3C7-74AA-EBAF7540E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77694-F9AD-83B2-BFDA-EC39A4EC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F28C5-FAA4-7ECA-14D0-EC5BC656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1C52E-AE9F-DCBE-7973-91B2C7E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0116-5765-C339-3798-8A7F307B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099B-583B-E312-86C9-AA818C3C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9BC2-1F36-411D-BC68-2261B61CE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5DAFA-D06C-F399-FD02-AB1DE3B9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237AF-787D-8E93-27A2-5BEBDEA4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CA87-253E-E5AD-B9E3-0C7D405A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4A4D6-81E7-F0F2-13C1-4CB29011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B9C9C-EF79-525F-7799-240C1C8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3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7138-57B6-30E4-A9A9-B5289A08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DD9DE-5A34-1EEC-382C-1870BF14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0CD8A-D3D5-C5F3-51E7-C642C81A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624B-0D11-001F-EB7B-5B9F3785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511D0-FE26-C3AA-467B-6A0F2A79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B0100-3756-B6B8-C77B-7B93BCB0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599A6-EDAF-45AA-0EE5-E1787351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8855-FA83-0232-D17A-AED3355B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AC40-5B63-8363-7C28-2A9861C3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BE8A5-6328-FA95-9B8B-D9487E4CF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B1409-5E8B-0476-559A-771DC36E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05B6-DE4B-0243-EC49-B82A81FC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F15FC-9CBB-80E8-E9C6-A29872E2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3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1E1D-BCBB-1B15-AE06-25ACE0E5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59773-A2FE-10BE-6D93-780896771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CBEE9-8496-BB08-2DFB-B09B9D652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1DAE1-12E7-D967-475C-36198B11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EAA76-C201-DB60-0754-66AC25B1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2943-3CA7-8B87-A8FD-7E138BB3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41EB7-4800-DD40-AC8C-C1DFF716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0F83-B218-7331-01FC-A04909582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29BA-5FD1-7967-5B58-B16A4F83C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77E9-03E9-C674-57CC-2B5D96356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6A87-32B9-477A-9D07-01B82188A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6028FC46-C893-6D2C-53B6-B6EBCC90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FE70C-F680-BD64-132C-20C11E82D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en-US" sz="6000"/>
              <a:t>Analyze E-commerce </a:t>
            </a:r>
            <a:r>
              <a:rPr lang="en-US" sz="6000" dirty="0"/>
              <a:t>Sales Data using Pandas</a:t>
            </a:r>
            <a:endParaRPr lang="en-US" sz="8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1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–Monthly trends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E368ECD1-659C-5F19-4ED5-E9970A2D3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07" y="1825625"/>
            <a:ext cx="4567785" cy="4351338"/>
          </a:xfrm>
        </p:spPr>
      </p:pic>
    </p:spTree>
    <p:extLst>
      <p:ext uri="{BB962C8B-B14F-4D97-AF65-F5344CB8AC3E}">
        <p14:creationId xmlns:p14="http://schemas.microsoft.com/office/powerpoint/2010/main" val="371718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Thank you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D083892-6B38-7D5C-91AB-E1EA2B155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9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D8FC-978C-C257-5068-17E18597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gain valuable insights into retail sales performance and identify key trends, patterns, and opportunities by utilizing Pandas for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90684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Data Cleaning and Preparation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D4BFE8-B7A3-AC73-36CB-986C77FE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152309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Import and clean the retail sales dataset, handling missing values, inconsistencies, and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Convert data types as necessary (e.g., dates, numerical values).</a:t>
            </a:r>
          </a:p>
          <a:p>
            <a:endParaRPr lang="en-US" sz="1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009551-E839-6FAF-C3B5-87E6948C5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333469"/>
            <a:ext cx="6922008" cy="42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0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D8FC-978C-C257-5068-17E18597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sales and understand distribution using Histogram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E6A33B-C1C9-F7B5-5D0C-324F10BF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6" y="2871787"/>
            <a:ext cx="3643312" cy="3851275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B5C0961-4C8A-F05C-2BF7-C4CBAD82D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2871786"/>
            <a:ext cx="5715001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8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Summary by location and category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97D499-20BC-C62E-5F99-EBC9D989B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190"/>
            <a:ext cx="7706801" cy="230447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BDDDB1-FD67-82EA-17D5-4E84ECF40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3828854"/>
            <a:ext cx="77068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0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Customer data , products data with Sales Data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BB6C-23B6-F66A-5A13-808CEEF0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3303"/>
            <a:ext cx="10515600" cy="2015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899C3-1F59-4105-BBD1-549AF681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49" y="5397372"/>
            <a:ext cx="843080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age bins to analyze retail sales data, to gain valuable insights into customer behavior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D2936A-7DF4-20A3-FAD1-94828D562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1876428"/>
            <a:ext cx="10515600" cy="219233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38EE37-0125-22AD-269B-B50B1B326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2" y="4576639"/>
            <a:ext cx="548716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2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Monthly Sales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31B61B-9EB1-A3A0-C4CC-4AD0E16C7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4" y="2986740"/>
            <a:ext cx="5706271" cy="2029108"/>
          </a:xfrm>
        </p:spPr>
      </p:pic>
    </p:spTree>
    <p:extLst>
      <p:ext uri="{BB962C8B-B14F-4D97-AF65-F5344CB8AC3E}">
        <p14:creationId xmlns:p14="http://schemas.microsoft.com/office/powerpoint/2010/main" val="173289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1C6-5C29-6E41-BE1D-6B6D2EF1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purchase frequency of customer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C0FA95-9E05-0360-6CF5-A2772383A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35" y="2091265"/>
            <a:ext cx="9345329" cy="3820058"/>
          </a:xfrm>
        </p:spPr>
      </p:pic>
    </p:spTree>
    <p:extLst>
      <p:ext uri="{BB962C8B-B14F-4D97-AF65-F5344CB8AC3E}">
        <p14:creationId xmlns:p14="http://schemas.microsoft.com/office/powerpoint/2010/main" val="3740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125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Roboto</vt:lpstr>
      <vt:lpstr>Office Theme</vt:lpstr>
      <vt:lpstr>Analyze E-commerce Sales Data using Pandas</vt:lpstr>
      <vt:lpstr>Objective</vt:lpstr>
      <vt:lpstr>Data Cleaning and Preparation</vt:lpstr>
      <vt:lpstr>Exploratory Data Analysis (EDA):</vt:lpstr>
      <vt:lpstr>Summary by location and category</vt:lpstr>
      <vt:lpstr>Merge Customer data , products data with Sales Data </vt:lpstr>
      <vt:lpstr>Use age bins to analyze retail sales data, to gain valuable insights into customer behavior</vt:lpstr>
      <vt:lpstr>Analyze Monthly Sales</vt:lpstr>
      <vt:lpstr>Analyze purchase frequency of customer</vt:lpstr>
      <vt:lpstr>Data Visualization –Monthly trends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Gobburu Chandraiah</dc:creator>
  <cp:lastModifiedBy>Gobburu Chandraiah</cp:lastModifiedBy>
  <cp:revision>1</cp:revision>
  <dcterms:created xsi:type="dcterms:W3CDTF">2024-09-13T11:19:20Z</dcterms:created>
  <dcterms:modified xsi:type="dcterms:W3CDTF">2024-09-13T13:15:46Z</dcterms:modified>
</cp:coreProperties>
</file>