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81"/>
  </p:normalViewPr>
  <p:slideViewPr>
    <p:cSldViewPr snapToGrid="0">
      <p:cViewPr varScale="1">
        <p:scale>
          <a:sx n="95" d="100"/>
          <a:sy n="95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9A9AC-F67F-AE71-9B93-29750DF68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26764C-A758-7A69-ED0D-1D9FBD403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34F60C-DEFB-15E0-79ED-95F6F42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ECE29-3F21-BCFF-ACDB-C4E4D36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B4817-4E3B-A672-365D-70B97E85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79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5DFB2-0380-D3F7-BAB4-D44963E2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A36FCE-7313-14B7-2F86-97272B24F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8C7745-6A0F-57C0-81D1-211CC9B1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40FCF-2C81-92A8-1226-6D818DBF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91EB4-36CD-E9C7-8274-1AC1094E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65046F-91AA-8185-E3C4-A6F4499F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51919-A6B4-79A7-4EA2-0537967E6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D005C7-C8C0-F153-A345-3CF42D5C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29381-3397-E4AE-4477-4F7E9BCE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D2DCFD-0384-337E-59CA-0385E331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44726-393A-AD4B-A735-779D74A1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D109E-91F4-3D8E-27B1-315D0B7B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604E5B-F16C-B672-1E26-C8A9F874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D9677-A80F-A6A8-EADF-B0D15917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1F725-56AA-5377-D3E1-C1699FAE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234D2-D7A5-B141-2990-14EC1AF7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2B3240-F6A1-F374-C780-DE680BEDA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A7AE1-A453-F4B8-9BAB-070E08E2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406E3-8E0B-C96F-CFFC-457F36EC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18AFF0-0FFE-7B08-77D2-DF621C1B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9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A2029-80A9-9C9E-7BAC-059FA572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CEA6E-5F15-4F6A-AA8F-09746748F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CC67DD-F960-76DB-8CD7-18B47874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577370-3C61-E0A5-5FD4-600F927F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B47636-30FE-8356-B80E-D4E58124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0DF0EF-D9BD-93A4-F5EA-99B3C26A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7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9A1B-C4A9-0FC9-332A-43D09B9C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A064A6-EED7-26CB-4194-1D756CC2A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6F6414-209C-6B5E-E1C1-7A07ADFD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ECBFAF-DCFD-A125-2B9B-A46C3846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4E2AFA-CBC1-720D-0CC7-97461F297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A5066F-C19C-8A17-C846-0E930F88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701BC6-96A5-75C2-6B4E-19CC5D2F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7F95CF-1396-33F0-3290-59F136AB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82615-1800-2E9C-7824-75A323EC6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F42141-9516-5189-DB84-3BBDD751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D3340E-77F3-6544-4BF3-3A4BFE2F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6BC56-CC70-74AF-198E-4936195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5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624E95-5383-228B-FC0E-073A6B12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F76338-A332-6EF7-B670-2AA14BBD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BDEFF-9E10-4636-2A32-C0E35BBE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1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6A3E6-97A2-56A1-0F14-218BF51E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85DA20-40D1-703B-D77D-B8DBC4E03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E77AF1-D528-BC29-24A8-1448C849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9D8B0-D1F2-57AB-4396-78A6F6D4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83A48-AB7A-4508-B0E4-EBC2B03A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661DA4-522A-EB6C-6DCE-E50487CE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40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370E8-13C1-2364-31EC-6A06EDF4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62C070-3D15-AFCF-072F-5D4CA884F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15A57B-2940-6837-13D4-C1A020DBE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CDEF2-ECB3-5D72-2220-07B4135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FEE35A-3D42-618E-1908-428CB412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410B97-D701-83CD-F3DD-C50F62F6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33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17E084-A395-4DB9-152F-9C730C94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F6C94A-43ED-0FBE-AADF-0A82CF59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7CD73-F955-05A4-E8FE-6E87D68D1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984C8-9E0E-9549-8FF5-2766394DB570}" type="datetimeFigureOut">
              <a:rPr lang="de-DE" smtClean="0"/>
              <a:t>02.01.25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EB7BF5-7DD9-93EA-77D2-66B35A50C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7C971-000E-49BA-0FB8-A63E5A004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E7B3E-38DE-C140-9E07-5146A83A3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5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63EB6-62B1-3649-A7A7-7F94967D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6BCF63-4141-F887-35AB-CBB2B023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Erhöhung der Transportzeiten und Reduktion der Bearbeitungszeiten, um die Anzahl der Transporte zu erhöhen und die Auswirkungen der einzelnen Steuerungsverfahren stärker hervorzuheben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37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2F228-49D1-1C57-C6AA-B0660F76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 1: FIFO Abfertigung der Aufträge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AD0A5-CB38-E661-C87F-AF042E07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Aufträge ohne weitere Priorisierung in Queue gesammelt</a:t>
            </a:r>
          </a:p>
          <a:p>
            <a:r>
              <a:rPr lang="de-DE" dirty="0"/>
              <a:t>Abfertigung der Queue nach dem FIFO Prinzip ohne Rücksicht auf aktuelle Positionen der Fahrzeuge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747A7E-ECFC-2E4E-CB13-76C3AEA812D6}"/>
              </a:ext>
            </a:extLst>
          </p:cNvPr>
          <p:cNvSpPr txBox="1"/>
          <p:nvPr/>
        </p:nvSpPr>
        <p:spPr>
          <a:xfrm>
            <a:off x="9034191" y="-35419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209648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6C2D-A760-B2B7-B92C-81A79E8D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ADE2B-19DF-0E5B-7942-8A51379A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Variante 2: Kostenbasierte Zuordnung der Transporte zu Fahrzeugen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B20763-95EF-0516-7472-99C5AE3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Bildung einer Kostenfunktion welche Wartezeit bis zu Abholung und Entfernung des Fahrzeugs berücksichtigt </a:t>
            </a:r>
          </a:p>
          <a:p>
            <a:r>
              <a:rPr lang="de-DE" dirty="0"/>
              <a:t>Optimierung der Parameter der Kostenfunktion durch Variation der Parameter </a:t>
            </a:r>
          </a:p>
          <a:p>
            <a:r>
              <a:rPr lang="de-DE" dirty="0"/>
              <a:t>Bewertung des Einflusses der Parameter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1D83CB-0FD9-84BB-25AF-3C897EA2AE5D}"/>
              </a:ext>
            </a:extLst>
          </p:cNvPr>
          <p:cNvSpPr txBox="1"/>
          <p:nvPr/>
        </p:nvSpPr>
        <p:spPr>
          <a:xfrm>
            <a:off x="5916706" y="-35419"/>
            <a:ext cx="6398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</a:rPr>
              <a:t>Implementierung</a:t>
            </a:r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3600" b="1" dirty="0">
                <a:solidFill>
                  <a:srgbClr val="FF0000"/>
                </a:solidFill>
              </a:rPr>
              <a:t>ausstehend</a:t>
            </a:r>
          </a:p>
        </p:txBody>
      </p:sp>
    </p:spTree>
    <p:extLst>
      <p:ext uri="{BB962C8B-B14F-4D97-AF65-F5344CB8AC3E}">
        <p14:creationId xmlns:p14="http://schemas.microsoft.com/office/powerpoint/2010/main" val="17292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D7CE-2C65-5E02-58C1-AA91BAE0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D12C08F-72D0-6F30-0CAE-76E6055A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52" y="4043728"/>
            <a:ext cx="5648863" cy="28142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2AFE987-CBC2-5AFA-EA3A-0FEB5CB4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Variante 3: Zonenbasierte Steuerung der Transporte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B968C-A3B2-4F56-8115-8A666E7B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Zuordnung der Fahrzeuge zu festen Zonen</a:t>
            </a:r>
          </a:p>
          <a:p>
            <a:r>
              <a:rPr lang="de-DE" dirty="0"/>
              <a:t>Abfertigung aller Aufträge einer Zone durch das betreffende Fahrzeug mit Option zur Auslastungsorientierten Anpassung der Zonen (Bei Engpass von FZ 3 kann FZ 2 aushelfen)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99CF67-B034-B22C-D5CC-2F8815850B82}"/>
              </a:ext>
            </a:extLst>
          </p:cNvPr>
          <p:cNvSpPr/>
          <p:nvPr/>
        </p:nvSpPr>
        <p:spPr>
          <a:xfrm>
            <a:off x="4740304" y="4055362"/>
            <a:ext cx="1817784" cy="2465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FDC767-A52C-F66B-C3F8-69F955036D40}"/>
              </a:ext>
            </a:extLst>
          </p:cNvPr>
          <p:cNvSpPr/>
          <p:nvPr/>
        </p:nvSpPr>
        <p:spPr>
          <a:xfrm>
            <a:off x="8042934" y="4791153"/>
            <a:ext cx="1419340" cy="131942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AC2C28-6662-6066-9C51-3FDDB72CAE7A}"/>
              </a:ext>
            </a:extLst>
          </p:cNvPr>
          <p:cNvSpPr/>
          <p:nvPr/>
        </p:nvSpPr>
        <p:spPr>
          <a:xfrm>
            <a:off x="5670033" y="3805518"/>
            <a:ext cx="5004699" cy="2958352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39E4BC7-4B1C-929B-234A-F6AB7AA0FF28}"/>
              </a:ext>
            </a:extLst>
          </p:cNvPr>
          <p:cNvSpPr txBox="1"/>
          <p:nvPr/>
        </p:nvSpPr>
        <p:spPr>
          <a:xfrm rot="10800000" flipH="1" flipV="1">
            <a:off x="897236" y="3726577"/>
            <a:ext cx="2854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Alle Transporte aus dem RTL</a:t>
            </a:r>
          </a:p>
          <a:p>
            <a:endParaRPr lang="de-DE" dirty="0"/>
          </a:p>
          <a:p>
            <a:r>
              <a:rPr lang="de-DE" dirty="0">
                <a:solidFill>
                  <a:srgbClr val="0070C0"/>
                </a:solidFill>
              </a:rPr>
              <a:t>Alle Transporte zwischen den einzelnen Produktionsstationen</a:t>
            </a:r>
          </a:p>
          <a:p>
            <a:endParaRPr lang="de-DE" dirty="0"/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Alle Transporte zur QPR und in das FTL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35BD576-687A-6F96-7E00-017AA6A87454}"/>
              </a:ext>
            </a:extLst>
          </p:cNvPr>
          <p:cNvSpPr txBox="1"/>
          <p:nvPr/>
        </p:nvSpPr>
        <p:spPr>
          <a:xfrm>
            <a:off x="9034191" y="-35419"/>
            <a:ext cx="32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accent6">
                    <a:lumMod val="75000"/>
                  </a:schemeClr>
                </a:solidFill>
              </a:rPr>
              <a:t>Implementiert</a:t>
            </a:r>
          </a:p>
        </p:txBody>
      </p:sp>
    </p:spTree>
    <p:extLst>
      <p:ext uri="{BB962C8B-B14F-4D97-AF65-F5344CB8AC3E}">
        <p14:creationId xmlns:p14="http://schemas.microsoft.com/office/powerpoint/2010/main" val="15870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Grundlegende Annahmen</vt:lpstr>
      <vt:lpstr>Variante 1: FIFO Abfertigung der Aufträge</vt:lpstr>
      <vt:lpstr>Variante 2: Kostenbasierte Zuordnung der Transporte zu Fahrzeugen</vt:lpstr>
      <vt:lpstr>Variante 3: Zonenbasierte Steuerung der Transporte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M.</dc:creator>
  <cp:lastModifiedBy>Karl M.</cp:lastModifiedBy>
  <cp:revision>1</cp:revision>
  <dcterms:created xsi:type="dcterms:W3CDTF">2025-01-02T15:00:37Z</dcterms:created>
  <dcterms:modified xsi:type="dcterms:W3CDTF">2025-01-02T16:13:46Z</dcterms:modified>
</cp:coreProperties>
</file>