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9"/>
    <p:restoredTop sz="94752"/>
  </p:normalViewPr>
  <p:slideViewPr>
    <p:cSldViewPr snapToGrid="0">
      <p:cViewPr varScale="1">
        <p:scale>
          <a:sx n="116" d="100"/>
          <a:sy n="116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81A12-0F04-9442-8843-B67F9E899958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AD241-F22B-464F-9E2B-68842930B9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37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AD241-F22B-464F-9E2B-68842930B9E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9A9AC-F67F-AE71-9B93-29750DF68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26764C-A758-7A69-ED0D-1D9FBD403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F60C-DEFB-15E0-79ED-95F6F42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ECE29-3F21-BCFF-ACDB-C4E4D36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B4817-4E3B-A672-365D-70B97E85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79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5DFB2-0380-D3F7-BAB4-D44963E2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A36FCE-7313-14B7-2F86-97272B24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C7745-6A0F-57C0-81D1-211CC9B1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40FCF-2C81-92A8-1226-6D818DBF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91EB4-36CD-E9C7-8274-1AC1094E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65046F-91AA-8185-E3C4-A6F4499F0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51919-A6B4-79A7-4EA2-0537967E6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05C7-C8C0-F153-A345-3CF42D5C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29381-3397-E4AE-4477-4F7E9BCE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2DCFD-0384-337E-59CA-0385E331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6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44726-393A-AD4B-A735-779D74A1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D109E-91F4-3D8E-27B1-315D0B7B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04E5B-F16C-B672-1E26-C8A9F874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D9677-A80F-A6A8-EADF-B0D15917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1F725-56AA-5377-D3E1-C1699FAE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234D2-D7A5-B141-2990-14EC1AF7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2B3240-F6A1-F374-C780-DE680BED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A7AE1-A453-F4B8-9BAB-070E08E2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406E3-8E0B-C96F-CFFC-457F36EC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18AFF0-0FFE-7B08-77D2-DF621C1B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029-80A9-9C9E-7BAC-059FA572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CEA6E-5F15-4F6A-AA8F-09746748F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C67DD-F960-76DB-8CD7-18B47874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577370-3C61-E0A5-5FD4-600F927F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47636-30FE-8356-B80E-D4E58124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0DF0EF-D9BD-93A4-F5EA-99B3C26A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7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9A1B-C4A9-0FC9-332A-43D09B9C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064A6-EED7-26CB-4194-1D756CC2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F6414-209C-6B5E-E1C1-7A07ADFD1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ECBFAF-DCFD-A125-2B9B-A46C38465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4E2AFA-CBC1-720D-0CC7-97461F297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A5066F-C19C-8A17-C846-0E930F8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701BC6-96A5-75C2-6B4E-19CC5D2F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7F95CF-1396-33F0-3290-59F136AB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82615-1800-2E9C-7824-75A323EC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F42141-9516-5189-DB84-3BBDD751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D3340E-77F3-6544-4BF3-3A4BFE2F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6BC56-CC70-74AF-198E-4936195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5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624E95-5383-228B-FC0E-073A6B12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F76338-A332-6EF7-B670-2AA14BBD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BDEFF-9E10-4636-2A32-C0E35BBE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1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6A3E6-97A2-56A1-0F14-218BF51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5DA20-40D1-703B-D77D-B8DBC4E0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E77AF1-D528-BC29-24A8-1448C849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9D8B0-D1F2-57AB-4396-78A6F6D4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583A48-AB7A-4508-B0E4-EBC2B03A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661DA4-522A-EB6C-6DCE-E50487CE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40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370E8-13C1-2364-31EC-6A06EDF4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62C070-3D15-AFCF-072F-5D4CA884F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15A57B-2940-6837-13D4-C1A020DBE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CDEF2-ECB3-5D72-2220-07B4135D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FEE35A-3D42-618E-1908-428CB412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410B97-D701-83CD-F3DD-C50F62F6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33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17E084-A395-4DB9-152F-9C730C94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F6C94A-43ED-0FBE-AADF-0A82CF59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7CD73-F955-05A4-E8FE-6E87D68D1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984C8-9E0E-9549-8FF5-2766394DB57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B7BF5-7DD9-93EA-77D2-66B35A50C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7C971-000E-49BA-0FB8-A63E5A004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5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F228-49D1-1C57-C6AA-B0660F76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 1: FIFO Abfertigung der Aufträge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AD0A5-CB38-E661-C87F-AF042E07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Aufträge ohne weitere Priorisierung in Queue gesammelt</a:t>
            </a:r>
          </a:p>
          <a:p>
            <a:r>
              <a:rPr lang="de-DE" dirty="0"/>
              <a:t>Abfertigung der Queue nach dem FIFO Prinzip ohne Rücksicht auf aktuelle Positionen der Fahrzeuge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747A7E-ECFC-2E4E-CB13-76C3AEA812D6}"/>
              </a:ext>
            </a:extLst>
          </p:cNvPr>
          <p:cNvSpPr txBox="1"/>
          <p:nvPr/>
        </p:nvSpPr>
        <p:spPr>
          <a:xfrm>
            <a:off x="9034191" y="-35419"/>
            <a:ext cx="32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6">
                    <a:lumMod val="75000"/>
                  </a:schemeClr>
                </a:solidFill>
              </a:rPr>
              <a:t>Implementiert</a:t>
            </a:r>
          </a:p>
        </p:txBody>
      </p:sp>
    </p:spTree>
    <p:extLst>
      <p:ext uri="{BB962C8B-B14F-4D97-AF65-F5344CB8AC3E}">
        <p14:creationId xmlns:p14="http://schemas.microsoft.com/office/powerpoint/2010/main" val="209648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6C2D-A760-B2B7-B92C-81A79E8D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ADE2B-19DF-0E5B-7942-8A51379A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Variante 2: Kostenbasierte Zuordnung der Transporte zu Fahrzeugen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B20763-95EF-0516-7472-99C5AE30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Bildung einer Kostenfunktion welche Wartezeit bis zu Abholung, Entfernung des Fahrzeugs und Geschwindigkeit des Fahrzeugs berücksichtigt</a:t>
            </a:r>
          </a:p>
          <a:p>
            <a:r>
              <a:rPr lang="de-DE" dirty="0"/>
              <a:t>Optimierung der Parameter der Kostenfunktion durch Variation der Parameter </a:t>
            </a:r>
          </a:p>
          <a:p>
            <a:r>
              <a:rPr lang="de-DE" dirty="0"/>
              <a:t>Bewertung des Einflusses der Parameter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Optimierungsgröße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0AB1805-D325-F9D0-0391-F5EEF9BBC98F}"/>
                  </a:ext>
                </a:extLst>
              </p:cNvPr>
              <p:cNvSpPr txBox="1"/>
              <p:nvPr/>
            </p:nvSpPr>
            <p:spPr>
              <a:xfrm>
                <a:off x="679389" y="4990640"/>
                <a:ext cx="10833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𝐸𝑛𝑡𝑓𝑒𝑟𝑛𝑢𝑛𝑔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𝐹𝐹𝑍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𝐴𝑢𝑓𝑡𝑟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𝐹𝐹𝑍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𝐺𝑒𝑠𝑐h𝑤𝑖𝑛𝑑𝑖𝑔𝑘𝑒𝑖𝑡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𝐹𝐹𝑍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0AB1805-D325-F9D0-0391-F5EEF9BB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9" y="4990640"/>
                <a:ext cx="10833222" cy="276999"/>
              </a:xfrm>
              <a:prstGeom prst="rect">
                <a:avLst/>
              </a:prstGeom>
              <a:blipFill>
                <a:blip r:embed="rId2"/>
                <a:stretch>
                  <a:fillRect t="-9091" b="-40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F4FDDFB8-515F-790F-7829-E1E64185D00F}"/>
              </a:ext>
            </a:extLst>
          </p:cNvPr>
          <p:cNvSpPr txBox="1"/>
          <p:nvPr/>
        </p:nvSpPr>
        <p:spPr>
          <a:xfrm>
            <a:off x="9034191" y="-35419"/>
            <a:ext cx="32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6">
                    <a:lumMod val="75000"/>
                  </a:schemeClr>
                </a:solidFill>
              </a:rPr>
              <a:t>Implementiert</a:t>
            </a:r>
          </a:p>
        </p:txBody>
      </p:sp>
    </p:spTree>
    <p:extLst>
      <p:ext uri="{BB962C8B-B14F-4D97-AF65-F5344CB8AC3E}">
        <p14:creationId xmlns:p14="http://schemas.microsoft.com/office/powerpoint/2010/main" val="17292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D7CE-2C65-5E02-58C1-AA91BAE09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D12C08F-72D0-6F30-0CAE-76E6055A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52" y="4043728"/>
            <a:ext cx="5648863" cy="28142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E987-CBC2-5AFA-EA3A-0FEB5CB4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 3: Zonenbasierte Steuerung der Transporte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B968C-A3B2-4F56-8115-8A666E7B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Zuordnung der Fahrzeuge zu festen Zonen</a:t>
            </a:r>
          </a:p>
          <a:p>
            <a:r>
              <a:rPr lang="de-DE" dirty="0"/>
              <a:t>Abfertigung aller Aufträge einer Zone durch das betreffende Fahrzeug mit Option zur Auslastungsorientierten Anpassung der Zonen (Bei Engpass von FZ 3 kann FZ 2 aushelfen)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99CF67-B034-B22C-D5CC-2F8815850B82}"/>
              </a:ext>
            </a:extLst>
          </p:cNvPr>
          <p:cNvSpPr/>
          <p:nvPr/>
        </p:nvSpPr>
        <p:spPr>
          <a:xfrm>
            <a:off x="4740304" y="4055362"/>
            <a:ext cx="1817784" cy="246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9FDC767-A52C-F66B-C3F8-69F955036D40}"/>
              </a:ext>
            </a:extLst>
          </p:cNvPr>
          <p:cNvSpPr/>
          <p:nvPr/>
        </p:nvSpPr>
        <p:spPr>
          <a:xfrm>
            <a:off x="8042934" y="4791153"/>
            <a:ext cx="1419340" cy="13194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AC2C28-6662-6066-9C51-3FDDB72CAE7A}"/>
              </a:ext>
            </a:extLst>
          </p:cNvPr>
          <p:cNvSpPr/>
          <p:nvPr/>
        </p:nvSpPr>
        <p:spPr>
          <a:xfrm>
            <a:off x="5670033" y="3805518"/>
            <a:ext cx="5004699" cy="2958352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9E4BC7-4B1C-929B-234A-F6AB7AA0FF28}"/>
              </a:ext>
            </a:extLst>
          </p:cNvPr>
          <p:cNvSpPr txBox="1"/>
          <p:nvPr/>
        </p:nvSpPr>
        <p:spPr>
          <a:xfrm rot="10800000" flipH="1" flipV="1">
            <a:off x="897236" y="3726577"/>
            <a:ext cx="2854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Alle Transporte aus dem RTL</a:t>
            </a:r>
          </a:p>
          <a:p>
            <a:endParaRPr lang="de-DE" dirty="0"/>
          </a:p>
          <a:p>
            <a:r>
              <a:rPr lang="de-DE" dirty="0">
                <a:solidFill>
                  <a:srgbClr val="0070C0"/>
                </a:solidFill>
              </a:rPr>
              <a:t>Alle Transporte zwischen den einzelnen Produktionsstationen</a:t>
            </a:r>
          </a:p>
          <a:p>
            <a:endParaRPr lang="de-DE" dirty="0"/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Alle Transporte zur QPR und in das FTL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5BD576-687A-6F96-7E00-017AA6A87454}"/>
              </a:ext>
            </a:extLst>
          </p:cNvPr>
          <p:cNvSpPr txBox="1"/>
          <p:nvPr/>
        </p:nvSpPr>
        <p:spPr>
          <a:xfrm>
            <a:off x="9034191" y="-35419"/>
            <a:ext cx="32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6">
                    <a:lumMod val="75000"/>
                  </a:schemeClr>
                </a:solidFill>
              </a:rPr>
              <a:t>Implementiert</a:t>
            </a:r>
          </a:p>
        </p:txBody>
      </p:sp>
    </p:spTree>
    <p:extLst>
      <p:ext uri="{BB962C8B-B14F-4D97-AF65-F5344CB8AC3E}">
        <p14:creationId xmlns:p14="http://schemas.microsoft.com/office/powerpoint/2010/main" val="158709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A81C4C-39FA-29F0-E7BA-B8E55F5AC8F8}"/>
              </a:ext>
            </a:extLst>
          </p:cNvPr>
          <p:cNvSpPr/>
          <p:nvPr/>
        </p:nvSpPr>
        <p:spPr>
          <a:xfrm>
            <a:off x="665092" y="221075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RTL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0C1676-8070-5633-D5CB-0353736FB917}"/>
              </a:ext>
            </a:extLst>
          </p:cNvPr>
          <p:cNvSpPr/>
          <p:nvPr/>
        </p:nvSpPr>
        <p:spPr>
          <a:xfrm>
            <a:off x="2971221" y="338822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DRH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F80A7C-BFF1-A07D-7D13-F5C44DC4DC3F}"/>
              </a:ext>
            </a:extLst>
          </p:cNvPr>
          <p:cNvSpPr/>
          <p:nvPr/>
        </p:nvSpPr>
        <p:spPr>
          <a:xfrm>
            <a:off x="2971221" y="221075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SAE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E0F94C-ABE3-591A-45D9-9E72618A7CDF}"/>
              </a:ext>
            </a:extLst>
          </p:cNvPr>
          <p:cNvSpPr/>
          <p:nvPr/>
        </p:nvSpPr>
        <p:spPr>
          <a:xfrm>
            <a:off x="2971221" y="4082686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FRA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57793-8137-FB8C-0C4B-B748FE14314E}"/>
              </a:ext>
            </a:extLst>
          </p:cNvPr>
          <p:cNvSpPr/>
          <p:nvPr/>
        </p:nvSpPr>
        <p:spPr>
          <a:xfrm>
            <a:off x="5277350" y="338822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FFZ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A31985-7934-2127-6D97-2EEA051EE1E3}"/>
              </a:ext>
            </a:extLst>
          </p:cNvPr>
          <p:cNvSpPr/>
          <p:nvPr/>
        </p:nvSpPr>
        <p:spPr>
          <a:xfrm>
            <a:off x="5277350" y="221075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QPR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30AEAB-4895-CE5E-789D-147ABA6A76D3}"/>
              </a:ext>
            </a:extLst>
          </p:cNvPr>
          <p:cNvSpPr/>
          <p:nvPr/>
        </p:nvSpPr>
        <p:spPr>
          <a:xfrm>
            <a:off x="7583479" y="221075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FTL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A4B787-305D-5026-859D-6A0A45370EDD}"/>
              </a:ext>
            </a:extLst>
          </p:cNvPr>
          <p:cNvSpPr/>
          <p:nvPr/>
        </p:nvSpPr>
        <p:spPr>
          <a:xfrm>
            <a:off x="7583479" y="338822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HAE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EE9D517B-67E7-6F43-E0E0-795BC693C72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586930" y="1260660"/>
            <a:ext cx="1542453" cy="110825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8D5B92D-8883-77AE-97AA-432287AB7F8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745092" y="2750754"/>
            <a:ext cx="122612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4C760BCF-E474-EF4C-3370-05A61FA68C59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511221" y="1418822"/>
            <a:ext cx="0" cy="79193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DF44CF2-9EA8-8F94-2007-11462894AFF6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>
            <a:off x="4051221" y="878822"/>
            <a:ext cx="122612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CD85B600-8A18-E136-626C-6BCA3B31FC8D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5817350" y="1418822"/>
            <a:ext cx="0" cy="79193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2A1C2A3-3768-42C7-C001-EEFCF5A1703C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6199188" y="1260660"/>
            <a:ext cx="1542453" cy="110825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68AAA03-D54D-2611-7E04-CA90F01B28C2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57350" y="878822"/>
            <a:ext cx="122612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5D0FBE64-EC22-77C8-C5D6-9574DE1DA25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357350" y="2750754"/>
            <a:ext cx="122612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52D2EE29-AD34-7F54-C3AA-CF2321D81C95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893059" y="3132592"/>
            <a:ext cx="1542453" cy="110825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31566460-DF74-34FE-5EE5-EA598D831A42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3511221" y="3290754"/>
            <a:ext cx="0" cy="79193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F085B17D-862C-7039-D660-33680E238BF1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586930" y="3132592"/>
            <a:ext cx="1542453" cy="110825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47941920-B475-F40B-1449-23EDAE49039E}"/>
              </a:ext>
            </a:extLst>
          </p:cNvPr>
          <p:cNvSpPr txBox="1"/>
          <p:nvPr/>
        </p:nvSpPr>
        <p:spPr>
          <a:xfrm>
            <a:off x="1870834" y="1459584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70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894FA8A-5427-5B63-97DC-37026CA12BD5}"/>
              </a:ext>
            </a:extLst>
          </p:cNvPr>
          <p:cNvSpPr txBox="1"/>
          <p:nvPr/>
        </p:nvSpPr>
        <p:spPr>
          <a:xfrm>
            <a:off x="1998882" y="2411648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60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5F8814-0A56-32E3-14D3-A48276A96A4F}"/>
              </a:ext>
            </a:extLst>
          </p:cNvPr>
          <p:cNvSpPr txBox="1"/>
          <p:nvPr/>
        </p:nvSpPr>
        <p:spPr>
          <a:xfrm>
            <a:off x="1870833" y="3686720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75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C4616C5-0783-B72C-4579-DD333E7D8A08}"/>
              </a:ext>
            </a:extLst>
          </p:cNvPr>
          <p:cNvSpPr txBox="1"/>
          <p:nvPr/>
        </p:nvSpPr>
        <p:spPr>
          <a:xfrm>
            <a:off x="3353058" y="3461422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45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3BB5111-86F3-4BED-6510-20CD59E286C7}"/>
              </a:ext>
            </a:extLst>
          </p:cNvPr>
          <p:cNvSpPr txBox="1"/>
          <p:nvPr/>
        </p:nvSpPr>
        <p:spPr>
          <a:xfrm>
            <a:off x="3353058" y="1615994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25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4B52881-6F37-4518-ED10-5B3274B31ABC}"/>
              </a:ext>
            </a:extLst>
          </p:cNvPr>
          <p:cNvSpPr txBox="1"/>
          <p:nvPr/>
        </p:nvSpPr>
        <p:spPr>
          <a:xfrm>
            <a:off x="5633538" y="1615994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1BC47D5E-3D7B-F952-E599-ED881B9CAE91}"/>
              </a:ext>
            </a:extLst>
          </p:cNvPr>
          <p:cNvSpPr txBox="1"/>
          <p:nvPr/>
        </p:nvSpPr>
        <p:spPr>
          <a:xfrm>
            <a:off x="4305011" y="509490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40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4311C48-7BE9-6B27-51E1-2A244A461ABC}"/>
              </a:ext>
            </a:extLst>
          </p:cNvPr>
          <p:cNvSpPr txBox="1"/>
          <p:nvPr/>
        </p:nvSpPr>
        <p:spPr>
          <a:xfrm>
            <a:off x="4453444" y="3686720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85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A9CF5DA-8254-F502-F999-92FBC3488984}"/>
              </a:ext>
            </a:extLst>
          </p:cNvPr>
          <p:cNvSpPr txBox="1"/>
          <p:nvPr/>
        </p:nvSpPr>
        <p:spPr>
          <a:xfrm>
            <a:off x="6611139" y="2411648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85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C892CFC-6FBE-22C9-C37F-383E10B72D94}"/>
              </a:ext>
            </a:extLst>
          </p:cNvPr>
          <p:cNvSpPr txBox="1"/>
          <p:nvPr/>
        </p:nvSpPr>
        <p:spPr>
          <a:xfrm>
            <a:off x="6879418" y="1788694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55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6AC2285-6BC3-68E9-DB30-C9406F015DF6}"/>
              </a:ext>
            </a:extLst>
          </p:cNvPr>
          <p:cNvSpPr txBox="1"/>
          <p:nvPr/>
        </p:nvSpPr>
        <p:spPr>
          <a:xfrm>
            <a:off x="6611138" y="544891"/>
            <a:ext cx="7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45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48570D5-E977-6BB1-CB5E-88E0B2564766}"/>
              </a:ext>
            </a:extLst>
          </p:cNvPr>
          <p:cNvSpPr txBox="1"/>
          <p:nvPr/>
        </p:nvSpPr>
        <p:spPr>
          <a:xfrm>
            <a:off x="5374799" y="3809645"/>
            <a:ext cx="3288680" cy="181588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RTL 	Rohteillager</a:t>
            </a:r>
          </a:p>
          <a:p>
            <a:r>
              <a:rPr lang="de-DE" sz="1400" dirty="0"/>
              <a:t>SAE	BMG Sägen</a:t>
            </a:r>
          </a:p>
          <a:p>
            <a:r>
              <a:rPr lang="de-DE" sz="1400" dirty="0"/>
              <a:t>DRH	BMG Drehen</a:t>
            </a:r>
          </a:p>
          <a:p>
            <a:r>
              <a:rPr lang="de-DE" sz="1400" dirty="0"/>
              <a:t>FRA	BMG Fräsen</a:t>
            </a:r>
          </a:p>
          <a:p>
            <a:r>
              <a:rPr lang="de-DE" sz="1400" dirty="0"/>
              <a:t>HAE	BMG Härten</a:t>
            </a:r>
          </a:p>
          <a:p>
            <a:r>
              <a:rPr lang="de-DE" sz="1400" dirty="0"/>
              <a:t>QPR	Qualitätsprüfung</a:t>
            </a:r>
          </a:p>
          <a:p>
            <a:r>
              <a:rPr lang="de-DE" sz="1400" dirty="0"/>
              <a:t>FTL	Fertigteillager</a:t>
            </a:r>
          </a:p>
          <a:p>
            <a:r>
              <a:rPr lang="de-DE" sz="1400" dirty="0"/>
              <a:t>FFZ	Ladestation Flurförderzeuge</a:t>
            </a:r>
          </a:p>
        </p:txBody>
      </p:sp>
    </p:spTree>
    <p:extLst>
      <p:ext uri="{BB962C8B-B14F-4D97-AF65-F5344CB8AC3E}">
        <p14:creationId xmlns:p14="http://schemas.microsoft.com/office/powerpoint/2010/main" val="217812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Macintosh PowerPoint</Application>
  <PresentationFormat>Breitbild</PresentationFormat>
  <Paragraphs>58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</vt:lpstr>
      <vt:lpstr>Variante 1: FIFO Abfertigung der Aufträge</vt:lpstr>
      <vt:lpstr>Variante 2: Kostenbasierte Zuordnung der Transporte zu Fahrzeugen</vt:lpstr>
      <vt:lpstr>Variante 3: Zonenbasierte Steuerung der Transporte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 M.</dc:creator>
  <cp:lastModifiedBy>Karl M.</cp:lastModifiedBy>
  <cp:revision>7</cp:revision>
  <cp:lastPrinted>2025-01-20T07:48:35Z</cp:lastPrinted>
  <dcterms:created xsi:type="dcterms:W3CDTF">2025-01-02T15:00:37Z</dcterms:created>
  <dcterms:modified xsi:type="dcterms:W3CDTF">2025-01-20T13:09:47Z</dcterms:modified>
</cp:coreProperties>
</file>