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7" r:id="rId11"/>
    <p:sldId id="268" r:id="rId12"/>
    <p:sldId id="270" r:id="rId13"/>
    <p:sldId id="271" r:id="rId14"/>
    <p:sldId id="272" r:id="rId15"/>
    <p:sldId id="274" r:id="rId16"/>
    <p:sldId id="275" r:id="rId17"/>
    <p:sldId id="273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3BAB3-3424-4C60-B7A0-47594DE395EB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06D3D88-6751-4898-8A90-CA504C5AF05F}">
      <dgm:prSet/>
      <dgm:spPr/>
      <dgm:t>
        <a:bodyPr/>
        <a:lstStyle/>
        <a:p>
          <a:r>
            <a:rPr lang="ko-KR" dirty="0"/>
            <a:t>주판 숫자 문제 랜덤 생성</a:t>
          </a:r>
          <a:endParaRPr lang="en-US" dirty="0"/>
        </a:p>
      </dgm:t>
    </dgm:pt>
    <dgm:pt modelId="{2BADAFD9-E617-4748-95C2-377F76D5DA68}" type="parTrans" cxnId="{7988EA2D-AB50-41D1-A860-D88672DE6FCA}">
      <dgm:prSet/>
      <dgm:spPr/>
      <dgm:t>
        <a:bodyPr/>
        <a:lstStyle/>
        <a:p>
          <a:endParaRPr lang="en-US"/>
        </a:p>
      </dgm:t>
    </dgm:pt>
    <dgm:pt modelId="{0B4EF9E9-56FD-4C6B-8DBF-469306730B62}" type="sibTrans" cxnId="{7988EA2D-AB50-41D1-A860-D88672DE6FCA}">
      <dgm:prSet/>
      <dgm:spPr/>
      <dgm:t>
        <a:bodyPr/>
        <a:lstStyle/>
        <a:p>
          <a:endParaRPr lang="en-US"/>
        </a:p>
      </dgm:t>
    </dgm:pt>
    <dgm:pt modelId="{EB3AA83B-801A-4F21-8E2F-5A2CBDDF4DB0}">
      <dgm:prSet/>
      <dgm:spPr/>
      <dgm:t>
        <a:bodyPr/>
        <a:lstStyle/>
        <a:p>
          <a:r>
            <a:rPr lang="ko-KR"/>
            <a:t>제한시간 입력 처리</a:t>
          </a:r>
          <a:endParaRPr lang="en-US"/>
        </a:p>
      </dgm:t>
    </dgm:pt>
    <dgm:pt modelId="{19027F99-5333-47AF-838D-84D52591BAB8}" type="parTrans" cxnId="{B1EDBBFF-111C-4318-AE39-FF60D51CB14B}">
      <dgm:prSet/>
      <dgm:spPr/>
      <dgm:t>
        <a:bodyPr/>
        <a:lstStyle/>
        <a:p>
          <a:endParaRPr lang="en-US"/>
        </a:p>
      </dgm:t>
    </dgm:pt>
    <dgm:pt modelId="{E5FA6708-D649-4F59-8923-8DC00D0F5888}" type="sibTrans" cxnId="{B1EDBBFF-111C-4318-AE39-FF60D51CB14B}">
      <dgm:prSet/>
      <dgm:spPr/>
      <dgm:t>
        <a:bodyPr/>
        <a:lstStyle/>
        <a:p>
          <a:endParaRPr lang="en-US"/>
        </a:p>
      </dgm:t>
    </dgm:pt>
    <dgm:pt modelId="{D64E03A3-DC39-4557-A3E6-21B4F5B07E33}">
      <dgm:prSet/>
      <dgm:spPr/>
      <dgm:t>
        <a:bodyPr/>
        <a:lstStyle/>
        <a:p>
          <a:r>
            <a:rPr lang="en-US"/>
            <a:t>HP/</a:t>
          </a:r>
          <a:r>
            <a:rPr lang="ko-KR"/>
            <a:t>점수 시스템</a:t>
          </a:r>
          <a:endParaRPr lang="en-US"/>
        </a:p>
      </dgm:t>
    </dgm:pt>
    <dgm:pt modelId="{FF688C28-A333-488C-8206-99C7388AD7D2}" type="parTrans" cxnId="{596E17CC-9568-421A-ADF6-91C7BA7ED801}">
      <dgm:prSet/>
      <dgm:spPr/>
      <dgm:t>
        <a:bodyPr/>
        <a:lstStyle/>
        <a:p>
          <a:endParaRPr lang="en-US"/>
        </a:p>
      </dgm:t>
    </dgm:pt>
    <dgm:pt modelId="{155CBF09-698B-41FC-B95A-7A658F39D9B5}" type="sibTrans" cxnId="{596E17CC-9568-421A-ADF6-91C7BA7ED801}">
      <dgm:prSet/>
      <dgm:spPr/>
      <dgm:t>
        <a:bodyPr/>
        <a:lstStyle/>
        <a:p>
          <a:endParaRPr lang="en-US"/>
        </a:p>
      </dgm:t>
    </dgm:pt>
    <dgm:pt modelId="{D785AA4D-3B64-4BAC-8169-81F8595E4108}">
      <dgm:prSet/>
      <dgm:spPr/>
      <dgm:t>
        <a:bodyPr/>
        <a:lstStyle/>
        <a:p>
          <a:r>
            <a:rPr lang="ko-KR"/>
            <a:t>콤보 시스템</a:t>
          </a:r>
          <a:endParaRPr lang="en-US"/>
        </a:p>
      </dgm:t>
    </dgm:pt>
    <dgm:pt modelId="{F7A2FF56-29E5-47E2-B96C-C8E4E492592B}" type="parTrans" cxnId="{469BB913-29E4-45AA-B6EC-E43D0F759BE6}">
      <dgm:prSet/>
      <dgm:spPr/>
      <dgm:t>
        <a:bodyPr/>
        <a:lstStyle/>
        <a:p>
          <a:endParaRPr lang="en-US"/>
        </a:p>
      </dgm:t>
    </dgm:pt>
    <dgm:pt modelId="{8EB06CBF-B1BD-40CC-8A10-7DC4A6D1B0A8}" type="sibTrans" cxnId="{469BB913-29E4-45AA-B6EC-E43D0F759BE6}">
      <dgm:prSet/>
      <dgm:spPr/>
      <dgm:t>
        <a:bodyPr/>
        <a:lstStyle/>
        <a:p>
          <a:endParaRPr lang="en-US"/>
        </a:p>
      </dgm:t>
    </dgm:pt>
    <dgm:pt modelId="{1798EFBB-BF84-49B9-989D-5A8C59A26D24}" type="pres">
      <dgm:prSet presAssocID="{66B3BAB3-3424-4C60-B7A0-47594DE395EB}" presName="Name0" presStyleCnt="0">
        <dgm:presLayoutVars>
          <dgm:dir/>
          <dgm:animLvl val="lvl"/>
          <dgm:resizeHandles val="exact"/>
        </dgm:presLayoutVars>
      </dgm:prSet>
      <dgm:spPr/>
    </dgm:pt>
    <dgm:pt modelId="{D862489A-85CE-4D82-BEF6-6B95B15F4C6A}" type="pres">
      <dgm:prSet presAssocID="{A06D3D88-6751-4898-8A90-CA504C5AF05F}" presName="linNode" presStyleCnt="0"/>
      <dgm:spPr/>
    </dgm:pt>
    <dgm:pt modelId="{C955B076-2C17-4A74-834A-51BB38E3295A}" type="pres">
      <dgm:prSet presAssocID="{A06D3D88-6751-4898-8A90-CA504C5AF05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64D3498-B62A-43D2-A0DC-31DF1E079ECD}" type="pres">
      <dgm:prSet presAssocID="{0B4EF9E9-56FD-4C6B-8DBF-469306730B62}" presName="sp" presStyleCnt="0"/>
      <dgm:spPr/>
    </dgm:pt>
    <dgm:pt modelId="{E68324B8-301E-4B10-A703-51D175935505}" type="pres">
      <dgm:prSet presAssocID="{EB3AA83B-801A-4F21-8E2F-5A2CBDDF4DB0}" presName="linNode" presStyleCnt="0"/>
      <dgm:spPr/>
    </dgm:pt>
    <dgm:pt modelId="{1FD8EEC9-9134-433F-B49A-67526260F073}" type="pres">
      <dgm:prSet presAssocID="{EB3AA83B-801A-4F21-8E2F-5A2CBDDF4DB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182DB73-EAC9-4BE7-A1C9-62DB9E2A7E9F}" type="pres">
      <dgm:prSet presAssocID="{E5FA6708-D649-4F59-8923-8DC00D0F5888}" presName="sp" presStyleCnt="0"/>
      <dgm:spPr/>
    </dgm:pt>
    <dgm:pt modelId="{5158E784-F7BA-4B73-B39E-547D40857B30}" type="pres">
      <dgm:prSet presAssocID="{D64E03A3-DC39-4557-A3E6-21B4F5B07E33}" presName="linNode" presStyleCnt="0"/>
      <dgm:spPr/>
    </dgm:pt>
    <dgm:pt modelId="{09ABD003-FA55-4F54-A815-5D7BFA881985}" type="pres">
      <dgm:prSet presAssocID="{D64E03A3-DC39-4557-A3E6-21B4F5B07E3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0BF48F3-9EA7-45F6-BE6A-B805B9ECAB64}" type="pres">
      <dgm:prSet presAssocID="{155CBF09-698B-41FC-B95A-7A658F39D9B5}" presName="sp" presStyleCnt="0"/>
      <dgm:spPr/>
    </dgm:pt>
    <dgm:pt modelId="{6E0A1E22-C2DD-4AF6-9C29-AB61B725C894}" type="pres">
      <dgm:prSet presAssocID="{D785AA4D-3B64-4BAC-8169-81F8595E4108}" presName="linNode" presStyleCnt="0"/>
      <dgm:spPr/>
    </dgm:pt>
    <dgm:pt modelId="{DB40DFAD-0DA8-4CC0-947B-63BCE2777F84}" type="pres">
      <dgm:prSet presAssocID="{D785AA4D-3B64-4BAC-8169-81F8595E4108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469BB913-29E4-45AA-B6EC-E43D0F759BE6}" srcId="{66B3BAB3-3424-4C60-B7A0-47594DE395EB}" destId="{D785AA4D-3B64-4BAC-8169-81F8595E4108}" srcOrd="3" destOrd="0" parTransId="{F7A2FF56-29E5-47E2-B96C-C8E4E492592B}" sibTransId="{8EB06CBF-B1BD-40CC-8A10-7DC4A6D1B0A8}"/>
    <dgm:cxn modelId="{7988EA2D-AB50-41D1-A860-D88672DE6FCA}" srcId="{66B3BAB3-3424-4C60-B7A0-47594DE395EB}" destId="{A06D3D88-6751-4898-8A90-CA504C5AF05F}" srcOrd="0" destOrd="0" parTransId="{2BADAFD9-E617-4748-95C2-377F76D5DA68}" sibTransId="{0B4EF9E9-56FD-4C6B-8DBF-469306730B62}"/>
    <dgm:cxn modelId="{AB6FE671-1EF0-46B0-A24C-A9019C03DF3D}" type="presOf" srcId="{EB3AA83B-801A-4F21-8E2F-5A2CBDDF4DB0}" destId="{1FD8EEC9-9134-433F-B49A-67526260F073}" srcOrd="0" destOrd="0" presId="urn:microsoft.com/office/officeart/2005/8/layout/vList5"/>
    <dgm:cxn modelId="{634D1D99-7085-4B90-980E-6BBC103A53F2}" type="presOf" srcId="{D64E03A3-DC39-4557-A3E6-21B4F5B07E33}" destId="{09ABD003-FA55-4F54-A815-5D7BFA881985}" srcOrd="0" destOrd="0" presId="urn:microsoft.com/office/officeart/2005/8/layout/vList5"/>
    <dgm:cxn modelId="{AFE2C2BF-3F1B-4193-8BEA-3CF1E44C0AE8}" type="presOf" srcId="{A06D3D88-6751-4898-8A90-CA504C5AF05F}" destId="{C955B076-2C17-4A74-834A-51BB38E3295A}" srcOrd="0" destOrd="0" presId="urn:microsoft.com/office/officeart/2005/8/layout/vList5"/>
    <dgm:cxn modelId="{596E17CC-9568-421A-ADF6-91C7BA7ED801}" srcId="{66B3BAB3-3424-4C60-B7A0-47594DE395EB}" destId="{D64E03A3-DC39-4557-A3E6-21B4F5B07E33}" srcOrd="2" destOrd="0" parTransId="{FF688C28-A333-488C-8206-99C7388AD7D2}" sibTransId="{155CBF09-698B-41FC-B95A-7A658F39D9B5}"/>
    <dgm:cxn modelId="{A48104E0-E656-47F8-BD47-C7B05C939438}" type="presOf" srcId="{D785AA4D-3B64-4BAC-8169-81F8595E4108}" destId="{DB40DFAD-0DA8-4CC0-947B-63BCE2777F84}" srcOrd="0" destOrd="0" presId="urn:microsoft.com/office/officeart/2005/8/layout/vList5"/>
    <dgm:cxn modelId="{92AA0DFE-B851-4BE0-BDC8-FB0A46BC99B3}" type="presOf" srcId="{66B3BAB3-3424-4C60-B7A0-47594DE395EB}" destId="{1798EFBB-BF84-49B9-989D-5A8C59A26D24}" srcOrd="0" destOrd="0" presId="urn:microsoft.com/office/officeart/2005/8/layout/vList5"/>
    <dgm:cxn modelId="{B1EDBBFF-111C-4318-AE39-FF60D51CB14B}" srcId="{66B3BAB3-3424-4C60-B7A0-47594DE395EB}" destId="{EB3AA83B-801A-4F21-8E2F-5A2CBDDF4DB0}" srcOrd="1" destOrd="0" parTransId="{19027F99-5333-47AF-838D-84D52591BAB8}" sibTransId="{E5FA6708-D649-4F59-8923-8DC00D0F5888}"/>
    <dgm:cxn modelId="{2AFB0440-DCC0-4202-8871-DD79EE6766C2}" type="presParOf" srcId="{1798EFBB-BF84-49B9-989D-5A8C59A26D24}" destId="{D862489A-85CE-4D82-BEF6-6B95B15F4C6A}" srcOrd="0" destOrd="0" presId="urn:microsoft.com/office/officeart/2005/8/layout/vList5"/>
    <dgm:cxn modelId="{9F3D7085-C047-4BEA-889F-0BC648820AA5}" type="presParOf" srcId="{D862489A-85CE-4D82-BEF6-6B95B15F4C6A}" destId="{C955B076-2C17-4A74-834A-51BB38E3295A}" srcOrd="0" destOrd="0" presId="urn:microsoft.com/office/officeart/2005/8/layout/vList5"/>
    <dgm:cxn modelId="{57243639-9134-4777-B9D6-982100F40976}" type="presParOf" srcId="{1798EFBB-BF84-49B9-989D-5A8C59A26D24}" destId="{464D3498-B62A-43D2-A0DC-31DF1E079ECD}" srcOrd="1" destOrd="0" presId="urn:microsoft.com/office/officeart/2005/8/layout/vList5"/>
    <dgm:cxn modelId="{EB61865C-C0B3-4160-B8C3-5BBE45976AF0}" type="presParOf" srcId="{1798EFBB-BF84-49B9-989D-5A8C59A26D24}" destId="{E68324B8-301E-4B10-A703-51D175935505}" srcOrd="2" destOrd="0" presId="urn:microsoft.com/office/officeart/2005/8/layout/vList5"/>
    <dgm:cxn modelId="{D28ADEA8-2353-4A5F-8906-5E41C0B9A7B2}" type="presParOf" srcId="{E68324B8-301E-4B10-A703-51D175935505}" destId="{1FD8EEC9-9134-433F-B49A-67526260F073}" srcOrd="0" destOrd="0" presId="urn:microsoft.com/office/officeart/2005/8/layout/vList5"/>
    <dgm:cxn modelId="{21925A80-85D3-4EC2-B5A8-EB986C9A3051}" type="presParOf" srcId="{1798EFBB-BF84-49B9-989D-5A8C59A26D24}" destId="{D182DB73-EAC9-4BE7-A1C9-62DB9E2A7E9F}" srcOrd="3" destOrd="0" presId="urn:microsoft.com/office/officeart/2005/8/layout/vList5"/>
    <dgm:cxn modelId="{12E2E2C4-9796-441A-AC6C-484EC6DFC566}" type="presParOf" srcId="{1798EFBB-BF84-49B9-989D-5A8C59A26D24}" destId="{5158E784-F7BA-4B73-B39E-547D40857B30}" srcOrd="4" destOrd="0" presId="urn:microsoft.com/office/officeart/2005/8/layout/vList5"/>
    <dgm:cxn modelId="{57DCE7B4-970A-4F90-A28B-1ADB50AAEF8C}" type="presParOf" srcId="{5158E784-F7BA-4B73-B39E-547D40857B30}" destId="{09ABD003-FA55-4F54-A815-5D7BFA881985}" srcOrd="0" destOrd="0" presId="urn:microsoft.com/office/officeart/2005/8/layout/vList5"/>
    <dgm:cxn modelId="{7998FD4D-AD79-4D1A-B671-42C654935361}" type="presParOf" srcId="{1798EFBB-BF84-49B9-989D-5A8C59A26D24}" destId="{E0BF48F3-9EA7-45F6-BE6A-B805B9ECAB64}" srcOrd="5" destOrd="0" presId="urn:microsoft.com/office/officeart/2005/8/layout/vList5"/>
    <dgm:cxn modelId="{8B3C8BE1-5833-4D3E-93FB-5E3ACE40B923}" type="presParOf" srcId="{1798EFBB-BF84-49B9-989D-5A8C59A26D24}" destId="{6E0A1E22-C2DD-4AF6-9C29-AB61B725C894}" srcOrd="6" destOrd="0" presId="urn:microsoft.com/office/officeart/2005/8/layout/vList5"/>
    <dgm:cxn modelId="{105426F7-4706-403E-B517-592868229723}" type="presParOf" srcId="{6E0A1E22-C2DD-4AF6-9C29-AB61B725C894}" destId="{DB40DFAD-0DA8-4CC0-947B-63BCE2777F8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BA5E00-144E-4660-81CD-EEFB0337ADD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82AA80-1EFE-458D-866F-263C0A4C3C4B}">
      <dgm:prSet/>
      <dgm:spPr/>
      <dgm:t>
        <a:bodyPr/>
        <a:lstStyle/>
        <a:p>
          <a:r>
            <a:rPr lang="ko-KR"/>
            <a:t>단일 </a:t>
          </a:r>
          <a:r>
            <a:rPr lang="en-US"/>
            <a:t>main</a:t>
          </a:r>
          <a:r>
            <a:rPr lang="ko-KR"/>
            <a:t>함수</a:t>
          </a:r>
          <a:r>
            <a:rPr lang="en-US"/>
            <a:t>-&gt;</a:t>
          </a:r>
          <a:r>
            <a:rPr lang="ko-KR"/>
            <a:t>모듈형 구조로 변환</a:t>
          </a:r>
          <a:r>
            <a:rPr lang="en-US"/>
            <a:t>(4</a:t>
          </a:r>
          <a:r>
            <a:rPr lang="ko-KR"/>
            <a:t>개의 모드</a:t>
          </a:r>
          <a:r>
            <a:rPr lang="en-US"/>
            <a:t>)</a:t>
          </a:r>
        </a:p>
      </dgm:t>
    </dgm:pt>
    <dgm:pt modelId="{C445F837-89BB-471C-9E8F-C07DF461F25C}" type="parTrans" cxnId="{D5CC1C5C-5A16-45A3-A771-E08370FBFD92}">
      <dgm:prSet/>
      <dgm:spPr/>
      <dgm:t>
        <a:bodyPr/>
        <a:lstStyle/>
        <a:p>
          <a:endParaRPr lang="en-US"/>
        </a:p>
      </dgm:t>
    </dgm:pt>
    <dgm:pt modelId="{55B41BC3-67F3-4F89-A5A3-7E22CA60F3C1}" type="sibTrans" cxnId="{D5CC1C5C-5A16-45A3-A771-E08370FBFD92}">
      <dgm:prSet/>
      <dgm:spPr/>
      <dgm:t>
        <a:bodyPr/>
        <a:lstStyle/>
        <a:p>
          <a:endParaRPr lang="en-US"/>
        </a:p>
      </dgm:t>
    </dgm:pt>
    <dgm:pt modelId="{A7697837-79D8-4E73-8F9A-EC7BBC6EA8E7}">
      <dgm:prSet/>
      <dgm:spPr/>
      <dgm:t>
        <a:bodyPr/>
        <a:lstStyle/>
        <a:p>
          <a:r>
            <a:rPr lang="ko-KR"/>
            <a:t>숫자입력후 주판변환</a:t>
          </a:r>
          <a:r>
            <a:rPr lang="en-US"/>
            <a:t>-&gt;</a:t>
          </a:r>
          <a:r>
            <a:rPr lang="ko-KR"/>
            <a:t>학습</a:t>
          </a:r>
          <a:r>
            <a:rPr lang="en-US"/>
            <a:t>+</a:t>
          </a:r>
          <a:r>
            <a:rPr lang="ko-KR"/>
            <a:t>게임 통합형 프로그램</a:t>
          </a:r>
          <a:endParaRPr lang="en-US"/>
        </a:p>
      </dgm:t>
    </dgm:pt>
    <dgm:pt modelId="{8CCC6DEC-29CA-4AAB-B64F-768FFC8E6944}" type="parTrans" cxnId="{1F537277-1225-4178-9C4B-626F050714D6}">
      <dgm:prSet/>
      <dgm:spPr/>
      <dgm:t>
        <a:bodyPr/>
        <a:lstStyle/>
        <a:p>
          <a:endParaRPr lang="en-US"/>
        </a:p>
      </dgm:t>
    </dgm:pt>
    <dgm:pt modelId="{9A322250-B32C-41F2-BB73-69A90FF97E29}" type="sibTrans" cxnId="{1F537277-1225-4178-9C4B-626F050714D6}">
      <dgm:prSet/>
      <dgm:spPr/>
      <dgm:t>
        <a:bodyPr/>
        <a:lstStyle/>
        <a:p>
          <a:endParaRPr lang="en-US"/>
        </a:p>
      </dgm:t>
    </dgm:pt>
    <dgm:pt modelId="{35046E99-21EB-4506-96C7-FEC77358EDD2}">
      <dgm:prSet/>
      <dgm:spPr/>
      <dgm:t>
        <a:bodyPr/>
        <a:lstStyle/>
        <a:p>
          <a:r>
            <a:rPr lang="ko-KR"/>
            <a:t>입력값만 반복처리</a:t>
          </a:r>
          <a:r>
            <a:rPr lang="en-US"/>
            <a:t>-&gt;memset,labs,fflush</a:t>
          </a:r>
          <a:r>
            <a:rPr lang="ko-KR"/>
            <a:t>를 통해 예외 루프처리 등 입력 버퍼</a:t>
          </a:r>
          <a:r>
            <a:rPr lang="en-US"/>
            <a:t>/</a:t>
          </a:r>
          <a:r>
            <a:rPr lang="ko-KR"/>
            <a:t>시간 관리 보안</a:t>
          </a:r>
          <a:endParaRPr lang="en-US"/>
        </a:p>
      </dgm:t>
    </dgm:pt>
    <dgm:pt modelId="{A6DAEA41-E0E9-4585-8165-248278916EA5}" type="parTrans" cxnId="{00B70DEE-F597-4FE6-9C32-902B2301DCC2}">
      <dgm:prSet/>
      <dgm:spPr/>
      <dgm:t>
        <a:bodyPr/>
        <a:lstStyle/>
        <a:p>
          <a:endParaRPr lang="en-US"/>
        </a:p>
      </dgm:t>
    </dgm:pt>
    <dgm:pt modelId="{6FB1D45E-2232-4D2F-AA58-E0E536BAD2CC}" type="sibTrans" cxnId="{00B70DEE-F597-4FE6-9C32-902B2301DCC2}">
      <dgm:prSet/>
      <dgm:spPr/>
      <dgm:t>
        <a:bodyPr/>
        <a:lstStyle/>
        <a:p>
          <a:endParaRPr lang="en-US"/>
        </a:p>
      </dgm:t>
    </dgm:pt>
    <dgm:pt modelId="{88C28514-1A8E-49D7-821B-3DEC6876BAE4}" type="pres">
      <dgm:prSet presAssocID="{C8BA5E00-144E-4660-81CD-EEFB0337AD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A5E186-1C82-4B65-9BD4-55A2DE0C7B95}" type="pres">
      <dgm:prSet presAssocID="{3E82AA80-1EFE-458D-866F-263C0A4C3C4B}" presName="root" presStyleCnt="0"/>
      <dgm:spPr/>
    </dgm:pt>
    <dgm:pt modelId="{1FDB47C1-956F-45EA-AEFC-F36C93CB5C05}" type="pres">
      <dgm:prSet presAssocID="{3E82AA80-1EFE-458D-866F-263C0A4C3C4B}" presName="rootComposite" presStyleCnt="0"/>
      <dgm:spPr/>
    </dgm:pt>
    <dgm:pt modelId="{B460DCED-088D-41A3-907E-0DF240F3617A}" type="pres">
      <dgm:prSet presAssocID="{3E82AA80-1EFE-458D-866F-263C0A4C3C4B}" presName="rootText" presStyleLbl="node1" presStyleIdx="0" presStyleCnt="3"/>
      <dgm:spPr/>
    </dgm:pt>
    <dgm:pt modelId="{69B33991-CEF2-4F4A-81C6-27CC38882895}" type="pres">
      <dgm:prSet presAssocID="{3E82AA80-1EFE-458D-866F-263C0A4C3C4B}" presName="rootConnector" presStyleLbl="node1" presStyleIdx="0" presStyleCnt="3"/>
      <dgm:spPr/>
    </dgm:pt>
    <dgm:pt modelId="{11195FA7-5C8A-40E5-9820-0184ABB3B514}" type="pres">
      <dgm:prSet presAssocID="{3E82AA80-1EFE-458D-866F-263C0A4C3C4B}" presName="childShape" presStyleCnt="0"/>
      <dgm:spPr/>
    </dgm:pt>
    <dgm:pt modelId="{9D09D65F-86DF-4121-814B-B2CD28C36343}" type="pres">
      <dgm:prSet presAssocID="{A7697837-79D8-4E73-8F9A-EC7BBC6EA8E7}" presName="root" presStyleCnt="0"/>
      <dgm:spPr/>
    </dgm:pt>
    <dgm:pt modelId="{9C3B1351-A9E1-497C-AE8F-7BF8ABFE1074}" type="pres">
      <dgm:prSet presAssocID="{A7697837-79D8-4E73-8F9A-EC7BBC6EA8E7}" presName="rootComposite" presStyleCnt="0"/>
      <dgm:spPr/>
    </dgm:pt>
    <dgm:pt modelId="{C55A4A3F-7C3C-4E6E-A499-EF285B344D13}" type="pres">
      <dgm:prSet presAssocID="{A7697837-79D8-4E73-8F9A-EC7BBC6EA8E7}" presName="rootText" presStyleLbl="node1" presStyleIdx="1" presStyleCnt="3"/>
      <dgm:spPr/>
    </dgm:pt>
    <dgm:pt modelId="{78EA54E2-5563-47EE-9617-D60845D0287F}" type="pres">
      <dgm:prSet presAssocID="{A7697837-79D8-4E73-8F9A-EC7BBC6EA8E7}" presName="rootConnector" presStyleLbl="node1" presStyleIdx="1" presStyleCnt="3"/>
      <dgm:spPr/>
    </dgm:pt>
    <dgm:pt modelId="{8B8DBEBB-E3D4-4815-8B83-EA9F59E27B76}" type="pres">
      <dgm:prSet presAssocID="{A7697837-79D8-4E73-8F9A-EC7BBC6EA8E7}" presName="childShape" presStyleCnt="0"/>
      <dgm:spPr/>
    </dgm:pt>
    <dgm:pt modelId="{637FD56F-5F24-4339-8F3A-BAFDC758B775}" type="pres">
      <dgm:prSet presAssocID="{35046E99-21EB-4506-96C7-FEC77358EDD2}" presName="root" presStyleCnt="0"/>
      <dgm:spPr/>
    </dgm:pt>
    <dgm:pt modelId="{3558ECE5-10F3-4F83-84FF-503CE0B3E3D0}" type="pres">
      <dgm:prSet presAssocID="{35046E99-21EB-4506-96C7-FEC77358EDD2}" presName="rootComposite" presStyleCnt="0"/>
      <dgm:spPr/>
    </dgm:pt>
    <dgm:pt modelId="{FD9E8B6A-ABA1-429B-8FC8-C26DEE69AFA4}" type="pres">
      <dgm:prSet presAssocID="{35046E99-21EB-4506-96C7-FEC77358EDD2}" presName="rootText" presStyleLbl="node1" presStyleIdx="2" presStyleCnt="3"/>
      <dgm:spPr/>
    </dgm:pt>
    <dgm:pt modelId="{8B5818E2-BFE1-4B85-B9FB-7EA73C72375A}" type="pres">
      <dgm:prSet presAssocID="{35046E99-21EB-4506-96C7-FEC77358EDD2}" presName="rootConnector" presStyleLbl="node1" presStyleIdx="2" presStyleCnt="3"/>
      <dgm:spPr/>
    </dgm:pt>
    <dgm:pt modelId="{DF8915E8-3F6D-427B-A06B-52BFD2847A2A}" type="pres">
      <dgm:prSet presAssocID="{35046E99-21EB-4506-96C7-FEC77358EDD2}" presName="childShape" presStyleCnt="0"/>
      <dgm:spPr/>
    </dgm:pt>
  </dgm:ptLst>
  <dgm:cxnLst>
    <dgm:cxn modelId="{17A5AE0F-4989-4982-9284-BBAC03D47F60}" type="presOf" srcId="{3E82AA80-1EFE-458D-866F-263C0A4C3C4B}" destId="{69B33991-CEF2-4F4A-81C6-27CC38882895}" srcOrd="1" destOrd="0" presId="urn:microsoft.com/office/officeart/2005/8/layout/hierarchy3"/>
    <dgm:cxn modelId="{2878C630-07E1-4641-A906-6329C12E1140}" type="presOf" srcId="{3E82AA80-1EFE-458D-866F-263C0A4C3C4B}" destId="{B460DCED-088D-41A3-907E-0DF240F3617A}" srcOrd="0" destOrd="0" presId="urn:microsoft.com/office/officeart/2005/8/layout/hierarchy3"/>
    <dgm:cxn modelId="{9D9D6739-7E4E-43EE-8483-842464C96B1C}" type="presOf" srcId="{A7697837-79D8-4E73-8F9A-EC7BBC6EA8E7}" destId="{78EA54E2-5563-47EE-9617-D60845D0287F}" srcOrd="1" destOrd="0" presId="urn:microsoft.com/office/officeart/2005/8/layout/hierarchy3"/>
    <dgm:cxn modelId="{D5CC1C5C-5A16-45A3-A771-E08370FBFD92}" srcId="{C8BA5E00-144E-4660-81CD-EEFB0337ADDE}" destId="{3E82AA80-1EFE-458D-866F-263C0A4C3C4B}" srcOrd="0" destOrd="0" parTransId="{C445F837-89BB-471C-9E8F-C07DF461F25C}" sibTransId="{55B41BC3-67F3-4F89-A5A3-7E22CA60F3C1}"/>
    <dgm:cxn modelId="{1F537277-1225-4178-9C4B-626F050714D6}" srcId="{C8BA5E00-144E-4660-81CD-EEFB0337ADDE}" destId="{A7697837-79D8-4E73-8F9A-EC7BBC6EA8E7}" srcOrd="1" destOrd="0" parTransId="{8CCC6DEC-29CA-4AAB-B64F-768FFC8E6944}" sibTransId="{9A322250-B32C-41F2-BB73-69A90FF97E29}"/>
    <dgm:cxn modelId="{CCAB68A2-FC84-4E03-A0CF-E5EFDFAC241B}" type="presOf" srcId="{35046E99-21EB-4506-96C7-FEC77358EDD2}" destId="{8B5818E2-BFE1-4B85-B9FB-7EA73C72375A}" srcOrd="1" destOrd="0" presId="urn:microsoft.com/office/officeart/2005/8/layout/hierarchy3"/>
    <dgm:cxn modelId="{2743BBAD-231A-4943-BBB4-DFB092C76D3E}" type="presOf" srcId="{35046E99-21EB-4506-96C7-FEC77358EDD2}" destId="{FD9E8B6A-ABA1-429B-8FC8-C26DEE69AFA4}" srcOrd="0" destOrd="0" presId="urn:microsoft.com/office/officeart/2005/8/layout/hierarchy3"/>
    <dgm:cxn modelId="{DBE2BBD2-6411-4E56-A455-D8D99FE2FFB2}" type="presOf" srcId="{A7697837-79D8-4E73-8F9A-EC7BBC6EA8E7}" destId="{C55A4A3F-7C3C-4E6E-A499-EF285B344D13}" srcOrd="0" destOrd="0" presId="urn:microsoft.com/office/officeart/2005/8/layout/hierarchy3"/>
    <dgm:cxn modelId="{00B70DEE-F597-4FE6-9C32-902B2301DCC2}" srcId="{C8BA5E00-144E-4660-81CD-EEFB0337ADDE}" destId="{35046E99-21EB-4506-96C7-FEC77358EDD2}" srcOrd="2" destOrd="0" parTransId="{A6DAEA41-E0E9-4585-8165-248278916EA5}" sibTransId="{6FB1D45E-2232-4D2F-AA58-E0E536BAD2CC}"/>
    <dgm:cxn modelId="{57F3B0F1-FEAE-4298-81B4-66B9E9D51335}" type="presOf" srcId="{C8BA5E00-144E-4660-81CD-EEFB0337ADDE}" destId="{88C28514-1A8E-49D7-821B-3DEC6876BAE4}" srcOrd="0" destOrd="0" presId="urn:microsoft.com/office/officeart/2005/8/layout/hierarchy3"/>
    <dgm:cxn modelId="{D56BFCE8-BB72-45A3-A667-66AC050564D8}" type="presParOf" srcId="{88C28514-1A8E-49D7-821B-3DEC6876BAE4}" destId="{CFA5E186-1C82-4B65-9BD4-55A2DE0C7B95}" srcOrd="0" destOrd="0" presId="urn:microsoft.com/office/officeart/2005/8/layout/hierarchy3"/>
    <dgm:cxn modelId="{7B15CFC9-95C7-4D40-9A47-68BD53D85DDB}" type="presParOf" srcId="{CFA5E186-1C82-4B65-9BD4-55A2DE0C7B95}" destId="{1FDB47C1-956F-45EA-AEFC-F36C93CB5C05}" srcOrd="0" destOrd="0" presId="urn:microsoft.com/office/officeart/2005/8/layout/hierarchy3"/>
    <dgm:cxn modelId="{31F674EC-5E90-4E73-8AB9-97F47FCC9601}" type="presParOf" srcId="{1FDB47C1-956F-45EA-AEFC-F36C93CB5C05}" destId="{B460DCED-088D-41A3-907E-0DF240F3617A}" srcOrd="0" destOrd="0" presId="urn:microsoft.com/office/officeart/2005/8/layout/hierarchy3"/>
    <dgm:cxn modelId="{18250AEA-1CB9-461B-990C-1C08EC4AD737}" type="presParOf" srcId="{1FDB47C1-956F-45EA-AEFC-F36C93CB5C05}" destId="{69B33991-CEF2-4F4A-81C6-27CC38882895}" srcOrd="1" destOrd="0" presId="urn:microsoft.com/office/officeart/2005/8/layout/hierarchy3"/>
    <dgm:cxn modelId="{08BA7B20-3532-49A9-8632-CD1AB78AB1A4}" type="presParOf" srcId="{CFA5E186-1C82-4B65-9BD4-55A2DE0C7B95}" destId="{11195FA7-5C8A-40E5-9820-0184ABB3B514}" srcOrd="1" destOrd="0" presId="urn:microsoft.com/office/officeart/2005/8/layout/hierarchy3"/>
    <dgm:cxn modelId="{3D4C994E-BAFD-4D15-99E2-481565578989}" type="presParOf" srcId="{88C28514-1A8E-49D7-821B-3DEC6876BAE4}" destId="{9D09D65F-86DF-4121-814B-B2CD28C36343}" srcOrd="1" destOrd="0" presId="urn:microsoft.com/office/officeart/2005/8/layout/hierarchy3"/>
    <dgm:cxn modelId="{B290B5E1-6620-41DE-92E6-44751BCD8CB4}" type="presParOf" srcId="{9D09D65F-86DF-4121-814B-B2CD28C36343}" destId="{9C3B1351-A9E1-497C-AE8F-7BF8ABFE1074}" srcOrd="0" destOrd="0" presId="urn:microsoft.com/office/officeart/2005/8/layout/hierarchy3"/>
    <dgm:cxn modelId="{869C5FDF-9DB7-4708-AC7C-D005412C00D3}" type="presParOf" srcId="{9C3B1351-A9E1-497C-AE8F-7BF8ABFE1074}" destId="{C55A4A3F-7C3C-4E6E-A499-EF285B344D13}" srcOrd="0" destOrd="0" presId="urn:microsoft.com/office/officeart/2005/8/layout/hierarchy3"/>
    <dgm:cxn modelId="{51451D1F-9FB7-4763-9F44-DDA6D11B380E}" type="presParOf" srcId="{9C3B1351-A9E1-497C-AE8F-7BF8ABFE1074}" destId="{78EA54E2-5563-47EE-9617-D60845D0287F}" srcOrd="1" destOrd="0" presId="urn:microsoft.com/office/officeart/2005/8/layout/hierarchy3"/>
    <dgm:cxn modelId="{E5A855A4-6C8A-4123-AA2E-9FD00E6C0A29}" type="presParOf" srcId="{9D09D65F-86DF-4121-814B-B2CD28C36343}" destId="{8B8DBEBB-E3D4-4815-8B83-EA9F59E27B76}" srcOrd="1" destOrd="0" presId="urn:microsoft.com/office/officeart/2005/8/layout/hierarchy3"/>
    <dgm:cxn modelId="{2A730B95-120F-4141-8041-0D9962D948C4}" type="presParOf" srcId="{88C28514-1A8E-49D7-821B-3DEC6876BAE4}" destId="{637FD56F-5F24-4339-8F3A-BAFDC758B775}" srcOrd="2" destOrd="0" presId="urn:microsoft.com/office/officeart/2005/8/layout/hierarchy3"/>
    <dgm:cxn modelId="{713AEF07-0FCA-421B-A6DF-88594FE36D7B}" type="presParOf" srcId="{637FD56F-5F24-4339-8F3A-BAFDC758B775}" destId="{3558ECE5-10F3-4F83-84FF-503CE0B3E3D0}" srcOrd="0" destOrd="0" presId="urn:microsoft.com/office/officeart/2005/8/layout/hierarchy3"/>
    <dgm:cxn modelId="{F7E98048-8E25-47CD-BA32-9FE3E5B25249}" type="presParOf" srcId="{3558ECE5-10F3-4F83-84FF-503CE0B3E3D0}" destId="{FD9E8B6A-ABA1-429B-8FC8-C26DEE69AFA4}" srcOrd="0" destOrd="0" presId="urn:microsoft.com/office/officeart/2005/8/layout/hierarchy3"/>
    <dgm:cxn modelId="{0951EA68-0243-4BEC-B1BF-CB767DFB8EFF}" type="presParOf" srcId="{3558ECE5-10F3-4F83-84FF-503CE0B3E3D0}" destId="{8B5818E2-BFE1-4B85-B9FB-7EA73C72375A}" srcOrd="1" destOrd="0" presId="urn:microsoft.com/office/officeart/2005/8/layout/hierarchy3"/>
    <dgm:cxn modelId="{D9A02AEF-D0A4-4E85-97F5-CC4305121B8A}" type="presParOf" srcId="{637FD56F-5F24-4339-8F3A-BAFDC758B775}" destId="{DF8915E8-3F6D-427B-A06B-52BFD2847A2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5B1F6C-5988-4FF3-8F83-13F5F08EC8D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24461CA-1F7F-4DF4-837B-0226C640B1F1}">
      <dgm:prSet/>
      <dgm:spPr/>
      <dgm:t>
        <a:bodyPr/>
        <a:lstStyle/>
        <a:p>
          <a:r>
            <a:rPr lang="ko-KR"/>
            <a:t>하드 모드 개발</a:t>
          </a:r>
          <a:r>
            <a:rPr lang="en-US"/>
            <a:t>( </a:t>
          </a:r>
          <a:r>
            <a:rPr lang="ko-KR"/>
            <a:t>적 </a:t>
          </a:r>
          <a:r>
            <a:rPr lang="en-US"/>
            <a:t>npc </a:t>
          </a:r>
          <a:r>
            <a:rPr lang="ko-KR"/>
            <a:t>체력 증가 </a:t>
          </a:r>
          <a:r>
            <a:rPr lang="en-US"/>
            <a:t>or </a:t>
          </a:r>
          <a:r>
            <a:rPr lang="ko-KR"/>
            <a:t>제한 시간 감소</a:t>
          </a:r>
          <a:r>
            <a:rPr lang="en-US"/>
            <a:t>(10-&gt;7</a:t>
          </a:r>
          <a:r>
            <a:rPr lang="ko-KR"/>
            <a:t>초</a:t>
          </a:r>
          <a:r>
            <a:rPr lang="en-US"/>
            <a:t>))</a:t>
          </a:r>
        </a:p>
      </dgm:t>
    </dgm:pt>
    <dgm:pt modelId="{E136CDAF-B53B-46DF-A30C-C7CDF7DDAA3B}" type="parTrans" cxnId="{BD1934DA-C137-406A-9645-F63B4D369BFC}">
      <dgm:prSet/>
      <dgm:spPr/>
      <dgm:t>
        <a:bodyPr/>
        <a:lstStyle/>
        <a:p>
          <a:endParaRPr lang="en-US"/>
        </a:p>
      </dgm:t>
    </dgm:pt>
    <dgm:pt modelId="{73803CE4-A378-4600-92C5-10BE806FE508}" type="sibTrans" cxnId="{BD1934DA-C137-406A-9645-F63B4D369BFC}">
      <dgm:prSet/>
      <dgm:spPr/>
      <dgm:t>
        <a:bodyPr/>
        <a:lstStyle/>
        <a:p>
          <a:endParaRPr lang="en-US"/>
        </a:p>
      </dgm:t>
    </dgm:pt>
    <dgm:pt modelId="{DC2680FF-73DF-432B-A297-26C21B9D2DF7}">
      <dgm:prSet/>
      <dgm:spPr/>
      <dgm:t>
        <a:bodyPr/>
        <a:lstStyle/>
        <a:p>
          <a:r>
            <a:rPr lang="ko-KR"/>
            <a:t>남아 있는 시간 화면에 표시</a:t>
          </a:r>
          <a:endParaRPr lang="en-US"/>
        </a:p>
      </dgm:t>
    </dgm:pt>
    <dgm:pt modelId="{7931C70A-8861-4651-98D1-ADEFDBF9F0D0}" type="parTrans" cxnId="{F46EC113-3528-43C2-95F9-3A7DBC23F967}">
      <dgm:prSet/>
      <dgm:spPr/>
      <dgm:t>
        <a:bodyPr/>
        <a:lstStyle/>
        <a:p>
          <a:endParaRPr lang="en-US"/>
        </a:p>
      </dgm:t>
    </dgm:pt>
    <dgm:pt modelId="{0449A0CD-5B24-41D4-BB87-5FDC09E3F6F6}" type="sibTrans" cxnId="{F46EC113-3528-43C2-95F9-3A7DBC23F967}">
      <dgm:prSet/>
      <dgm:spPr/>
      <dgm:t>
        <a:bodyPr/>
        <a:lstStyle/>
        <a:p>
          <a:endParaRPr lang="en-US"/>
        </a:p>
      </dgm:t>
    </dgm:pt>
    <dgm:pt modelId="{5A9EA2C9-E453-4811-A783-836F08BC3332}">
      <dgm:prSet/>
      <dgm:spPr/>
      <dgm:t>
        <a:bodyPr/>
        <a:lstStyle/>
        <a:p>
          <a:r>
            <a:rPr lang="ko-KR"/>
            <a:t>보스 몬스터 개발</a:t>
          </a:r>
          <a:endParaRPr lang="en-US"/>
        </a:p>
      </dgm:t>
    </dgm:pt>
    <dgm:pt modelId="{10B144F7-1539-4382-8301-CD78D538B9B8}" type="parTrans" cxnId="{AE5626EA-3FFA-46A2-88FE-D57F3A8F6FA1}">
      <dgm:prSet/>
      <dgm:spPr/>
      <dgm:t>
        <a:bodyPr/>
        <a:lstStyle/>
        <a:p>
          <a:endParaRPr lang="en-US"/>
        </a:p>
      </dgm:t>
    </dgm:pt>
    <dgm:pt modelId="{2A3AA9A0-DA34-4A14-9296-A6644B068013}" type="sibTrans" cxnId="{AE5626EA-3FFA-46A2-88FE-D57F3A8F6FA1}">
      <dgm:prSet/>
      <dgm:spPr/>
      <dgm:t>
        <a:bodyPr/>
        <a:lstStyle/>
        <a:p>
          <a:endParaRPr lang="en-US"/>
        </a:p>
      </dgm:t>
    </dgm:pt>
    <dgm:pt modelId="{0625EE75-E546-4903-81B2-C4D8D27A80AB}">
      <dgm:prSet/>
      <dgm:spPr/>
      <dgm:t>
        <a:bodyPr/>
        <a:lstStyle/>
        <a:p>
          <a:r>
            <a:rPr lang="ko-KR"/>
            <a:t>데미지증가 </a:t>
          </a:r>
          <a:r>
            <a:rPr lang="en-US"/>
            <a:t>or </a:t>
          </a:r>
          <a:r>
            <a:rPr lang="ko-KR"/>
            <a:t>힌트를 보여주는 등 아이템 상점 개발 및 화폐 추가</a:t>
          </a:r>
          <a:endParaRPr lang="en-US"/>
        </a:p>
      </dgm:t>
    </dgm:pt>
    <dgm:pt modelId="{72302EBC-4CCE-44E2-A067-035411D17C47}" type="parTrans" cxnId="{BF393173-B97F-4D21-90A1-A10692FB93CA}">
      <dgm:prSet/>
      <dgm:spPr/>
      <dgm:t>
        <a:bodyPr/>
        <a:lstStyle/>
        <a:p>
          <a:endParaRPr lang="en-US"/>
        </a:p>
      </dgm:t>
    </dgm:pt>
    <dgm:pt modelId="{03EE2F92-BADC-48E9-9A4A-DE76729FF369}" type="sibTrans" cxnId="{BF393173-B97F-4D21-90A1-A10692FB93CA}">
      <dgm:prSet/>
      <dgm:spPr/>
      <dgm:t>
        <a:bodyPr/>
        <a:lstStyle/>
        <a:p>
          <a:endParaRPr lang="en-US"/>
        </a:p>
      </dgm:t>
    </dgm:pt>
    <dgm:pt modelId="{133EFAFC-2116-46DA-A150-DB52113F2D45}" type="pres">
      <dgm:prSet presAssocID="{6D5B1F6C-5988-4FF3-8F83-13F5F08EC8D5}" presName="vert0" presStyleCnt="0">
        <dgm:presLayoutVars>
          <dgm:dir/>
          <dgm:animOne val="branch"/>
          <dgm:animLvl val="lvl"/>
        </dgm:presLayoutVars>
      </dgm:prSet>
      <dgm:spPr/>
    </dgm:pt>
    <dgm:pt modelId="{CF99F2D4-2921-4A0B-847F-A1DAA32CC29C}" type="pres">
      <dgm:prSet presAssocID="{124461CA-1F7F-4DF4-837B-0226C640B1F1}" presName="thickLine" presStyleLbl="alignNode1" presStyleIdx="0" presStyleCnt="4"/>
      <dgm:spPr/>
    </dgm:pt>
    <dgm:pt modelId="{579FBC98-4F1C-4497-9BBF-44B7F5827C69}" type="pres">
      <dgm:prSet presAssocID="{124461CA-1F7F-4DF4-837B-0226C640B1F1}" presName="horz1" presStyleCnt="0"/>
      <dgm:spPr/>
    </dgm:pt>
    <dgm:pt modelId="{8A4F0B1F-7D78-4D6A-9BFC-8414132D8A97}" type="pres">
      <dgm:prSet presAssocID="{124461CA-1F7F-4DF4-837B-0226C640B1F1}" presName="tx1" presStyleLbl="revTx" presStyleIdx="0" presStyleCnt="4"/>
      <dgm:spPr/>
    </dgm:pt>
    <dgm:pt modelId="{95A1D414-2B1D-411C-AE8E-C2599477224E}" type="pres">
      <dgm:prSet presAssocID="{124461CA-1F7F-4DF4-837B-0226C640B1F1}" presName="vert1" presStyleCnt="0"/>
      <dgm:spPr/>
    </dgm:pt>
    <dgm:pt modelId="{1B937E55-35E3-4E41-A6D0-F5035BF06161}" type="pres">
      <dgm:prSet presAssocID="{DC2680FF-73DF-432B-A297-26C21B9D2DF7}" presName="thickLine" presStyleLbl="alignNode1" presStyleIdx="1" presStyleCnt="4"/>
      <dgm:spPr/>
    </dgm:pt>
    <dgm:pt modelId="{C1266C7C-4D74-43C8-942A-F20ABA437EE1}" type="pres">
      <dgm:prSet presAssocID="{DC2680FF-73DF-432B-A297-26C21B9D2DF7}" presName="horz1" presStyleCnt="0"/>
      <dgm:spPr/>
    </dgm:pt>
    <dgm:pt modelId="{E2E77B4E-9EAE-48B7-A286-04950F8C3873}" type="pres">
      <dgm:prSet presAssocID="{DC2680FF-73DF-432B-A297-26C21B9D2DF7}" presName="tx1" presStyleLbl="revTx" presStyleIdx="1" presStyleCnt="4"/>
      <dgm:spPr/>
    </dgm:pt>
    <dgm:pt modelId="{C676EDBD-04F2-4EDB-A6B3-A5A12845EF59}" type="pres">
      <dgm:prSet presAssocID="{DC2680FF-73DF-432B-A297-26C21B9D2DF7}" presName="vert1" presStyleCnt="0"/>
      <dgm:spPr/>
    </dgm:pt>
    <dgm:pt modelId="{B88ED50F-EB8B-4CB5-A602-92327BBA589D}" type="pres">
      <dgm:prSet presAssocID="{5A9EA2C9-E453-4811-A783-836F08BC3332}" presName="thickLine" presStyleLbl="alignNode1" presStyleIdx="2" presStyleCnt="4"/>
      <dgm:spPr/>
    </dgm:pt>
    <dgm:pt modelId="{D6060B6F-4105-4268-B366-0B6CD0E26C02}" type="pres">
      <dgm:prSet presAssocID="{5A9EA2C9-E453-4811-A783-836F08BC3332}" presName="horz1" presStyleCnt="0"/>
      <dgm:spPr/>
    </dgm:pt>
    <dgm:pt modelId="{05AAB200-F12C-46E6-9201-3964DC45C1D3}" type="pres">
      <dgm:prSet presAssocID="{5A9EA2C9-E453-4811-A783-836F08BC3332}" presName="tx1" presStyleLbl="revTx" presStyleIdx="2" presStyleCnt="4"/>
      <dgm:spPr/>
    </dgm:pt>
    <dgm:pt modelId="{4D31A40D-1712-4242-BCFB-DCDA5927CC2B}" type="pres">
      <dgm:prSet presAssocID="{5A9EA2C9-E453-4811-A783-836F08BC3332}" presName="vert1" presStyleCnt="0"/>
      <dgm:spPr/>
    </dgm:pt>
    <dgm:pt modelId="{F3EDB4B2-D7AA-4024-9D32-A729C1E03263}" type="pres">
      <dgm:prSet presAssocID="{0625EE75-E546-4903-81B2-C4D8D27A80AB}" presName="thickLine" presStyleLbl="alignNode1" presStyleIdx="3" presStyleCnt="4"/>
      <dgm:spPr/>
    </dgm:pt>
    <dgm:pt modelId="{5DB9D881-4286-4E01-AE06-DB4AB683FF4B}" type="pres">
      <dgm:prSet presAssocID="{0625EE75-E546-4903-81B2-C4D8D27A80AB}" presName="horz1" presStyleCnt="0"/>
      <dgm:spPr/>
    </dgm:pt>
    <dgm:pt modelId="{F3FD14C3-82F1-4308-95B8-4ADD26F45DB6}" type="pres">
      <dgm:prSet presAssocID="{0625EE75-E546-4903-81B2-C4D8D27A80AB}" presName="tx1" presStyleLbl="revTx" presStyleIdx="3" presStyleCnt="4"/>
      <dgm:spPr/>
    </dgm:pt>
    <dgm:pt modelId="{1FE43D14-7020-4C54-A053-AD68F6FCA3B3}" type="pres">
      <dgm:prSet presAssocID="{0625EE75-E546-4903-81B2-C4D8D27A80AB}" presName="vert1" presStyleCnt="0"/>
      <dgm:spPr/>
    </dgm:pt>
  </dgm:ptLst>
  <dgm:cxnLst>
    <dgm:cxn modelId="{F46EC113-3528-43C2-95F9-3A7DBC23F967}" srcId="{6D5B1F6C-5988-4FF3-8F83-13F5F08EC8D5}" destId="{DC2680FF-73DF-432B-A297-26C21B9D2DF7}" srcOrd="1" destOrd="0" parTransId="{7931C70A-8861-4651-98D1-ADEFDBF9F0D0}" sibTransId="{0449A0CD-5B24-41D4-BB87-5FDC09E3F6F6}"/>
    <dgm:cxn modelId="{BE669C17-0E5D-43E8-9829-30856DA49A5B}" type="presOf" srcId="{0625EE75-E546-4903-81B2-C4D8D27A80AB}" destId="{F3FD14C3-82F1-4308-95B8-4ADD26F45DB6}" srcOrd="0" destOrd="0" presId="urn:microsoft.com/office/officeart/2008/layout/LinedList"/>
    <dgm:cxn modelId="{542C1545-E2EB-4576-9DDD-005DC71C4250}" type="presOf" srcId="{6D5B1F6C-5988-4FF3-8F83-13F5F08EC8D5}" destId="{133EFAFC-2116-46DA-A150-DB52113F2D45}" srcOrd="0" destOrd="0" presId="urn:microsoft.com/office/officeart/2008/layout/LinedList"/>
    <dgm:cxn modelId="{D8F7104E-6134-4E0E-8BFB-155FAD3F99DC}" type="presOf" srcId="{DC2680FF-73DF-432B-A297-26C21B9D2DF7}" destId="{E2E77B4E-9EAE-48B7-A286-04950F8C3873}" srcOrd="0" destOrd="0" presId="urn:microsoft.com/office/officeart/2008/layout/LinedList"/>
    <dgm:cxn modelId="{BF393173-B97F-4D21-90A1-A10692FB93CA}" srcId="{6D5B1F6C-5988-4FF3-8F83-13F5F08EC8D5}" destId="{0625EE75-E546-4903-81B2-C4D8D27A80AB}" srcOrd="3" destOrd="0" parTransId="{72302EBC-4CCE-44E2-A067-035411D17C47}" sibTransId="{03EE2F92-BADC-48E9-9A4A-DE76729FF369}"/>
    <dgm:cxn modelId="{7B64367D-8A46-4D05-AE08-C9B1532702D2}" type="presOf" srcId="{124461CA-1F7F-4DF4-837B-0226C640B1F1}" destId="{8A4F0B1F-7D78-4D6A-9BFC-8414132D8A97}" srcOrd="0" destOrd="0" presId="urn:microsoft.com/office/officeart/2008/layout/LinedList"/>
    <dgm:cxn modelId="{09CFABA3-1158-4EAA-AC27-459B4A111DCA}" type="presOf" srcId="{5A9EA2C9-E453-4811-A783-836F08BC3332}" destId="{05AAB200-F12C-46E6-9201-3964DC45C1D3}" srcOrd="0" destOrd="0" presId="urn:microsoft.com/office/officeart/2008/layout/LinedList"/>
    <dgm:cxn modelId="{BD1934DA-C137-406A-9645-F63B4D369BFC}" srcId="{6D5B1F6C-5988-4FF3-8F83-13F5F08EC8D5}" destId="{124461CA-1F7F-4DF4-837B-0226C640B1F1}" srcOrd="0" destOrd="0" parTransId="{E136CDAF-B53B-46DF-A30C-C7CDF7DDAA3B}" sibTransId="{73803CE4-A378-4600-92C5-10BE806FE508}"/>
    <dgm:cxn modelId="{AE5626EA-3FFA-46A2-88FE-D57F3A8F6FA1}" srcId="{6D5B1F6C-5988-4FF3-8F83-13F5F08EC8D5}" destId="{5A9EA2C9-E453-4811-A783-836F08BC3332}" srcOrd="2" destOrd="0" parTransId="{10B144F7-1539-4382-8301-CD78D538B9B8}" sibTransId="{2A3AA9A0-DA34-4A14-9296-A6644B068013}"/>
    <dgm:cxn modelId="{60A6A5DB-CCC9-4B34-8040-1AE5307B189B}" type="presParOf" srcId="{133EFAFC-2116-46DA-A150-DB52113F2D45}" destId="{CF99F2D4-2921-4A0B-847F-A1DAA32CC29C}" srcOrd="0" destOrd="0" presId="urn:microsoft.com/office/officeart/2008/layout/LinedList"/>
    <dgm:cxn modelId="{0B910332-E5C4-45E6-95DD-59377EFC67FB}" type="presParOf" srcId="{133EFAFC-2116-46DA-A150-DB52113F2D45}" destId="{579FBC98-4F1C-4497-9BBF-44B7F5827C69}" srcOrd="1" destOrd="0" presId="urn:microsoft.com/office/officeart/2008/layout/LinedList"/>
    <dgm:cxn modelId="{C341D844-0214-4A50-8D80-92F9F222EDFD}" type="presParOf" srcId="{579FBC98-4F1C-4497-9BBF-44B7F5827C69}" destId="{8A4F0B1F-7D78-4D6A-9BFC-8414132D8A97}" srcOrd="0" destOrd="0" presId="urn:microsoft.com/office/officeart/2008/layout/LinedList"/>
    <dgm:cxn modelId="{C1780F66-DF01-4B9F-996A-A1CC87AB66EA}" type="presParOf" srcId="{579FBC98-4F1C-4497-9BBF-44B7F5827C69}" destId="{95A1D414-2B1D-411C-AE8E-C2599477224E}" srcOrd="1" destOrd="0" presId="urn:microsoft.com/office/officeart/2008/layout/LinedList"/>
    <dgm:cxn modelId="{B32E4709-A334-4781-A606-A70FB65620B5}" type="presParOf" srcId="{133EFAFC-2116-46DA-A150-DB52113F2D45}" destId="{1B937E55-35E3-4E41-A6D0-F5035BF06161}" srcOrd="2" destOrd="0" presId="urn:microsoft.com/office/officeart/2008/layout/LinedList"/>
    <dgm:cxn modelId="{EA2702E8-2C0D-4817-B3A3-17333BC3C3B8}" type="presParOf" srcId="{133EFAFC-2116-46DA-A150-DB52113F2D45}" destId="{C1266C7C-4D74-43C8-942A-F20ABA437EE1}" srcOrd="3" destOrd="0" presId="urn:microsoft.com/office/officeart/2008/layout/LinedList"/>
    <dgm:cxn modelId="{D6F095BB-0037-4959-9E56-D8691D28C62A}" type="presParOf" srcId="{C1266C7C-4D74-43C8-942A-F20ABA437EE1}" destId="{E2E77B4E-9EAE-48B7-A286-04950F8C3873}" srcOrd="0" destOrd="0" presId="urn:microsoft.com/office/officeart/2008/layout/LinedList"/>
    <dgm:cxn modelId="{617414AB-C0A2-4AC3-B247-7091107F7233}" type="presParOf" srcId="{C1266C7C-4D74-43C8-942A-F20ABA437EE1}" destId="{C676EDBD-04F2-4EDB-A6B3-A5A12845EF59}" srcOrd="1" destOrd="0" presId="urn:microsoft.com/office/officeart/2008/layout/LinedList"/>
    <dgm:cxn modelId="{F461780B-C0D5-4301-A37C-FD164813EF5B}" type="presParOf" srcId="{133EFAFC-2116-46DA-A150-DB52113F2D45}" destId="{B88ED50F-EB8B-4CB5-A602-92327BBA589D}" srcOrd="4" destOrd="0" presId="urn:microsoft.com/office/officeart/2008/layout/LinedList"/>
    <dgm:cxn modelId="{BED27F01-2AA0-45A4-9343-8CA864B3FDEC}" type="presParOf" srcId="{133EFAFC-2116-46DA-A150-DB52113F2D45}" destId="{D6060B6F-4105-4268-B366-0B6CD0E26C02}" srcOrd="5" destOrd="0" presId="urn:microsoft.com/office/officeart/2008/layout/LinedList"/>
    <dgm:cxn modelId="{3DB3D308-828E-4E53-A389-79C4958BAF7A}" type="presParOf" srcId="{D6060B6F-4105-4268-B366-0B6CD0E26C02}" destId="{05AAB200-F12C-46E6-9201-3964DC45C1D3}" srcOrd="0" destOrd="0" presId="urn:microsoft.com/office/officeart/2008/layout/LinedList"/>
    <dgm:cxn modelId="{EA1C57FF-58A8-4900-9D84-5AB95B8BD84A}" type="presParOf" srcId="{D6060B6F-4105-4268-B366-0B6CD0E26C02}" destId="{4D31A40D-1712-4242-BCFB-DCDA5927CC2B}" srcOrd="1" destOrd="0" presId="urn:microsoft.com/office/officeart/2008/layout/LinedList"/>
    <dgm:cxn modelId="{36A339FC-5096-4915-9950-84BFF74A23DD}" type="presParOf" srcId="{133EFAFC-2116-46DA-A150-DB52113F2D45}" destId="{F3EDB4B2-D7AA-4024-9D32-A729C1E03263}" srcOrd="6" destOrd="0" presId="urn:microsoft.com/office/officeart/2008/layout/LinedList"/>
    <dgm:cxn modelId="{E5724DDA-250C-4010-97E9-9F80129BC974}" type="presParOf" srcId="{133EFAFC-2116-46DA-A150-DB52113F2D45}" destId="{5DB9D881-4286-4E01-AE06-DB4AB683FF4B}" srcOrd="7" destOrd="0" presId="urn:microsoft.com/office/officeart/2008/layout/LinedList"/>
    <dgm:cxn modelId="{BD49EF3C-C31C-464D-BCFD-6535C43F7464}" type="presParOf" srcId="{5DB9D881-4286-4E01-AE06-DB4AB683FF4B}" destId="{F3FD14C3-82F1-4308-95B8-4ADD26F45DB6}" srcOrd="0" destOrd="0" presId="urn:microsoft.com/office/officeart/2008/layout/LinedList"/>
    <dgm:cxn modelId="{A00EF8C2-7FD5-4E55-B800-9D2CF3E3627A}" type="presParOf" srcId="{5DB9D881-4286-4E01-AE06-DB4AB683FF4B}" destId="{1FE43D14-7020-4C54-A053-AD68F6FCA3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5B076-2C17-4A74-834A-51BB38E3295A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주판 숫자 문제 랜덤 생성</a:t>
          </a:r>
          <a:endParaRPr lang="en-US" sz="2400" kern="1200" dirty="0"/>
        </a:p>
      </dsp:txBody>
      <dsp:txXfrm>
        <a:off x="3416125" y="53310"/>
        <a:ext cx="3683350" cy="945199"/>
      </dsp:txXfrm>
    </dsp:sp>
    <dsp:sp modelId="{1FD8EEC9-9134-433F-B49A-67526260F073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제한시간 입력 처리</a:t>
          </a:r>
          <a:endParaRPr lang="en-US" sz="2400" kern="1200"/>
        </a:p>
      </dsp:txBody>
      <dsp:txXfrm>
        <a:off x="3416125" y="1153149"/>
        <a:ext cx="3683350" cy="945199"/>
      </dsp:txXfrm>
    </dsp:sp>
    <dsp:sp modelId="{09ABD003-FA55-4F54-A815-5D7BFA881985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HP/</a:t>
          </a:r>
          <a:r>
            <a:rPr lang="ko-KR" sz="2400" kern="1200"/>
            <a:t>점수 시스템</a:t>
          </a:r>
          <a:endParaRPr lang="en-US" sz="2400" kern="1200"/>
        </a:p>
      </dsp:txBody>
      <dsp:txXfrm>
        <a:off x="3416125" y="2252988"/>
        <a:ext cx="3683350" cy="945199"/>
      </dsp:txXfrm>
    </dsp:sp>
    <dsp:sp modelId="{DB40DFAD-0DA8-4CC0-947B-63BCE2777F84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콤보 시스템</a:t>
          </a:r>
          <a:endParaRPr lang="en-US" sz="2400" kern="1200"/>
        </a:p>
      </dsp:txBody>
      <dsp:txXfrm>
        <a:off x="3416125" y="3352827"/>
        <a:ext cx="3683350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0DCED-088D-41A3-907E-0DF240F3617A}">
      <dsp:nvSpPr>
        <dsp:cNvPr id="0" name=""/>
        <dsp:cNvSpPr/>
      </dsp:nvSpPr>
      <dsp:spPr>
        <a:xfrm>
          <a:off x="1283" y="1223507"/>
          <a:ext cx="3003723" cy="15018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단일 </a:t>
          </a:r>
          <a:r>
            <a:rPr lang="en-US" sz="1700" kern="1200"/>
            <a:t>main</a:t>
          </a:r>
          <a:r>
            <a:rPr lang="ko-KR" sz="1700" kern="1200"/>
            <a:t>함수</a:t>
          </a:r>
          <a:r>
            <a:rPr lang="en-US" sz="1700" kern="1200"/>
            <a:t>-&gt;</a:t>
          </a:r>
          <a:r>
            <a:rPr lang="ko-KR" sz="1700" kern="1200"/>
            <a:t>모듈형 구조로 변환</a:t>
          </a:r>
          <a:r>
            <a:rPr lang="en-US" sz="1700" kern="1200"/>
            <a:t>(4</a:t>
          </a:r>
          <a:r>
            <a:rPr lang="ko-KR" sz="1700" kern="1200"/>
            <a:t>개의 모드</a:t>
          </a:r>
          <a:r>
            <a:rPr lang="en-US" sz="1700" kern="1200"/>
            <a:t>)</a:t>
          </a:r>
        </a:p>
      </dsp:txBody>
      <dsp:txXfrm>
        <a:off x="45271" y="1267495"/>
        <a:ext cx="2915747" cy="1413885"/>
      </dsp:txXfrm>
    </dsp:sp>
    <dsp:sp modelId="{C55A4A3F-7C3C-4E6E-A499-EF285B344D13}">
      <dsp:nvSpPr>
        <dsp:cNvPr id="0" name=""/>
        <dsp:cNvSpPr/>
      </dsp:nvSpPr>
      <dsp:spPr>
        <a:xfrm>
          <a:off x="3755938" y="1223507"/>
          <a:ext cx="3003723" cy="15018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숫자입력후 주판변환</a:t>
          </a:r>
          <a:r>
            <a:rPr lang="en-US" sz="1700" kern="1200"/>
            <a:t>-&gt;</a:t>
          </a:r>
          <a:r>
            <a:rPr lang="ko-KR" sz="1700" kern="1200"/>
            <a:t>학습</a:t>
          </a:r>
          <a:r>
            <a:rPr lang="en-US" sz="1700" kern="1200"/>
            <a:t>+</a:t>
          </a:r>
          <a:r>
            <a:rPr lang="ko-KR" sz="1700" kern="1200"/>
            <a:t>게임 통합형 프로그램</a:t>
          </a:r>
          <a:endParaRPr lang="en-US" sz="1700" kern="1200"/>
        </a:p>
      </dsp:txBody>
      <dsp:txXfrm>
        <a:off x="3799926" y="1267495"/>
        <a:ext cx="2915747" cy="1413885"/>
      </dsp:txXfrm>
    </dsp:sp>
    <dsp:sp modelId="{FD9E8B6A-ABA1-429B-8FC8-C26DEE69AFA4}">
      <dsp:nvSpPr>
        <dsp:cNvPr id="0" name=""/>
        <dsp:cNvSpPr/>
      </dsp:nvSpPr>
      <dsp:spPr>
        <a:xfrm>
          <a:off x="7510592" y="1223507"/>
          <a:ext cx="3003723" cy="15018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입력값만 반복처리</a:t>
          </a:r>
          <a:r>
            <a:rPr lang="en-US" sz="1700" kern="1200"/>
            <a:t>-&gt;memset,labs,fflush</a:t>
          </a:r>
          <a:r>
            <a:rPr lang="ko-KR" sz="1700" kern="1200"/>
            <a:t>를 통해 예외 루프처리 등 입력 버퍼</a:t>
          </a:r>
          <a:r>
            <a:rPr lang="en-US" sz="1700" kern="1200"/>
            <a:t>/</a:t>
          </a:r>
          <a:r>
            <a:rPr lang="ko-KR" sz="1700" kern="1200"/>
            <a:t>시간 관리 보안</a:t>
          </a:r>
          <a:endParaRPr lang="en-US" sz="1700" kern="1200"/>
        </a:p>
      </dsp:txBody>
      <dsp:txXfrm>
        <a:off x="7554580" y="1267495"/>
        <a:ext cx="2915747" cy="14138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9F2D4-2921-4A0B-847F-A1DAA32CC29C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F0B1F-7D78-4D6A-9BFC-8414132D8A9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/>
            <a:t>하드 모드 개발</a:t>
          </a:r>
          <a:r>
            <a:rPr lang="en-US" sz="2900" kern="1200"/>
            <a:t>( </a:t>
          </a:r>
          <a:r>
            <a:rPr lang="ko-KR" sz="2900" kern="1200"/>
            <a:t>적 </a:t>
          </a:r>
          <a:r>
            <a:rPr lang="en-US" sz="2900" kern="1200"/>
            <a:t>npc </a:t>
          </a:r>
          <a:r>
            <a:rPr lang="ko-KR" sz="2900" kern="1200"/>
            <a:t>체력 증가 </a:t>
          </a:r>
          <a:r>
            <a:rPr lang="en-US" sz="2900" kern="1200"/>
            <a:t>or </a:t>
          </a:r>
          <a:r>
            <a:rPr lang="ko-KR" sz="2900" kern="1200"/>
            <a:t>제한 시간 감소</a:t>
          </a:r>
          <a:r>
            <a:rPr lang="en-US" sz="2900" kern="1200"/>
            <a:t>(10-&gt;7</a:t>
          </a:r>
          <a:r>
            <a:rPr lang="ko-KR" sz="2900" kern="1200"/>
            <a:t>초</a:t>
          </a:r>
          <a:r>
            <a:rPr lang="en-US" sz="2900" kern="1200"/>
            <a:t>))</a:t>
          </a:r>
        </a:p>
      </dsp:txBody>
      <dsp:txXfrm>
        <a:off x="0" y="0"/>
        <a:ext cx="6900512" cy="1384035"/>
      </dsp:txXfrm>
    </dsp:sp>
    <dsp:sp modelId="{1B937E55-35E3-4E41-A6D0-F5035BF06161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77B4E-9EAE-48B7-A286-04950F8C3873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/>
            <a:t>남아 있는 시간 화면에 표시</a:t>
          </a:r>
          <a:endParaRPr lang="en-US" sz="2900" kern="1200"/>
        </a:p>
      </dsp:txBody>
      <dsp:txXfrm>
        <a:off x="0" y="1384035"/>
        <a:ext cx="6900512" cy="1384035"/>
      </dsp:txXfrm>
    </dsp:sp>
    <dsp:sp modelId="{B88ED50F-EB8B-4CB5-A602-92327BBA589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AB200-F12C-46E6-9201-3964DC45C1D3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/>
            <a:t>보스 몬스터 개발</a:t>
          </a:r>
          <a:endParaRPr lang="en-US" sz="2900" kern="1200"/>
        </a:p>
      </dsp:txBody>
      <dsp:txXfrm>
        <a:off x="0" y="2768070"/>
        <a:ext cx="6900512" cy="1384035"/>
      </dsp:txXfrm>
    </dsp:sp>
    <dsp:sp modelId="{F3EDB4B2-D7AA-4024-9D32-A729C1E03263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D14C3-82F1-4308-95B8-4ADD26F45DB6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/>
            <a:t>데미지증가 </a:t>
          </a:r>
          <a:r>
            <a:rPr lang="en-US" sz="2900" kern="1200"/>
            <a:t>or </a:t>
          </a:r>
          <a:r>
            <a:rPr lang="ko-KR" sz="2900" kern="1200"/>
            <a:t>힌트를 보여주는 등 아이템 상점 개발 및 화폐 추가</a:t>
          </a:r>
          <a:endParaRPr lang="en-US" sz="29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BDCCF-EC0C-4B85-1F34-265EE5FA7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BD1450-3623-A005-6827-3BFB9321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5B498-5FEF-1650-4BBD-FB90D552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23B1-73FA-4F4E-8C17-999F50C1AAB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3A65-77E7-B084-D206-1BB9D137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E53C3-C370-707E-8B0E-8DEC4DE8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44A-2083-4CBC-9983-01F8C9BA8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4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8F79C-D48A-8B6A-0A73-EC6166D9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AC49D2-F062-D3D0-1F55-9F6BB1FE2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008FA-6355-1076-B11D-BA3042DE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23B1-73FA-4F4E-8C17-999F50C1AAB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A0780-A425-F8D5-711B-D7AAC613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44C76-62D5-2475-7C24-6A5C8233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44A-2083-4CBC-9983-01F8C9BA8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6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DFC6A2-BF4A-6B40-EA1E-304D39218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43B28F-D19B-A23C-98F1-629D26316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F1219-A263-4D99-37EB-FF762093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23B1-73FA-4F4E-8C17-999F50C1AAB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744D0-781F-4E9A-0489-AA829FB7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512A3-6014-3082-E62F-B5B5F72D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44A-2083-4CBC-9983-01F8C9BA8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7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E2A75-AF68-C240-F556-EE40D194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F3363-9962-5385-FEAA-725A2E89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59282-8D66-F5AE-654F-FC784E69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23B1-73FA-4F4E-8C17-999F50C1AAB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91E04-5ED2-BF02-5463-EF64C506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E8F06-6B89-69F8-8423-B5A6D144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44A-2083-4CBC-9983-01F8C9BA8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5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59586-24C0-CF6A-449C-242D3D6C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4A030-1AB0-D834-315B-CBF0E46DB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4CDC9-7EED-560B-D419-4245678A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23B1-73FA-4F4E-8C17-999F50C1AAB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8579E-9C11-5155-928E-8E50EB7E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2D46-D38B-7B5A-2023-DE5C06BE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44A-2083-4CBC-9983-01F8C9BA8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5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B9F24-0B10-C2BA-9290-555934E1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B751A-AE0A-537D-BCB7-62533FC8F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9791AA-7A27-8A42-621F-48E691DD6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1FF40-0CC8-44A6-EC2D-D3ED50AA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23B1-73FA-4F4E-8C17-999F50C1AAB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1728C-5092-DB97-B8DA-1505BF8C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709E8-3CBA-846A-9511-D84E043C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44A-2083-4CBC-9983-01F8C9BA8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9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185B-F5BE-902C-4D3B-8311EA95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CB6359-2A8D-405B-E896-45810BCFF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3B5AC-5EEC-76B2-DB36-25B9EBFC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AEC245-A866-A7D7-C7F8-CE052A002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F2AEC9-0AD2-86A6-E478-511D8C57B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6568CB-973B-DD34-A01C-F7D1B358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23B1-73FA-4F4E-8C17-999F50C1AAB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7624EC-8E50-8A75-A131-4848CB2C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4632D-A7E2-1F72-754B-21FC7CD6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44A-2083-4CBC-9983-01F8C9BA8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5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28AC-B5A1-62B4-6845-859D91D9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CDAF36-FF04-9D41-C761-FAAA2053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23B1-73FA-4F4E-8C17-999F50C1AAB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6C6595-0E00-9E88-D1DC-0B234DCD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F8B1EA-634E-8908-4AA0-D7C6980F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44A-2083-4CBC-9983-01F8C9BA8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DD8988-3AC9-FC4F-4299-230FA03F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23B1-73FA-4F4E-8C17-999F50C1AAB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7AAEF2-1D15-B296-6E53-D4F2E326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E7E59B-7AA2-C71C-E544-58644E0C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44A-2083-4CBC-9983-01F8C9BA8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9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BD5E4-9290-120B-DD2A-7C7693DC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5C282-5880-D652-A353-27A445C0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6B5B7-AEA0-72CD-9D98-9443D15A8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5009C-722D-0C55-D90D-E1939FE5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23B1-73FA-4F4E-8C17-999F50C1AAB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E92923-79FA-73D8-4F43-AEF4B049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44912-41AD-E6D2-F1AC-2DF5C023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44A-2083-4CBC-9983-01F8C9BA8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5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F7C75-9DDD-45E9-BF8C-87CBB97A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5B1343-6BEC-83B0-9567-B0BEEF064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47D9B-2494-0837-A4BE-F3FD605A4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21919-6C00-45F4-3C43-4957C9FF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23B1-73FA-4F4E-8C17-999F50C1AAB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59797-1DD7-91E0-9763-FA975A65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0612E-AA64-88AB-92F1-E1A68F64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A44A-2083-4CBC-9983-01F8C9BA8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47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896E38-D873-7806-2B33-52B84B77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C47F8-B4C8-88CC-DC5C-06E24CF4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D7228-D846-B186-5BEB-277B971A1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123B1-73FA-4F4E-8C17-999F50C1AAB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33A75-D463-7B16-BDE5-17A94B6A2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9AF42-B392-1A66-2162-ADA2B64F1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0A44A-2083-4CBC-9983-01F8C9BA8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zelojoa96/221354100848https:/m.blog.naver.com/zelojoa96/2213541008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AD10C8-14D1-D9A8-8E26-E7F017C37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6" y="6214530"/>
            <a:ext cx="4284418" cy="3217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1500">
                <a:solidFill>
                  <a:schemeClr val="bg1"/>
                </a:solidFill>
              </a:rPr>
              <a:t>주판 프로그램 응용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2CB88-F76F-63A8-3A33-9C6EB1CA158A}"/>
              </a:ext>
            </a:extLst>
          </p:cNvPr>
          <p:cNvSpPr txBox="1"/>
          <p:nvPr/>
        </p:nvSpPr>
        <p:spPr>
          <a:xfrm>
            <a:off x="6739465" y="6214525"/>
            <a:ext cx="4305856" cy="321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1500"/>
              <a:t>2021563047 </a:t>
            </a:r>
            <a:r>
              <a:rPr lang="ko-KR" altLang="en-US" sz="1500"/>
              <a:t>이근석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9BD7B7-32D8-6405-265B-6D4FEF29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4017"/>
          <a:stretch>
            <a:fillRect/>
          </a:stretch>
        </p:blipFill>
        <p:spPr>
          <a:xfrm>
            <a:off x="1155556" y="637761"/>
            <a:ext cx="9889765" cy="5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8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69D9A1-AF93-728E-C69F-7AFB3D0F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결과 값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CDB0B9-0E46-2055-4467-9A9CF4E3C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86" y="1744239"/>
            <a:ext cx="5375166" cy="43941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8CB33E-DAD7-06BE-F216-4B7878F3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727" y="2577800"/>
            <a:ext cx="661127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1721D6-A5F9-205D-8B63-3409D5C237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1236A-B77A-8415-2A4F-168FB73B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코드 분석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C65154B-8F17-B6E4-A65B-81764E8C9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1638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684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801483-5859-65BE-F04E-53651232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ko-KR" altLang="ko-KR" sz="3000" dirty="0"/>
              <a:t>주판 숫자 문제 </a:t>
            </a:r>
            <a:r>
              <a:rPr lang="ko-KR" altLang="en-US" sz="3000" dirty="0"/>
              <a:t>주판</a:t>
            </a:r>
            <a:r>
              <a:rPr lang="ko-KR" altLang="ko-KR" sz="3000" dirty="0"/>
              <a:t> 생성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56EE0-057C-4E98-6F3D-C2DE4D7A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083" y="2664886"/>
            <a:ext cx="6148917" cy="3550789"/>
          </a:xfrm>
        </p:spPr>
        <p:txBody>
          <a:bodyPr anchor="t">
            <a:normAutofit/>
          </a:bodyPr>
          <a:lstStyle/>
          <a:p>
            <a:r>
              <a:rPr lang="en-US" altLang="ko-KR" sz="2000" dirty="0" err="1"/>
              <a:t>div_number</a:t>
            </a:r>
            <a:r>
              <a:rPr lang="en-US" altLang="ko-KR" sz="2000" dirty="0"/>
              <a:t>(int mc[], long number)</a:t>
            </a:r>
          </a:p>
          <a:p>
            <a:r>
              <a:rPr lang="en-US" altLang="ko-KR" sz="2000" dirty="0"/>
              <a:t>-&gt;0~9</a:t>
            </a:r>
            <a:r>
              <a:rPr lang="ko-KR" altLang="en-US" sz="2000" dirty="0"/>
              <a:t>사이의 각 자리 숫자를 왼쪽부터 </a:t>
            </a:r>
            <a:r>
              <a:rPr lang="en-US" altLang="ko-KR" sz="2000" dirty="0"/>
              <a:t>9</a:t>
            </a:r>
            <a:r>
              <a:rPr lang="ko-KR" altLang="en-US" sz="2000" dirty="0"/>
              <a:t>칸 </a:t>
            </a:r>
            <a:r>
              <a:rPr lang="ko-KR" altLang="en-US" sz="2000" dirty="0" err="1"/>
              <a:t>채워넣음</a:t>
            </a:r>
            <a:endParaRPr lang="en-US" altLang="ko-KR" sz="2000" dirty="0"/>
          </a:p>
          <a:p>
            <a:r>
              <a:rPr lang="en-US" altLang="ko-KR" sz="2000" dirty="0" err="1"/>
              <a:t>display_abacus</a:t>
            </a:r>
            <a:r>
              <a:rPr lang="en-US" altLang="ko-KR" sz="2000" dirty="0"/>
              <a:t>(int m[], int x, int y, int </a:t>
            </a:r>
            <a:r>
              <a:rPr lang="en-US" altLang="ko-KR" sz="2000" dirty="0" err="1"/>
              <a:t>showNumber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M</a:t>
            </a:r>
            <a:r>
              <a:rPr lang="ko-KR" altLang="en-US" sz="2000" dirty="0"/>
              <a:t>의 </a:t>
            </a:r>
            <a:r>
              <a:rPr lang="en-US" altLang="ko-KR" sz="2000" dirty="0"/>
              <a:t>9</a:t>
            </a:r>
            <a:r>
              <a:rPr lang="ko-KR" altLang="en-US" sz="2000" dirty="0"/>
              <a:t>자리 숫자를 주판화</a:t>
            </a:r>
            <a:endParaRPr lang="en-US" altLang="ko-KR" sz="2000" dirty="0"/>
          </a:p>
          <a:p>
            <a:r>
              <a:rPr lang="en-US" altLang="ko-KR" sz="2000" dirty="0"/>
              <a:t>long number</a:t>
            </a:r>
            <a:r>
              <a:rPr lang="ko-KR" altLang="en-US" sz="2000" dirty="0"/>
              <a:t>를 </a:t>
            </a:r>
            <a:r>
              <a:rPr lang="en-US" altLang="ko-KR" sz="2000" dirty="0"/>
              <a:t>rand()</a:t>
            </a:r>
            <a:r>
              <a:rPr lang="ko-KR" altLang="en-US" sz="2000" dirty="0"/>
              <a:t>함수를 활용하여 무작위   숫자화</a:t>
            </a:r>
            <a:r>
              <a:rPr lang="en-US" altLang="ko-KR" sz="2000" dirty="0"/>
              <a:t>-&gt; </a:t>
            </a:r>
            <a:r>
              <a:rPr lang="ko-KR" altLang="en-US" sz="2000" dirty="0"/>
              <a:t>랜덤 주판 완성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382411D-D1C9-8E85-0A23-096CE6BBB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3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7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5E86B-7804-A1AE-B60C-0C8120CA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공격 또는 피해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7964B1-AE72-A774-0E0C-6971E1B0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49" y="2633472"/>
            <a:ext cx="7432854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720E92-4EC3-914F-4269-7CDE4B37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제한 시간내 입력처리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5FD57D2-4EC3-CB38-5995-972308A5A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4295" y="502920"/>
            <a:ext cx="6894576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buf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effectLst/>
              </a:rPr>
              <a:t> : 사용자가 입력한 문자열을 저장할 버퍼</a:t>
            </a:r>
            <a:endParaRPr kumimoji="0" lang="ko-KR" altLang="ko-K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idx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effectLst/>
              </a:rPr>
              <a:t> : 현재 입력된 문자 개수 (버퍼 인덱스)</a:t>
            </a:r>
            <a:endParaRPr kumimoji="0" lang="ko-KR" altLang="ko-K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start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effectLst/>
              </a:rPr>
              <a:t> : 제한시간 계산용 시작 시각</a:t>
            </a:r>
            <a:endParaRPr kumimoji="0" lang="ko-KR" altLang="ko-K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expired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effectLst/>
              </a:rPr>
              <a:t> : 시간 초과 여부 플래그</a:t>
            </a:r>
            <a:endParaRPr kumimoji="0" lang="ko-KR" altLang="ko-K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2E16B18-963C-8296-9AE7-EAE23787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23" y="2290936"/>
            <a:ext cx="879856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3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BF7AFC-A3FD-2C41-BE1D-50803350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4600"/>
              <a:t>제한 시간내 입력 처리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4646A2-12E2-C07D-8F26-200FE2A223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time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(NULL)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effectLst/>
              </a:rPr>
              <a:t> : 현재 시각을 초 단위로 반환</a:t>
            </a:r>
            <a:endParaRPr kumimoji="0" lang="ko-KR" altLang="ko-KR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difftime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effectLst/>
              </a:rPr>
              <a:t> :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현재시간 - 시작시간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effectLst/>
              </a:rPr>
              <a:t> 계산 → 경과 시간</a:t>
            </a:r>
            <a:endParaRPr kumimoji="0" lang="ko-KR" altLang="ko-KR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만약 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경과 시간이 제한시간 이상이면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expired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1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effectLst/>
              </a:rPr>
              <a:t>로 표시하고 루프 탈출</a:t>
            </a:r>
            <a:endParaRPr kumimoji="0" lang="ko-KR" altLang="ko-KR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201F22-E372-B913-B09C-C6DE58122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034" y="640080"/>
            <a:ext cx="680224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3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EF57A7-025F-FA1C-5F03-E4EBB9B0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업그레이드 사항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C45086E-B49D-FB43-4061-E13716424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86398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20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021587-C67C-069A-7FC7-A0B1EFE9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이후 </a:t>
            </a:r>
            <a:br>
              <a:rPr lang="en-US" altLang="ko-KR" sz="5400" dirty="0"/>
            </a:br>
            <a:r>
              <a:rPr lang="ko-KR" altLang="en-US" sz="5400" dirty="0"/>
              <a:t>개선점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930F0A81-FFDF-662A-4EE6-31D8FBC80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6414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19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EEF0-57F5-B78D-B3EA-E7C45913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 및 참고사항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63166-623B-0CDC-457B-2CE46A949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https://m.blog.naver.com/zelojoa96/221354100848https://m.blog.naver.com/zelojoa96/221354100848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참고사항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5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BC2591-6066-150C-490A-F56C69C9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DDE1D-7F9E-D4C7-227B-9D25CF1F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기본 주판 표시</a:t>
            </a:r>
            <a:endParaRPr lang="en-US" altLang="ko-KR" sz="4000" dirty="0"/>
          </a:p>
          <a:p>
            <a:r>
              <a:rPr lang="ko-KR" altLang="en-US" sz="4000" dirty="0"/>
              <a:t>계산 모드</a:t>
            </a:r>
            <a:r>
              <a:rPr lang="en-US" altLang="ko-KR" sz="4000" dirty="0"/>
              <a:t> (</a:t>
            </a:r>
            <a:r>
              <a:rPr lang="ko-KR" altLang="en-US" sz="4000" dirty="0"/>
              <a:t>덧셈</a:t>
            </a:r>
            <a:r>
              <a:rPr lang="en-US" altLang="ko-KR" sz="4000" dirty="0"/>
              <a:t>/ </a:t>
            </a:r>
            <a:r>
              <a:rPr lang="ko-KR" altLang="en-US" sz="4000" dirty="0"/>
              <a:t>뺄셈</a:t>
            </a:r>
            <a:r>
              <a:rPr lang="en-US" altLang="ko-KR" sz="4000" dirty="0"/>
              <a:t>)</a:t>
            </a:r>
          </a:p>
          <a:p>
            <a:r>
              <a:rPr lang="ko-KR" altLang="en-US" sz="4000" dirty="0"/>
              <a:t>랜덤 숫자 던전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43357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3C9835-565D-2034-7E24-2596C8F5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시작 화면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A7A5F56-4840-2EEA-0A41-C08BA08AF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8884" y="1389207"/>
            <a:ext cx="74136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1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11A859-DB34-58DA-81FA-4250B833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/>
              <a:t>기본 주판 표시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E6609C-5875-2C56-BBF0-E5009119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20" y="2441726"/>
            <a:ext cx="3245205" cy="36057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4CD455-314C-3DC0-02E8-8DB118D7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1" y="3325258"/>
            <a:ext cx="5614416" cy="18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99DC80-8903-B5F4-157C-1B628259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계산 모드</a:t>
            </a:r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덧셈</a:t>
            </a:r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뺄셈</a:t>
            </a:r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FCDFBB-383E-FD55-F062-2D563EFE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58" y="2633472"/>
            <a:ext cx="1062623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ED92CE-5EB7-C7FF-76A6-C4B4D78D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/>
              <a:t>계산 모드 </a:t>
            </a:r>
            <a:r>
              <a:rPr lang="en-US" altLang="ko-KR" sz="6600"/>
              <a:t>(</a:t>
            </a:r>
            <a:r>
              <a:rPr lang="ko-KR" altLang="en-US" sz="6600"/>
              <a:t>예시</a:t>
            </a:r>
            <a:r>
              <a:rPr lang="en-US" altLang="ko-KR" sz="6600"/>
              <a:t>)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903A9D7-2276-9511-21B6-1CCC6E36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84" y="2394337"/>
            <a:ext cx="3896780" cy="42704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61A242-8D31-E318-4683-E08C77D4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8" y="3161830"/>
            <a:ext cx="5614416" cy="15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0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FE7879-FAA1-8378-3E03-B97EAD88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던전 모드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E01B81-A72B-B593-176E-5884B730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462" y="1001960"/>
            <a:ext cx="6802528" cy="505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01F994-A45F-A3A3-5591-E80575E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던전 게임 규칙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FA0255-12CA-3271-1015-CFFFDAD65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36677"/>
            <a:ext cx="10905066" cy="38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5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AF9DDB-E301-808F-2D30-F62D03EC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/>
              <a:t>결과 값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78A8BD-FD38-BD4A-2216-5396FA1C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734" y="2018949"/>
            <a:ext cx="5040529" cy="45782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C0D3AE-06D0-6B33-56AE-44D8B4769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37" y="2018949"/>
            <a:ext cx="4924995" cy="46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8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302</Words>
  <Application>Microsoft Office PowerPoint</Application>
  <PresentationFormat>와이드스크린</PresentationFormat>
  <Paragraphs>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 Unicode MS</vt:lpstr>
      <vt:lpstr>맑은 고딕</vt:lpstr>
      <vt:lpstr>Arial</vt:lpstr>
      <vt:lpstr>Calibri</vt:lpstr>
      <vt:lpstr>Office 테마</vt:lpstr>
      <vt:lpstr>주판 프로그램 응용</vt:lpstr>
      <vt:lpstr>목차</vt:lpstr>
      <vt:lpstr>시작 화면</vt:lpstr>
      <vt:lpstr>기본 주판 표시</vt:lpstr>
      <vt:lpstr>계산 모드(덧셈/뺄셈)</vt:lpstr>
      <vt:lpstr>계산 모드 (예시)</vt:lpstr>
      <vt:lpstr>던전 모드</vt:lpstr>
      <vt:lpstr>던전 게임 규칙</vt:lpstr>
      <vt:lpstr>결과 값</vt:lpstr>
      <vt:lpstr>결과 값</vt:lpstr>
      <vt:lpstr>코드 분석</vt:lpstr>
      <vt:lpstr>주판 숫자 문제 주판 생성 </vt:lpstr>
      <vt:lpstr>공격 또는 피해</vt:lpstr>
      <vt:lpstr>제한 시간내 입력처리</vt:lpstr>
      <vt:lpstr>제한 시간내 입력 처리</vt:lpstr>
      <vt:lpstr>업그레이드 사항</vt:lpstr>
      <vt:lpstr>이후  개선점</vt:lpstr>
      <vt:lpstr>출처 및 참고사항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이근석</dc:creator>
  <cp:lastModifiedBy>이근석</cp:lastModifiedBy>
  <cp:revision>8</cp:revision>
  <dcterms:created xsi:type="dcterms:W3CDTF">2025-10-11T09:16:47Z</dcterms:created>
  <dcterms:modified xsi:type="dcterms:W3CDTF">2025-10-16T01:10:00Z</dcterms:modified>
</cp:coreProperties>
</file>