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23" r:id="rId11"/>
    <p:sldId id="324" r:id="rId12"/>
    <p:sldId id="32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6799E-70BD-C4C3-0546-0F3D5EA15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8E03F9-6F5E-871A-48AA-6BF0AA4D8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BE072-5518-48F5-22A9-8CD5EFB5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9A956-3001-4AFD-8675-4A4455CD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66F9C-C238-2562-3FA0-A7749545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7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1399D-23AA-1238-18C9-7164AE09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FA0FF-B142-1179-37DD-8B42AE2F5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983AB-7C93-EE23-023D-C3B9E080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76559-0096-582C-3CB3-4E09DF90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E7AC2-BAFC-40D2-D189-9A91EF33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9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226F41-A1AA-5EE9-D863-07569CA59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8EAD12-A956-7287-5826-2D9300D81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EE1D4-96F8-CFAD-5DDA-D97C7E2F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B34D9-E508-D0C5-23A0-42B9F070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DD79F-540F-9B1F-E069-95F932C2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66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7056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2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FD73-0CBF-CB8A-3BC0-B4F4C52A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B2CE-73AF-BD57-7938-A5441059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554D4-61B2-0914-1CB2-CE52655F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B620F-4B95-5D63-183E-C02F5D31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74DAB-8766-C7A3-0D59-63688D35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9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2BA74-D228-E563-8786-4EBD4282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880B5-B5E6-A658-B812-F03A0C82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24901-9F51-B708-A6A1-892FB527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74C5B3-EAB1-87F0-D4D0-F8D0DFE0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42F9B-4144-0BF2-9272-5578E54D2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1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7698F-47BC-075A-2328-A3C86453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69935-ED61-2637-9A7A-0C2017EC4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1F148-F614-D313-2F86-7EFFC1550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013C3-E971-AEBF-2B67-E8727F9F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120AF-8BED-7383-9933-39098C0B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5A70E0-BEA0-7C62-53E9-0445A53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3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34CCF-2D67-F3E8-118F-66E846D3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CD5D7F-18A9-A2D7-6ABE-93422E0A9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736DE-F40A-1DD2-0A6A-B2D9C8E53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160F90-C8BF-CC55-4518-065B183C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A4005B-7EA7-770F-4034-98448EA80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535F74-C84B-4FB5-AEE7-680FAAFC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2DF287-CA6D-23D4-5A79-19509A1E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683A16-EAE0-5530-C092-077B4C18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6D251-81A0-B074-2555-2A0316FC4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495C00-1331-E9F2-7AD3-15B9461D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F1F59-55F3-BCB7-A51B-2C4AE76D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7299AF-BA27-CBAD-6736-21CB5A06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01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9AFEE9-F0C0-9540-63BF-176C9BBF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4A444A-89C8-3B45-5208-889EE846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E7F8E1-2666-D248-F70D-76CCFD50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68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8836E-216B-6030-2DF1-7D81AEF5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2336F-3029-24E1-B637-2B42E26E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7F48B-9C9D-30B7-7471-32349BAB8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FCA51-8C2D-2BC5-BB03-90655A63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1FC31A-A1F2-55A2-E21F-B365F6A3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7B58D0-28EA-97E4-E095-82D5FA27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9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3B67F-167F-83CA-0FBB-B2F97D03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370DA7-0E2C-2617-1DF7-86E61E08D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561AF-0363-8B1A-5C32-683057291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783C6-9885-776D-76EF-CCB56797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F9A81-BD60-A918-C232-2C343E1E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063C1-2558-61D6-BB6B-1102D5B6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5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E7D46-8945-CB37-99D5-98CC1576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380ED-D544-2647-4BE5-E21E83CBE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7D7A4-C17D-1A89-571D-94646FD11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DDE69-A09F-42C9-B7CF-3E4751AB2A73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507B8-52BA-CE0A-EEF6-1C3AB6307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10D90-598E-436B-41C9-B2A345396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308A5-0D65-4544-85BE-D40F613F3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83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GeunSik/SystenPgm/tree/main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42379"/>
            <a:ext cx="5860933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6600" dirty="0">
                <a:latin typeface="Malgun Gothic"/>
                <a:cs typeface="Malgun Gothic"/>
              </a:rPr>
              <a:t>웹 프로그래밍 </a:t>
            </a:r>
            <a:r>
              <a:rPr sz="6600" dirty="0" err="1">
                <a:latin typeface="Malgun Gothic"/>
                <a:cs typeface="Malgun Gothic"/>
              </a:rPr>
              <a:t>깃허브</a:t>
            </a:r>
            <a:r>
              <a:rPr sz="6600" spc="5" dirty="0">
                <a:latin typeface="Malgun Gothic"/>
                <a:cs typeface="Malgun Gothic"/>
              </a:rPr>
              <a:t> </a:t>
            </a:r>
            <a:r>
              <a:rPr sz="6600" spc="-25" dirty="0">
                <a:latin typeface="Malgun Gothic"/>
                <a:cs typeface="Malgun Gothic"/>
              </a:rPr>
              <a:t>정리</a:t>
            </a:r>
            <a:endParaRPr sz="66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974412"/>
            <a:ext cx="2731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algun Gothic"/>
                <a:cs typeface="Malgun Gothic"/>
              </a:rPr>
              <a:t>2021563047</a:t>
            </a:r>
            <a:r>
              <a:rPr sz="2400" spc="-12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이근석</a:t>
            </a:r>
            <a:endParaRPr sz="2400" dirty="0">
              <a:latin typeface="Malgun Gothic"/>
              <a:cs typeface="Malgun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6991" y="4681554"/>
            <a:ext cx="5453380" cy="81915"/>
            <a:chOff x="816991" y="4681554"/>
            <a:chExt cx="5453380" cy="81915"/>
          </a:xfrm>
        </p:grpSpPr>
        <p:sp>
          <p:nvSpPr>
            <p:cNvPr id="5" name="object 5"/>
            <p:cNvSpPr/>
            <p:nvPr/>
          </p:nvSpPr>
          <p:spPr>
            <a:xfrm>
              <a:off x="837539" y="4702889"/>
              <a:ext cx="5411470" cy="46355"/>
            </a:xfrm>
            <a:custGeom>
              <a:avLst/>
              <a:gdLst/>
              <a:ahLst/>
              <a:cxnLst/>
              <a:rect l="l" t="t" r="r" b="b"/>
              <a:pathLst>
                <a:path w="5411470" h="46354">
                  <a:moveTo>
                    <a:pt x="2808535" y="0"/>
                  </a:moveTo>
                  <a:lnTo>
                    <a:pt x="2761546" y="597"/>
                  </a:lnTo>
                  <a:lnTo>
                    <a:pt x="2716498" y="2037"/>
                  </a:lnTo>
                  <a:lnTo>
                    <a:pt x="2672780" y="4292"/>
                  </a:lnTo>
                  <a:lnTo>
                    <a:pt x="2629775" y="7334"/>
                  </a:lnTo>
                  <a:lnTo>
                    <a:pt x="2586871" y="11135"/>
                  </a:lnTo>
                  <a:lnTo>
                    <a:pt x="2543454" y="15668"/>
                  </a:lnTo>
                  <a:lnTo>
                    <a:pt x="2501194" y="19590"/>
                  </a:lnTo>
                  <a:lnTo>
                    <a:pt x="2461340" y="21780"/>
                  </a:lnTo>
                  <a:lnTo>
                    <a:pt x="2422647" y="22544"/>
                  </a:lnTo>
                  <a:lnTo>
                    <a:pt x="2383871" y="22187"/>
                  </a:lnTo>
                  <a:lnTo>
                    <a:pt x="2343767" y="21016"/>
                  </a:lnTo>
                  <a:lnTo>
                    <a:pt x="2254595" y="17451"/>
                  </a:lnTo>
                  <a:lnTo>
                    <a:pt x="2203037" y="15668"/>
                  </a:lnTo>
                  <a:lnTo>
                    <a:pt x="2145172" y="14293"/>
                  </a:lnTo>
                  <a:lnTo>
                    <a:pt x="2079754" y="13631"/>
                  </a:lnTo>
                  <a:lnTo>
                    <a:pt x="2005539" y="13987"/>
                  </a:lnTo>
                  <a:lnTo>
                    <a:pt x="1850083" y="17304"/>
                  </a:lnTo>
                  <a:lnTo>
                    <a:pt x="1780212" y="18310"/>
                  </a:lnTo>
                  <a:lnTo>
                    <a:pt x="1711984" y="18777"/>
                  </a:lnTo>
                  <a:lnTo>
                    <a:pt x="1645716" y="18797"/>
                  </a:lnTo>
                  <a:lnTo>
                    <a:pt x="1581725" y="18462"/>
                  </a:lnTo>
                  <a:lnTo>
                    <a:pt x="1520329" y="17863"/>
                  </a:lnTo>
                  <a:lnTo>
                    <a:pt x="1307024" y="14652"/>
                  </a:lnTo>
                  <a:lnTo>
                    <a:pt x="1224179" y="13839"/>
                  </a:lnTo>
                  <a:lnTo>
                    <a:pt x="1189817" y="13951"/>
                  </a:lnTo>
                  <a:lnTo>
                    <a:pt x="1160586" y="14530"/>
                  </a:lnTo>
                  <a:lnTo>
                    <a:pt x="1136802" y="15668"/>
                  </a:lnTo>
                  <a:lnTo>
                    <a:pt x="1103586" y="16827"/>
                  </a:lnTo>
                  <a:lnTo>
                    <a:pt x="1066707" y="16314"/>
                  </a:lnTo>
                  <a:lnTo>
                    <a:pt x="1026025" y="14660"/>
                  </a:lnTo>
                  <a:lnTo>
                    <a:pt x="932681" y="10048"/>
                  </a:lnTo>
                  <a:lnTo>
                    <a:pt x="879737" y="8152"/>
                  </a:lnTo>
                  <a:lnTo>
                    <a:pt x="822421" y="7235"/>
                  </a:lnTo>
                  <a:lnTo>
                    <a:pt x="760593" y="7829"/>
                  </a:lnTo>
                  <a:lnTo>
                    <a:pt x="694111" y="10463"/>
                  </a:lnTo>
                  <a:lnTo>
                    <a:pt x="622833" y="15668"/>
                  </a:lnTo>
                  <a:lnTo>
                    <a:pt x="564417" y="20271"/>
                  </a:lnTo>
                  <a:lnTo>
                    <a:pt x="511225" y="23094"/>
                  </a:lnTo>
                  <a:lnTo>
                    <a:pt x="462046" y="24419"/>
                  </a:lnTo>
                  <a:lnTo>
                    <a:pt x="415673" y="24530"/>
                  </a:lnTo>
                  <a:lnTo>
                    <a:pt x="370898" y="23709"/>
                  </a:lnTo>
                  <a:lnTo>
                    <a:pt x="326510" y="22240"/>
                  </a:lnTo>
                  <a:lnTo>
                    <a:pt x="234066" y="18490"/>
                  </a:lnTo>
                  <a:lnTo>
                    <a:pt x="183592" y="16775"/>
                  </a:lnTo>
                  <a:lnTo>
                    <a:pt x="128672" y="15545"/>
                  </a:lnTo>
                  <a:lnTo>
                    <a:pt x="68098" y="15081"/>
                  </a:lnTo>
                  <a:lnTo>
                    <a:pt x="660" y="15668"/>
                  </a:lnTo>
                  <a:lnTo>
                    <a:pt x="0" y="23415"/>
                  </a:lnTo>
                  <a:lnTo>
                    <a:pt x="355" y="26717"/>
                  </a:lnTo>
                  <a:lnTo>
                    <a:pt x="660" y="33956"/>
                  </a:lnTo>
                  <a:lnTo>
                    <a:pt x="70730" y="30768"/>
                  </a:lnTo>
                  <a:lnTo>
                    <a:pt x="136914" y="28951"/>
                  </a:lnTo>
                  <a:lnTo>
                    <a:pt x="199496" y="28284"/>
                  </a:lnTo>
                  <a:lnTo>
                    <a:pt x="258758" y="28547"/>
                  </a:lnTo>
                  <a:lnTo>
                    <a:pt x="314983" y="29520"/>
                  </a:lnTo>
                  <a:lnTo>
                    <a:pt x="368455" y="30984"/>
                  </a:lnTo>
                  <a:lnTo>
                    <a:pt x="515175" y="36118"/>
                  </a:lnTo>
                  <a:lnTo>
                    <a:pt x="560460" y="37344"/>
                  </a:lnTo>
                  <a:lnTo>
                    <a:pt x="604406" y="37961"/>
                  </a:lnTo>
                  <a:lnTo>
                    <a:pt x="647295" y="37748"/>
                  </a:lnTo>
                  <a:lnTo>
                    <a:pt x="689411" y="36487"/>
                  </a:lnTo>
                  <a:lnTo>
                    <a:pt x="731037" y="33956"/>
                  </a:lnTo>
                  <a:lnTo>
                    <a:pt x="777277" y="30768"/>
                  </a:lnTo>
                  <a:lnTo>
                    <a:pt x="826331" y="28168"/>
                  </a:lnTo>
                  <a:lnTo>
                    <a:pt x="877694" y="26142"/>
                  </a:lnTo>
                  <a:lnTo>
                    <a:pt x="930862" y="24673"/>
                  </a:lnTo>
                  <a:lnTo>
                    <a:pt x="985330" y="23745"/>
                  </a:lnTo>
                  <a:lnTo>
                    <a:pt x="1040593" y="23344"/>
                  </a:lnTo>
                  <a:lnTo>
                    <a:pt x="1096146" y="23453"/>
                  </a:lnTo>
                  <a:lnTo>
                    <a:pt x="1151486" y="24057"/>
                  </a:lnTo>
                  <a:lnTo>
                    <a:pt x="1206107" y="25141"/>
                  </a:lnTo>
                  <a:lnTo>
                    <a:pt x="1259505" y="26688"/>
                  </a:lnTo>
                  <a:lnTo>
                    <a:pt x="1311175" y="28684"/>
                  </a:lnTo>
                  <a:lnTo>
                    <a:pt x="1360612" y="31111"/>
                  </a:lnTo>
                  <a:lnTo>
                    <a:pt x="1459484" y="37271"/>
                  </a:lnTo>
                  <a:lnTo>
                    <a:pt x="1509670" y="39995"/>
                  </a:lnTo>
                  <a:lnTo>
                    <a:pt x="1558496" y="42104"/>
                  </a:lnTo>
                  <a:lnTo>
                    <a:pt x="1606589" y="43574"/>
                  </a:lnTo>
                  <a:lnTo>
                    <a:pt x="1654577" y="44381"/>
                  </a:lnTo>
                  <a:lnTo>
                    <a:pt x="1703085" y="44502"/>
                  </a:lnTo>
                  <a:lnTo>
                    <a:pt x="1752741" y="43911"/>
                  </a:lnTo>
                  <a:lnTo>
                    <a:pt x="1804172" y="42585"/>
                  </a:lnTo>
                  <a:lnTo>
                    <a:pt x="1858005" y="40500"/>
                  </a:lnTo>
                  <a:lnTo>
                    <a:pt x="1914866" y="37632"/>
                  </a:lnTo>
                  <a:lnTo>
                    <a:pt x="1975383" y="33956"/>
                  </a:lnTo>
                  <a:lnTo>
                    <a:pt x="2018533" y="31884"/>
                  </a:lnTo>
                  <a:lnTo>
                    <a:pt x="2062035" y="31096"/>
                  </a:lnTo>
                  <a:lnTo>
                    <a:pt x="2105981" y="31377"/>
                  </a:lnTo>
                  <a:lnTo>
                    <a:pt x="2150464" y="32510"/>
                  </a:lnTo>
                  <a:lnTo>
                    <a:pt x="2195577" y="34278"/>
                  </a:lnTo>
                  <a:lnTo>
                    <a:pt x="2335618" y="41243"/>
                  </a:lnTo>
                  <a:lnTo>
                    <a:pt x="2384176" y="43397"/>
                  </a:lnTo>
                  <a:lnTo>
                    <a:pt x="2433826" y="45107"/>
                  </a:lnTo>
                  <a:lnTo>
                    <a:pt x="2484661" y="46158"/>
                  </a:lnTo>
                  <a:lnTo>
                    <a:pt x="2536774" y="46333"/>
                  </a:lnTo>
                  <a:lnTo>
                    <a:pt x="2590259" y="45416"/>
                  </a:lnTo>
                  <a:lnTo>
                    <a:pt x="2645206" y="43192"/>
                  </a:lnTo>
                  <a:lnTo>
                    <a:pt x="2701710" y="39444"/>
                  </a:lnTo>
                  <a:lnTo>
                    <a:pt x="2817619" y="28623"/>
                  </a:lnTo>
                  <a:lnTo>
                    <a:pt x="2873043" y="25257"/>
                  </a:lnTo>
                  <a:lnTo>
                    <a:pt x="2926385" y="23588"/>
                  </a:lnTo>
                  <a:lnTo>
                    <a:pt x="2977895" y="23348"/>
                  </a:lnTo>
                  <a:lnTo>
                    <a:pt x="3027824" y="24266"/>
                  </a:lnTo>
                  <a:lnTo>
                    <a:pt x="3076422" y="26076"/>
                  </a:lnTo>
                  <a:lnTo>
                    <a:pt x="3123939" y="28506"/>
                  </a:lnTo>
                  <a:lnTo>
                    <a:pt x="3262518" y="36836"/>
                  </a:lnTo>
                  <a:lnTo>
                    <a:pt x="3308221" y="39062"/>
                  </a:lnTo>
                  <a:lnTo>
                    <a:pt x="3354097" y="40564"/>
                  </a:lnTo>
                  <a:lnTo>
                    <a:pt x="3400396" y="41074"/>
                  </a:lnTo>
                  <a:lnTo>
                    <a:pt x="3447370" y="40322"/>
                  </a:lnTo>
                  <a:lnTo>
                    <a:pt x="3495268" y="38039"/>
                  </a:lnTo>
                  <a:lnTo>
                    <a:pt x="3602601" y="28972"/>
                  </a:lnTo>
                  <a:lnTo>
                    <a:pt x="3655580" y="26196"/>
                  </a:lnTo>
                  <a:lnTo>
                    <a:pt x="3704245" y="25252"/>
                  </a:lnTo>
                  <a:lnTo>
                    <a:pt x="3749563" y="25765"/>
                  </a:lnTo>
                  <a:lnTo>
                    <a:pt x="3792503" y="27359"/>
                  </a:lnTo>
                  <a:lnTo>
                    <a:pt x="3834032" y="29659"/>
                  </a:lnTo>
                  <a:lnTo>
                    <a:pt x="3916728" y="34872"/>
                  </a:lnTo>
                  <a:lnTo>
                    <a:pt x="3959831" y="37034"/>
                  </a:lnTo>
                  <a:lnTo>
                    <a:pt x="4005393" y="38399"/>
                  </a:lnTo>
                  <a:lnTo>
                    <a:pt x="4054382" y="38592"/>
                  </a:lnTo>
                  <a:lnTo>
                    <a:pt x="4107767" y="37236"/>
                  </a:lnTo>
                  <a:lnTo>
                    <a:pt x="4227789" y="30360"/>
                  </a:lnTo>
                  <a:lnTo>
                    <a:pt x="4288022" y="28161"/>
                  </a:lnTo>
                  <a:lnTo>
                    <a:pt x="4347076" y="27141"/>
                  </a:lnTo>
                  <a:lnTo>
                    <a:pt x="4404815" y="27083"/>
                  </a:lnTo>
                  <a:lnTo>
                    <a:pt x="4461102" y="27769"/>
                  </a:lnTo>
                  <a:lnTo>
                    <a:pt x="4515802" y="28981"/>
                  </a:lnTo>
                  <a:lnTo>
                    <a:pt x="4669010" y="33607"/>
                  </a:lnTo>
                  <a:lnTo>
                    <a:pt x="4715995" y="34752"/>
                  </a:lnTo>
                  <a:lnTo>
                    <a:pt x="4760711" y="35337"/>
                  </a:lnTo>
                  <a:lnTo>
                    <a:pt x="4803021" y="35144"/>
                  </a:lnTo>
                  <a:lnTo>
                    <a:pt x="4888011" y="32762"/>
                  </a:lnTo>
                  <a:lnTo>
                    <a:pt x="4933106" y="33060"/>
                  </a:lnTo>
                  <a:lnTo>
                    <a:pt x="4978543" y="34430"/>
                  </a:lnTo>
                  <a:lnTo>
                    <a:pt x="5072329" y="38722"/>
                  </a:lnTo>
                  <a:lnTo>
                    <a:pt x="5121619" y="40809"/>
                  </a:lnTo>
                  <a:lnTo>
                    <a:pt x="5173134" y="42300"/>
                  </a:lnTo>
                  <a:lnTo>
                    <a:pt x="5227345" y="42777"/>
                  </a:lnTo>
                  <a:lnTo>
                    <a:pt x="5284723" y="41824"/>
                  </a:lnTo>
                  <a:lnTo>
                    <a:pt x="5345738" y="39023"/>
                  </a:lnTo>
                  <a:lnTo>
                    <a:pt x="5410860" y="33956"/>
                  </a:lnTo>
                  <a:lnTo>
                    <a:pt x="5410098" y="28241"/>
                  </a:lnTo>
                  <a:lnTo>
                    <a:pt x="5410225" y="21129"/>
                  </a:lnTo>
                  <a:lnTo>
                    <a:pt x="5410860" y="15668"/>
                  </a:lnTo>
                  <a:lnTo>
                    <a:pt x="5366166" y="16879"/>
                  </a:lnTo>
                  <a:lnTo>
                    <a:pt x="5319170" y="17629"/>
                  </a:lnTo>
                  <a:lnTo>
                    <a:pt x="5270193" y="17979"/>
                  </a:lnTo>
                  <a:lnTo>
                    <a:pt x="5219561" y="17988"/>
                  </a:lnTo>
                  <a:lnTo>
                    <a:pt x="5114625" y="17220"/>
                  </a:lnTo>
                  <a:lnTo>
                    <a:pt x="4793753" y="12931"/>
                  </a:lnTo>
                  <a:lnTo>
                    <a:pt x="4693408" y="12427"/>
                  </a:lnTo>
                  <a:lnTo>
                    <a:pt x="4645932" y="12617"/>
                  </a:lnTo>
                  <a:lnTo>
                    <a:pt x="4600686" y="13180"/>
                  </a:lnTo>
                  <a:lnTo>
                    <a:pt x="4557993" y="14178"/>
                  </a:lnTo>
                  <a:lnTo>
                    <a:pt x="4518177" y="15668"/>
                  </a:lnTo>
                  <a:lnTo>
                    <a:pt x="4469709" y="17787"/>
                  </a:lnTo>
                  <a:lnTo>
                    <a:pt x="4429015" y="19319"/>
                  </a:lnTo>
                  <a:lnTo>
                    <a:pt x="4394190" y="20330"/>
                  </a:lnTo>
                  <a:lnTo>
                    <a:pt x="4363332" y="20881"/>
                  </a:lnTo>
                  <a:lnTo>
                    <a:pt x="4334538" y="21037"/>
                  </a:lnTo>
                  <a:lnTo>
                    <a:pt x="4305905" y="20861"/>
                  </a:lnTo>
                  <a:lnTo>
                    <a:pt x="4098537" y="17225"/>
                  </a:lnTo>
                  <a:lnTo>
                    <a:pt x="3950106" y="15668"/>
                  </a:lnTo>
                  <a:lnTo>
                    <a:pt x="3881722" y="15473"/>
                  </a:lnTo>
                  <a:lnTo>
                    <a:pt x="3819130" y="15814"/>
                  </a:lnTo>
                  <a:lnTo>
                    <a:pt x="3761642" y="16582"/>
                  </a:lnTo>
                  <a:lnTo>
                    <a:pt x="3708570" y="17668"/>
                  </a:lnTo>
                  <a:lnTo>
                    <a:pt x="3485355" y="24036"/>
                  </a:lnTo>
                  <a:lnTo>
                    <a:pt x="3444325" y="24732"/>
                  </a:lnTo>
                  <a:lnTo>
                    <a:pt x="3402893" y="24979"/>
                  </a:lnTo>
                  <a:lnTo>
                    <a:pt x="3360371" y="24669"/>
                  </a:lnTo>
                  <a:lnTo>
                    <a:pt x="3316072" y="23693"/>
                  </a:lnTo>
                  <a:lnTo>
                    <a:pt x="3269307" y="21940"/>
                  </a:lnTo>
                  <a:lnTo>
                    <a:pt x="3219388" y="19301"/>
                  </a:lnTo>
                  <a:lnTo>
                    <a:pt x="3094095" y="10626"/>
                  </a:lnTo>
                  <a:lnTo>
                    <a:pt x="3028188" y="6593"/>
                  </a:lnTo>
                  <a:lnTo>
                    <a:pt x="2967293" y="3542"/>
                  </a:lnTo>
                  <a:lnTo>
                    <a:pt x="2910794" y="1444"/>
                  </a:lnTo>
                  <a:lnTo>
                    <a:pt x="2858080" y="273"/>
                  </a:lnTo>
                  <a:lnTo>
                    <a:pt x="2808535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7628" y="4702191"/>
              <a:ext cx="5412105" cy="40640"/>
            </a:xfrm>
            <a:custGeom>
              <a:avLst/>
              <a:gdLst/>
              <a:ahLst/>
              <a:cxnLst/>
              <a:rect l="l" t="t" r="r" b="b"/>
              <a:pathLst>
                <a:path w="5412105" h="40639">
                  <a:moveTo>
                    <a:pt x="571" y="16366"/>
                  </a:moveTo>
                  <a:lnTo>
                    <a:pt x="44947" y="11789"/>
                  </a:lnTo>
                  <a:lnTo>
                    <a:pt x="89433" y="8220"/>
                  </a:lnTo>
                  <a:lnTo>
                    <a:pt x="134478" y="5628"/>
                  </a:lnTo>
                  <a:lnTo>
                    <a:pt x="180528" y="3982"/>
                  </a:lnTo>
                  <a:lnTo>
                    <a:pt x="228032" y="3253"/>
                  </a:lnTo>
                  <a:lnTo>
                    <a:pt x="277437" y="3407"/>
                  </a:lnTo>
                  <a:lnTo>
                    <a:pt x="329191" y="4415"/>
                  </a:lnTo>
                  <a:lnTo>
                    <a:pt x="383740" y="6246"/>
                  </a:lnTo>
                  <a:lnTo>
                    <a:pt x="441534" y="8869"/>
                  </a:lnTo>
                  <a:lnTo>
                    <a:pt x="503018" y="12252"/>
                  </a:lnTo>
                  <a:lnTo>
                    <a:pt x="568642" y="16366"/>
                  </a:lnTo>
                  <a:lnTo>
                    <a:pt x="621203" y="19290"/>
                  </a:lnTo>
                  <a:lnTo>
                    <a:pt x="672468" y="21144"/>
                  </a:lnTo>
                  <a:lnTo>
                    <a:pt x="722746" y="22084"/>
                  </a:lnTo>
                  <a:lnTo>
                    <a:pt x="772345" y="22264"/>
                  </a:lnTo>
                  <a:lnTo>
                    <a:pt x="821574" y="21839"/>
                  </a:lnTo>
                  <a:lnTo>
                    <a:pt x="870744" y="20964"/>
                  </a:lnTo>
                  <a:lnTo>
                    <a:pt x="920162" y="19795"/>
                  </a:lnTo>
                  <a:lnTo>
                    <a:pt x="970138" y="18485"/>
                  </a:lnTo>
                  <a:lnTo>
                    <a:pt x="1020981" y="17190"/>
                  </a:lnTo>
                  <a:lnTo>
                    <a:pt x="1073000" y="16066"/>
                  </a:lnTo>
                  <a:lnTo>
                    <a:pt x="1126505" y="15266"/>
                  </a:lnTo>
                  <a:lnTo>
                    <a:pt x="1181803" y="14946"/>
                  </a:lnTo>
                  <a:lnTo>
                    <a:pt x="1239205" y="15261"/>
                  </a:lnTo>
                  <a:lnTo>
                    <a:pt x="1299019" y="16366"/>
                  </a:lnTo>
                  <a:lnTo>
                    <a:pt x="1365664" y="17850"/>
                  </a:lnTo>
                  <a:lnTo>
                    <a:pt x="1424084" y="18694"/>
                  </a:lnTo>
                  <a:lnTo>
                    <a:pt x="1475940" y="19009"/>
                  </a:lnTo>
                  <a:lnTo>
                    <a:pt x="1522892" y="18906"/>
                  </a:lnTo>
                  <a:lnTo>
                    <a:pt x="1566600" y="18496"/>
                  </a:lnTo>
                  <a:lnTo>
                    <a:pt x="1608724" y="17890"/>
                  </a:lnTo>
                  <a:lnTo>
                    <a:pt x="1650926" y="17199"/>
                  </a:lnTo>
                  <a:lnTo>
                    <a:pt x="1694864" y="16535"/>
                  </a:lnTo>
                  <a:lnTo>
                    <a:pt x="1742199" y="16008"/>
                  </a:lnTo>
                  <a:lnTo>
                    <a:pt x="1794592" y="15731"/>
                  </a:lnTo>
                  <a:lnTo>
                    <a:pt x="1853703" y="15813"/>
                  </a:lnTo>
                  <a:lnTo>
                    <a:pt x="1921192" y="16366"/>
                  </a:lnTo>
                  <a:lnTo>
                    <a:pt x="1996742" y="16706"/>
                  </a:lnTo>
                  <a:lnTo>
                    <a:pt x="2066110" y="16062"/>
                  </a:lnTo>
                  <a:lnTo>
                    <a:pt x="2129762" y="14737"/>
                  </a:lnTo>
                  <a:lnTo>
                    <a:pt x="2188165" y="13039"/>
                  </a:lnTo>
                  <a:lnTo>
                    <a:pt x="2241786" y="11273"/>
                  </a:lnTo>
                  <a:lnTo>
                    <a:pt x="2291093" y="9745"/>
                  </a:lnTo>
                  <a:lnTo>
                    <a:pt x="2336553" y="8759"/>
                  </a:lnTo>
                  <a:lnTo>
                    <a:pt x="2378632" y="8623"/>
                  </a:lnTo>
                  <a:lnTo>
                    <a:pt x="2417799" y="9642"/>
                  </a:lnTo>
                  <a:lnTo>
                    <a:pt x="2454520" y="12121"/>
                  </a:lnTo>
                  <a:lnTo>
                    <a:pt x="2489263" y="16366"/>
                  </a:lnTo>
                  <a:lnTo>
                    <a:pt x="2517793" y="19277"/>
                  </a:lnTo>
                  <a:lnTo>
                    <a:pt x="2553057" y="20531"/>
                  </a:lnTo>
                  <a:lnTo>
                    <a:pt x="2594166" y="20413"/>
                  </a:lnTo>
                  <a:lnTo>
                    <a:pt x="2640230" y="19212"/>
                  </a:lnTo>
                  <a:lnTo>
                    <a:pt x="2690360" y="17212"/>
                  </a:lnTo>
                  <a:lnTo>
                    <a:pt x="2743667" y="14701"/>
                  </a:lnTo>
                  <a:lnTo>
                    <a:pt x="2799262" y="11966"/>
                  </a:lnTo>
                  <a:lnTo>
                    <a:pt x="2856254" y="9292"/>
                  </a:lnTo>
                  <a:lnTo>
                    <a:pt x="2913755" y="6966"/>
                  </a:lnTo>
                  <a:lnTo>
                    <a:pt x="2970875" y="5274"/>
                  </a:lnTo>
                  <a:lnTo>
                    <a:pt x="3026726" y="4504"/>
                  </a:lnTo>
                  <a:lnTo>
                    <a:pt x="3080417" y="4942"/>
                  </a:lnTo>
                  <a:lnTo>
                    <a:pt x="3131059" y="6874"/>
                  </a:lnTo>
                  <a:lnTo>
                    <a:pt x="3177763" y="10586"/>
                  </a:lnTo>
                  <a:lnTo>
                    <a:pt x="3219640" y="16366"/>
                  </a:lnTo>
                  <a:lnTo>
                    <a:pt x="3265628" y="23578"/>
                  </a:lnTo>
                  <a:lnTo>
                    <a:pt x="3313118" y="29273"/>
                  </a:lnTo>
                  <a:lnTo>
                    <a:pt x="3361974" y="33534"/>
                  </a:lnTo>
                  <a:lnTo>
                    <a:pt x="3412061" y="36450"/>
                  </a:lnTo>
                  <a:lnTo>
                    <a:pt x="3463243" y="38105"/>
                  </a:lnTo>
                  <a:lnTo>
                    <a:pt x="3515386" y="38588"/>
                  </a:lnTo>
                  <a:lnTo>
                    <a:pt x="3568354" y="37983"/>
                  </a:lnTo>
                  <a:lnTo>
                    <a:pt x="3622012" y="36378"/>
                  </a:lnTo>
                  <a:lnTo>
                    <a:pt x="3676225" y="33859"/>
                  </a:lnTo>
                  <a:lnTo>
                    <a:pt x="3730856" y="30511"/>
                  </a:lnTo>
                  <a:lnTo>
                    <a:pt x="3785772" y="26423"/>
                  </a:lnTo>
                  <a:lnTo>
                    <a:pt x="3840837" y="21679"/>
                  </a:lnTo>
                  <a:lnTo>
                    <a:pt x="3895915" y="16366"/>
                  </a:lnTo>
                  <a:lnTo>
                    <a:pt x="3951291" y="11325"/>
                  </a:lnTo>
                  <a:lnTo>
                    <a:pt x="4007149" y="7259"/>
                  </a:lnTo>
                  <a:lnTo>
                    <a:pt x="4063206" y="4129"/>
                  </a:lnTo>
                  <a:lnTo>
                    <a:pt x="4119176" y="1901"/>
                  </a:lnTo>
                  <a:lnTo>
                    <a:pt x="4174778" y="536"/>
                  </a:lnTo>
                  <a:lnTo>
                    <a:pt x="4229725" y="0"/>
                  </a:lnTo>
                  <a:lnTo>
                    <a:pt x="4283735" y="254"/>
                  </a:lnTo>
                  <a:lnTo>
                    <a:pt x="4336522" y="1264"/>
                  </a:lnTo>
                  <a:lnTo>
                    <a:pt x="4387804" y="2993"/>
                  </a:lnTo>
                  <a:lnTo>
                    <a:pt x="4437296" y="5404"/>
                  </a:lnTo>
                  <a:lnTo>
                    <a:pt x="4484713" y="8461"/>
                  </a:lnTo>
                  <a:lnTo>
                    <a:pt x="4529773" y="12127"/>
                  </a:lnTo>
                  <a:lnTo>
                    <a:pt x="4572190" y="16366"/>
                  </a:lnTo>
                  <a:lnTo>
                    <a:pt x="4606078" y="19362"/>
                  </a:lnTo>
                  <a:lnTo>
                    <a:pt x="4644664" y="21512"/>
                  </a:lnTo>
                  <a:lnTo>
                    <a:pt x="4687396" y="22909"/>
                  </a:lnTo>
                  <a:lnTo>
                    <a:pt x="4733718" y="23648"/>
                  </a:lnTo>
                  <a:lnTo>
                    <a:pt x="4783078" y="23824"/>
                  </a:lnTo>
                  <a:lnTo>
                    <a:pt x="4834922" y="23531"/>
                  </a:lnTo>
                  <a:lnTo>
                    <a:pt x="4888696" y="22864"/>
                  </a:lnTo>
                  <a:lnTo>
                    <a:pt x="4943846" y="21916"/>
                  </a:lnTo>
                  <a:lnTo>
                    <a:pt x="4999818" y="20782"/>
                  </a:lnTo>
                  <a:lnTo>
                    <a:pt x="5056060" y="19558"/>
                  </a:lnTo>
                  <a:lnTo>
                    <a:pt x="5112017" y="18336"/>
                  </a:lnTo>
                  <a:lnTo>
                    <a:pt x="5167135" y="17213"/>
                  </a:lnTo>
                  <a:lnTo>
                    <a:pt x="5220862" y="16281"/>
                  </a:lnTo>
                  <a:lnTo>
                    <a:pt x="5272642" y="15636"/>
                  </a:lnTo>
                  <a:lnTo>
                    <a:pt x="5321923" y="15372"/>
                  </a:lnTo>
                  <a:lnTo>
                    <a:pt x="5368150" y="15584"/>
                  </a:lnTo>
                  <a:lnTo>
                    <a:pt x="5410771" y="16366"/>
                  </a:lnTo>
                  <a:lnTo>
                    <a:pt x="5411279" y="23351"/>
                  </a:lnTo>
                  <a:lnTo>
                    <a:pt x="5411533" y="29193"/>
                  </a:lnTo>
                  <a:lnTo>
                    <a:pt x="5410771" y="34654"/>
                  </a:lnTo>
                  <a:lnTo>
                    <a:pt x="5342723" y="32338"/>
                  </a:lnTo>
                  <a:lnTo>
                    <a:pt x="5284928" y="31475"/>
                  </a:lnTo>
                  <a:lnTo>
                    <a:pt x="5235061" y="31734"/>
                  </a:lnTo>
                  <a:lnTo>
                    <a:pt x="5190799" y="32786"/>
                  </a:lnTo>
                  <a:lnTo>
                    <a:pt x="5149817" y="34302"/>
                  </a:lnTo>
                  <a:lnTo>
                    <a:pt x="5109794" y="35950"/>
                  </a:lnTo>
                  <a:lnTo>
                    <a:pt x="5068403" y="37403"/>
                  </a:lnTo>
                  <a:lnTo>
                    <a:pt x="5023322" y="38329"/>
                  </a:lnTo>
                  <a:lnTo>
                    <a:pt x="4972227" y="38400"/>
                  </a:lnTo>
                  <a:lnTo>
                    <a:pt x="4912795" y="37284"/>
                  </a:lnTo>
                  <a:lnTo>
                    <a:pt x="4842700" y="34654"/>
                  </a:lnTo>
                  <a:lnTo>
                    <a:pt x="4763628" y="31331"/>
                  </a:lnTo>
                  <a:lnTo>
                    <a:pt x="4693442" y="28936"/>
                  </a:lnTo>
                  <a:lnTo>
                    <a:pt x="4631118" y="27397"/>
                  </a:lnTo>
                  <a:lnTo>
                    <a:pt x="4575628" y="26644"/>
                  </a:lnTo>
                  <a:lnTo>
                    <a:pt x="4525946" y="26605"/>
                  </a:lnTo>
                  <a:lnTo>
                    <a:pt x="4481046" y="27210"/>
                  </a:lnTo>
                  <a:lnTo>
                    <a:pt x="4439900" y="28389"/>
                  </a:lnTo>
                  <a:lnTo>
                    <a:pt x="4401484" y="30069"/>
                  </a:lnTo>
                  <a:lnTo>
                    <a:pt x="4364769" y="32181"/>
                  </a:lnTo>
                  <a:lnTo>
                    <a:pt x="4328731" y="34654"/>
                  </a:lnTo>
                  <a:lnTo>
                    <a:pt x="4298205" y="36358"/>
                  </a:lnTo>
                  <a:lnTo>
                    <a:pt x="4259008" y="37679"/>
                  </a:lnTo>
                  <a:lnTo>
                    <a:pt x="4212474" y="38649"/>
                  </a:lnTo>
                  <a:lnTo>
                    <a:pt x="4159940" y="39297"/>
                  </a:lnTo>
                  <a:lnTo>
                    <a:pt x="4102741" y="39652"/>
                  </a:lnTo>
                  <a:lnTo>
                    <a:pt x="4042211" y="39746"/>
                  </a:lnTo>
                  <a:lnTo>
                    <a:pt x="3979687" y="39607"/>
                  </a:lnTo>
                  <a:lnTo>
                    <a:pt x="3916505" y="39266"/>
                  </a:lnTo>
                  <a:lnTo>
                    <a:pt x="3853998" y="38752"/>
                  </a:lnTo>
                  <a:lnTo>
                    <a:pt x="3793504" y="38097"/>
                  </a:lnTo>
                  <a:lnTo>
                    <a:pt x="3736357" y="37330"/>
                  </a:lnTo>
                  <a:lnTo>
                    <a:pt x="3683892" y="36480"/>
                  </a:lnTo>
                  <a:lnTo>
                    <a:pt x="3637446" y="35578"/>
                  </a:lnTo>
                  <a:lnTo>
                    <a:pt x="3598354" y="34654"/>
                  </a:lnTo>
                  <a:lnTo>
                    <a:pt x="3554426" y="34047"/>
                  </a:lnTo>
                  <a:lnTo>
                    <a:pt x="3511165" y="34339"/>
                  </a:lnTo>
                  <a:lnTo>
                    <a:pt x="3467835" y="35272"/>
                  </a:lnTo>
                  <a:lnTo>
                    <a:pt x="3423699" y="36585"/>
                  </a:lnTo>
                  <a:lnTo>
                    <a:pt x="3378019" y="38020"/>
                  </a:lnTo>
                  <a:lnTo>
                    <a:pt x="3330061" y="39317"/>
                  </a:lnTo>
                  <a:lnTo>
                    <a:pt x="3279085" y="40216"/>
                  </a:lnTo>
                  <a:lnTo>
                    <a:pt x="3224357" y="40459"/>
                  </a:lnTo>
                  <a:lnTo>
                    <a:pt x="3165138" y="39786"/>
                  </a:lnTo>
                  <a:lnTo>
                    <a:pt x="3100692" y="37937"/>
                  </a:lnTo>
                  <a:lnTo>
                    <a:pt x="3030283" y="34654"/>
                  </a:lnTo>
                  <a:lnTo>
                    <a:pt x="2974593" y="32038"/>
                  </a:lnTo>
                  <a:lnTo>
                    <a:pt x="2922698" y="30455"/>
                  </a:lnTo>
                  <a:lnTo>
                    <a:pt x="2873783" y="29746"/>
                  </a:lnTo>
                  <a:lnTo>
                    <a:pt x="2827036" y="29755"/>
                  </a:lnTo>
                  <a:lnTo>
                    <a:pt x="2781643" y="30324"/>
                  </a:lnTo>
                  <a:lnTo>
                    <a:pt x="2736792" y="31295"/>
                  </a:lnTo>
                  <a:lnTo>
                    <a:pt x="2691669" y="32511"/>
                  </a:lnTo>
                  <a:lnTo>
                    <a:pt x="2645462" y="33814"/>
                  </a:lnTo>
                  <a:lnTo>
                    <a:pt x="2597357" y="35047"/>
                  </a:lnTo>
                  <a:lnTo>
                    <a:pt x="2546541" y="36053"/>
                  </a:lnTo>
                  <a:lnTo>
                    <a:pt x="2492201" y="36674"/>
                  </a:lnTo>
                  <a:lnTo>
                    <a:pt x="2433524" y="36753"/>
                  </a:lnTo>
                  <a:lnTo>
                    <a:pt x="2369696" y="36132"/>
                  </a:lnTo>
                  <a:lnTo>
                    <a:pt x="2299906" y="34654"/>
                  </a:lnTo>
                  <a:lnTo>
                    <a:pt x="2234088" y="33217"/>
                  </a:lnTo>
                  <a:lnTo>
                    <a:pt x="2172612" y="32444"/>
                  </a:lnTo>
                  <a:lnTo>
                    <a:pt x="2114920" y="32227"/>
                  </a:lnTo>
                  <a:lnTo>
                    <a:pt x="2060457" y="32463"/>
                  </a:lnTo>
                  <a:lnTo>
                    <a:pt x="2008667" y="33045"/>
                  </a:lnTo>
                  <a:lnTo>
                    <a:pt x="1958993" y="33867"/>
                  </a:lnTo>
                  <a:lnTo>
                    <a:pt x="1910880" y="34824"/>
                  </a:lnTo>
                  <a:lnTo>
                    <a:pt x="1863772" y="35811"/>
                  </a:lnTo>
                  <a:lnTo>
                    <a:pt x="1817112" y="36720"/>
                  </a:lnTo>
                  <a:lnTo>
                    <a:pt x="1770344" y="37448"/>
                  </a:lnTo>
                  <a:lnTo>
                    <a:pt x="1722913" y="37887"/>
                  </a:lnTo>
                  <a:lnTo>
                    <a:pt x="1674261" y="37933"/>
                  </a:lnTo>
                  <a:lnTo>
                    <a:pt x="1623834" y="37480"/>
                  </a:lnTo>
                  <a:lnTo>
                    <a:pt x="1571075" y="36422"/>
                  </a:lnTo>
                  <a:lnTo>
                    <a:pt x="1515427" y="34654"/>
                  </a:lnTo>
                  <a:lnTo>
                    <a:pt x="1446287" y="31964"/>
                  </a:lnTo>
                  <a:lnTo>
                    <a:pt x="1381763" y="29318"/>
                  </a:lnTo>
                  <a:lnTo>
                    <a:pt x="1321415" y="26849"/>
                  </a:lnTo>
                  <a:lnTo>
                    <a:pt x="1264800" y="24691"/>
                  </a:lnTo>
                  <a:lnTo>
                    <a:pt x="1211476" y="22978"/>
                  </a:lnTo>
                  <a:lnTo>
                    <a:pt x="1161002" y="21843"/>
                  </a:lnTo>
                  <a:lnTo>
                    <a:pt x="1112935" y="21419"/>
                  </a:lnTo>
                  <a:lnTo>
                    <a:pt x="1066835" y="21841"/>
                  </a:lnTo>
                  <a:lnTo>
                    <a:pt x="1022258" y="23242"/>
                  </a:lnTo>
                  <a:lnTo>
                    <a:pt x="978764" y="25755"/>
                  </a:lnTo>
                  <a:lnTo>
                    <a:pt x="935910" y="29514"/>
                  </a:lnTo>
                  <a:lnTo>
                    <a:pt x="893254" y="34654"/>
                  </a:lnTo>
                  <a:lnTo>
                    <a:pt x="861536" y="37823"/>
                  </a:lnTo>
                  <a:lnTo>
                    <a:pt x="823807" y="39587"/>
                  </a:lnTo>
                  <a:lnTo>
                    <a:pt x="780801" y="40139"/>
                  </a:lnTo>
                  <a:lnTo>
                    <a:pt x="733250" y="39673"/>
                  </a:lnTo>
                  <a:lnTo>
                    <a:pt x="681886" y="38382"/>
                  </a:lnTo>
                  <a:lnTo>
                    <a:pt x="627443" y="36460"/>
                  </a:lnTo>
                  <a:lnTo>
                    <a:pt x="570653" y="34100"/>
                  </a:lnTo>
                  <a:lnTo>
                    <a:pt x="512248" y="31497"/>
                  </a:lnTo>
                  <a:lnTo>
                    <a:pt x="452961" y="28843"/>
                  </a:lnTo>
                  <a:lnTo>
                    <a:pt x="393525" y="26333"/>
                  </a:lnTo>
                  <a:lnTo>
                    <a:pt x="334672" y="24160"/>
                  </a:lnTo>
                  <a:lnTo>
                    <a:pt x="277135" y="22518"/>
                  </a:lnTo>
                  <a:lnTo>
                    <a:pt x="221646" y="21600"/>
                  </a:lnTo>
                  <a:lnTo>
                    <a:pt x="168939" y="21600"/>
                  </a:lnTo>
                  <a:lnTo>
                    <a:pt x="119745" y="22712"/>
                  </a:lnTo>
                  <a:lnTo>
                    <a:pt x="74797" y="25129"/>
                  </a:lnTo>
                  <a:lnTo>
                    <a:pt x="34828" y="29045"/>
                  </a:lnTo>
                  <a:lnTo>
                    <a:pt x="571" y="34654"/>
                  </a:lnTo>
                  <a:lnTo>
                    <a:pt x="0" y="25637"/>
                  </a:lnTo>
                  <a:lnTo>
                    <a:pt x="698" y="21446"/>
                  </a:lnTo>
                  <a:lnTo>
                    <a:pt x="571" y="16366"/>
                  </a:lnTo>
                  <a:close/>
                </a:path>
              </a:pathLst>
            </a:custGeom>
            <a:ln w="41275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972C25F-859B-B0A7-D8B6-D16CFC1C27FD}"/>
              </a:ext>
            </a:extLst>
          </p:cNvPr>
          <p:cNvSpPr txBox="1"/>
          <p:nvPr/>
        </p:nvSpPr>
        <p:spPr>
          <a:xfrm>
            <a:off x="916939" y="5791200"/>
            <a:ext cx="571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/>
              </a:rPr>
              <a:t>깃 허브 주소</a:t>
            </a:r>
            <a:endParaRPr lang="en-US" altLang="ko-KR" dirty="0"/>
          </a:p>
          <a:p>
            <a:r>
              <a:rPr lang="en-US" altLang="ko-KR" dirty="0"/>
              <a:t>https://github.com/LGeunSik/SystenPgm/tree/main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00C9C-3C9F-65E8-5B0B-F0B758F2F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C0E435-FE1B-435D-9102-3AFD358E97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13663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2295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1</a:t>
            </a:r>
            <a:r>
              <a:rPr lang="en-US" sz="6600" dirty="0"/>
              <a:t>1</a:t>
            </a:r>
            <a:r>
              <a:rPr sz="6600" dirty="0"/>
              <a:t>주차</a:t>
            </a:r>
            <a:r>
              <a:rPr sz="6600" spc="-45" dirty="0"/>
              <a:t> </a:t>
            </a:r>
            <a:r>
              <a:rPr sz="6600" spc="-25" dirty="0"/>
              <a:t>내용</a:t>
            </a:r>
            <a:endParaRPr sz="66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1C8A352-49A3-E3BD-C5B9-1F417E29CFC4}"/>
              </a:ext>
            </a:extLst>
          </p:cNvPr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972F66-0F1E-3872-79FB-19370AF47FBD}"/>
                </a:ext>
              </a:extLst>
            </p:cNvPr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583650-D8F5-7E7E-C144-E4BC7110407C}"/>
                </a:ext>
              </a:extLst>
            </p:cNvPr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6E2C025-45D2-C74A-2D79-EBD3165DB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" y="2283872"/>
            <a:ext cx="5877150" cy="3933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24848B-F1FD-A61A-E513-C7E1F367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12" y="2409778"/>
            <a:ext cx="5502908" cy="36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7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C4298-3418-C37F-2436-69156EFC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7FCB81-8BC3-7FDB-14AB-B7081EFF1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13663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2295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1</a:t>
            </a:r>
            <a:r>
              <a:rPr lang="en-US" sz="6600" dirty="0"/>
              <a:t>2</a:t>
            </a:r>
            <a:r>
              <a:rPr sz="6600" dirty="0"/>
              <a:t>주차</a:t>
            </a:r>
            <a:r>
              <a:rPr sz="6600" spc="-45" dirty="0"/>
              <a:t> </a:t>
            </a:r>
            <a:r>
              <a:rPr sz="6600" spc="-25" dirty="0"/>
              <a:t>내용</a:t>
            </a:r>
            <a:endParaRPr sz="66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A278F9F-5F70-09A3-3504-54B0BF057193}"/>
              </a:ext>
            </a:extLst>
          </p:cNvPr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35A9E4-4B00-AF81-8BF5-14F829CBE050}"/>
                </a:ext>
              </a:extLst>
            </p:cNvPr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0D0A969-7F7E-6E29-D234-B63F07B3A540}"/>
                </a:ext>
              </a:extLst>
            </p:cNvPr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69B6930-0A2C-CF26-2297-DFE8FAC4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3" y="2295242"/>
            <a:ext cx="5791882" cy="40490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EF1EC5-0D9C-2551-A968-504854F6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024" y="2083856"/>
            <a:ext cx="3384900" cy="44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6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총점:</a:t>
            </a:r>
            <a:r>
              <a:rPr lang="en-US" spc="-10" dirty="0"/>
              <a:t>14</a:t>
            </a:r>
            <a:r>
              <a:rPr spc="-10" dirty="0"/>
              <a:t>점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4083" y="1635308"/>
            <a:ext cx="11934711" cy="996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38200" y="1973579"/>
            <a:ext cx="10515600" cy="775335"/>
          </a:xfrm>
          <a:custGeom>
            <a:avLst/>
            <a:gdLst/>
            <a:ahLst/>
            <a:cxnLst/>
            <a:rect l="l" t="t" r="r" b="b"/>
            <a:pathLst>
              <a:path w="10515600" h="775335">
                <a:moveTo>
                  <a:pt x="10386441" y="0"/>
                </a:moveTo>
                <a:lnTo>
                  <a:pt x="129197" y="0"/>
                </a:lnTo>
                <a:lnTo>
                  <a:pt x="78904" y="10144"/>
                </a:lnTo>
                <a:lnTo>
                  <a:pt x="37838" y="37814"/>
                </a:lnTo>
                <a:lnTo>
                  <a:pt x="10151" y="78867"/>
                </a:lnTo>
                <a:lnTo>
                  <a:pt x="0" y="129159"/>
                </a:lnTo>
                <a:lnTo>
                  <a:pt x="0" y="645922"/>
                </a:lnTo>
                <a:lnTo>
                  <a:pt x="10151" y="696214"/>
                </a:lnTo>
                <a:lnTo>
                  <a:pt x="37838" y="737266"/>
                </a:lnTo>
                <a:lnTo>
                  <a:pt x="78904" y="764936"/>
                </a:lnTo>
                <a:lnTo>
                  <a:pt x="129197" y="775081"/>
                </a:lnTo>
                <a:lnTo>
                  <a:pt x="10386441" y="775081"/>
                </a:lnTo>
                <a:lnTo>
                  <a:pt x="10436733" y="764936"/>
                </a:lnTo>
                <a:lnTo>
                  <a:pt x="10477785" y="737266"/>
                </a:lnTo>
                <a:lnTo>
                  <a:pt x="10505455" y="696213"/>
                </a:lnTo>
                <a:lnTo>
                  <a:pt x="10515600" y="645922"/>
                </a:lnTo>
                <a:lnTo>
                  <a:pt x="10515600" y="129159"/>
                </a:lnTo>
                <a:lnTo>
                  <a:pt x="10505455" y="78866"/>
                </a:lnTo>
                <a:lnTo>
                  <a:pt x="10477785" y="37814"/>
                </a:lnTo>
                <a:lnTo>
                  <a:pt x="10436733" y="10144"/>
                </a:lnTo>
                <a:lnTo>
                  <a:pt x="10386441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2820670"/>
            <a:ext cx="10515600" cy="775335"/>
          </a:xfrm>
          <a:custGeom>
            <a:avLst/>
            <a:gdLst/>
            <a:ahLst/>
            <a:cxnLst/>
            <a:rect l="l" t="t" r="r" b="b"/>
            <a:pathLst>
              <a:path w="10515600" h="775335">
                <a:moveTo>
                  <a:pt x="10386441" y="0"/>
                </a:moveTo>
                <a:lnTo>
                  <a:pt x="129197" y="0"/>
                </a:lnTo>
                <a:lnTo>
                  <a:pt x="78904" y="10144"/>
                </a:lnTo>
                <a:lnTo>
                  <a:pt x="37838" y="37814"/>
                </a:lnTo>
                <a:lnTo>
                  <a:pt x="10151" y="78866"/>
                </a:lnTo>
                <a:lnTo>
                  <a:pt x="0" y="129158"/>
                </a:lnTo>
                <a:lnTo>
                  <a:pt x="0" y="645921"/>
                </a:lnTo>
                <a:lnTo>
                  <a:pt x="10151" y="696213"/>
                </a:lnTo>
                <a:lnTo>
                  <a:pt x="37838" y="737266"/>
                </a:lnTo>
                <a:lnTo>
                  <a:pt x="78904" y="764936"/>
                </a:lnTo>
                <a:lnTo>
                  <a:pt x="129197" y="775080"/>
                </a:lnTo>
                <a:lnTo>
                  <a:pt x="10386441" y="775080"/>
                </a:lnTo>
                <a:lnTo>
                  <a:pt x="10436733" y="764936"/>
                </a:lnTo>
                <a:lnTo>
                  <a:pt x="10477785" y="737266"/>
                </a:lnTo>
                <a:lnTo>
                  <a:pt x="10505455" y="696213"/>
                </a:lnTo>
                <a:lnTo>
                  <a:pt x="10515600" y="645921"/>
                </a:lnTo>
                <a:lnTo>
                  <a:pt x="10515600" y="129158"/>
                </a:lnTo>
                <a:lnTo>
                  <a:pt x="10505455" y="78866"/>
                </a:lnTo>
                <a:lnTo>
                  <a:pt x="10477785" y="37814"/>
                </a:lnTo>
                <a:lnTo>
                  <a:pt x="10436733" y="10144"/>
                </a:lnTo>
                <a:lnTo>
                  <a:pt x="10386441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3667759"/>
            <a:ext cx="10515600" cy="775335"/>
          </a:xfrm>
          <a:custGeom>
            <a:avLst/>
            <a:gdLst/>
            <a:ahLst/>
            <a:cxnLst/>
            <a:rect l="l" t="t" r="r" b="b"/>
            <a:pathLst>
              <a:path w="10515600" h="775335">
                <a:moveTo>
                  <a:pt x="10386441" y="0"/>
                </a:moveTo>
                <a:lnTo>
                  <a:pt x="129197" y="0"/>
                </a:lnTo>
                <a:lnTo>
                  <a:pt x="78904" y="10163"/>
                </a:lnTo>
                <a:lnTo>
                  <a:pt x="37838" y="37877"/>
                </a:lnTo>
                <a:lnTo>
                  <a:pt x="10151" y="78974"/>
                </a:lnTo>
                <a:lnTo>
                  <a:pt x="0" y="129285"/>
                </a:lnTo>
                <a:lnTo>
                  <a:pt x="0" y="645921"/>
                </a:lnTo>
                <a:lnTo>
                  <a:pt x="10151" y="696233"/>
                </a:lnTo>
                <a:lnTo>
                  <a:pt x="37838" y="737330"/>
                </a:lnTo>
                <a:lnTo>
                  <a:pt x="78904" y="765044"/>
                </a:lnTo>
                <a:lnTo>
                  <a:pt x="129197" y="775207"/>
                </a:lnTo>
                <a:lnTo>
                  <a:pt x="10386441" y="775207"/>
                </a:lnTo>
                <a:lnTo>
                  <a:pt x="10436733" y="765044"/>
                </a:lnTo>
                <a:lnTo>
                  <a:pt x="10477785" y="737330"/>
                </a:lnTo>
                <a:lnTo>
                  <a:pt x="10505455" y="696233"/>
                </a:lnTo>
                <a:lnTo>
                  <a:pt x="10515600" y="645921"/>
                </a:lnTo>
                <a:lnTo>
                  <a:pt x="10515600" y="129285"/>
                </a:lnTo>
                <a:lnTo>
                  <a:pt x="10505455" y="78974"/>
                </a:lnTo>
                <a:lnTo>
                  <a:pt x="10477785" y="37877"/>
                </a:lnTo>
                <a:lnTo>
                  <a:pt x="10436733" y="10163"/>
                </a:lnTo>
                <a:lnTo>
                  <a:pt x="10386441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514977"/>
            <a:ext cx="10515600" cy="775335"/>
          </a:xfrm>
          <a:custGeom>
            <a:avLst/>
            <a:gdLst/>
            <a:ahLst/>
            <a:cxnLst/>
            <a:rect l="l" t="t" r="r" b="b"/>
            <a:pathLst>
              <a:path w="10515600" h="775335">
                <a:moveTo>
                  <a:pt x="10386441" y="0"/>
                </a:moveTo>
                <a:lnTo>
                  <a:pt x="129197" y="0"/>
                </a:lnTo>
                <a:lnTo>
                  <a:pt x="78904" y="10144"/>
                </a:lnTo>
                <a:lnTo>
                  <a:pt x="37838" y="37814"/>
                </a:lnTo>
                <a:lnTo>
                  <a:pt x="10151" y="78867"/>
                </a:lnTo>
                <a:lnTo>
                  <a:pt x="0" y="129159"/>
                </a:lnTo>
                <a:lnTo>
                  <a:pt x="0" y="645922"/>
                </a:lnTo>
                <a:lnTo>
                  <a:pt x="10151" y="696214"/>
                </a:lnTo>
                <a:lnTo>
                  <a:pt x="37838" y="737266"/>
                </a:lnTo>
                <a:lnTo>
                  <a:pt x="78904" y="764936"/>
                </a:lnTo>
                <a:lnTo>
                  <a:pt x="129197" y="775081"/>
                </a:lnTo>
                <a:lnTo>
                  <a:pt x="10386441" y="775081"/>
                </a:lnTo>
                <a:lnTo>
                  <a:pt x="10436733" y="764936"/>
                </a:lnTo>
                <a:lnTo>
                  <a:pt x="10477785" y="737266"/>
                </a:lnTo>
                <a:lnTo>
                  <a:pt x="10505455" y="696214"/>
                </a:lnTo>
                <a:lnTo>
                  <a:pt x="10515600" y="645922"/>
                </a:lnTo>
                <a:lnTo>
                  <a:pt x="10515600" y="129159"/>
                </a:lnTo>
                <a:lnTo>
                  <a:pt x="10505455" y="78867"/>
                </a:lnTo>
                <a:lnTo>
                  <a:pt x="10477785" y="37814"/>
                </a:lnTo>
                <a:lnTo>
                  <a:pt x="10436733" y="10144"/>
                </a:lnTo>
                <a:lnTo>
                  <a:pt x="10386441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5362066"/>
            <a:ext cx="10515600" cy="775335"/>
          </a:xfrm>
          <a:custGeom>
            <a:avLst/>
            <a:gdLst/>
            <a:ahLst/>
            <a:cxnLst/>
            <a:rect l="l" t="t" r="r" b="b"/>
            <a:pathLst>
              <a:path w="10515600" h="775335">
                <a:moveTo>
                  <a:pt x="10386441" y="0"/>
                </a:moveTo>
                <a:lnTo>
                  <a:pt x="129197" y="0"/>
                </a:lnTo>
                <a:lnTo>
                  <a:pt x="78904" y="10144"/>
                </a:lnTo>
                <a:lnTo>
                  <a:pt x="37838" y="37814"/>
                </a:lnTo>
                <a:lnTo>
                  <a:pt x="10151" y="78867"/>
                </a:lnTo>
                <a:lnTo>
                  <a:pt x="0" y="129159"/>
                </a:lnTo>
                <a:lnTo>
                  <a:pt x="0" y="645922"/>
                </a:lnTo>
                <a:lnTo>
                  <a:pt x="10151" y="696207"/>
                </a:lnTo>
                <a:lnTo>
                  <a:pt x="37838" y="737269"/>
                </a:lnTo>
                <a:lnTo>
                  <a:pt x="78904" y="764954"/>
                </a:lnTo>
                <a:lnTo>
                  <a:pt x="129197" y="775106"/>
                </a:lnTo>
                <a:lnTo>
                  <a:pt x="10386441" y="775106"/>
                </a:lnTo>
                <a:lnTo>
                  <a:pt x="10436733" y="764954"/>
                </a:lnTo>
                <a:lnTo>
                  <a:pt x="10477785" y="737269"/>
                </a:lnTo>
                <a:lnTo>
                  <a:pt x="10505455" y="696207"/>
                </a:lnTo>
                <a:lnTo>
                  <a:pt x="10515600" y="645922"/>
                </a:lnTo>
                <a:lnTo>
                  <a:pt x="10515600" y="129159"/>
                </a:lnTo>
                <a:lnTo>
                  <a:pt x="10505455" y="78867"/>
                </a:lnTo>
                <a:lnTo>
                  <a:pt x="10477785" y="37814"/>
                </a:lnTo>
                <a:lnTo>
                  <a:pt x="10436733" y="10144"/>
                </a:lnTo>
                <a:lnTo>
                  <a:pt x="10386441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78457" y="2139711"/>
            <a:ext cx="10515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5" dirty="0">
                <a:solidFill>
                  <a:schemeClr val="bg1"/>
                </a:solidFill>
              </a:rPr>
              <a:t>11</a:t>
            </a:r>
            <a:r>
              <a:rPr lang="ko-KR" altLang="en-US" spc="-25" dirty="0">
                <a:solidFill>
                  <a:schemeClr val="bg1"/>
                </a:solidFill>
              </a:rPr>
              <a:t>주차 실습 예제 첨부 늦음 </a:t>
            </a:r>
            <a:r>
              <a:rPr lang="en-US" altLang="ko-KR" spc="-25" dirty="0">
                <a:solidFill>
                  <a:schemeClr val="bg1"/>
                </a:solidFill>
              </a:rPr>
              <a:t>-1</a:t>
            </a:r>
            <a:r>
              <a:rPr lang="ko-KR" altLang="en-US" spc="-25" dirty="0">
                <a:solidFill>
                  <a:schemeClr val="bg1"/>
                </a:solidFill>
              </a:rPr>
              <a:t>점 </a:t>
            </a:r>
            <a:endParaRPr spc="-2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2295">
              <a:lnSpc>
                <a:spcPct val="100000"/>
              </a:lnSpc>
              <a:spcBef>
                <a:spcPts val="100"/>
              </a:spcBef>
            </a:pPr>
            <a:r>
              <a:rPr sz="6600" dirty="0"/>
              <a:t>1주차</a:t>
            </a:r>
            <a:r>
              <a:rPr sz="6600" spc="-45" dirty="0"/>
              <a:t> </a:t>
            </a:r>
            <a:r>
              <a:rPr sz="6600" spc="-25" dirty="0"/>
              <a:t>내용</a:t>
            </a:r>
            <a:endParaRPr sz="6600"/>
          </a:p>
        </p:txBody>
      </p:sp>
      <p:grpSp>
        <p:nvGrpSpPr>
          <p:cNvPr id="3" name="object 3"/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/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5949BDD2-DD40-3BDD-8035-4EAF3707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9" y="2306839"/>
            <a:ext cx="5704935" cy="34552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00C5E45-91E6-C8B1-A698-9B31DCC8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3700" y="1932709"/>
            <a:ext cx="2474069" cy="48075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3663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2295">
              <a:lnSpc>
                <a:spcPct val="100000"/>
              </a:lnSpc>
              <a:spcBef>
                <a:spcPts val="100"/>
              </a:spcBef>
            </a:pPr>
            <a:r>
              <a:rPr lang="en-US" sz="6600" dirty="0"/>
              <a:t>2</a:t>
            </a:r>
            <a:r>
              <a:rPr lang="ko-KR" altLang="en-US" sz="6600" dirty="0"/>
              <a:t>주</a:t>
            </a:r>
            <a:r>
              <a:rPr sz="6600" dirty="0"/>
              <a:t>차</a:t>
            </a:r>
            <a:r>
              <a:rPr sz="6600" spc="-45" dirty="0"/>
              <a:t> </a:t>
            </a:r>
            <a:r>
              <a:rPr sz="6600" spc="-25" dirty="0"/>
              <a:t>내용</a:t>
            </a:r>
            <a:endParaRPr sz="6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/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331EDA9-B58D-49AA-0C51-0212B7F1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4" y="2393259"/>
            <a:ext cx="5354782" cy="38694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BB6653-1463-8852-DA9F-05698848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57" y="2128650"/>
            <a:ext cx="4424162" cy="45561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3663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2295">
              <a:lnSpc>
                <a:spcPct val="100000"/>
              </a:lnSpc>
              <a:spcBef>
                <a:spcPts val="100"/>
              </a:spcBef>
            </a:pPr>
            <a:r>
              <a:rPr lang="en-US" sz="6600" dirty="0"/>
              <a:t>3</a:t>
            </a:r>
            <a:r>
              <a:rPr sz="6600" dirty="0"/>
              <a:t>주차</a:t>
            </a:r>
            <a:r>
              <a:rPr sz="6600" spc="-45" dirty="0"/>
              <a:t> </a:t>
            </a:r>
            <a:r>
              <a:rPr sz="6600" spc="-25" dirty="0"/>
              <a:t>내용</a:t>
            </a:r>
            <a:endParaRPr sz="6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/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A62790C-26E2-95F7-147A-82415894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9" y="2026296"/>
            <a:ext cx="5656821" cy="43716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753814-0657-F005-FBE1-54EFB803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417" y="1992175"/>
            <a:ext cx="4546700" cy="44398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3663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2295">
              <a:lnSpc>
                <a:spcPct val="100000"/>
              </a:lnSpc>
              <a:spcBef>
                <a:spcPts val="100"/>
              </a:spcBef>
            </a:pPr>
            <a:r>
              <a:rPr lang="en-US" sz="6600" dirty="0"/>
              <a:t>4</a:t>
            </a:r>
            <a:r>
              <a:rPr sz="6600" dirty="0"/>
              <a:t>주차</a:t>
            </a:r>
            <a:r>
              <a:rPr sz="6600" spc="-45" dirty="0"/>
              <a:t> </a:t>
            </a:r>
            <a:r>
              <a:rPr sz="6600" spc="-25" dirty="0"/>
              <a:t>내용</a:t>
            </a:r>
            <a:endParaRPr sz="6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/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F0FE458-E053-4CA0-627C-4641898EB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9" y="2002311"/>
            <a:ext cx="4993863" cy="47521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7EE6C1-EB4C-FAA7-398B-932F88500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721" y="2045996"/>
            <a:ext cx="2695928" cy="47084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3663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2295">
              <a:lnSpc>
                <a:spcPct val="100000"/>
              </a:lnSpc>
              <a:spcBef>
                <a:spcPts val="100"/>
              </a:spcBef>
            </a:pPr>
            <a:r>
              <a:rPr lang="en-US" sz="6600" dirty="0"/>
              <a:t>5</a:t>
            </a:r>
            <a:r>
              <a:rPr sz="6600" dirty="0"/>
              <a:t>주차</a:t>
            </a:r>
            <a:r>
              <a:rPr sz="6600" spc="-45" dirty="0"/>
              <a:t> </a:t>
            </a:r>
            <a:r>
              <a:rPr sz="6600" spc="-25" dirty="0"/>
              <a:t>내용</a:t>
            </a:r>
            <a:endParaRPr sz="6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/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1EB5585-FA71-B016-FCD5-8A7DB6A0D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5" y="2393375"/>
            <a:ext cx="6004803" cy="376301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0913F3-BD65-AA29-2459-E45B89FF9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18" y="2020140"/>
            <a:ext cx="4628927" cy="44237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3663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2295">
              <a:lnSpc>
                <a:spcPct val="100000"/>
              </a:lnSpc>
              <a:spcBef>
                <a:spcPts val="100"/>
              </a:spcBef>
            </a:pPr>
            <a:r>
              <a:rPr lang="en-US" sz="6600" dirty="0"/>
              <a:t>6</a:t>
            </a:r>
            <a:r>
              <a:rPr sz="6600" dirty="0"/>
              <a:t>주차</a:t>
            </a:r>
            <a:r>
              <a:rPr sz="6600" spc="-45" dirty="0"/>
              <a:t> </a:t>
            </a:r>
            <a:r>
              <a:rPr sz="6600" spc="-25" dirty="0"/>
              <a:t>내용</a:t>
            </a:r>
            <a:endParaRPr sz="6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/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241B210-6265-186E-E4EA-848471BA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89" y="2225566"/>
            <a:ext cx="5391245" cy="41831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F35BC1-FF01-E15A-E205-4F3C7733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198" y="2330671"/>
            <a:ext cx="4580602" cy="37336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3663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2295">
              <a:lnSpc>
                <a:spcPct val="100000"/>
              </a:lnSpc>
              <a:spcBef>
                <a:spcPts val="100"/>
              </a:spcBef>
            </a:pPr>
            <a:r>
              <a:rPr lang="en-US" sz="6600" dirty="0"/>
              <a:t>7</a:t>
            </a:r>
            <a:r>
              <a:rPr sz="6600" dirty="0"/>
              <a:t>주차</a:t>
            </a:r>
            <a:r>
              <a:rPr sz="6600" spc="-45" dirty="0"/>
              <a:t> </a:t>
            </a:r>
            <a:r>
              <a:rPr sz="6600" spc="-25" dirty="0"/>
              <a:t>내용</a:t>
            </a:r>
            <a:endParaRPr sz="6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/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6C1227E-BDFA-5546-4A5D-27F7565C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37" y="2167897"/>
            <a:ext cx="5583078" cy="42298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C7468E-BF04-AFEE-EEC2-19A7737D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919" y="2368936"/>
            <a:ext cx="5632745" cy="37184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13663"/>
            <a:ext cx="105156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2295">
              <a:lnSpc>
                <a:spcPct val="100000"/>
              </a:lnSpc>
              <a:spcBef>
                <a:spcPts val="100"/>
              </a:spcBef>
            </a:pPr>
            <a:r>
              <a:rPr lang="en-US" sz="6600" dirty="0"/>
              <a:t>9</a:t>
            </a:r>
            <a:r>
              <a:rPr sz="6600" dirty="0"/>
              <a:t>주차</a:t>
            </a:r>
            <a:r>
              <a:rPr sz="6600" spc="-45" dirty="0"/>
              <a:t> </a:t>
            </a:r>
            <a:r>
              <a:rPr sz="6600" spc="-25" dirty="0"/>
              <a:t>내용</a:t>
            </a:r>
            <a:endParaRPr sz="6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29442" y="1813654"/>
            <a:ext cx="3333115" cy="88265"/>
            <a:chOff x="4429442" y="1813654"/>
            <a:chExt cx="3333115" cy="88265"/>
          </a:xfrm>
        </p:grpSpPr>
        <p:sp>
          <p:nvSpPr>
            <p:cNvPr id="4" name="object 4"/>
            <p:cNvSpPr/>
            <p:nvPr/>
          </p:nvSpPr>
          <p:spPr>
            <a:xfrm>
              <a:off x="4449503" y="1828671"/>
              <a:ext cx="3292475" cy="52705"/>
            </a:xfrm>
            <a:custGeom>
              <a:avLst/>
              <a:gdLst/>
              <a:ahLst/>
              <a:cxnLst/>
              <a:rect l="l" t="t" r="r" b="b"/>
              <a:pathLst>
                <a:path w="3292475" h="52705">
                  <a:moveTo>
                    <a:pt x="2981954" y="0"/>
                  </a:moveTo>
                  <a:lnTo>
                    <a:pt x="2921377" y="0"/>
                  </a:lnTo>
                  <a:lnTo>
                    <a:pt x="2876363" y="548"/>
                  </a:lnTo>
                  <a:lnTo>
                    <a:pt x="2823949" y="1821"/>
                  </a:lnTo>
                  <a:lnTo>
                    <a:pt x="2720747" y="5834"/>
                  </a:lnTo>
                  <a:lnTo>
                    <a:pt x="2372909" y="25264"/>
                  </a:lnTo>
                  <a:lnTo>
                    <a:pt x="2258611" y="29653"/>
                  </a:lnTo>
                  <a:lnTo>
                    <a:pt x="2206630" y="30805"/>
                  </a:lnTo>
                  <a:lnTo>
                    <a:pt x="2119588" y="31674"/>
                  </a:lnTo>
                  <a:lnTo>
                    <a:pt x="2512523" y="31674"/>
                  </a:lnTo>
                  <a:lnTo>
                    <a:pt x="2545888" y="32191"/>
                  </a:lnTo>
                  <a:lnTo>
                    <a:pt x="2603774" y="35016"/>
                  </a:lnTo>
                  <a:lnTo>
                    <a:pt x="2735889" y="46212"/>
                  </a:lnTo>
                  <a:lnTo>
                    <a:pt x="2799967" y="49944"/>
                  </a:lnTo>
                  <a:lnTo>
                    <a:pt x="2859718" y="51797"/>
                  </a:lnTo>
                  <a:lnTo>
                    <a:pt x="2915686" y="52114"/>
                  </a:lnTo>
                  <a:lnTo>
                    <a:pt x="2968414" y="51234"/>
                  </a:lnTo>
                  <a:lnTo>
                    <a:pt x="3018445" y="49499"/>
                  </a:lnTo>
                  <a:lnTo>
                    <a:pt x="3155476" y="42697"/>
                  </a:lnTo>
                  <a:lnTo>
                    <a:pt x="3154832" y="42697"/>
                  </a:lnTo>
                  <a:lnTo>
                    <a:pt x="3202463" y="40842"/>
                  </a:lnTo>
                  <a:lnTo>
                    <a:pt x="3247158" y="39955"/>
                  </a:lnTo>
                  <a:lnTo>
                    <a:pt x="3292415" y="39955"/>
                  </a:lnTo>
                  <a:lnTo>
                    <a:pt x="3292415" y="21972"/>
                  </a:lnTo>
                  <a:lnTo>
                    <a:pt x="3242386" y="15238"/>
                  </a:lnTo>
                  <a:lnTo>
                    <a:pt x="3191360" y="9863"/>
                  </a:lnTo>
                  <a:lnTo>
                    <a:pt x="3140577" y="5834"/>
                  </a:lnTo>
                  <a:lnTo>
                    <a:pt x="3140952" y="5834"/>
                  </a:lnTo>
                  <a:lnTo>
                    <a:pt x="3087413" y="2822"/>
                  </a:lnTo>
                  <a:lnTo>
                    <a:pt x="3034786" y="936"/>
                  </a:lnTo>
                  <a:lnTo>
                    <a:pt x="2981954" y="0"/>
                  </a:lnTo>
                  <a:close/>
                </a:path>
                <a:path w="3292475" h="52705">
                  <a:moveTo>
                    <a:pt x="1571756" y="4924"/>
                  </a:moveTo>
                  <a:lnTo>
                    <a:pt x="1519278" y="6233"/>
                  </a:lnTo>
                  <a:lnTo>
                    <a:pt x="1460323" y="9323"/>
                  </a:lnTo>
                  <a:lnTo>
                    <a:pt x="1393474" y="14475"/>
                  </a:lnTo>
                  <a:lnTo>
                    <a:pt x="1253922" y="27685"/>
                  </a:lnTo>
                  <a:lnTo>
                    <a:pt x="1198876" y="30805"/>
                  </a:lnTo>
                  <a:lnTo>
                    <a:pt x="1206611" y="30805"/>
                  </a:lnTo>
                  <a:lnTo>
                    <a:pt x="1125304" y="33036"/>
                  </a:lnTo>
                  <a:lnTo>
                    <a:pt x="575752" y="33036"/>
                  </a:lnTo>
                  <a:lnTo>
                    <a:pt x="612464" y="34395"/>
                  </a:lnTo>
                  <a:lnTo>
                    <a:pt x="654549" y="36890"/>
                  </a:lnTo>
                  <a:lnTo>
                    <a:pt x="728575" y="43737"/>
                  </a:lnTo>
                  <a:lnTo>
                    <a:pt x="769233" y="46518"/>
                  </a:lnTo>
                  <a:lnTo>
                    <a:pt x="813408" y="48645"/>
                  </a:lnTo>
                  <a:lnTo>
                    <a:pt x="860696" y="50157"/>
                  </a:lnTo>
                  <a:lnTo>
                    <a:pt x="910695" y="51095"/>
                  </a:lnTo>
                  <a:lnTo>
                    <a:pt x="963001" y="51497"/>
                  </a:lnTo>
                  <a:lnTo>
                    <a:pt x="1007798" y="51497"/>
                  </a:lnTo>
                  <a:lnTo>
                    <a:pt x="1126832" y="49944"/>
                  </a:lnTo>
                  <a:lnTo>
                    <a:pt x="1127619" y="49944"/>
                  </a:lnTo>
                  <a:lnTo>
                    <a:pt x="1183469" y="48645"/>
                  </a:lnTo>
                  <a:lnTo>
                    <a:pt x="1184207" y="48645"/>
                  </a:lnTo>
                  <a:lnTo>
                    <a:pt x="1416117" y="40260"/>
                  </a:lnTo>
                  <a:lnTo>
                    <a:pt x="1590745" y="32191"/>
                  </a:lnTo>
                  <a:lnTo>
                    <a:pt x="1590601" y="32191"/>
                  </a:lnTo>
                  <a:lnTo>
                    <a:pt x="1694045" y="28384"/>
                  </a:lnTo>
                  <a:lnTo>
                    <a:pt x="1742555" y="27354"/>
                  </a:lnTo>
                  <a:lnTo>
                    <a:pt x="1967823" y="27041"/>
                  </a:lnTo>
                  <a:lnTo>
                    <a:pt x="1876873" y="21972"/>
                  </a:lnTo>
                  <a:lnTo>
                    <a:pt x="1704511" y="8868"/>
                  </a:lnTo>
                  <a:lnTo>
                    <a:pt x="1662954" y="6523"/>
                  </a:lnTo>
                  <a:lnTo>
                    <a:pt x="1619175" y="5115"/>
                  </a:lnTo>
                  <a:lnTo>
                    <a:pt x="1571756" y="4924"/>
                  </a:lnTo>
                  <a:close/>
                </a:path>
                <a:path w="3292475" h="52705">
                  <a:moveTo>
                    <a:pt x="2472009" y="31674"/>
                  </a:moveTo>
                  <a:lnTo>
                    <a:pt x="1937426" y="31674"/>
                  </a:lnTo>
                  <a:lnTo>
                    <a:pt x="1987297" y="35262"/>
                  </a:lnTo>
                  <a:lnTo>
                    <a:pt x="2041465" y="40260"/>
                  </a:lnTo>
                  <a:lnTo>
                    <a:pt x="2091160" y="44287"/>
                  </a:lnTo>
                  <a:lnTo>
                    <a:pt x="2140770" y="46212"/>
                  </a:lnTo>
                  <a:lnTo>
                    <a:pt x="2179075" y="46212"/>
                  </a:lnTo>
                  <a:lnTo>
                    <a:pt x="2219888" y="44919"/>
                  </a:lnTo>
                  <a:lnTo>
                    <a:pt x="2222071" y="44919"/>
                  </a:lnTo>
                  <a:lnTo>
                    <a:pt x="2267140" y="42445"/>
                  </a:lnTo>
                  <a:lnTo>
                    <a:pt x="2396358" y="34017"/>
                  </a:lnTo>
                  <a:lnTo>
                    <a:pt x="2441027" y="32191"/>
                  </a:lnTo>
                  <a:lnTo>
                    <a:pt x="2437770" y="32191"/>
                  </a:lnTo>
                  <a:lnTo>
                    <a:pt x="2472009" y="31674"/>
                  </a:lnTo>
                  <a:close/>
                </a:path>
                <a:path w="3292475" h="52705">
                  <a:moveTo>
                    <a:pt x="575" y="21972"/>
                  </a:moveTo>
                  <a:lnTo>
                    <a:pt x="0" y="24852"/>
                  </a:lnTo>
                  <a:lnTo>
                    <a:pt x="94" y="29103"/>
                  </a:lnTo>
                  <a:lnTo>
                    <a:pt x="205" y="30420"/>
                  </a:lnTo>
                  <a:lnTo>
                    <a:pt x="310" y="31674"/>
                  </a:lnTo>
                  <a:lnTo>
                    <a:pt x="425" y="33036"/>
                  </a:lnTo>
                  <a:lnTo>
                    <a:pt x="508" y="34017"/>
                  </a:lnTo>
                  <a:lnTo>
                    <a:pt x="575" y="40260"/>
                  </a:lnTo>
                  <a:lnTo>
                    <a:pt x="149867" y="36323"/>
                  </a:lnTo>
                  <a:lnTo>
                    <a:pt x="154595" y="36323"/>
                  </a:lnTo>
                  <a:lnTo>
                    <a:pt x="103228" y="33036"/>
                  </a:lnTo>
                  <a:lnTo>
                    <a:pt x="102702" y="33036"/>
                  </a:lnTo>
                  <a:lnTo>
                    <a:pt x="50361" y="28200"/>
                  </a:lnTo>
                  <a:lnTo>
                    <a:pt x="575" y="21972"/>
                  </a:lnTo>
                  <a:close/>
                </a:path>
                <a:path w="3292475" h="52705">
                  <a:moveTo>
                    <a:pt x="3292415" y="39955"/>
                  </a:moveTo>
                  <a:lnTo>
                    <a:pt x="3247158" y="39955"/>
                  </a:lnTo>
                  <a:lnTo>
                    <a:pt x="3292415" y="40260"/>
                  </a:lnTo>
                  <a:lnTo>
                    <a:pt x="3292415" y="39955"/>
                  </a:lnTo>
                  <a:close/>
                </a:path>
                <a:path w="3292475" h="52705">
                  <a:moveTo>
                    <a:pt x="483940" y="31674"/>
                  </a:moveTo>
                  <a:lnTo>
                    <a:pt x="381329" y="31674"/>
                  </a:lnTo>
                  <a:lnTo>
                    <a:pt x="350739" y="31976"/>
                  </a:lnTo>
                  <a:lnTo>
                    <a:pt x="352658" y="31976"/>
                  </a:lnTo>
                  <a:lnTo>
                    <a:pt x="286106" y="33036"/>
                  </a:lnTo>
                  <a:lnTo>
                    <a:pt x="289323" y="33036"/>
                  </a:lnTo>
                  <a:lnTo>
                    <a:pt x="241640" y="34017"/>
                  </a:lnTo>
                  <a:lnTo>
                    <a:pt x="242150" y="34017"/>
                  </a:lnTo>
                  <a:lnTo>
                    <a:pt x="149867" y="36323"/>
                  </a:lnTo>
                  <a:lnTo>
                    <a:pt x="155229" y="36323"/>
                  </a:lnTo>
                  <a:lnTo>
                    <a:pt x="206193" y="38313"/>
                  </a:lnTo>
                  <a:lnTo>
                    <a:pt x="259527" y="39208"/>
                  </a:lnTo>
                  <a:lnTo>
                    <a:pt x="255472" y="39208"/>
                  </a:lnTo>
                  <a:lnTo>
                    <a:pt x="311154" y="39022"/>
                  </a:lnTo>
                  <a:lnTo>
                    <a:pt x="362660" y="37900"/>
                  </a:lnTo>
                  <a:lnTo>
                    <a:pt x="412940" y="35942"/>
                  </a:lnTo>
                  <a:lnTo>
                    <a:pt x="461562" y="33259"/>
                  </a:lnTo>
                  <a:lnTo>
                    <a:pt x="483940" y="31674"/>
                  </a:lnTo>
                  <a:close/>
                </a:path>
                <a:path w="3292475" h="52705">
                  <a:moveTo>
                    <a:pt x="667254" y="18187"/>
                  </a:moveTo>
                  <a:lnTo>
                    <a:pt x="628598" y="19216"/>
                  </a:lnTo>
                  <a:lnTo>
                    <a:pt x="593157" y="21972"/>
                  </a:lnTo>
                  <a:lnTo>
                    <a:pt x="552103" y="26163"/>
                  </a:lnTo>
                  <a:lnTo>
                    <a:pt x="507237" y="30036"/>
                  </a:lnTo>
                  <a:lnTo>
                    <a:pt x="507050" y="30036"/>
                  </a:lnTo>
                  <a:lnTo>
                    <a:pt x="483940" y="31674"/>
                  </a:lnTo>
                  <a:lnTo>
                    <a:pt x="516838" y="31674"/>
                  </a:lnTo>
                  <a:lnTo>
                    <a:pt x="583396" y="33036"/>
                  </a:lnTo>
                  <a:lnTo>
                    <a:pt x="1070966" y="33036"/>
                  </a:lnTo>
                  <a:lnTo>
                    <a:pt x="1012978" y="31976"/>
                  </a:lnTo>
                  <a:lnTo>
                    <a:pt x="956783" y="30036"/>
                  </a:lnTo>
                  <a:lnTo>
                    <a:pt x="905624" y="27685"/>
                  </a:lnTo>
                  <a:lnTo>
                    <a:pt x="905245" y="27685"/>
                  </a:lnTo>
                  <a:lnTo>
                    <a:pt x="753505" y="20006"/>
                  </a:lnTo>
                  <a:lnTo>
                    <a:pt x="708950" y="18559"/>
                  </a:lnTo>
                  <a:lnTo>
                    <a:pt x="667254" y="18187"/>
                  </a:lnTo>
                  <a:close/>
                </a:path>
                <a:path w="3292475" h="52705">
                  <a:moveTo>
                    <a:pt x="1967823" y="27041"/>
                  </a:moveTo>
                  <a:lnTo>
                    <a:pt x="1790301" y="27041"/>
                  </a:lnTo>
                  <a:lnTo>
                    <a:pt x="1849431" y="27685"/>
                  </a:lnTo>
                  <a:lnTo>
                    <a:pt x="1842076" y="27685"/>
                  </a:lnTo>
                  <a:lnTo>
                    <a:pt x="1888752" y="29103"/>
                  </a:lnTo>
                  <a:lnTo>
                    <a:pt x="1887731" y="29103"/>
                  </a:lnTo>
                  <a:lnTo>
                    <a:pt x="1938100" y="31674"/>
                  </a:lnTo>
                  <a:lnTo>
                    <a:pt x="2287146" y="31674"/>
                  </a:lnTo>
                  <a:lnTo>
                    <a:pt x="2087397" y="30805"/>
                  </a:lnTo>
                  <a:lnTo>
                    <a:pt x="2063341" y="30420"/>
                  </a:lnTo>
                  <a:lnTo>
                    <a:pt x="2017569" y="29103"/>
                  </a:lnTo>
                  <a:lnTo>
                    <a:pt x="1974527" y="27354"/>
                  </a:lnTo>
                  <a:lnTo>
                    <a:pt x="1973943" y="27354"/>
                  </a:lnTo>
                  <a:lnTo>
                    <a:pt x="1967823" y="27041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50079" y="1834291"/>
              <a:ext cx="3291840" cy="46990"/>
            </a:xfrm>
            <a:custGeom>
              <a:avLst/>
              <a:gdLst/>
              <a:ahLst/>
              <a:cxnLst/>
              <a:rect l="l" t="t" r="r" b="b"/>
              <a:pathLst>
                <a:path w="3291840" h="46989">
                  <a:moveTo>
                    <a:pt x="0" y="16352"/>
                  </a:moveTo>
                  <a:lnTo>
                    <a:pt x="41597" y="12537"/>
                  </a:lnTo>
                  <a:lnTo>
                    <a:pt x="86221" y="10152"/>
                  </a:lnTo>
                  <a:lnTo>
                    <a:pt x="133456" y="8980"/>
                  </a:lnTo>
                  <a:lnTo>
                    <a:pt x="182890" y="8804"/>
                  </a:lnTo>
                  <a:lnTo>
                    <a:pt x="234107" y="9408"/>
                  </a:lnTo>
                  <a:lnTo>
                    <a:pt x="286694" y="10576"/>
                  </a:lnTo>
                  <a:lnTo>
                    <a:pt x="340237" y="12091"/>
                  </a:lnTo>
                  <a:lnTo>
                    <a:pt x="394321" y="13737"/>
                  </a:lnTo>
                  <a:lnTo>
                    <a:pt x="448532" y="15297"/>
                  </a:lnTo>
                  <a:lnTo>
                    <a:pt x="502456" y="16555"/>
                  </a:lnTo>
                  <a:lnTo>
                    <a:pt x="555680" y="17294"/>
                  </a:lnTo>
                  <a:lnTo>
                    <a:pt x="607788" y="17299"/>
                  </a:lnTo>
                  <a:lnTo>
                    <a:pt x="658368" y="16352"/>
                  </a:lnTo>
                  <a:lnTo>
                    <a:pt x="711124" y="15243"/>
                  </a:lnTo>
                  <a:lnTo>
                    <a:pt x="762096" y="14967"/>
                  </a:lnTo>
                  <a:lnTo>
                    <a:pt x="811784" y="15334"/>
                  </a:lnTo>
                  <a:lnTo>
                    <a:pt x="860688" y="16154"/>
                  </a:lnTo>
                  <a:lnTo>
                    <a:pt x="909310" y="17239"/>
                  </a:lnTo>
                  <a:lnTo>
                    <a:pt x="958151" y="18400"/>
                  </a:lnTo>
                  <a:lnTo>
                    <a:pt x="1007712" y="19446"/>
                  </a:lnTo>
                  <a:lnTo>
                    <a:pt x="1058493" y="20190"/>
                  </a:lnTo>
                  <a:lnTo>
                    <a:pt x="1110995" y="20442"/>
                  </a:lnTo>
                  <a:lnTo>
                    <a:pt x="1165721" y="20012"/>
                  </a:lnTo>
                  <a:lnTo>
                    <a:pt x="1223169" y="18712"/>
                  </a:lnTo>
                  <a:lnTo>
                    <a:pt x="1283843" y="16352"/>
                  </a:lnTo>
                  <a:lnTo>
                    <a:pt x="1344462" y="13323"/>
                  </a:lnTo>
                  <a:lnTo>
                    <a:pt x="1401770" y="10205"/>
                  </a:lnTo>
                  <a:lnTo>
                    <a:pt x="1456297" y="7190"/>
                  </a:lnTo>
                  <a:lnTo>
                    <a:pt x="1508571" y="4470"/>
                  </a:lnTo>
                  <a:lnTo>
                    <a:pt x="1559125" y="2237"/>
                  </a:lnTo>
                  <a:lnTo>
                    <a:pt x="1608486" y="683"/>
                  </a:lnTo>
                  <a:lnTo>
                    <a:pt x="1657186" y="0"/>
                  </a:lnTo>
                  <a:lnTo>
                    <a:pt x="1705755" y="378"/>
                  </a:lnTo>
                  <a:lnTo>
                    <a:pt x="1754723" y="2011"/>
                  </a:lnTo>
                  <a:lnTo>
                    <a:pt x="1804619" y="5089"/>
                  </a:lnTo>
                  <a:lnTo>
                    <a:pt x="1855974" y="9806"/>
                  </a:lnTo>
                  <a:lnTo>
                    <a:pt x="1909318" y="16352"/>
                  </a:lnTo>
                  <a:lnTo>
                    <a:pt x="1955009" y="21648"/>
                  </a:lnTo>
                  <a:lnTo>
                    <a:pt x="1999103" y="24849"/>
                  </a:lnTo>
                  <a:lnTo>
                    <a:pt x="2042232" y="26276"/>
                  </a:lnTo>
                  <a:lnTo>
                    <a:pt x="2085028" y="26249"/>
                  </a:lnTo>
                  <a:lnTo>
                    <a:pt x="2128120" y="25087"/>
                  </a:lnTo>
                  <a:lnTo>
                    <a:pt x="2172141" y="23110"/>
                  </a:lnTo>
                  <a:lnTo>
                    <a:pt x="2217721" y="20638"/>
                  </a:lnTo>
                  <a:lnTo>
                    <a:pt x="2265492" y="17991"/>
                  </a:lnTo>
                  <a:lnTo>
                    <a:pt x="2316085" y="15490"/>
                  </a:lnTo>
                  <a:lnTo>
                    <a:pt x="2370131" y="13453"/>
                  </a:lnTo>
                  <a:lnTo>
                    <a:pt x="2428262" y="12201"/>
                  </a:lnTo>
                  <a:lnTo>
                    <a:pt x="2491108" y="12053"/>
                  </a:lnTo>
                  <a:lnTo>
                    <a:pt x="2559301" y="13330"/>
                  </a:lnTo>
                  <a:lnTo>
                    <a:pt x="2633472" y="16352"/>
                  </a:lnTo>
                  <a:lnTo>
                    <a:pt x="2705965" y="19370"/>
                  </a:lnTo>
                  <a:lnTo>
                    <a:pt x="2769538" y="20591"/>
                  </a:lnTo>
                  <a:lnTo>
                    <a:pt x="2825443" y="20347"/>
                  </a:lnTo>
                  <a:lnTo>
                    <a:pt x="2874928" y="18973"/>
                  </a:lnTo>
                  <a:lnTo>
                    <a:pt x="2919244" y="16802"/>
                  </a:lnTo>
                  <a:lnTo>
                    <a:pt x="2959643" y="14166"/>
                  </a:lnTo>
                  <a:lnTo>
                    <a:pt x="2997374" y="11399"/>
                  </a:lnTo>
                  <a:lnTo>
                    <a:pt x="3033688" y="8834"/>
                  </a:lnTo>
                  <a:lnTo>
                    <a:pt x="3069835" y="6805"/>
                  </a:lnTo>
                  <a:lnTo>
                    <a:pt x="3107067" y="5644"/>
                  </a:lnTo>
                  <a:lnTo>
                    <a:pt x="3146632" y="5685"/>
                  </a:lnTo>
                  <a:lnTo>
                    <a:pt x="3189783" y="7261"/>
                  </a:lnTo>
                  <a:lnTo>
                    <a:pt x="3237768" y="10706"/>
                  </a:lnTo>
                  <a:lnTo>
                    <a:pt x="3291840" y="16352"/>
                  </a:lnTo>
                  <a:lnTo>
                    <a:pt x="3291459" y="23972"/>
                  </a:lnTo>
                  <a:lnTo>
                    <a:pt x="3291331" y="26258"/>
                  </a:lnTo>
                  <a:lnTo>
                    <a:pt x="3291840" y="34640"/>
                  </a:lnTo>
                  <a:lnTo>
                    <a:pt x="3236397" y="38176"/>
                  </a:lnTo>
                  <a:lnTo>
                    <a:pt x="3182281" y="39519"/>
                  </a:lnTo>
                  <a:lnTo>
                    <a:pt x="3129347" y="39109"/>
                  </a:lnTo>
                  <a:lnTo>
                    <a:pt x="3077453" y="37381"/>
                  </a:lnTo>
                  <a:lnTo>
                    <a:pt x="3026454" y="34772"/>
                  </a:lnTo>
                  <a:lnTo>
                    <a:pt x="2976207" y="31719"/>
                  </a:lnTo>
                  <a:lnTo>
                    <a:pt x="2926569" y="28660"/>
                  </a:lnTo>
                  <a:lnTo>
                    <a:pt x="2877395" y="26031"/>
                  </a:lnTo>
                  <a:lnTo>
                    <a:pt x="2828542" y="24270"/>
                  </a:lnTo>
                  <a:lnTo>
                    <a:pt x="2779867" y="23813"/>
                  </a:lnTo>
                  <a:lnTo>
                    <a:pt x="2731226" y="25098"/>
                  </a:lnTo>
                  <a:lnTo>
                    <a:pt x="2682475" y="28561"/>
                  </a:lnTo>
                  <a:lnTo>
                    <a:pt x="2633472" y="34640"/>
                  </a:lnTo>
                  <a:lnTo>
                    <a:pt x="2577596" y="41756"/>
                  </a:lnTo>
                  <a:lnTo>
                    <a:pt x="2525574" y="45635"/>
                  </a:lnTo>
                  <a:lnTo>
                    <a:pt x="2476455" y="46882"/>
                  </a:lnTo>
                  <a:lnTo>
                    <a:pt x="2429289" y="46101"/>
                  </a:lnTo>
                  <a:lnTo>
                    <a:pt x="2383124" y="43897"/>
                  </a:lnTo>
                  <a:lnTo>
                    <a:pt x="2337009" y="40874"/>
                  </a:lnTo>
                  <a:lnTo>
                    <a:pt x="2289994" y="37637"/>
                  </a:lnTo>
                  <a:lnTo>
                    <a:pt x="2241128" y="34791"/>
                  </a:lnTo>
                  <a:lnTo>
                    <a:pt x="2189459" y="32940"/>
                  </a:lnTo>
                  <a:lnTo>
                    <a:pt x="2134036" y="32688"/>
                  </a:lnTo>
                  <a:lnTo>
                    <a:pt x="2073910" y="34640"/>
                  </a:lnTo>
                  <a:lnTo>
                    <a:pt x="2018170" y="37005"/>
                  </a:lnTo>
                  <a:lnTo>
                    <a:pt x="1965577" y="38265"/>
                  </a:lnTo>
                  <a:lnTo>
                    <a:pt x="1915386" y="38622"/>
                  </a:lnTo>
                  <a:lnTo>
                    <a:pt x="1866848" y="38281"/>
                  </a:lnTo>
                  <a:lnTo>
                    <a:pt x="1819216" y="37441"/>
                  </a:lnTo>
                  <a:lnTo>
                    <a:pt x="1771745" y="36307"/>
                  </a:lnTo>
                  <a:lnTo>
                    <a:pt x="1723686" y="35080"/>
                  </a:lnTo>
                  <a:lnTo>
                    <a:pt x="1674292" y="33963"/>
                  </a:lnTo>
                  <a:lnTo>
                    <a:pt x="1622817" y="33158"/>
                  </a:lnTo>
                  <a:lnTo>
                    <a:pt x="1568514" y="32867"/>
                  </a:lnTo>
                  <a:lnTo>
                    <a:pt x="1510636" y="33294"/>
                  </a:lnTo>
                  <a:lnTo>
                    <a:pt x="1448435" y="34640"/>
                  </a:lnTo>
                  <a:lnTo>
                    <a:pt x="1385234" y="36037"/>
                  </a:lnTo>
                  <a:lnTo>
                    <a:pt x="1324774" y="36598"/>
                  </a:lnTo>
                  <a:lnTo>
                    <a:pt x="1266836" y="36497"/>
                  </a:lnTo>
                  <a:lnTo>
                    <a:pt x="1211203" y="35910"/>
                  </a:lnTo>
                  <a:lnTo>
                    <a:pt x="1157657" y="35010"/>
                  </a:lnTo>
                  <a:lnTo>
                    <a:pt x="1105979" y="33973"/>
                  </a:lnTo>
                  <a:lnTo>
                    <a:pt x="1055952" y="32973"/>
                  </a:lnTo>
                  <a:lnTo>
                    <a:pt x="1007359" y="32185"/>
                  </a:lnTo>
                  <a:lnTo>
                    <a:pt x="959981" y="31782"/>
                  </a:lnTo>
                  <a:lnTo>
                    <a:pt x="913600" y="31941"/>
                  </a:lnTo>
                  <a:lnTo>
                    <a:pt x="867999" y="32835"/>
                  </a:lnTo>
                  <a:lnTo>
                    <a:pt x="822960" y="34640"/>
                  </a:lnTo>
                  <a:lnTo>
                    <a:pt x="787539" y="36406"/>
                  </a:lnTo>
                  <a:lnTo>
                    <a:pt x="748708" y="38151"/>
                  </a:lnTo>
                  <a:lnTo>
                    <a:pt x="706738" y="39827"/>
                  </a:lnTo>
                  <a:lnTo>
                    <a:pt x="661904" y="41391"/>
                  </a:lnTo>
                  <a:lnTo>
                    <a:pt x="614478" y="42795"/>
                  </a:lnTo>
                  <a:lnTo>
                    <a:pt x="564735" y="43994"/>
                  </a:lnTo>
                  <a:lnTo>
                    <a:pt x="512948" y="44942"/>
                  </a:lnTo>
                  <a:lnTo>
                    <a:pt x="459390" y="45594"/>
                  </a:lnTo>
                  <a:lnTo>
                    <a:pt x="404335" y="45903"/>
                  </a:lnTo>
                  <a:lnTo>
                    <a:pt x="348056" y="45824"/>
                  </a:lnTo>
                  <a:lnTo>
                    <a:pt x="290827" y="45312"/>
                  </a:lnTo>
                  <a:lnTo>
                    <a:pt x="232921" y="44320"/>
                  </a:lnTo>
                  <a:lnTo>
                    <a:pt x="174612" y="42802"/>
                  </a:lnTo>
                  <a:lnTo>
                    <a:pt x="116173" y="40714"/>
                  </a:lnTo>
                  <a:lnTo>
                    <a:pt x="57878" y="38008"/>
                  </a:lnTo>
                  <a:lnTo>
                    <a:pt x="0" y="34640"/>
                  </a:lnTo>
                  <a:lnTo>
                    <a:pt x="0" y="28036"/>
                  </a:lnTo>
                  <a:lnTo>
                    <a:pt x="127" y="20162"/>
                  </a:lnTo>
                  <a:lnTo>
                    <a:pt x="0" y="16352"/>
                  </a:lnTo>
                  <a:close/>
                </a:path>
              </a:pathLst>
            </a:custGeom>
            <a:ln w="41274">
              <a:solidFill>
                <a:srgbClr val="E97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B239363C-04BF-BAA1-2ADD-0E0C2E7E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19" y="2338488"/>
            <a:ext cx="5741942" cy="3698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7CD205-A50C-832C-C3F1-0B0289AA3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166" y="2255568"/>
            <a:ext cx="3507058" cy="39727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68</Words>
  <Application>Microsoft Office PowerPoint</Application>
  <PresentationFormat>와이드스크린</PresentationFormat>
  <Paragraphs>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맑은 고딕</vt:lpstr>
      <vt:lpstr>Arial</vt:lpstr>
      <vt:lpstr>Office 테마</vt:lpstr>
      <vt:lpstr>PowerPoint 프레젠테이션</vt:lpstr>
      <vt:lpstr>1주차 내용</vt:lpstr>
      <vt:lpstr>2주차 내용</vt:lpstr>
      <vt:lpstr>3주차 내용</vt:lpstr>
      <vt:lpstr>4주차 내용</vt:lpstr>
      <vt:lpstr>5주차 내용</vt:lpstr>
      <vt:lpstr>6주차 내용</vt:lpstr>
      <vt:lpstr>7주차 내용</vt:lpstr>
      <vt:lpstr>9주차 내용</vt:lpstr>
      <vt:lpstr>11주차 내용</vt:lpstr>
      <vt:lpstr>12주차 내용</vt:lpstr>
      <vt:lpstr>총점:14점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이근석</dc:creator>
  <cp:lastModifiedBy>이근석</cp:lastModifiedBy>
  <cp:revision>4</cp:revision>
  <dcterms:created xsi:type="dcterms:W3CDTF">2025-06-10T01:01:07Z</dcterms:created>
  <dcterms:modified xsi:type="dcterms:W3CDTF">2025-06-16T13:07:49Z</dcterms:modified>
</cp:coreProperties>
</file>