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2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9DD87-9AAE-CDE9-8FF5-5AC93CE8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D54E44-CD6B-605C-671B-3E8A9C838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1E62C-055B-3AF3-440A-AD385275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824D4-9E95-90C6-CD51-08058B74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B3201-5B0C-F086-D776-EA99E5E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9F3E7-DA40-3473-4654-8BDDFE56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A2406-D113-22F4-ADBC-6BDFEF8E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A33E1-277A-ABEB-037D-BC4F6610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838AC-F67A-0076-32B8-7AB3B281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C7520-CAC0-173E-4BB7-242BD0B2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61B5C-6DC0-5656-F36E-BC191A488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8CA6-0A2B-B8BE-75B1-6FED66F5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8A21-B9AE-77F3-0B8F-C25AC96E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BBB02-89DB-1B22-5865-0CC8F4AD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FA21F-CBFB-E726-4458-D93CB2E7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A0E7F-CEB2-6222-2D49-7015474B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613C2-D063-8768-F911-05057708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EC0DC-AB8E-6E49-4310-06C5A861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B5AF5-140C-68A0-2D0A-34011451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73C13-7CAD-A13E-C7B8-A222D73C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E4B33-B20B-B5F1-4640-8D9C51D1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BC9A0-1CD1-78BF-AF4C-751427C4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31692-9723-17BF-6528-D49B7038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D3700-2724-C826-B774-F66D488F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E2B3C-2956-C32B-5383-FB34CF59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01ECF-4EE1-011B-3ADA-9A7C3DE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3B7B8-2A53-2DFB-7B3F-FEAB2EDC1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0F8A7-6198-64E8-9224-B15CEF55D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5D111-EB28-A70D-CA53-0A7AA639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AEF19-4B1C-6F5A-BDE5-CC10572D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44EBE-71B5-A164-D916-1F70A933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F679-0D71-DDCD-B997-97FF9560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AD94F-343E-1DDC-0639-97A7E45D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84CD6-EE0A-FE45-FBBB-158572B0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E911A-CDE9-BB21-D271-BFACA401F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D52C45-F436-26B6-7871-9097F657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288-3FEA-B787-3719-BE52C74A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45B441-1BCD-C0AA-1E69-7EA66050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C75BE2-FC43-5378-555A-A49712BA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895C-7CD4-0E81-9A3D-C90EF33E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5D9F-4BFE-6981-D4AB-A19C2332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C40CE-E685-6C35-F273-EF54A9AB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71E3D6-FFF0-1A65-CF72-CDADE1C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5F6CE1-65FE-CBA1-38C5-EFECA803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AC0E0-8E2B-14C9-472F-AA30DF5A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71948-7328-DDB7-3045-A32B1675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8CE3B-162F-F2DF-3E9B-5168EA55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3E5FC-40EC-D159-B1B2-DB80E36E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DAA77-6C35-377F-A3DA-54AE879B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94C02-8653-CE81-620E-752E499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32CD9-2394-0061-5030-2D5F5546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15400-AAA1-F19D-819F-FE78783B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2C0F-E18C-1A87-6072-68E52EC3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C137F-B90F-9FAC-CC1B-BC8F5B07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53C2C-9DB9-BA70-187D-E18E4FB3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92203-3DD5-25BF-E522-C7451485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5060E-12B3-847A-186F-B9B59C3C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B4144-13F4-AD50-E654-FF3428C6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9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D42A5-0F3D-99F6-8EBA-BD0AE292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8010-AAB5-2220-AD82-3FD6FE68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3BEBE-3612-3234-3653-067D0A67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C9E31-9E44-498D-9C1B-A0A3BBFF95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77D9E-F98C-9CEC-0953-CE0A2636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B2868-9B45-A7CA-EA19-DA4AFE42A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8081C-5DE1-4213-BB7F-0DD0E562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5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GeunSik/Webprm_g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kr/" TargetMode="External"/><Relationship Id="rId2" Type="http://schemas.openxmlformats.org/officeDocument/2006/relationships/hyperlink" Target="https://www.amd.com/k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tn.ai/" TargetMode="External"/><Relationship Id="rId4" Type="http://schemas.openxmlformats.org/officeDocument/2006/relationships/hyperlink" Target="https://bulma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A3EE4-E280-A00B-F1C6-85963F650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웹프로그래밍</a:t>
            </a:r>
            <a:br>
              <a:rPr lang="en-US" altLang="ko-KR" sz="4000" dirty="0"/>
            </a:br>
            <a:r>
              <a:rPr lang="en-US" altLang="ko-KR" sz="4000" dirty="0"/>
              <a:t>AMD</a:t>
            </a:r>
            <a:r>
              <a:rPr lang="ko-KR" altLang="en-US" sz="4000" dirty="0"/>
              <a:t>소개</a:t>
            </a:r>
            <a:br>
              <a:rPr lang="en-US" altLang="ko-KR" dirty="0"/>
            </a:b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E38F77-E382-5F15-EA53-85C5E0866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https://github.com/LGeunSik/Webprm_gs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:2021563047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이근석</a:t>
            </a:r>
          </a:p>
        </p:txBody>
      </p:sp>
    </p:spTree>
    <p:extLst>
      <p:ext uri="{BB962C8B-B14F-4D97-AF65-F5344CB8AC3E}">
        <p14:creationId xmlns:p14="http://schemas.microsoft.com/office/powerpoint/2010/main" val="16661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5169-DCB1-1C63-331E-A47796A3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framework </a:t>
            </a:r>
            <a:endParaRPr lang="ko-KR" altLang="en-US" dirty="0"/>
          </a:p>
        </p:txBody>
      </p:sp>
      <p:pic>
        <p:nvPicPr>
          <p:cNvPr id="5" name="내용 개체 틀 4" descr="스크린샷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2681DECC-CEF8-48AA-E324-0719098F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" y="1895963"/>
            <a:ext cx="5194096" cy="288705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9372C1-7C8A-9755-C1F4-78693992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3373"/>
            <a:ext cx="543791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1A53F-7BB4-5312-7F1A-44643BCD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E8DE3-CE4A-0067-D5FD-F6DD2090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500" dirty="0">
                <a:solidFill>
                  <a:schemeClr val="accent5"/>
                </a:solidFill>
              </a:rPr>
              <a:t>Bootstrap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기본적인 스타일</a:t>
            </a:r>
            <a:r>
              <a:rPr lang="en-US" altLang="ko-KR" dirty="0">
                <a:sym typeface="Wingdings" panose="05000000000000000000" pitchFamily="2" charset="2"/>
              </a:rPr>
              <a:t>+</a:t>
            </a:r>
            <a:r>
              <a:rPr lang="ko-KR" altLang="en-US" dirty="0">
                <a:sym typeface="Wingdings" panose="05000000000000000000" pitchFamily="2" charset="2"/>
              </a:rPr>
              <a:t>반응형 레이아웃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5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Bulma</a:t>
            </a:r>
            <a:endParaRPr lang="en-US" altLang="ko-KR" sz="35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간결하게 직관적인 클래스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90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1016FC4-043B-38F4-5BC0-FB3CBDA8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536" y="4777719"/>
            <a:ext cx="4243955" cy="141392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FA5576-E940-F4C9-94D4-E05B3608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13" y="523750"/>
            <a:ext cx="4950007" cy="4990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186297-39CE-94D9-1A62-D257A39AD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36" y="489526"/>
            <a:ext cx="4146976" cy="42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0F2C01-F5BA-EB24-FE4E-CA2DCBA42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272" y="336693"/>
            <a:ext cx="3610087" cy="435133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7886EF-F556-4A34-30E8-D1803BF8A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36694"/>
            <a:ext cx="3491345" cy="4440020"/>
          </a:xfrm>
          <a:prstGeom prst="rect">
            <a:avLst/>
          </a:prstGeom>
        </p:spPr>
      </p:pic>
      <p:sp>
        <p:nvSpPr>
          <p:cNvPr id="16" name="제목 15">
            <a:extLst>
              <a:ext uri="{FF2B5EF4-FFF2-40B4-BE49-F238E27FC236}">
                <a16:creationId xmlns:a16="http://schemas.microsoft.com/office/drawing/2014/main" id="{1FEA7EC2-FCC1-85F2-02E6-5C9CD6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5743"/>
            <a:ext cx="10515600" cy="1325563"/>
          </a:xfrm>
        </p:spPr>
        <p:txBody>
          <a:bodyPr/>
          <a:lstStyle/>
          <a:p>
            <a:r>
              <a:rPr lang="en-US" altLang="ko-KR" dirty="0" err="1"/>
              <a:t>Bootraps</a:t>
            </a:r>
            <a:r>
              <a:rPr lang="ko-KR" altLang="en-US" dirty="0"/>
              <a:t>를 활용한 네비게이션 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3EC0DF-5E53-2C76-8976-3C5577592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362" y="353398"/>
            <a:ext cx="333119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77B08-6322-5289-02FE-897A935B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Navbar-toggler / collapse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500" dirty="0">
                <a:sym typeface="Wingdings" panose="05000000000000000000" pitchFamily="2" charset="2"/>
              </a:rPr>
              <a:t></a:t>
            </a:r>
            <a:r>
              <a:rPr lang="ko-KR" altLang="en-US" sz="2500" dirty="0">
                <a:sym typeface="Wingdings" panose="05000000000000000000" pitchFamily="2" charset="2"/>
              </a:rPr>
              <a:t>작은 화면과 큰 화면의 네비게이션 바 조절</a:t>
            </a:r>
            <a:endParaRPr lang="ko-KR" altLang="en-US" sz="2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0767F0-D349-1835-46BE-0468A47B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310" y="2529476"/>
            <a:ext cx="7735380" cy="2943636"/>
          </a:xfrm>
        </p:spPr>
      </p:pic>
    </p:spTree>
    <p:extLst>
      <p:ext uri="{BB962C8B-B14F-4D97-AF65-F5344CB8AC3E}">
        <p14:creationId xmlns:p14="http://schemas.microsoft.com/office/powerpoint/2010/main" val="297843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3099-B36A-B6D8-5869-C0CA0650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121966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class="container my-5 section section-gray"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2D5DAB-EB37-7103-5C01-C9A42797B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600" y="1534223"/>
            <a:ext cx="3901602" cy="4351338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F7608EA-76BD-2431-998A-28376326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815" y="1447529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my-5: Bootstrap</a:t>
            </a:r>
          </a:p>
          <a:p>
            <a:r>
              <a:rPr lang="ko-KR" altLang="en-US" sz="1500" dirty="0"/>
              <a:t>클래스 중 하나로</a:t>
            </a:r>
            <a:r>
              <a:rPr lang="en-US" altLang="ko-KR" sz="1500" dirty="0"/>
              <a:t>, </a:t>
            </a:r>
            <a:r>
              <a:rPr lang="ko-KR" altLang="en-US" sz="1500" dirty="0"/>
              <a:t>섹션의 위쪽</a:t>
            </a:r>
            <a:r>
              <a:rPr lang="en-US" altLang="ko-KR" sz="1500" dirty="0"/>
              <a:t>(m)</a:t>
            </a:r>
            <a:r>
              <a:rPr lang="ko-KR" altLang="en-US" sz="1500" dirty="0"/>
              <a:t>과 아래쪽</a:t>
            </a:r>
            <a:r>
              <a:rPr lang="en-US" altLang="ko-KR" sz="1500" dirty="0"/>
              <a:t>(y)</a:t>
            </a:r>
            <a:r>
              <a:rPr lang="ko-KR" altLang="en-US" sz="1500" dirty="0"/>
              <a:t>에</a:t>
            </a:r>
            <a:endParaRPr lang="en-US" altLang="ko-KR" sz="1500" dirty="0"/>
          </a:p>
          <a:p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의 마진을 적용하여 위아래 여백 생성</a:t>
            </a:r>
            <a:endParaRPr lang="en-US" altLang="ko-KR" sz="1500" dirty="0"/>
          </a:p>
          <a:p>
            <a:r>
              <a:rPr lang="en-US" altLang="ko-KR" sz="1500" dirty="0">
                <a:sym typeface="Wingdings" panose="05000000000000000000" pitchFamily="2" charset="2"/>
              </a:rPr>
              <a:t></a:t>
            </a:r>
            <a:r>
              <a:rPr lang="ko-KR" altLang="en-US" sz="1500" dirty="0">
                <a:sym typeface="Wingdings" panose="05000000000000000000" pitchFamily="2" charset="2"/>
              </a:rPr>
              <a:t>각이 둥근 도형의 섹션이 완성됨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3E41F3-6AD7-420A-BC28-3E66B7FD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828" y="1239587"/>
            <a:ext cx="3005717" cy="52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4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40B17-ED31-013A-DFCA-35F32C9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: 10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8F71A-A255-1C0B-79F5-FBAF3151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600" dirty="0" err="1"/>
              <a:t>Css</a:t>
            </a:r>
            <a:r>
              <a:rPr lang="en-US" altLang="ko-KR" sz="2600" dirty="0"/>
              <a:t> framework</a:t>
            </a:r>
            <a:r>
              <a:rPr lang="ko-KR" altLang="en-US" sz="2600" dirty="0"/>
              <a:t>를 활용하여 자연스럽게 홈페이지를 디자인하였음</a:t>
            </a:r>
            <a:r>
              <a:rPr lang="en-US" altLang="ko-KR" sz="2600" dirty="0"/>
              <a:t> </a:t>
            </a:r>
          </a:p>
          <a:p>
            <a:r>
              <a:rPr lang="ko-KR" altLang="en-US" sz="2600" dirty="0"/>
              <a:t>총 </a:t>
            </a:r>
            <a:r>
              <a:rPr lang="en-US" altLang="ko-KR" sz="2600" dirty="0"/>
              <a:t>5</a:t>
            </a:r>
            <a:r>
              <a:rPr lang="ko-KR" altLang="en-US" sz="2600" dirty="0"/>
              <a:t>개의 </a:t>
            </a:r>
            <a:r>
              <a:rPr lang="ko-KR" altLang="en-US" sz="2600" dirty="0" err="1"/>
              <a:t>섹션으로</a:t>
            </a:r>
            <a:r>
              <a:rPr lang="ko-KR" altLang="en-US" sz="2600" dirty="0"/>
              <a:t> 구분하여 </a:t>
            </a:r>
            <a:r>
              <a:rPr lang="en-US" altLang="ko-KR" sz="2600" dirty="0"/>
              <a:t>AMD</a:t>
            </a:r>
            <a:r>
              <a:rPr lang="ko-KR" altLang="en-US" sz="2600" dirty="0"/>
              <a:t>에 대한 회사를 잘 설명하였음</a:t>
            </a:r>
          </a:p>
        </p:txBody>
      </p:sp>
    </p:spTree>
    <p:extLst>
      <p:ext uri="{BB962C8B-B14F-4D97-AF65-F5344CB8AC3E}">
        <p14:creationId xmlns:p14="http://schemas.microsoft.com/office/powerpoint/2010/main" val="7130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77AB1-2FD6-4D25-8DAE-A921B06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8EF76-D8EE-8B24-37AA-2A9CADD8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AMD</a:t>
            </a:r>
            <a:r>
              <a:rPr lang="ko-KR" altLang="en-US" dirty="0"/>
              <a:t>홈페이지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https://www.amd.com/ko.html</a:t>
            </a:r>
            <a:endParaRPr lang="en-US" altLang="ko-KR" dirty="0"/>
          </a:p>
          <a:p>
            <a:r>
              <a:rPr lang="en-US" altLang="ko-KR" dirty="0"/>
              <a:t>bootstrap</a:t>
            </a:r>
          </a:p>
          <a:p>
            <a:r>
              <a:rPr lang="en-US" altLang="ko-KR" dirty="0">
                <a:hlinkClick r:id="rId3"/>
              </a:rPr>
              <a:t>https://getbootstrap.kr/</a:t>
            </a:r>
            <a:endParaRPr lang="en-US" altLang="ko-KR" dirty="0"/>
          </a:p>
          <a:p>
            <a:r>
              <a:rPr lang="en-US" altLang="ko-KR" dirty="0" err="1"/>
              <a:t>Bulma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https://bulma.io/</a:t>
            </a:r>
            <a:endParaRPr lang="en-US" altLang="ko-KR" dirty="0"/>
          </a:p>
          <a:p>
            <a:r>
              <a:rPr lang="ko-KR" altLang="en-US" dirty="0"/>
              <a:t>조언자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https://wrtn.ai/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35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8D567F3D95A44E822C421F5E6B67C7" ma:contentTypeVersion="4" ma:contentTypeDescription="새 문서를 만듭니다." ma:contentTypeScope="" ma:versionID="7fd50bc178f24ab8ce6b79664997f328">
  <xsd:schema xmlns:xsd="http://www.w3.org/2001/XMLSchema" xmlns:xs="http://www.w3.org/2001/XMLSchema" xmlns:p="http://schemas.microsoft.com/office/2006/metadata/properties" xmlns:ns3="622cb81a-446c-4bbc-9f89-536955112fc9" targetNamespace="http://schemas.microsoft.com/office/2006/metadata/properties" ma:root="true" ma:fieldsID="878cf7baad3f8b76382fb929c4a9297c" ns3:_="">
    <xsd:import namespace="622cb81a-446c-4bbc-9f89-536955112f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cb81a-446c-4bbc-9f89-536955112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C9C65-2409-43D4-BE4B-A9799670D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cb81a-446c-4bbc-9f89-536955112f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A74A72-6D0E-4E23-A278-B80D721A19C7}">
  <ds:schemaRefs>
    <ds:schemaRef ds:uri="622cb81a-446c-4bbc-9f89-536955112fc9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CCE2E7-B45D-441C-B197-8C4B1185E0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157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   웹프로그래밍 AMD소개  </vt:lpstr>
      <vt:lpstr>Css framework </vt:lpstr>
      <vt:lpstr>Css framework</vt:lpstr>
      <vt:lpstr>PowerPoint 프레젠테이션</vt:lpstr>
      <vt:lpstr>Bootraps를 활용한 네비게이션 바</vt:lpstr>
      <vt:lpstr>Navbar-toggler / collapse  작은 화면과 큰 화면의 네비게이션 바 조절</vt:lpstr>
      <vt:lpstr>class="container my-5 section section-gray"</vt:lpstr>
      <vt:lpstr>점수: 10점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이근석</dc:creator>
  <cp:lastModifiedBy>GeunSeok Lee</cp:lastModifiedBy>
  <cp:revision>4</cp:revision>
  <dcterms:created xsi:type="dcterms:W3CDTF">2024-12-09T03:47:01Z</dcterms:created>
  <dcterms:modified xsi:type="dcterms:W3CDTF">2024-12-09T13:53:22Z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0x010100EE8D567F3D95A44E822C421F5E6B67C7</vt:lpwstr>
  </property>
</Properties>
</file>