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6" r:id="rId2"/>
    <p:sldId id="301" r:id="rId3"/>
    <p:sldId id="302" r:id="rId4"/>
    <p:sldId id="303" r:id="rId5"/>
    <p:sldId id="304" r:id="rId6"/>
    <p:sldId id="306" r:id="rId7"/>
    <p:sldId id="307" r:id="rId8"/>
    <p:sldId id="308" r:id="rId9"/>
    <p:sldId id="309" r:id="rId10"/>
    <p:sldId id="310" r:id="rId11"/>
    <p:sldId id="313" r:id="rId12"/>
    <p:sldId id="312" r:id="rId13"/>
    <p:sldId id="314" r:id="rId14"/>
    <p:sldId id="315" r:id="rId15"/>
    <p:sldId id="317" r:id="rId16"/>
    <p:sldId id="318" r:id="rId17"/>
    <p:sldId id="319" r:id="rId18"/>
    <p:sldId id="320" r:id="rId19"/>
    <p:sldId id="321" r:id="rId20"/>
    <p:sldId id="322" r:id="rId21"/>
    <p:sldId id="323" r:id="rId22"/>
    <p:sldId id="324" r:id="rId23"/>
    <p:sldId id="325" r:id="rId24"/>
    <p:sldId id="326" r:id="rId25"/>
    <p:sldId id="327" r:id="rId26"/>
    <p:sldId id="329" r:id="rId27"/>
    <p:sldId id="330" r:id="rId28"/>
    <p:sldId id="332" r:id="rId29"/>
    <p:sldId id="331" r:id="rId30"/>
    <p:sldId id="333" r:id="rId31"/>
    <p:sldId id="334" r:id="rId32"/>
    <p:sldId id="336" r:id="rId33"/>
    <p:sldId id="337" r:id="rId34"/>
    <p:sldId id="294" r:id="rId35"/>
    <p:sldId id="295" r:id="rId36"/>
    <p:sldId id="296" r:id="rId37"/>
    <p:sldId id="297" r:id="rId38"/>
    <p:sldId id="298" r:id="rId39"/>
    <p:sldId id="299" r:id="rId40"/>
    <p:sldId id="300" r:id="rId41"/>
    <p:sldId id="277" r:id="rId42"/>
    <p:sldId id="287" r:id="rId43"/>
    <p:sldId id="278" r:id="rId44"/>
    <p:sldId id="290" r:id="rId45"/>
    <p:sldId id="288" r:id="rId46"/>
    <p:sldId id="286" r:id="rId47"/>
    <p:sldId id="291" r:id="rId4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82"/>
    <a:srgbClr val="00DE99"/>
    <a:srgbClr val="009969"/>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6282" autoAdjust="0"/>
  </p:normalViewPr>
  <p:slideViewPr>
    <p:cSldViewPr>
      <p:cViewPr>
        <p:scale>
          <a:sx n="60" d="100"/>
          <a:sy n="60" d="100"/>
        </p:scale>
        <p:origin x="-1320" y="-42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fr-fr/azure/bot-service/bot-service-design-conversation-flow?view=azure-bot-service-4.0#handle-interrupt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525263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32</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33</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https://pixabay.com/en/technology-industry-big-data-cpu-3092486/</a:t>
            </a:r>
          </a:p>
        </p:txBody>
      </p:sp>
      <p:sp>
        <p:nvSpPr>
          <p:cNvPr id="4" name="Slide Number Placeholder 3"/>
          <p:cNvSpPr>
            <a:spLocks noGrp="1"/>
          </p:cNvSpPr>
          <p:nvPr>
            <p:ph type="sldNum" sz="quarter" idx="5"/>
          </p:nvPr>
        </p:nvSpPr>
        <p:spPr/>
        <p:txBody>
          <a:bodyPr/>
          <a:lstStyle/>
          <a:p>
            <a:fld id="{CA2D21D1-52E2-420B-B491-CFF6D7BB79FB}" type="slidenum">
              <a:rPr lang="en-US" smtClean="0"/>
              <a:pPr/>
              <a:t>41</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43</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https://pixabay.com/en/computer-keyboard-apple-laptop-2563737/</a:t>
            </a:r>
          </a:p>
        </p:txBody>
      </p:sp>
      <p:sp>
        <p:nvSpPr>
          <p:cNvPr id="4" name="Slide Number Placeholder 3"/>
          <p:cNvSpPr>
            <a:spLocks noGrp="1"/>
          </p:cNvSpPr>
          <p:nvPr>
            <p:ph type="sldNum" sz="quarter" idx="5"/>
          </p:nvPr>
        </p:nvSpPr>
        <p:spPr/>
        <p:txBody>
          <a:bodyPr/>
          <a:lstStyle/>
          <a:p>
            <a:fld id="{CA2D21D1-52E2-420B-B491-CFF6D7BB79FB}" type="slidenum">
              <a:rPr lang="en-US" smtClean="0"/>
              <a:pPr/>
              <a:t>44</a:t>
            </a:fld>
            <a:endParaRPr lang="en-US"/>
          </a:p>
        </p:txBody>
      </p:sp>
    </p:spTree>
    <p:extLst>
      <p:ext uri="{BB962C8B-B14F-4D97-AF65-F5344CB8AC3E}">
        <p14:creationId xmlns:p14="http://schemas.microsoft.com/office/powerpoint/2010/main" val="2525263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47</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Composant Azure :</a:t>
            </a:r>
            <a:r>
              <a:rPr lang="fr-FR" baseline="0" dirty="0" smtClean="0"/>
              <a:t> </a:t>
            </a:r>
            <a:r>
              <a:rPr lang="fr-FR" dirty="0" smtClean="0"/>
              <a:t>Azure Bot Service</a:t>
            </a:r>
          </a:p>
          <a:p>
            <a:r>
              <a:rPr lang="fr-FR" dirty="0" smtClean="0"/>
              <a:t>Bots :</a:t>
            </a:r>
            <a:r>
              <a:rPr lang="fr-FR" baseline="0" dirty="0" smtClean="0"/>
              <a:t> </a:t>
            </a:r>
            <a:r>
              <a:rPr lang="fr-FR" baseline="0" dirty="0" err="1" smtClean="0"/>
              <a:t>Your</a:t>
            </a:r>
            <a:r>
              <a:rPr lang="fr-FR" baseline="0" dirty="0" smtClean="0"/>
              <a:t> Bot (Web api, déploiement classique dans AZ)</a:t>
            </a:r>
          </a:p>
          <a:p>
            <a:r>
              <a:rPr lang="fr-FR" baseline="0" dirty="0" err="1" smtClean="0"/>
              <a:t>Channels</a:t>
            </a:r>
            <a:r>
              <a:rPr lang="fr-FR" baseline="0" dirty="0" smtClean="0"/>
              <a:t> : Configure </a:t>
            </a:r>
            <a:r>
              <a:rPr lang="fr-FR" baseline="0" dirty="0" err="1" smtClean="0"/>
              <a:t>with</a:t>
            </a:r>
            <a:r>
              <a:rPr lang="fr-FR" baseline="0" dirty="0" smtClean="0"/>
              <a:t> Azure Bot service</a:t>
            </a:r>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99505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utilisateurs peuvent parcourir les sites web avec des barres de navigation, les applications avec des menus et les navigateurs web avec des boutons comme </a:t>
            </a:r>
            <a:r>
              <a:rPr lang="fr-FR" b="1" dirty="0" smtClean="0"/>
              <a:t>Suivant</a:t>
            </a:r>
            <a:r>
              <a:rPr lang="fr-FR" dirty="0" smtClean="0"/>
              <a:t> et </a:t>
            </a:r>
            <a:r>
              <a:rPr lang="fr-FR" b="1" dirty="0" smtClean="0"/>
              <a:t>Retour</a:t>
            </a:r>
            <a:r>
              <a:rPr lang="fr-FR" dirty="0" smtClean="0"/>
              <a:t>. Toutefois, aucune de ces techniques de navigation bien connues ne répond complètement aux exigences de navigation dans un bot. Comme </a:t>
            </a:r>
            <a:r>
              <a:rPr lang="fr-FR" dirty="0" smtClean="0">
                <a:hlinkClick r:id="rId3"/>
              </a:rPr>
              <a:t>nous l’avons vu</a:t>
            </a:r>
            <a:r>
              <a:rPr lang="fr-FR" dirty="0" smtClean="0"/>
              <a:t>, les utilisateurs interagissent souvent avec les bots de façon non linéaire, ce qui rend difficile le travail de conception d’une structure de navigation offrant systématiquement une excellente expérience utilisateur.</a:t>
            </a:r>
          </a:p>
          <a:p>
            <a:r>
              <a:rPr lang="fr-FR" dirty="0" smtClean="0"/>
              <a:t>Prenez les dilemmes suivants :</a:t>
            </a:r>
          </a:p>
          <a:p>
            <a:r>
              <a:rPr lang="fr-FR" dirty="0" smtClean="0"/>
              <a:t>Comment faire en sorte que l’utilisateur ne se perde pas dans la conversation avec le bot ?</a:t>
            </a:r>
          </a:p>
          <a:p>
            <a:r>
              <a:rPr lang="fr-FR" dirty="0" smtClean="0"/>
              <a:t>L’utilisateur peut-il faire « Retour » dans une conversation avec un bot ?</a:t>
            </a:r>
          </a:p>
          <a:p>
            <a:r>
              <a:rPr lang="fr-FR" dirty="0" smtClean="0"/>
              <a:t>Comment l’utilisateur accède-t-il au « menu principal » lors d’une conversation avec un bot ?</a:t>
            </a:r>
          </a:p>
          <a:p>
            <a:r>
              <a:rPr lang="fr-FR" dirty="0" smtClean="0"/>
              <a:t>Comment l’utilisateur peut-il « annuler » une opération lors d’une conversation avec un bot ?</a:t>
            </a:r>
          </a:p>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351077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68745AF1-587F-47CC-9064-09FF7F1240EA}"/>
              </a:ext>
            </a:extLst>
          </p:cNvPr>
          <p:cNvSpPr>
            <a:spLocks noGrp="1"/>
          </p:cNvSpPr>
          <p:nvPr>
            <p:ph type="pic" sz="quarter" idx="13"/>
          </p:nvPr>
        </p:nvSpPr>
        <p:spPr>
          <a:xfrm>
            <a:off x="0" y="0"/>
            <a:ext cx="12188825"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914162" y="4194720"/>
            <a:ext cx="10360501" cy="610820"/>
          </a:xfrm>
        </p:spPr>
        <p:txBody>
          <a:bodyPr>
            <a:noAutofit/>
          </a:bodyPr>
          <a:lstStyle>
            <a:lvl1pPr algn="ctr">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902435" y="4752792"/>
            <a:ext cx="10383954" cy="764440"/>
          </a:xfrm>
        </p:spPr>
        <p:txBody>
          <a:bodyPr>
            <a:normAutofit/>
          </a:bodyPr>
          <a:lstStyle>
            <a:lvl1pPr marL="0" indent="0" algn="ctr">
              <a:buNone/>
              <a:defRPr lang="en-US" sz="2400" kern="12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
    <p:spTree>
      <p:nvGrpSpPr>
        <p:cNvPr id="1" name=""/>
        <p:cNvGrpSpPr/>
        <p:nvPr/>
      </p:nvGrpSpPr>
      <p:grpSpPr>
        <a:xfrm>
          <a:off x="0" y="0"/>
          <a:ext cx="0" cy="0"/>
          <a:chOff x="0" y="0"/>
          <a:chExt cx="0" cy="0"/>
        </a:xfrm>
      </p:grpSpPr>
      <p:sp>
        <p:nvSpPr>
          <p:cNvPr id="33" name="Picture Placeholder 32">
            <a:extLst>
              <a:ext uri="{FF2B5EF4-FFF2-40B4-BE49-F238E27FC236}">
                <a16:creationId xmlns="" xmlns:a16="http://schemas.microsoft.com/office/drawing/2014/main" id="{89D12C68-5B89-4EDB-A2B3-7F8A32E8939D}"/>
              </a:ext>
            </a:extLst>
          </p:cNvPr>
          <p:cNvSpPr>
            <a:spLocks noGrp="1"/>
          </p:cNvSpPr>
          <p:nvPr>
            <p:ph type="pic" sz="quarter" idx="14"/>
          </p:nvPr>
        </p:nvSpPr>
        <p:spPr>
          <a:xfrm>
            <a:off x="5266865" y="252248"/>
            <a:ext cx="6671992" cy="635350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
        <p:nvSpPr>
          <p:cNvPr id="14" name="Slide Number Placeholder 4">
            <a:extLst>
              <a:ext uri="{FF2B5EF4-FFF2-40B4-BE49-F238E27FC236}">
                <a16:creationId xmlns="" xmlns:a16="http://schemas.microsoft.com/office/drawing/2014/main" id="{A08C02D2-8AAA-4067-901C-B8CE80A50F8B}"/>
              </a:ext>
            </a:extLst>
          </p:cNvPr>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5" name="Diamond 14">
            <a:extLst>
              <a:ext uri="{FF2B5EF4-FFF2-40B4-BE49-F238E27FC236}">
                <a16:creationId xmlns="" xmlns:a16="http://schemas.microsoft.com/office/drawing/2014/main" id="{A5B65961-F3A9-4578-BA5F-AACBDA8B9A24}"/>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27540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9A60F6A-F2C1-4D58-BB6D-2E01DCE1E5AA}"/>
              </a:ext>
            </a:extLst>
          </p:cNvPr>
          <p:cNvSpPr>
            <a:spLocks noGrp="1"/>
          </p:cNvSpPr>
          <p:nvPr>
            <p:ph type="pic" sz="quarter" idx="10"/>
          </p:nvPr>
        </p:nvSpPr>
        <p:spPr>
          <a:xfrm>
            <a:off x="0" y="0"/>
            <a:ext cx="12188825" cy="6857999"/>
          </a:xfrm>
        </p:spPr>
        <p:txBody>
          <a:bodyPr anchor="ctr"/>
          <a:lstStyle>
            <a:lvl1pPr marL="0" indent="0" algn="ctr">
              <a:buFontTx/>
              <a:buNone/>
              <a:defRPr/>
            </a:lvl1pPr>
          </a:lstStyle>
          <a:p>
            <a:endParaRPr lang="en-IN" dirty="0"/>
          </a:p>
        </p:txBody>
      </p:sp>
      <p:sp>
        <p:nvSpPr>
          <p:cNvPr id="9" name="Text Placeholder 8">
            <a:extLst>
              <a:ext uri="{FF2B5EF4-FFF2-40B4-BE49-F238E27FC236}">
                <a16:creationId xmlns="" xmlns:a16="http://schemas.microsoft.com/office/drawing/2014/main" id="{88375175-94C9-4D06-9717-D72E1703EF41}"/>
              </a:ext>
            </a:extLst>
          </p:cNvPr>
          <p:cNvSpPr>
            <a:spLocks noGrp="1"/>
          </p:cNvSpPr>
          <p:nvPr>
            <p:ph type="body" sz="quarter" idx="11" hasCustomPrompt="1"/>
          </p:nvPr>
        </p:nvSpPr>
        <p:spPr>
          <a:xfrm>
            <a:off x="909836" y="3789040"/>
            <a:ext cx="6268995" cy="1007567"/>
          </a:xfrm>
        </p:spPr>
        <p:txBody>
          <a:bodyPr anchor="b">
            <a:noAutofit/>
          </a:bodyPr>
          <a:lstStyle>
            <a:lvl1pPr marL="0" indent="0" algn="l">
              <a:buNone/>
              <a:defRPr sz="6000" b="1">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5" name="Text Placeholder 14">
            <a:extLst>
              <a:ext uri="{FF2B5EF4-FFF2-40B4-BE49-F238E27FC236}">
                <a16:creationId xmlns="" xmlns:a16="http://schemas.microsoft.com/office/drawing/2014/main" id="{3CA56485-A34A-4468-9450-A8C680886FD9}"/>
              </a:ext>
            </a:extLst>
          </p:cNvPr>
          <p:cNvSpPr>
            <a:spLocks noGrp="1"/>
          </p:cNvSpPr>
          <p:nvPr>
            <p:ph type="body" sz="quarter" idx="12"/>
          </p:nvPr>
        </p:nvSpPr>
        <p:spPr>
          <a:xfrm>
            <a:off x="909638" y="4797177"/>
            <a:ext cx="6264275" cy="1368127"/>
          </a:xfrm>
        </p:spPr>
        <p:txBody>
          <a:bodyPr>
            <a:normAutofit/>
          </a:bodyPr>
          <a:lstStyle>
            <a:lvl1pPr marL="0" indent="0">
              <a:buFontTx/>
              <a:buNone/>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274026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
        <p:nvSpPr>
          <p:cNvPr id="6" name="Picture Placeholder 5">
            <a:extLst>
              <a:ext uri="{FF2B5EF4-FFF2-40B4-BE49-F238E27FC236}">
                <a16:creationId xmlns="" xmlns:a16="http://schemas.microsoft.com/office/drawing/2014/main" id="{96FFA150-3A7A-4D6C-B6E1-743DE95362C4}"/>
              </a:ext>
            </a:extLst>
          </p:cNvPr>
          <p:cNvSpPr>
            <a:spLocks noGrp="1"/>
          </p:cNvSpPr>
          <p:nvPr>
            <p:ph type="pic" sz="quarter" idx="13"/>
          </p:nvPr>
        </p:nvSpPr>
        <p:spPr>
          <a:xfrm>
            <a:off x="6094411" y="0"/>
            <a:ext cx="6111195" cy="6860105"/>
          </a:xfrm>
          <a:custGeom>
            <a:avLst/>
            <a:gdLst>
              <a:gd name="connsiteX0" fmla="*/ 0 w 9535674"/>
              <a:gd name="connsiteY0" fmla="*/ 4767837 h 9535674"/>
              <a:gd name="connsiteX1" fmla="*/ 4767837 w 9535674"/>
              <a:gd name="connsiteY1" fmla="*/ 0 h 9535674"/>
              <a:gd name="connsiteX2" fmla="*/ 9535674 w 9535674"/>
              <a:gd name="connsiteY2" fmla="*/ 4767837 h 9535674"/>
              <a:gd name="connsiteX3" fmla="*/ 4767837 w 9535674"/>
              <a:gd name="connsiteY3" fmla="*/ 9535674 h 9535674"/>
              <a:gd name="connsiteX4" fmla="*/ 0 w 9535674"/>
              <a:gd name="connsiteY4"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9535674 w 9535674"/>
              <a:gd name="connsiteY3" fmla="*/ 4767837 h 9535674"/>
              <a:gd name="connsiteX4" fmla="*/ 4767837 w 9535674"/>
              <a:gd name="connsiteY4" fmla="*/ 9535674 h 9535674"/>
              <a:gd name="connsiteX5" fmla="*/ 0 w 9535674"/>
              <a:gd name="connsiteY5"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6111195 w 9535674"/>
              <a:gd name="connsiteY3" fmla="*/ 1338837 h 9535674"/>
              <a:gd name="connsiteX4" fmla="*/ 9535674 w 9535674"/>
              <a:gd name="connsiteY4" fmla="*/ 4767837 h 9535674"/>
              <a:gd name="connsiteX5" fmla="*/ 4767837 w 9535674"/>
              <a:gd name="connsiteY5" fmla="*/ 9535674 h 9535674"/>
              <a:gd name="connsiteX6" fmla="*/ 0 w 9535674"/>
              <a:gd name="connsiteY6" fmla="*/ 4767837 h 9535674"/>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0 w 9535674"/>
              <a:gd name="connsiteY5"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3444699 w 9535674"/>
              <a:gd name="connsiteY5" fmla="*/ 6874933 h 8196837"/>
              <a:gd name="connsiteX6" fmla="*/ 0 w 9535674"/>
              <a:gd name="connsiteY6"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6108877 w 9535674"/>
              <a:gd name="connsiteY4" fmla="*/ 6852356 h 8196837"/>
              <a:gd name="connsiteX5" fmla="*/ 4767837 w 9535674"/>
              <a:gd name="connsiteY5" fmla="*/ 8196837 h 8196837"/>
              <a:gd name="connsiteX6" fmla="*/ 3444699 w 9535674"/>
              <a:gd name="connsiteY6" fmla="*/ 6874933 h 8196837"/>
              <a:gd name="connsiteX7" fmla="*/ 0 w 9535674"/>
              <a:gd name="connsiteY7" fmla="*/ 3429000 h 8196837"/>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108877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7588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86222"/>
              <a:gd name="connsiteX1" fmla="*/ 3425145 w 9535674"/>
              <a:gd name="connsiteY1" fmla="*/ 0 h 6886222"/>
              <a:gd name="connsiteX2" fmla="*/ 6111195 w 9535674"/>
              <a:gd name="connsiteY2" fmla="*/ 0 h 6886222"/>
              <a:gd name="connsiteX3" fmla="*/ 9535674 w 9535674"/>
              <a:gd name="connsiteY3" fmla="*/ 3429000 h 6886222"/>
              <a:gd name="connsiteX4" fmla="*/ 6063721 w 9535674"/>
              <a:gd name="connsiteY4" fmla="*/ 6886222 h 6886222"/>
              <a:gd name="connsiteX5" fmla="*/ 3444699 w 9535674"/>
              <a:gd name="connsiteY5" fmla="*/ 6874933 h 6886222"/>
              <a:gd name="connsiteX6" fmla="*/ 0 w 9535674"/>
              <a:gd name="connsiteY6" fmla="*/ 3429000 h 6886222"/>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61250 w 9535674"/>
              <a:gd name="connsiteY4" fmla="*/ 6861508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5849 w 9535674"/>
              <a:gd name="connsiteY4" fmla="*/ 6854094 h 6874933"/>
              <a:gd name="connsiteX5" fmla="*/ 3444699 w 9535674"/>
              <a:gd name="connsiteY5" fmla="*/ 6874933 h 6874933"/>
              <a:gd name="connsiteX6" fmla="*/ 0 w 9535674"/>
              <a:gd name="connsiteY6" fmla="*/ 3429000 h 6874933"/>
              <a:gd name="connsiteX0" fmla="*/ 0 w 9535674"/>
              <a:gd name="connsiteY0" fmla="*/ 3429000 h 6860105"/>
              <a:gd name="connsiteX1" fmla="*/ 3425145 w 9535674"/>
              <a:gd name="connsiteY1" fmla="*/ 0 h 6860105"/>
              <a:gd name="connsiteX2" fmla="*/ 6111195 w 9535674"/>
              <a:gd name="connsiteY2" fmla="*/ 0 h 6860105"/>
              <a:gd name="connsiteX3" fmla="*/ 9535674 w 9535674"/>
              <a:gd name="connsiteY3" fmla="*/ 3429000 h 6860105"/>
              <a:gd name="connsiteX4" fmla="*/ 6095849 w 9535674"/>
              <a:gd name="connsiteY4" fmla="*/ 6854094 h 6860105"/>
              <a:gd name="connsiteX5" fmla="*/ 3442228 w 9535674"/>
              <a:gd name="connsiteY5" fmla="*/ 6860105 h 6860105"/>
              <a:gd name="connsiteX6" fmla="*/ 0 w 9535674"/>
              <a:gd name="connsiteY6" fmla="*/ 3429000 h 6860105"/>
              <a:gd name="connsiteX0" fmla="*/ 0 w 6111195"/>
              <a:gd name="connsiteY0" fmla="*/ 3429000 h 6860105"/>
              <a:gd name="connsiteX1" fmla="*/ 3425145 w 6111195"/>
              <a:gd name="connsiteY1" fmla="*/ 0 h 6860105"/>
              <a:gd name="connsiteX2" fmla="*/ 6111195 w 6111195"/>
              <a:gd name="connsiteY2" fmla="*/ 0 h 6860105"/>
              <a:gd name="connsiteX3" fmla="*/ 6095849 w 6111195"/>
              <a:gd name="connsiteY3" fmla="*/ 6854094 h 6860105"/>
              <a:gd name="connsiteX4" fmla="*/ 3442228 w 6111195"/>
              <a:gd name="connsiteY4" fmla="*/ 6860105 h 6860105"/>
              <a:gd name="connsiteX5" fmla="*/ 0 w 6111195"/>
              <a:gd name="connsiteY5" fmla="*/ 3429000 h 686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1195" h="6860105">
                <a:moveTo>
                  <a:pt x="0" y="3429000"/>
                </a:moveTo>
                <a:lnTo>
                  <a:pt x="3425145" y="0"/>
                </a:lnTo>
                <a:lnTo>
                  <a:pt x="6111195" y="0"/>
                </a:lnTo>
                <a:cubicBezTo>
                  <a:pt x="6106080" y="2284698"/>
                  <a:pt x="6100964" y="4569396"/>
                  <a:pt x="6095849" y="6854094"/>
                </a:cubicBezTo>
                <a:lnTo>
                  <a:pt x="3442228" y="6860105"/>
                </a:lnTo>
                <a:lnTo>
                  <a:pt x="0" y="3429000"/>
                </a:lnTo>
                <a:close/>
              </a:path>
            </a:pathLst>
          </a:custGeom>
          <a:solidFill>
            <a:schemeClr val="bg1">
              <a:lumMod val="95000"/>
            </a:schemeClr>
          </a:solidFill>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94057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up">
    <p:bg>
      <p:bgPr>
        <a:gradFill>
          <a:gsLst>
            <a:gs pos="5000">
              <a:schemeClr val="accent4"/>
            </a:gs>
            <a:gs pos="100000">
              <a:schemeClr val="accent5"/>
            </a:gs>
          </a:gsLst>
          <a:lin ang="2700000" scaled="1"/>
        </a:gradFill>
        <a:effectLst/>
      </p:bgPr>
    </p:bg>
    <p:spTree>
      <p:nvGrpSpPr>
        <p:cNvPr id="1" name=""/>
        <p:cNvGrpSpPr/>
        <p:nvPr/>
      </p:nvGrpSpPr>
      <p:grpSpPr>
        <a:xfrm>
          <a:off x="0" y="0"/>
          <a:ext cx="0" cy="0"/>
          <a:chOff x="0" y="0"/>
          <a:chExt cx="0" cy="0"/>
        </a:xfrm>
      </p:grpSpPr>
      <p:sp>
        <p:nvSpPr>
          <p:cNvPr id="13" name="Diamond 12">
            <a:extLst>
              <a:ext uri="{FF2B5EF4-FFF2-40B4-BE49-F238E27FC236}">
                <a16:creationId xmlns="" xmlns:a16="http://schemas.microsoft.com/office/drawing/2014/main" id="{E4973F43-2A8D-46DA-8FB2-E077D384393F}"/>
              </a:ext>
            </a:extLst>
          </p:cNvPr>
          <p:cNvSpPr/>
          <p:nvPr userDrawn="1"/>
        </p:nvSpPr>
        <p:spPr>
          <a:xfrm>
            <a:off x="11057533" y="359431"/>
            <a:ext cx="522110" cy="522110"/>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lvl1pPr>
              <a:defRPr sz="3600">
                <a:solidFill>
                  <a:schemeClr val="bg1"/>
                </a:solidFill>
              </a:defRPr>
            </a:lvl1pPr>
          </a:lstStyle>
          <a:p>
            <a:r>
              <a:rPr lang="en-US" dirty="0"/>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 xmlns:a16="http://schemas.microsoft.com/office/drawing/2014/main" id="{78C5BB68-63BE-4133-B93A-26D74F70393C}"/>
              </a:ext>
            </a:extLst>
          </p:cNvPr>
          <p:cNvCxnSpPr/>
          <p:nvPr userDrawn="1"/>
        </p:nvCxnSpPr>
        <p:spPr>
          <a:xfrm>
            <a:off x="765820" y="985922"/>
            <a:ext cx="86409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grpSp>
        <p:nvGrpSpPr>
          <p:cNvPr id="12" name="Group 11">
            <a:extLst>
              <a:ext uri="{FF2B5EF4-FFF2-40B4-BE49-F238E27FC236}">
                <a16:creationId xmlns="" xmlns:a16="http://schemas.microsoft.com/office/drawing/2014/main"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5300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ockup">
    <p:bg>
      <p:bgPr>
        <a:gradFill>
          <a:gsLst>
            <a:gs pos="5000">
              <a:schemeClr val="accent3"/>
            </a:gs>
            <a:gs pos="100000">
              <a:schemeClr val="accent5"/>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3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 xmlns:a16="http://schemas.microsoft.com/office/drawing/2014/main" id="{0695BF93-A27D-4025-B5BB-F611D1E5C305}"/>
              </a:ext>
            </a:extLst>
          </p:cNvPr>
          <p:cNvSpPr>
            <a:spLocks noGrp="1"/>
          </p:cNvSpPr>
          <p:nvPr>
            <p:ph type="pic" sz="quarter" idx="10"/>
          </p:nvPr>
        </p:nvSpPr>
        <p:spPr>
          <a:xfrm>
            <a:off x="0" y="0"/>
            <a:ext cx="12188825" cy="6858000"/>
          </a:xfrm>
        </p:spPr>
        <p:txBody>
          <a:bodyPr anchor="ctr">
            <a:normAutofit/>
          </a:bodyPr>
          <a:lstStyle>
            <a:lvl1pPr marL="0" indent="0" algn="ctr">
              <a:buFontTx/>
              <a:buNone/>
              <a:defRPr sz="2800">
                <a:solidFill>
                  <a:schemeClr val="tx1">
                    <a:lumMod val="75000"/>
                    <a:lumOff val="25000"/>
                  </a:schemeClr>
                </a:solidFill>
                <a:latin typeface="Arial" panose="020B0604020202020204" pitchFamily="34" charset="0"/>
                <a:cs typeface="Arial" panose="020B0604020202020204" pitchFamily="34" charset="0"/>
              </a:defRPr>
            </a:lvl1pPr>
          </a:lstStyle>
          <a:p>
            <a:endParaRPr lang="en-IN"/>
          </a:p>
        </p:txBody>
      </p:sp>
    </p:spTree>
    <p:extLst>
      <p:ext uri="{BB962C8B-B14F-4D97-AF65-F5344CB8AC3E}">
        <p14:creationId xmlns:p14="http://schemas.microsoft.com/office/powerpoint/2010/main" val="256142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 xmlns:a16="http://schemas.microsoft.com/office/drawing/2014/main"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3" name="Diamond 12">
            <a:extLst>
              <a:ext uri="{FF2B5EF4-FFF2-40B4-BE49-F238E27FC236}">
                <a16:creationId xmlns=""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 xmlns:a16="http://schemas.microsoft.com/office/drawing/2014/main"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3" name="Diamond 12">
            <a:extLst>
              <a:ext uri="{FF2B5EF4-FFF2-40B4-BE49-F238E27FC236}">
                <a16:creationId xmlns=""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 xmlns:a16="http://schemas.microsoft.com/office/drawing/2014/main"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00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 xmlns:a16="http://schemas.microsoft.com/office/drawing/2014/main"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grpSp>
        <p:nvGrpSpPr>
          <p:cNvPr id="12" name="Group 11">
            <a:extLst>
              <a:ext uri="{FF2B5EF4-FFF2-40B4-BE49-F238E27FC236}">
                <a16:creationId xmlns="" xmlns:a16="http://schemas.microsoft.com/office/drawing/2014/main"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Picture Placeholder 32">
            <a:extLst>
              <a:ext uri="{FF2B5EF4-FFF2-40B4-BE49-F238E27FC236}">
                <a16:creationId xmlns="" xmlns:a16="http://schemas.microsoft.com/office/drawing/2014/main" id="{89D12C68-5B89-4EDB-A2B3-7F8A32E8939D}"/>
              </a:ext>
            </a:extLst>
          </p:cNvPr>
          <p:cNvSpPr>
            <a:spLocks noGrp="1"/>
          </p:cNvSpPr>
          <p:nvPr>
            <p:ph type="pic" sz="quarter" idx="14"/>
          </p:nvPr>
        </p:nvSpPr>
        <p:spPr>
          <a:xfrm>
            <a:off x="1069997" y="1699355"/>
            <a:ext cx="4064282" cy="387027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42296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11/11/2019</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70" r:id="rId8"/>
    <p:sldLayoutId id="2147483663" r:id="rId9"/>
    <p:sldLayoutId id="2147483668" r:id="rId10"/>
    <p:sldLayoutId id="2147483664" r:id="rId11"/>
    <p:sldLayoutId id="2147483662" r:id="rId12"/>
    <p:sldLayoutId id="2147483655" r:id="rId13"/>
    <p:sldLayoutId id="2147483665" r:id="rId14"/>
    <p:sldLayoutId id="2147483666" r:id="rId15"/>
    <p:sldLayoutId id="2147483667" r:id="rId16"/>
    <p:sldLayoutId id="2147483669" r:id="rId17"/>
    <p:sldLayoutId id="2147483656" r:id="rId18"/>
    <p:sldLayoutId id="2147483657" r:id="rId19"/>
    <p:sldLayoutId id="2147483658" r:id="rId20"/>
    <p:sldLayoutId id="2147483659"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fr-fr/azure/bot-service/bot-builder-create-middleware?view=azure-bot-service-4.0"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hyperlink" Target="https://www.luis.a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LGouellec/bot-framework-extensions"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fr-fr/azure/bot-service/bot-service-design-navigation?view=azure-bot-service-4.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fr-fr/azure/bot-service/bot-service-design-user-experience?view=azure-bot-service-4.0#text-and-natural-language-understand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 xmlns:a16="http://schemas.microsoft.com/office/drawing/2014/main" id="{47FD0C17-ABB8-433B-B4F6-4DBD512635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9" r="129"/>
          <a:stretch>
            <a:fillRect/>
          </a:stretch>
        </p:blipFill>
        <p:spPr/>
      </p:pic>
      <p:sp>
        <p:nvSpPr>
          <p:cNvPr id="11" name="Rectangle 10">
            <a:extLst>
              <a:ext uri="{FF2B5EF4-FFF2-40B4-BE49-F238E27FC236}">
                <a16:creationId xmlns="" xmlns:a16="http://schemas.microsoft.com/office/drawing/2014/main" id="{EC3934ED-79BB-48C4-8751-E0D943C36EA1}"/>
              </a:ext>
            </a:extLst>
          </p:cNvPr>
          <p:cNvSpPr/>
          <p:nvPr/>
        </p:nvSpPr>
        <p:spPr>
          <a:xfrm>
            <a:off x="0" y="99392"/>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 xmlns:a16="http://schemas.microsoft.com/office/drawing/2014/main" id="{F8F48CFE-D144-4037-8E62-8BBEDC0603C1}"/>
              </a:ext>
            </a:extLst>
          </p:cNvPr>
          <p:cNvSpPr>
            <a:spLocks noGrp="1"/>
          </p:cNvSpPr>
          <p:nvPr>
            <p:ph type="ctrTitle"/>
          </p:nvPr>
        </p:nvSpPr>
        <p:spPr>
          <a:xfrm>
            <a:off x="2145699" y="2865250"/>
            <a:ext cx="10360501" cy="1344084"/>
          </a:xfrm>
        </p:spPr>
        <p:txBody>
          <a:bodyPr anchor="b">
            <a:noAutofit/>
          </a:bodyPr>
          <a:lstStyle/>
          <a:p>
            <a:pPr algn="l"/>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Bot </a:t>
            </a:r>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r>
            <a:b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IN" sz="6600" b="1"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Cognitives</a:t>
            </a:r>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Services</a:t>
            </a:r>
            <a:endParaRPr lang="en-IN" sz="6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a:extLst>
              <a:ext uri="{FF2B5EF4-FFF2-40B4-BE49-F238E27FC236}">
                <a16:creationId xmlns="" xmlns:a16="http://schemas.microsoft.com/office/drawing/2014/main" id="{64DF17C1-CAB6-43A1-A95C-29F2691FBBC4}"/>
              </a:ext>
            </a:extLst>
          </p:cNvPr>
          <p:cNvGrpSpPr/>
          <p:nvPr/>
        </p:nvGrpSpPr>
        <p:grpSpPr>
          <a:xfrm>
            <a:off x="812873" y="3162757"/>
            <a:ext cx="991998" cy="993829"/>
            <a:chOff x="-13361988" y="-4465638"/>
            <a:chExt cx="12906375" cy="12930188"/>
          </a:xfrm>
          <a:solidFill>
            <a:schemeClr val="bg1"/>
          </a:solidFill>
        </p:grpSpPr>
        <p:sp>
          <p:nvSpPr>
            <p:cNvPr id="27" name="Freeform 5">
              <a:extLst>
                <a:ext uri="{FF2B5EF4-FFF2-40B4-BE49-F238E27FC236}">
                  <a16:creationId xmlns="" xmlns:a16="http://schemas.microsoft.com/office/drawing/2014/main" id="{0A2D6D0A-7846-4014-AA83-C31E72E12BC6}"/>
                </a:ext>
              </a:extLst>
            </p:cNvPr>
            <p:cNvSpPr>
              <a:spLocks noEditPoints="1"/>
            </p:cNvSpPr>
            <p:nvPr/>
          </p:nvSpPr>
          <p:spPr bwMode="auto">
            <a:xfrm>
              <a:off x="-10993438" y="-4465638"/>
              <a:ext cx="10537825" cy="9101138"/>
            </a:xfrm>
            <a:custGeom>
              <a:avLst/>
              <a:gdLst>
                <a:gd name="T0" fmla="*/ 3396 w 4899"/>
                <a:gd name="T1" fmla="*/ 2939 h 4242"/>
                <a:gd name="T2" fmla="*/ 3778 w 4899"/>
                <a:gd name="T3" fmla="*/ 2739 h 4242"/>
                <a:gd name="T4" fmla="*/ 3778 w 4899"/>
                <a:gd name="T5" fmla="*/ 2563 h 4242"/>
                <a:gd name="T6" fmla="*/ 3396 w 4899"/>
                <a:gd name="T7" fmla="*/ 2363 h 4242"/>
                <a:gd name="T8" fmla="*/ 3922 w 4899"/>
                <a:gd name="T9" fmla="*/ 2255 h 4242"/>
                <a:gd name="T10" fmla="*/ 4623 w 4899"/>
                <a:gd name="T11" fmla="*/ 1706 h 4242"/>
                <a:gd name="T12" fmla="*/ 4899 w 4899"/>
                <a:gd name="T13" fmla="*/ 1430 h 4242"/>
                <a:gd name="T14" fmla="*/ 4623 w 4899"/>
                <a:gd name="T15" fmla="*/ 1154 h 4242"/>
                <a:gd name="T16" fmla="*/ 4347 w 4899"/>
                <a:gd name="T17" fmla="*/ 1430 h 4242"/>
                <a:gd name="T18" fmla="*/ 3798 w 4899"/>
                <a:gd name="T19" fmla="*/ 2131 h 4242"/>
                <a:gd name="T20" fmla="*/ 3396 w 4899"/>
                <a:gd name="T21" fmla="*/ 2188 h 4242"/>
                <a:gd name="T22" fmla="*/ 2932 w 4899"/>
                <a:gd name="T23" fmla="*/ 1530 h 4242"/>
                <a:gd name="T24" fmla="*/ 2738 w 4899"/>
                <a:gd name="T25" fmla="*/ 752 h 4242"/>
                <a:gd name="T26" fmla="*/ 2651 w 4899"/>
                <a:gd name="T27" fmla="*/ 215 h 4242"/>
                <a:gd name="T28" fmla="*/ 2563 w 4899"/>
                <a:gd name="T29" fmla="*/ 752 h 4242"/>
                <a:gd name="T30" fmla="*/ 2363 w 4899"/>
                <a:gd name="T31" fmla="*/ 1530 h 4242"/>
                <a:gd name="T32" fmla="*/ 2275 w 4899"/>
                <a:gd name="T33" fmla="*/ 1060 h 4242"/>
                <a:gd name="T34" fmla="*/ 2187 w 4899"/>
                <a:gd name="T35" fmla="*/ 1530 h 4242"/>
                <a:gd name="T36" fmla="*/ 1987 w 4899"/>
                <a:gd name="T37" fmla="*/ 115 h 4242"/>
                <a:gd name="T38" fmla="*/ 1811 w 4899"/>
                <a:gd name="T39" fmla="*/ 115 h 4242"/>
                <a:gd name="T40" fmla="*/ 1611 w 4899"/>
                <a:gd name="T41" fmla="*/ 1530 h 4242"/>
                <a:gd name="T42" fmla="*/ 1523 w 4899"/>
                <a:gd name="T43" fmla="*/ 1060 h 4242"/>
                <a:gd name="T44" fmla="*/ 1435 w 4899"/>
                <a:gd name="T45" fmla="*/ 1530 h 4242"/>
                <a:gd name="T46" fmla="*/ 1235 w 4899"/>
                <a:gd name="T47" fmla="*/ 1265 h 4242"/>
                <a:gd name="T48" fmla="*/ 549 w 4899"/>
                <a:gd name="T49" fmla="*/ 425 h 4242"/>
                <a:gd name="T50" fmla="*/ 107 w 4899"/>
                <a:gd name="T51" fmla="*/ 108 h 4242"/>
                <a:gd name="T52" fmla="*/ 302 w 4899"/>
                <a:gd name="T53" fmla="*/ 578 h 4242"/>
                <a:gd name="T54" fmla="*/ 1003 w 4899"/>
                <a:gd name="T55" fmla="*/ 1128 h 4242"/>
                <a:gd name="T56" fmla="*/ 1060 w 4899"/>
                <a:gd name="T57" fmla="*/ 1530 h 4242"/>
                <a:gd name="T58" fmla="*/ 750 w 4899"/>
                <a:gd name="T59" fmla="*/ 1545 h 4242"/>
                <a:gd name="T60" fmla="*/ 794 w 4899"/>
                <a:gd name="T61" fmla="*/ 1715 h 4242"/>
                <a:gd name="T62" fmla="*/ 2932 w 4899"/>
                <a:gd name="T63" fmla="*/ 1706 h 4242"/>
                <a:gd name="T64" fmla="*/ 3220 w 4899"/>
                <a:gd name="T65" fmla="*/ 4060 h 4242"/>
                <a:gd name="T66" fmla="*/ 3274 w 4899"/>
                <a:gd name="T67" fmla="*/ 4239 h 4242"/>
                <a:gd name="T68" fmla="*/ 3381 w 4899"/>
                <a:gd name="T69" fmla="*/ 4176 h 4242"/>
                <a:gd name="T70" fmla="*/ 3396 w 4899"/>
                <a:gd name="T71" fmla="*/ 3866 h 4242"/>
                <a:gd name="T72" fmla="*/ 4435 w 4899"/>
                <a:gd name="T73" fmla="*/ 4054 h 4242"/>
                <a:gd name="T74" fmla="*/ 4435 w 4899"/>
                <a:gd name="T75" fmla="*/ 3503 h 4242"/>
                <a:gd name="T76" fmla="*/ 3396 w 4899"/>
                <a:gd name="T77" fmla="*/ 3691 h 4242"/>
                <a:gd name="T78" fmla="*/ 3778 w 4899"/>
                <a:gd name="T79" fmla="*/ 3491 h 4242"/>
                <a:gd name="T80" fmla="*/ 3778 w 4899"/>
                <a:gd name="T81" fmla="*/ 3315 h 4242"/>
                <a:gd name="T82" fmla="*/ 3396 w 4899"/>
                <a:gd name="T83" fmla="*/ 3115 h 4242"/>
                <a:gd name="T84" fmla="*/ 4899 w 4899"/>
                <a:gd name="T85" fmla="*/ 3027 h 4242"/>
                <a:gd name="T86" fmla="*/ 4553 w 4899"/>
                <a:gd name="T87" fmla="*/ 1359 h 4242"/>
                <a:gd name="T88" fmla="*/ 4694 w 4899"/>
                <a:gd name="T89" fmla="*/ 1359 h 4242"/>
                <a:gd name="T90" fmla="*/ 4694 w 4899"/>
                <a:gd name="T91" fmla="*/ 1501 h 4242"/>
                <a:gd name="T92" fmla="*/ 4553 w 4899"/>
                <a:gd name="T93" fmla="*/ 1501 h 4242"/>
                <a:gd name="T94" fmla="*/ 4553 w 4899"/>
                <a:gd name="T95" fmla="*/ 1359 h 4242"/>
                <a:gd name="T96" fmla="*/ 231 w 4899"/>
                <a:gd name="T97" fmla="*/ 373 h 4242"/>
                <a:gd name="T98" fmla="*/ 302 w 4899"/>
                <a:gd name="T99" fmla="*/ 203 h 4242"/>
                <a:gd name="T100" fmla="*/ 373 w 4899"/>
                <a:gd name="T101" fmla="*/ 373 h 4242"/>
                <a:gd name="T102" fmla="*/ 2551 w 4899"/>
                <a:gd name="T103" fmla="*/ 491 h 4242"/>
                <a:gd name="T104" fmla="*/ 2750 w 4899"/>
                <a:gd name="T105" fmla="*/ 491 h 4242"/>
                <a:gd name="T106" fmla="*/ 4435 w 4899"/>
                <a:gd name="T107" fmla="*/ 3679 h 4242"/>
                <a:gd name="T108" fmla="*/ 4435 w 4899"/>
                <a:gd name="T109" fmla="*/ 3878 h 4242"/>
                <a:gd name="T110" fmla="*/ 4435 w 4899"/>
                <a:gd name="T111" fmla="*/ 3679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9" h="4242">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6">
              <a:extLst>
                <a:ext uri="{FF2B5EF4-FFF2-40B4-BE49-F238E27FC236}">
                  <a16:creationId xmlns="" xmlns:a16="http://schemas.microsoft.com/office/drawing/2014/main" id="{D98F339F-2A99-4A4F-A8BD-41A84118BDE2}"/>
                </a:ext>
              </a:extLst>
            </p:cNvPr>
            <p:cNvSpPr>
              <a:spLocks noEditPoints="1"/>
            </p:cNvSpPr>
            <p:nvPr/>
          </p:nvSpPr>
          <p:spPr bwMode="auto">
            <a:xfrm>
              <a:off x="-13361988" y="-596900"/>
              <a:ext cx="10539413" cy="9061450"/>
            </a:xfrm>
            <a:custGeom>
              <a:avLst/>
              <a:gdLst>
                <a:gd name="T0" fmla="*/ 4474 w 4899"/>
                <a:gd name="T1" fmla="*/ 3701 h 4224"/>
                <a:gd name="T2" fmla="*/ 3839 w 4899"/>
                <a:gd name="T3" fmla="*/ 2986 h 4224"/>
                <a:gd name="T4" fmla="*/ 4033 w 4899"/>
                <a:gd name="T5" fmla="*/ 2721 h 4224"/>
                <a:gd name="T6" fmla="*/ 4212 w 4899"/>
                <a:gd name="T7" fmla="*/ 2599 h 4224"/>
                <a:gd name="T8" fmla="*/ 4033 w 4899"/>
                <a:gd name="T9" fmla="*/ 2545 h 4224"/>
                <a:gd name="T10" fmla="*/ 1679 w 4899"/>
                <a:gd name="T11" fmla="*/ 2257 h 4224"/>
                <a:gd name="T12" fmla="*/ 1688 w 4899"/>
                <a:gd name="T13" fmla="*/ 119 h 4224"/>
                <a:gd name="T14" fmla="*/ 1518 w 4899"/>
                <a:gd name="T15" fmla="*/ 75 h 4224"/>
                <a:gd name="T16" fmla="*/ 1503 w 4899"/>
                <a:gd name="T17" fmla="*/ 385 h 4224"/>
                <a:gd name="T18" fmla="*/ 464 w 4899"/>
                <a:gd name="T19" fmla="*/ 197 h 4224"/>
                <a:gd name="T20" fmla="*/ 464 w 4899"/>
                <a:gd name="T21" fmla="*/ 748 h 4224"/>
                <a:gd name="T22" fmla="*/ 1503 w 4899"/>
                <a:gd name="T23" fmla="*/ 560 h 4224"/>
                <a:gd name="T24" fmla="*/ 1121 w 4899"/>
                <a:gd name="T25" fmla="*/ 760 h 4224"/>
                <a:gd name="T26" fmla="*/ 1121 w 4899"/>
                <a:gd name="T27" fmla="*/ 936 h 4224"/>
                <a:gd name="T28" fmla="*/ 1503 w 4899"/>
                <a:gd name="T29" fmla="*/ 1136 h 4224"/>
                <a:gd name="T30" fmla="*/ 0 w 4899"/>
                <a:gd name="T31" fmla="*/ 1224 h 4224"/>
                <a:gd name="T32" fmla="*/ 1503 w 4899"/>
                <a:gd name="T33" fmla="*/ 1312 h 4224"/>
                <a:gd name="T34" fmla="*/ 1121 w 4899"/>
                <a:gd name="T35" fmla="*/ 1512 h 4224"/>
                <a:gd name="T36" fmla="*/ 1121 w 4899"/>
                <a:gd name="T37" fmla="*/ 1688 h 4224"/>
                <a:gd name="T38" fmla="*/ 1503 w 4899"/>
                <a:gd name="T39" fmla="*/ 1888 h 4224"/>
                <a:gd name="T40" fmla="*/ 977 w 4899"/>
                <a:gd name="T41" fmla="*/ 1996 h 4224"/>
                <a:gd name="T42" fmla="*/ 276 w 4899"/>
                <a:gd name="T43" fmla="*/ 2545 h 4224"/>
                <a:gd name="T44" fmla="*/ 0 w 4899"/>
                <a:gd name="T45" fmla="*/ 2821 h 4224"/>
                <a:gd name="T46" fmla="*/ 276 w 4899"/>
                <a:gd name="T47" fmla="*/ 3097 h 4224"/>
                <a:gd name="T48" fmla="*/ 552 w 4899"/>
                <a:gd name="T49" fmla="*/ 2821 h 4224"/>
                <a:gd name="T50" fmla="*/ 1101 w 4899"/>
                <a:gd name="T51" fmla="*/ 2120 h 4224"/>
                <a:gd name="T52" fmla="*/ 1503 w 4899"/>
                <a:gd name="T53" fmla="*/ 2063 h 4224"/>
                <a:gd name="T54" fmla="*/ 1967 w 4899"/>
                <a:gd name="T55" fmla="*/ 2721 h 4224"/>
                <a:gd name="T56" fmla="*/ 2161 w 4899"/>
                <a:gd name="T57" fmla="*/ 3499 h 4224"/>
                <a:gd name="T58" fmla="*/ 2249 w 4899"/>
                <a:gd name="T59" fmla="*/ 4036 h 4224"/>
                <a:gd name="T60" fmla="*/ 2336 w 4899"/>
                <a:gd name="T61" fmla="*/ 3499 h 4224"/>
                <a:gd name="T62" fmla="*/ 2536 w 4899"/>
                <a:gd name="T63" fmla="*/ 2721 h 4224"/>
                <a:gd name="T64" fmla="*/ 2624 w 4899"/>
                <a:gd name="T65" fmla="*/ 3191 h 4224"/>
                <a:gd name="T66" fmla="*/ 2712 w 4899"/>
                <a:gd name="T67" fmla="*/ 2721 h 4224"/>
                <a:gd name="T68" fmla="*/ 2912 w 4899"/>
                <a:gd name="T69" fmla="*/ 4136 h 4224"/>
                <a:gd name="T70" fmla="*/ 3088 w 4899"/>
                <a:gd name="T71" fmla="*/ 4136 h 4224"/>
                <a:gd name="T72" fmla="*/ 3288 w 4899"/>
                <a:gd name="T73" fmla="*/ 2721 h 4224"/>
                <a:gd name="T74" fmla="*/ 3376 w 4899"/>
                <a:gd name="T75" fmla="*/ 3191 h 4224"/>
                <a:gd name="T76" fmla="*/ 3464 w 4899"/>
                <a:gd name="T77" fmla="*/ 2721 h 4224"/>
                <a:gd name="T78" fmla="*/ 3664 w 4899"/>
                <a:gd name="T79" fmla="*/ 2986 h 4224"/>
                <a:gd name="T80" fmla="*/ 4350 w 4899"/>
                <a:gd name="T81" fmla="*/ 3826 h 4224"/>
                <a:gd name="T82" fmla="*/ 4597 w 4899"/>
                <a:gd name="T83" fmla="*/ 4224 h 4224"/>
                <a:gd name="T84" fmla="*/ 4792 w 4899"/>
                <a:gd name="T85" fmla="*/ 3753 h 4224"/>
                <a:gd name="T86" fmla="*/ 364 w 4899"/>
                <a:gd name="T87" fmla="*/ 472 h 4224"/>
                <a:gd name="T88" fmla="*/ 564 w 4899"/>
                <a:gd name="T89" fmla="*/ 472 h 4224"/>
                <a:gd name="T90" fmla="*/ 346 w 4899"/>
                <a:gd name="T91" fmla="*/ 2892 h 4224"/>
                <a:gd name="T92" fmla="*/ 205 w 4899"/>
                <a:gd name="T93" fmla="*/ 2892 h 4224"/>
                <a:gd name="T94" fmla="*/ 205 w 4899"/>
                <a:gd name="T95" fmla="*/ 2750 h 4224"/>
                <a:gd name="T96" fmla="*/ 346 w 4899"/>
                <a:gd name="T97" fmla="*/ 2750 h 4224"/>
                <a:gd name="T98" fmla="*/ 346 w 4899"/>
                <a:gd name="T99" fmla="*/ 2892 h 4224"/>
                <a:gd name="T100" fmla="*/ 2248 w 4899"/>
                <a:gd name="T101" fmla="*/ 3860 h 4224"/>
                <a:gd name="T102" fmla="*/ 2248 w 4899"/>
                <a:gd name="T103" fmla="*/ 3660 h 4224"/>
                <a:gd name="T104" fmla="*/ 4668 w 4899"/>
                <a:gd name="T105" fmla="*/ 4019 h 4224"/>
                <a:gd name="T106" fmla="*/ 4526 w 4899"/>
                <a:gd name="T107" fmla="*/ 3878 h 4224"/>
                <a:gd name="T108" fmla="*/ 4668 w 4899"/>
                <a:gd name="T109" fmla="*/ 3878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9" h="4224">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7">
              <a:extLst>
                <a:ext uri="{FF2B5EF4-FFF2-40B4-BE49-F238E27FC236}">
                  <a16:creationId xmlns="" xmlns:a16="http://schemas.microsoft.com/office/drawing/2014/main" id="{6FB3A7BD-10CB-4962-A377-137A92C0095F}"/>
                </a:ext>
              </a:extLst>
            </p:cNvPr>
            <p:cNvSpPr>
              <a:spLocks noEditPoints="1"/>
            </p:cNvSpPr>
            <p:nvPr/>
          </p:nvSpPr>
          <p:spPr bwMode="auto">
            <a:xfrm>
              <a:off x="-8915400" y="-174625"/>
              <a:ext cx="4014788" cy="4406900"/>
            </a:xfrm>
            <a:custGeom>
              <a:avLst/>
              <a:gdLst>
                <a:gd name="T0" fmla="*/ 1541 w 1866"/>
                <a:gd name="T1" fmla="*/ 393 h 2054"/>
                <a:gd name="T2" fmla="*/ 1197 w 1866"/>
                <a:gd name="T3" fmla="*/ 0 h 2054"/>
                <a:gd name="T4" fmla="*/ 669 w 1866"/>
                <a:gd name="T5" fmla="*/ 0 h 2054"/>
                <a:gd name="T6" fmla="*/ 325 w 1866"/>
                <a:gd name="T7" fmla="*/ 393 h 2054"/>
                <a:gd name="T8" fmla="*/ 92 w 1866"/>
                <a:gd name="T9" fmla="*/ 1042 h 2054"/>
                <a:gd name="T10" fmla="*/ 211 w 1866"/>
                <a:gd name="T11" fmla="*/ 1684 h 2054"/>
                <a:gd name="T12" fmla="*/ 616 w 1866"/>
                <a:gd name="T13" fmla="*/ 2054 h 2054"/>
                <a:gd name="T14" fmla="*/ 1250 w 1866"/>
                <a:gd name="T15" fmla="*/ 2054 h 2054"/>
                <a:gd name="T16" fmla="*/ 1866 w 1866"/>
                <a:gd name="T17" fmla="*/ 1356 h 2054"/>
                <a:gd name="T18" fmla="*/ 1866 w 1866"/>
                <a:gd name="T19" fmla="*/ 792 h 2054"/>
                <a:gd name="T20" fmla="*/ 1691 w 1866"/>
                <a:gd name="T21" fmla="*/ 1356 h 2054"/>
                <a:gd name="T22" fmla="*/ 1382 w 1866"/>
                <a:gd name="T23" fmla="*/ 1335 h 2054"/>
                <a:gd name="T24" fmla="*/ 1329 w 1866"/>
                <a:gd name="T25" fmla="*/ 1503 h 2054"/>
                <a:gd name="T26" fmla="*/ 1250 w 1866"/>
                <a:gd name="T27" fmla="*/ 1879 h 2054"/>
                <a:gd name="T28" fmla="*/ 1021 w 1866"/>
                <a:gd name="T29" fmla="*/ 1121 h 2054"/>
                <a:gd name="T30" fmla="*/ 1338 w 1866"/>
                <a:gd name="T31" fmla="*/ 839 h 2054"/>
                <a:gd name="T32" fmla="*/ 1021 w 1866"/>
                <a:gd name="T33" fmla="*/ 816 h 2054"/>
                <a:gd name="T34" fmla="*/ 933 w 1866"/>
                <a:gd name="T35" fmla="*/ 616 h 2054"/>
                <a:gd name="T36" fmla="*/ 845 w 1866"/>
                <a:gd name="T37" fmla="*/ 1192 h 2054"/>
                <a:gd name="T38" fmla="*/ 638 w 1866"/>
                <a:gd name="T39" fmla="*/ 1205 h 2054"/>
                <a:gd name="T40" fmla="*/ 845 w 1866"/>
                <a:gd name="T41" fmla="*/ 1497 h 2054"/>
                <a:gd name="T42" fmla="*/ 616 w 1866"/>
                <a:gd name="T43" fmla="*/ 1879 h 2054"/>
                <a:gd name="T44" fmla="*/ 441 w 1866"/>
                <a:gd name="T45" fmla="*/ 1559 h 2054"/>
                <a:gd name="T46" fmla="*/ 318 w 1866"/>
                <a:gd name="T47" fmla="*/ 1434 h 2054"/>
                <a:gd name="T48" fmla="*/ 175 w 1866"/>
                <a:gd name="T49" fmla="*/ 1309 h 2054"/>
                <a:gd name="T50" fmla="*/ 490 w 1866"/>
                <a:gd name="T51" fmla="*/ 925 h 2054"/>
                <a:gd name="T52" fmla="*/ 223 w 1866"/>
                <a:gd name="T53" fmla="*/ 925 h 2054"/>
                <a:gd name="T54" fmla="*/ 455 w 1866"/>
                <a:gd name="T55" fmla="*/ 551 h 2054"/>
                <a:gd name="T56" fmla="*/ 514 w 1866"/>
                <a:gd name="T57" fmla="*/ 531 h 2054"/>
                <a:gd name="T58" fmla="*/ 530 w 1866"/>
                <a:gd name="T59" fmla="*/ 414 h 2054"/>
                <a:gd name="T60" fmla="*/ 525 w 1866"/>
                <a:gd name="T61" fmla="*/ 407 h 2054"/>
                <a:gd name="T62" fmla="*/ 492 w 1866"/>
                <a:gd name="T63" fmla="*/ 322 h 2054"/>
                <a:gd name="T64" fmla="*/ 845 w 1866"/>
                <a:gd name="T65" fmla="*/ 322 h 2054"/>
                <a:gd name="T66" fmla="*/ 1021 w 1866"/>
                <a:gd name="T67" fmla="*/ 322 h 2054"/>
                <a:gd name="T68" fmla="*/ 1373 w 1866"/>
                <a:gd name="T69" fmla="*/ 322 h 2054"/>
                <a:gd name="T70" fmla="*/ 1216 w 1866"/>
                <a:gd name="T71" fmla="*/ 414 h 2054"/>
                <a:gd name="T72" fmla="*/ 1284 w 1866"/>
                <a:gd name="T73" fmla="*/ 576 h 2054"/>
                <a:gd name="T74" fmla="*/ 1408 w 1866"/>
                <a:gd name="T75" fmla="*/ 551 h 2054"/>
                <a:gd name="T76" fmla="*/ 1691 w 1866"/>
                <a:gd name="T77" fmla="*/ 792 h 2054"/>
                <a:gd name="T78" fmla="*/ 1508 w 1866"/>
                <a:gd name="T79" fmla="*/ 1074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6" h="2054">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Sous-titre 1"/>
          <p:cNvSpPr>
            <a:spLocks noGrp="1"/>
          </p:cNvSpPr>
          <p:nvPr>
            <p:ph type="subTitle" idx="1"/>
          </p:nvPr>
        </p:nvSpPr>
        <p:spPr/>
        <p:txBody>
          <a:bodyPr/>
          <a:lstStyle/>
          <a:p>
            <a:r>
              <a:rPr lang="fr-FR" dirty="0" err="1" smtClean="0">
                <a:solidFill>
                  <a:schemeClr val="bg1"/>
                </a:solidFill>
              </a:rPr>
              <a:t>MUG’In</a:t>
            </a:r>
            <a:r>
              <a:rPr lang="fr-FR" dirty="0" smtClean="0">
                <a:solidFill>
                  <a:schemeClr val="bg1"/>
                </a:solidFill>
              </a:rPr>
              <a:t> Clermont - Sylvain Le Gouellec - 05/12/2019</a:t>
            </a:r>
            <a:endParaRPr lang="fr-FR" dirty="0">
              <a:solidFill>
                <a:schemeClr val="bg1"/>
              </a:solidFill>
            </a:endParaRPr>
          </a:p>
        </p:txBody>
      </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a:bodyPr>
          <a:lstStyle/>
          <a:p>
            <a:pPr marL="571500" indent="-571500">
              <a:buFontTx/>
              <a:buChar char="-"/>
            </a:pPr>
            <a:r>
              <a:rPr lang="fr-FR" dirty="0"/>
              <a:t>Comme avec les applications web, un bot est fondamentalement sans état ; une autre instance de votre bot peut gérer n’importe quel tour de la </a:t>
            </a:r>
            <a:r>
              <a:rPr lang="fr-FR" dirty="0" smtClean="0"/>
              <a:t>conversation.</a:t>
            </a:r>
          </a:p>
          <a:p>
            <a:pPr marL="571500" indent="-571500">
              <a:buFontTx/>
              <a:buChar char="-"/>
            </a:pPr>
            <a:r>
              <a:rPr lang="fr-FR" dirty="0"/>
              <a:t>Le maintien d’un état permet à votre bot d’avoir des conversations plus pertinentes en mémorisant certaines choses concernant un utilisateur ou une </a:t>
            </a:r>
            <a:r>
              <a:rPr lang="fr-FR" dirty="0" smtClean="0"/>
              <a:t>conversation</a:t>
            </a:r>
            <a:endParaRPr lang="fr-FR" dirty="0" smtClean="0"/>
          </a:p>
          <a:p>
            <a:pPr marL="571500" indent="-571500">
              <a:buFontTx/>
              <a:buChar char="-"/>
            </a:pPr>
            <a:r>
              <a:rPr lang="fr-FR" dirty="0"/>
              <a:t>En ce qui concerne les bots, il existe quelques couches liées à l’utilisation de l’état que nous abordons ici : la couche de stockage, la gestion d’état (comprise dans l’état de bot indiqué dans le diagramme ci-dessous) et les accesseurs de propriété </a:t>
            </a:r>
            <a:r>
              <a:rPr lang="fr-FR" dirty="0" smtClean="0"/>
              <a:t>d’état.</a:t>
            </a:r>
            <a:endParaRPr lang="fr-FR" dirty="0"/>
          </a:p>
        </p:txBody>
      </p:sp>
    </p:spTree>
    <p:extLst>
      <p:ext uri="{BB962C8B-B14F-4D97-AF65-F5344CB8AC3E}">
        <p14:creationId xmlns:p14="http://schemas.microsoft.com/office/powerpoint/2010/main" val="164828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14375"/>
            <a:ext cx="93440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93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a:bodyPr>
          <a:lstStyle/>
          <a:p>
            <a:r>
              <a:rPr lang="fr-FR" b="1" dirty="0"/>
              <a:t>Couche de </a:t>
            </a:r>
            <a:r>
              <a:rPr lang="fr-FR" b="1" dirty="0" smtClean="0"/>
              <a:t>stockage :</a:t>
            </a:r>
          </a:p>
          <a:p>
            <a:pPr marL="571500" indent="-571500">
              <a:buFontTx/>
              <a:buChar char="-"/>
            </a:pPr>
            <a:r>
              <a:rPr lang="fr-FR" b="1" dirty="0" smtClean="0"/>
              <a:t>In memory</a:t>
            </a:r>
          </a:p>
          <a:p>
            <a:pPr marL="571500" indent="-571500">
              <a:buFontTx/>
              <a:buChar char="-"/>
            </a:pPr>
            <a:r>
              <a:rPr lang="fr-FR" b="1" dirty="0" smtClean="0"/>
              <a:t>Blob Azure</a:t>
            </a:r>
          </a:p>
          <a:p>
            <a:pPr marL="571500" indent="-571500">
              <a:buFontTx/>
              <a:buChar char="-"/>
            </a:pPr>
            <a:r>
              <a:rPr lang="fr-FR" b="1" dirty="0" smtClean="0"/>
              <a:t>Cosmos DB</a:t>
            </a:r>
          </a:p>
          <a:p>
            <a:r>
              <a:rPr lang="fr-FR" b="1" dirty="0" smtClean="0"/>
              <a:t>Gestion de l'état :</a:t>
            </a:r>
          </a:p>
          <a:p>
            <a:r>
              <a:rPr lang="fr-FR" dirty="0"/>
              <a:t>La </a:t>
            </a:r>
            <a:r>
              <a:rPr lang="fr-FR" i="1" dirty="0"/>
              <a:t>gestion de l’état</a:t>
            </a:r>
            <a:r>
              <a:rPr lang="fr-FR" dirty="0"/>
              <a:t> automatise la lecture et l’écriture de l’état de votre bot sur la couche de stockage </a:t>
            </a:r>
            <a:r>
              <a:rPr lang="fr-FR" dirty="0" smtClean="0"/>
              <a:t>sous-jacente</a:t>
            </a:r>
          </a:p>
          <a:p>
            <a:pPr marL="571500" indent="-571500">
              <a:buFontTx/>
              <a:buChar char="-"/>
            </a:pPr>
            <a:r>
              <a:rPr lang="fr-FR" b="1" dirty="0" smtClean="0"/>
              <a:t>Etat utilisateur</a:t>
            </a:r>
          </a:p>
          <a:p>
            <a:pPr marL="571500" indent="-571500">
              <a:buFontTx/>
              <a:buChar char="-"/>
            </a:pPr>
            <a:r>
              <a:rPr lang="fr-FR" b="1" dirty="0" smtClean="0"/>
              <a:t>Etat conversation</a:t>
            </a:r>
          </a:p>
          <a:p>
            <a:pPr marL="571500" indent="-571500">
              <a:buFontTx/>
              <a:buChar char="-"/>
            </a:pPr>
            <a:r>
              <a:rPr lang="fr-FR" b="1" dirty="0" smtClean="0"/>
              <a:t>Etat conversation privé</a:t>
            </a:r>
          </a:p>
          <a:p>
            <a:pPr marL="571500" indent="-571500">
              <a:buFontTx/>
              <a:buChar char="-"/>
            </a:pPr>
            <a:endParaRPr lang="fr-FR" b="1" dirty="0"/>
          </a:p>
        </p:txBody>
      </p:sp>
    </p:spTree>
    <p:extLst>
      <p:ext uri="{BB962C8B-B14F-4D97-AF65-F5344CB8AC3E}">
        <p14:creationId xmlns:p14="http://schemas.microsoft.com/office/powerpoint/2010/main" val="168854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fontScale="92500"/>
          </a:bodyPr>
          <a:lstStyle/>
          <a:p>
            <a:r>
              <a:rPr lang="fr-FR" dirty="0"/>
              <a:t>L’état de conversation permet de suivre le contexte de la conversation, notamment :</a:t>
            </a:r>
          </a:p>
          <a:p>
            <a:r>
              <a:rPr lang="fr-FR" dirty="0"/>
              <a:t>Le bot </a:t>
            </a:r>
            <a:r>
              <a:rPr lang="fr-FR" dirty="0" err="1"/>
              <a:t>a-t-il</a:t>
            </a:r>
            <a:r>
              <a:rPr lang="fr-FR" dirty="0"/>
              <a:t> posé une question à l’utilisateur et laquelle ?</a:t>
            </a:r>
          </a:p>
          <a:p>
            <a:r>
              <a:rPr lang="fr-FR" dirty="0"/>
              <a:t>Quel est le sujet actuel de la conversation ou quel était le dernier ?</a:t>
            </a:r>
          </a:p>
          <a:p>
            <a:r>
              <a:rPr lang="fr-FR" dirty="0"/>
              <a:t>L’état d’utilisateur permet de suivre des informations sur l’utilisateur, notamment :</a:t>
            </a:r>
          </a:p>
          <a:p>
            <a:r>
              <a:rPr lang="fr-FR" dirty="0"/>
              <a:t>Des informations non critiques sur l’utilisateur, comme son nom et ses préférences, un paramètre d’alarme ou une préférence d’alerte</a:t>
            </a:r>
          </a:p>
          <a:p>
            <a:r>
              <a:rPr lang="fr-FR" dirty="0"/>
              <a:t>Des informations sur la dernière conversation avec le bot </a:t>
            </a:r>
          </a:p>
          <a:p>
            <a:pPr lvl="1"/>
            <a:r>
              <a:rPr lang="fr-FR" dirty="0"/>
              <a:t>Par exemple, un bot de support produit peut suivre les produits sur lesquels l’utilisateur s’est informé.</a:t>
            </a:r>
          </a:p>
        </p:txBody>
      </p:sp>
    </p:spTree>
    <p:extLst>
      <p:ext uri="{BB962C8B-B14F-4D97-AF65-F5344CB8AC3E}">
        <p14:creationId xmlns:p14="http://schemas.microsoft.com/office/powerpoint/2010/main" val="263368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6268995" cy="1007567"/>
          </a:xfrm>
        </p:spPr>
        <p:txBody>
          <a:bodyPr/>
          <a:lstStyle/>
          <a:p>
            <a:r>
              <a:rPr lang="en-IN" dirty="0" smtClean="0">
                <a:solidFill>
                  <a:schemeClr val="bg1"/>
                </a:solidFill>
              </a:rPr>
              <a:t>Bot conception</a:t>
            </a:r>
            <a:endParaRPr lang="en-IN" dirty="0">
              <a:solidFill>
                <a:schemeClr val="bg1"/>
              </a:solidFill>
            </a:endParaRPr>
          </a:p>
        </p:txBody>
      </p:sp>
      <p:sp>
        <p:nvSpPr>
          <p:cNvPr id="17" name="Text Placeholder 16">
            <a:extLst>
              <a:ext uri="{FF2B5EF4-FFF2-40B4-BE49-F238E27FC236}">
                <a16:creationId xmlns="" xmlns:a16="http://schemas.microsoft.com/office/drawing/2014/main" id="{55C41E98-8CBB-4869-84E8-9BBF0D2A93A0}"/>
              </a:ext>
            </a:extLst>
          </p:cNvPr>
          <p:cNvSpPr>
            <a:spLocks noGrp="1"/>
          </p:cNvSpPr>
          <p:nvPr>
            <p:ph type="body" sz="quarter" idx="12"/>
          </p:nvPr>
        </p:nvSpPr>
        <p:spPr/>
        <p:txBody>
          <a:bodyPr>
            <a:normAutofit/>
          </a:bodyPr>
          <a:lstStyle/>
          <a:p>
            <a:r>
              <a:rPr lang="en-US" sz="2000" kern="0" dirty="0" smtClean="0">
                <a:solidFill>
                  <a:schemeClr val="bg1"/>
                </a:solidFill>
              </a:rPr>
              <a:t>Flux / Navigation / UX</a:t>
            </a:r>
            <a:endParaRPr lang="en-US" sz="2000" kern="0" dirty="0">
              <a:solidFill>
                <a:schemeClr val="bg1"/>
              </a:solidFill>
            </a:endParaRP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03</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438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02" y="2708920"/>
            <a:ext cx="98107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1764" y="402134"/>
            <a:ext cx="11593288" cy="1200329"/>
          </a:xfrm>
          <a:prstGeom prst="rect">
            <a:avLst/>
          </a:prstGeom>
        </p:spPr>
        <p:txBody>
          <a:bodyPr wrap="square">
            <a:spAutoFit/>
          </a:bodyPr>
          <a:lstStyle/>
          <a:p>
            <a:r>
              <a:rPr lang="fr-FR" dirty="0"/>
              <a:t>La conversation avec un bot est généralement axée sur la tâche que le bot essaie d’effectuer (flux procédural). Dans ce contexte, le bot pose à l’utilisateur une série de questions pour recueillir toutes les informations dont il a besoin pour traiter la tâche.</a:t>
            </a:r>
          </a:p>
        </p:txBody>
      </p:sp>
    </p:spTree>
    <p:extLst>
      <p:ext uri="{BB962C8B-B14F-4D97-AF65-F5344CB8AC3E}">
        <p14:creationId xmlns:p14="http://schemas.microsoft.com/office/powerpoint/2010/main" val="42223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764" y="402134"/>
            <a:ext cx="11593288" cy="5632311"/>
          </a:xfrm>
          <a:prstGeom prst="rect">
            <a:avLst/>
          </a:prstGeom>
        </p:spPr>
        <p:txBody>
          <a:bodyPr wrap="square">
            <a:spAutoFit/>
          </a:bodyPr>
          <a:lstStyle/>
          <a:p>
            <a:r>
              <a:rPr lang="fr-FR" dirty="0" err="1" smtClean="0"/>
              <a:t>Interuptions</a:t>
            </a:r>
            <a:r>
              <a:rPr lang="fr-FR" dirty="0" smtClean="0"/>
              <a:t> :</a:t>
            </a:r>
          </a:p>
          <a:p>
            <a:r>
              <a:rPr lang="fr-FR" dirty="0"/>
              <a:t>Il se peut que votre bot soit basé sur une approche procédurale, mais que l’utilisateur décide de faire quelque chose de complètement différent ou de poser une question qui n’est pas liée au sujet actuel. Dans l’exemple plus haut, l’utilisateur pose une question, alors que le bot l’invite à répondre par oui ou par non. Comment votre bot doit-il répondre ?</a:t>
            </a:r>
          </a:p>
          <a:p>
            <a:r>
              <a:rPr lang="fr-FR" dirty="0"/>
              <a:t>Insister pour que l’utilisateur réponde d’abord à la question.</a:t>
            </a:r>
          </a:p>
          <a:p>
            <a:r>
              <a:rPr lang="fr-FR" dirty="0"/>
              <a:t>Ignorer toutes les actions précédentes de l’utilisateur, réinitialiser toute la pile de boîtes de dialogue et recommencer depuis le début en essayant de répondre à la question de l’utilisateur.</a:t>
            </a:r>
          </a:p>
          <a:p>
            <a:r>
              <a:rPr lang="fr-FR" dirty="0"/>
              <a:t>Tenter de répondre à la question de l’utilisateur, puis revenir à la question oui/non et essayer de reprendre la procédure à ce stade.</a:t>
            </a:r>
          </a:p>
          <a:p>
            <a:r>
              <a:rPr lang="fr-FR" dirty="0"/>
              <a:t>Il n’existe aucune réponse </a:t>
            </a:r>
            <a:r>
              <a:rPr lang="fr-FR" i="1" dirty="0"/>
              <a:t>correcte</a:t>
            </a:r>
            <a:r>
              <a:rPr lang="fr-FR" dirty="0"/>
              <a:t> à cette question. En effet, la meilleure solution dépend des spécificités de votre scénario et des attentes raisonnables de l’utilisateur quant à la façon dont le bot va répondre.</a:t>
            </a:r>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281" y="3212976"/>
            <a:ext cx="74961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77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1569660"/>
          </a:xfrm>
          <a:prstGeom prst="rect">
            <a:avLst/>
          </a:prstGeom>
        </p:spPr>
        <p:txBody>
          <a:bodyPr wrap="square">
            <a:spAutoFit/>
          </a:bodyPr>
          <a:lstStyle/>
          <a:p>
            <a:r>
              <a:rPr lang="fr-FR" dirty="0"/>
              <a:t>Quel que soit le type de bot développé, il est essentiel d’éviter les pièges les plus courants des interfaces conversationnelles mal conçues. Cet article décrit ces pièges suivant cinq personnalités : le « bot rebelle », le « bot stupide », le « bot mystérieux », le « bot </a:t>
            </a:r>
            <a:r>
              <a:rPr lang="fr-FR" dirty="0" err="1"/>
              <a:t>Captain</a:t>
            </a:r>
            <a:r>
              <a:rPr lang="fr-FR" dirty="0"/>
              <a:t> </a:t>
            </a:r>
            <a:r>
              <a:rPr lang="fr-FR" dirty="0" err="1"/>
              <a:t>Obvious</a:t>
            </a:r>
            <a:r>
              <a:rPr lang="fr-FR" dirty="0"/>
              <a:t> » et le « bot qui n’oublie rien ».</a:t>
            </a:r>
          </a:p>
        </p:txBody>
      </p:sp>
    </p:spTree>
    <p:extLst>
      <p:ext uri="{BB962C8B-B14F-4D97-AF65-F5344CB8AC3E}">
        <p14:creationId xmlns:p14="http://schemas.microsoft.com/office/powerpoint/2010/main" val="1043595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dirty="0" smtClean="0"/>
              <a:t>Bot Rebelle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722313"/>
            <a:ext cx="6408712" cy="6064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310436" y="2646740"/>
            <a:ext cx="5615036" cy="1569660"/>
          </a:xfrm>
          <a:prstGeom prst="rect">
            <a:avLst/>
          </a:prstGeom>
        </p:spPr>
        <p:txBody>
          <a:bodyPr wrap="square">
            <a:spAutoFit/>
          </a:bodyPr>
          <a:lstStyle/>
          <a:p>
            <a:r>
              <a:rPr lang="fr-FR" b="1" dirty="0"/>
              <a:t>À faire</a:t>
            </a:r>
            <a:r>
              <a:rPr lang="fr-FR" dirty="0"/>
              <a:t> : concevoir le bot de façon à prendre en compte le fait que l’utilisateur peut à tout moment tenter de modifier le cours de la conversation.</a:t>
            </a:r>
          </a:p>
        </p:txBody>
      </p:sp>
    </p:spTree>
    <p:extLst>
      <p:ext uri="{BB962C8B-B14F-4D97-AF65-F5344CB8AC3E}">
        <p14:creationId xmlns:p14="http://schemas.microsoft.com/office/powerpoint/2010/main" val="62607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stupide »</a:t>
            </a:r>
          </a:p>
        </p:txBody>
      </p:sp>
      <p:sp>
        <p:nvSpPr>
          <p:cNvPr id="2" name="Rectangle 1"/>
          <p:cNvSpPr/>
          <p:nvPr/>
        </p:nvSpPr>
        <p:spPr>
          <a:xfrm>
            <a:off x="765820" y="4005064"/>
            <a:ext cx="10081120" cy="1200329"/>
          </a:xfrm>
          <a:prstGeom prst="rect">
            <a:avLst/>
          </a:prstGeom>
        </p:spPr>
        <p:txBody>
          <a:bodyPr wrap="square">
            <a:spAutoFit/>
          </a:bodyPr>
          <a:lstStyle/>
          <a:p>
            <a:r>
              <a:rPr lang="fr-FR" dirty="0" smtClean="0"/>
              <a:t>A faire : implémenter </a:t>
            </a:r>
            <a:r>
              <a:rPr lang="fr-FR" dirty="0"/>
              <a:t>un </a:t>
            </a:r>
            <a:r>
              <a:rPr lang="fr-FR" dirty="0" err="1">
                <a:hlinkClick r:id="rId3"/>
              </a:rPr>
              <a:t>intergiciel</a:t>
            </a:r>
            <a:r>
              <a:rPr lang="fr-FR" dirty="0">
                <a:hlinkClick r:id="rId3"/>
              </a:rPr>
              <a:t> (middleware)</a:t>
            </a:r>
            <a:r>
              <a:rPr lang="fr-FR" dirty="0"/>
              <a:t> qui cherche les mots clés spécifiés (par exemple, « aide », « annuler », « recommencer », etc.) dans les entrées utilisateur et réagit de façon appropriée.</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80" y="722313"/>
            <a:ext cx="80676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9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 xmlns:a16="http://schemas.microsoft.com/office/drawing/2014/main" id="{83691E00-B513-4E2C-8ECF-61BE829448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266865" y="252248"/>
            <a:ext cx="6671992" cy="6353504"/>
          </a:xfrm>
        </p:spPr>
      </p:pic>
      <p:sp>
        <p:nvSpPr>
          <p:cNvPr id="17" name="TextBox 16">
            <a:extLst>
              <a:ext uri="{FF2B5EF4-FFF2-40B4-BE49-F238E27FC236}">
                <a16:creationId xmlns="" xmlns:a16="http://schemas.microsoft.com/office/drawing/2014/main" id="{06EE50B4-4B13-4FFA-8BCC-76D7D38110AD}"/>
              </a:ext>
            </a:extLst>
          </p:cNvPr>
          <p:cNvSpPr txBox="1"/>
          <p:nvPr/>
        </p:nvSpPr>
        <p:spPr>
          <a:xfrm>
            <a:off x="837828" y="836712"/>
            <a:ext cx="3881458" cy="1434495"/>
          </a:xfrm>
          <a:prstGeom prst="rect">
            <a:avLst/>
          </a:prstGeom>
          <a:noFill/>
        </p:spPr>
        <p:txBody>
          <a:bodyPr wrap="square" lIns="0" rIns="0" rtlCol="0">
            <a:spAutoFit/>
          </a:bodyPr>
          <a:lstStyle/>
          <a:p>
            <a:pPr>
              <a:lnSpc>
                <a:spcPct val="80000"/>
              </a:lnSpc>
            </a:pPr>
            <a:r>
              <a:rPr lang="en-IN" sz="5400" b="1" dirty="0">
                <a:solidFill>
                  <a:schemeClr val="accent3"/>
                </a:solidFill>
                <a:latin typeface="Open Sans"/>
              </a:rPr>
              <a:t>About </a:t>
            </a:r>
          </a:p>
          <a:p>
            <a:pPr>
              <a:lnSpc>
                <a:spcPct val="80000"/>
              </a:lnSpc>
            </a:pPr>
            <a:r>
              <a:rPr lang="en-IN" sz="5400" b="1" dirty="0" smtClean="0">
                <a:solidFill>
                  <a:schemeClr val="accent3"/>
                </a:solidFill>
                <a:latin typeface="Open Sans"/>
              </a:rPr>
              <a:t>Me</a:t>
            </a:r>
            <a:endParaRPr lang="en-IN" sz="5400" b="1" dirty="0">
              <a:solidFill>
                <a:schemeClr val="accent3"/>
              </a:solidFill>
              <a:latin typeface="Open Sans"/>
            </a:endParaRPr>
          </a:p>
        </p:txBody>
      </p:sp>
      <p:sp>
        <p:nvSpPr>
          <p:cNvPr id="19" name="Slide Number Placeholder 18">
            <a:extLst>
              <a:ext uri="{FF2B5EF4-FFF2-40B4-BE49-F238E27FC236}">
                <a16:creationId xmlns="" xmlns:a16="http://schemas.microsoft.com/office/drawing/2014/main" id="{AFBAB341-E632-4820-9100-6D3FD3C69BAB}"/>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
        <p:nvSpPr>
          <p:cNvPr id="4" name="AutoShape 2" descr="Résultat de recherche d'images pour &quot;twitter&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twitter&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6" descr="Résultat de recherche d'images pour &quot;twitter&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7" name="Groupe 6"/>
          <p:cNvGrpSpPr/>
          <p:nvPr/>
        </p:nvGrpSpPr>
        <p:grpSpPr>
          <a:xfrm>
            <a:off x="415596" y="3386375"/>
            <a:ext cx="4303691" cy="978729"/>
            <a:chOff x="415596" y="2348880"/>
            <a:chExt cx="4303691" cy="978729"/>
          </a:xfrm>
        </p:grpSpPr>
        <p:sp>
          <p:nvSpPr>
            <p:cNvPr id="18" name="TextBox 17">
              <a:extLst>
                <a:ext uri="{FF2B5EF4-FFF2-40B4-BE49-F238E27FC236}">
                  <a16:creationId xmlns="" xmlns:a16="http://schemas.microsoft.com/office/drawing/2014/main" id="{F029CD32-E2B4-4D67-8C7D-17DE655DBA12}"/>
                </a:ext>
              </a:extLst>
            </p:cNvPr>
            <p:cNvSpPr txBox="1"/>
            <p:nvPr/>
          </p:nvSpPr>
          <p:spPr>
            <a:xfrm>
              <a:off x="837828" y="2348880"/>
              <a:ext cx="3881459" cy="978729"/>
            </a:xfrm>
            <a:prstGeom prst="rect">
              <a:avLst/>
            </a:prstGeom>
            <a:noFill/>
          </p:spPr>
          <p:txBody>
            <a:bodyPr wrap="square" lIns="0" rIns="0" rtlCol="0" anchor="t">
              <a:spAutoFit/>
            </a:bodyPr>
            <a:lstStyle/>
            <a:p>
              <a:pPr>
                <a:lnSpc>
                  <a:spcPct val="120000"/>
                </a:lnSpc>
              </a:pPr>
              <a:r>
                <a:rPr lang="fr-FR" sz="1600" dirty="0"/>
                <a:t>@</a:t>
              </a:r>
              <a:r>
                <a:rPr lang="fr-FR" sz="1600" dirty="0" err="1" smtClean="0"/>
                <a:t>LGouellec</a:t>
              </a:r>
              <a:endParaRPr lang="fr-FR" sz="1600" dirty="0" smtClean="0"/>
            </a:p>
            <a:p>
              <a:pPr>
                <a:lnSpc>
                  <a:spcPct val="120000"/>
                </a:lnSpc>
              </a:pPr>
              <a:endParaRPr lang="fr-FR" sz="1600" dirty="0" smtClean="0"/>
            </a:p>
            <a:p>
              <a:pPr>
                <a:lnSpc>
                  <a:spcPct val="120000"/>
                </a:lnSpc>
              </a:pPr>
              <a:r>
                <a:rPr lang="en-US" sz="1600" dirty="0" smtClean="0"/>
                <a:t>https</a:t>
              </a:r>
              <a:r>
                <a:rPr lang="en-US" sz="1600" dirty="0"/>
                <a:t>://github.com/LGouellec</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816" y="2425884"/>
              <a:ext cx="281985" cy="2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596" y="2996952"/>
              <a:ext cx="297205" cy="297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ZoneTexte 7"/>
          <p:cNvSpPr txBox="1"/>
          <p:nvPr/>
        </p:nvSpPr>
        <p:spPr>
          <a:xfrm>
            <a:off x="460375" y="2420888"/>
            <a:ext cx="3288336" cy="830997"/>
          </a:xfrm>
          <a:prstGeom prst="rect">
            <a:avLst/>
          </a:prstGeom>
          <a:noFill/>
        </p:spPr>
        <p:txBody>
          <a:bodyPr wrap="none" rtlCol="0">
            <a:spAutoFit/>
          </a:bodyPr>
          <a:lstStyle/>
          <a:p>
            <a:r>
              <a:rPr lang="fr-FR" dirty="0" smtClean="0"/>
              <a:t>Sylvain Le Gouellec – </a:t>
            </a:r>
            <a:r>
              <a:rPr lang="fr-FR" dirty="0" smtClean="0">
                <a:solidFill>
                  <a:srgbClr val="FF0000"/>
                </a:solidFill>
              </a:rPr>
              <a:t>CGI</a:t>
            </a:r>
          </a:p>
          <a:p>
            <a:r>
              <a:rPr lang="fr-FR" dirty="0" smtClean="0"/>
              <a:t>.NET Lover </a:t>
            </a:r>
            <a:r>
              <a:rPr lang="fr-FR" dirty="0" smtClean="0">
                <a:sym typeface="Wingdings" panose="05000000000000000000" pitchFamily="2" charset="2"/>
              </a:rPr>
              <a:t></a:t>
            </a:r>
            <a:endParaRPr lang="fr-FR" dirty="0"/>
          </a:p>
        </p:txBody>
      </p:sp>
    </p:spTree>
    <p:extLst>
      <p:ext uri="{BB962C8B-B14F-4D97-AF65-F5344CB8AC3E}">
        <p14:creationId xmlns:p14="http://schemas.microsoft.com/office/powerpoint/2010/main" val="3599438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mystérieux »</a:t>
            </a:r>
          </a:p>
        </p:txBody>
      </p:sp>
      <p:sp>
        <p:nvSpPr>
          <p:cNvPr id="2" name="Rectangle 1"/>
          <p:cNvSpPr/>
          <p:nvPr/>
        </p:nvSpPr>
        <p:spPr>
          <a:xfrm>
            <a:off x="762620" y="4725144"/>
            <a:ext cx="10081120" cy="1200329"/>
          </a:xfrm>
          <a:prstGeom prst="rect">
            <a:avLst/>
          </a:prstGeom>
        </p:spPr>
        <p:txBody>
          <a:bodyPr wrap="square">
            <a:spAutoFit/>
          </a:bodyPr>
          <a:lstStyle/>
          <a:p>
            <a:r>
              <a:rPr lang="fr-FR" b="1" dirty="0"/>
              <a:t>À faire</a:t>
            </a:r>
            <a:r>
              <a:rPr lang="fr-FR" dirty="0"/>
              <a:t> : concevoir le bot de façon à accuser immédiatement réception de l’entrée utilisateur, même dans les cas où il met un certain temps à compiler sa réponse.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36" y="866988"/>
            <a:ext cx="80486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901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qui n’oublie rien »</a:t>
            </a:r>
          </a:p>
        </p:txBody>
      </p:sp>
      <p:sp>
        <p:nvSpPr>
          <p:cNvPr id="2" name="Rectangle 1"/>
          <p:cNvSpPr/>
          <p:nvPr/>
        </p:nvSpPr>
        <p:spPr>
          <a:xfrm>
            <a:off x="762620" y="4725144"/>
            <a:ext cx="10081120" cy="830997"/>
          </a:xfrm>
          <a:prstGeom prst="rect">
            <a:avLst/>
          </a:prstGeom>
        </p:spPr>
        <p:txBody>
          <a:bodyPr wrap="square">
            <a:spAutoFit/>
          </a:bodyPr>
          <a:lstStyle/>
          <a:p>
            <a:r>
              <a:rPr lang="fr-FR" b="1" dirty="0"/>
              <a:t>À faire</a:t>
            </a:r>
            <a:r>
              <a:rPr lang="fr-FR" dirty="0"/>
              <a:t> : concevoir le bot de façon à rester sur le même sujet de conversation, sauf si/jusqu’à ce que l’utilisateur exprime le désir de revenir à un ancien sujet.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762744"/>
            <a:ext cx="78200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951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a:t>
            </a:r>
            <a:r>
              <a:rPr lang="fr-FR" b="1" dirty="0" err="1"/>
              <a:t>Captain</a:t>
            </a:r>
            <a:r>
              <a:rPr lang="fr-FR" b="1" dirty="0"/>
              <a:t> </a:t>
            </a:r>
            <a:r>
              <a:rPr lang="fr-FR" b="1" dirty="0" err="1"/>
              <a:t>Obvious</a:t>
            </a:r>
            <a:r>
              <a:rPr lang="fr-FR" b="1" dirty="0"/>
              <a:t> »</a:t>
            </a:r>
          </a:p>
        </p:txBody>
      </p:sp>
      <p:sp>
        <p:nvSpPr>
          <p:cNvPr id="2" name="Rectangle 1"/>
          <p:cNvSpPr/>
          <p:nvPr/>
        </p:nvSpPr>
        <p:spPr>
          <a:xfrm>
            <a:off x="783704" y="5159583"/>
            <a:ext cx="10081120" cy="830997"/>
          </a:xfrm>
          <a:prstGeom prst="rect">
            <a:avLst/>
          </a:prstGeom>
        </p:spPr>
        <p:txBody>
          <a:bodyPr wrap="square">
            <a:spAutoFit/>
          </a:bodyPr>
          <a:lstStyle/>
          <a:p>
            <a:r>
              <a:rPr lang="fr-FR" b="1" dirty="0"/>
              <a:t>À faire</a:t>
            </a:r>
            <a:r>
              <a:rPr lang="fr-FR" dirty="0"/>
              <a:t> : concevoir le bot de façon à donner des informations utiles à l’utilisateur.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425" y="778192"/>
            <a:ext cx="81819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71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2"/>
          </p:nvPr>
        </p:nvSpPr>
        <p:spPr>
          <a:xfrm>
            <a:off x="477788" y="116632"/>
            <a:ext cx="11305256" cy="1368127"/>
          </a:xfrm>
        </p:spPr>
        <p:txBody>
          <a:bodyPr/>
          <a:lstStyle/>
          <a:p>
            <a:r>
              <a:rPr lang="fr-FR" dirty="0"/>
              <a:t>UX : https://docs.microsoft.com/fr-fr/azure/bot-service/bot-service-design-user-experience?view=azure-bot-service-4.0</a:t>
            </a:r>
          </a:p>
        </p:txBody>
      </p:sp>
    </p:spTree>
    <p:extLst>
      <p:ext uri="{BB962C8B-B14F-4D97-AF65-F5344CB8AC3E}">
        <p14:creationId xmlns:p14="http://schemas.microsoft.com/office/powerpoint/2010/main" val="132064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9028710" cy="1007567"/>
          </a:xfrm>
        </p:spPr>
        <p:txBody>
          <a:bodyPr/>
          <a:lstStyle/>
          <a:p>
            <a:r>
              <a:rPr lang="en-IN" dirty="0" err="1" smtClean="0">
                <a:solidFill>
                  <a:schemeClr val="bg1"/>
                </a:solidFill>
              </a:rPr>
              <a:t>Cognitives</a:t>
            </a:r>
            <a:r>
              <a:rPr lang="en-IN" dirty="0" smtClean="0">
                <a:solidFill>
                  <a:schemeClr val="bg1"/>
                </a:solidFill>
              </a:rPr>
              <a:t> Services</a:t>
            </a:r>
            <a:endParaRPr lang="en-IN" dirty="0">
              <a:solidFill>
                <a:schemeClr val="bg1"/>
              </a:solidFill>
            </a:endParaRPr>
          </a:p>
        </p:txBody>
      </p:sp>
      <p:sp>
        <p:nvSpPr>
          <p:cNvPr id="17" name="Text Placeholder 16">
            <a:extLst>
              <a:ext uri="{FF2B5EF4-FFF2-40B4-BE49-F238E27FC236}">
                <a16:creationId xmlns="" xmlns:a16="http://schemas.microsoft.com/office/drawing/2014/main" id="{55C41E98-8CBB-4869-84E8-9BBF0D2A93A0}"/>
              </a:ext>
            </a:extLst>
          </p:cNvPr>
          <p:cNvSpPr>
            <a:spLocks noGrp="1"/>
          </p:cNvSpPr>
          <p:nvPr>
            <p:ph type="body" sz="quarter" idx="12"/>
          </p:nvPr>
        </p:nvSpPr>
        <p:spPr/>
        <p:txBody>
          <a:bodyPr>
            <a:normAutofit/>
          </a:bodyPr>
          <a:lstStyle/>
          <a:p>
            <a:endParaRPr lang="en-US" sz="2000" kern="0" dirty="0">
              <a:solidFill>
                <a:schemeClr val="bg1"/>
              </a:solidFill>
            </a:endParaRP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04</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15244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LUIS (</a:t>
            </a:r>
            <a:r>
              <a:rPr lang="fr-FR" dirty="0" err="1"/>
              <a:t>Language</a:t>
            </a:r>
            <a:r>
              <a:rPr lang="fr-FR" dirty="0"/>
              <a:t> </a:t>
            </a:r>
            <a:r>
              <a:rPr lang="fr-FR" dirty="0" err="1" smtClean="0"/>
              <a:t>Understanding</a:t>
            </a:r>
            <a:r>
              <a:rPr lang="fr-FR" dirty="0" smtClean="0"/>
              <a:t>)</a:t>
            </a:r>
          </a:p>
          <a:p>
            <a:r>
              <a:rPr lang="fr-FR" dirty="0" smtClean="0"/>
              <a:t>: </a:t>
            </a:r>
            <a:r>
              <a:rPr lang="fr-FR" dirty="0"/>
              <a:t>prédire le sens général et d’en extraire des informations détaillées pertinentes</a:t>
            </a:r>
            <a:endParaRPr lang="fr-FR" dirty="0" smtClean="0"/>
          </a:p>
          <a:p>
            <a:r>
              <a:rPr lang="fr-FR" dirty="0" smtClean="0"/>
              <a:t>- </a:t>
            </a:r>
            <a:r>
              <a:rPr lang="fr-FR" b="1" dirty="0"/>
              <a:t>taper des demandes simples formulées en langage naturel</a:t>
            </a:r>
            <a:r>
              <a:rPr lang="fr-FR" dirty="0"/>
              <a:t>. Par exemple, un utilisateur peut taper « Je veux une pizza </a:t>
            </a:r>
            <a:r>
              <a:rPr lang="fr-FR" dirty="0" err="1"/>
              <a:t>pepperoni</a:t>
            </a:r>
            <a:r>
              <a:rPr lang="fr-FR" dirty="0"/>
              <a:t> » ou « Y </a:t>
            </a:r>
            <a:r>
              <a:rPr lang="fr-FR" dirty="0" err="1"/>
              <a:t>a-t-il</a:t>
            </a:r>
            <a:r>
              <a:rPr lang="fr-FR" dirty="0"/>
              <a:t> des restaurants végétariens ouverts à moins de 3 km de chez moi ? ». Des API de compréhension du langage naturel telles que </a:t>
            </a:r>
            <a:r>
              <a:rPr lang="fr-FR" dirty="0">
                <a:hlinkClick r:id="rId2"/>
              </a:rPr>
              <a:t>LUIS.ai</a:t>
            </a:r>
            <a:r>
              <a:rPr lang="fr-FR" dirty="0"/>
              <a:t> conviennent parfaitement pour de tels scénarios.</a:t>
            </a:r>
          </a:p>
          <a:p>
            <a:r>
              <a:rPr lang="fr-FR" dirty="0" smtClean="0"/>
              <a:t>- </a:t>
            </a:r>
            <a:r>
              <a:rPr lang="fr-FR" dirty="0" err="1" smtClean="0"/>
              <a:t>Only</a:t>
            </a:r>
            <a:r>
              <a:rPr lang="fr-FR" dirty="0" smtClean="0"/>
              <a:t> </a:t>
            </a:r>
            <a:r>
              <a:rPr lang="fr-FR" dirty="0" smtClean="0"/>
              <a:t>one langage, or multi modèles</a:t>
            </a:r>
          </a:p>
          <a:p>
            <a:pPr marL="571500" indent="-571500">
              <a:buFontTx/>
              <a:buChar char="-"/>
            </a:pPr>
            <a:endParaRPr lang="fr-FR" dirty="0"/>
          </a:p>
        </p:txBody>
      </p:sp>
    </p:spTree>
    <p:extLst>
      <p:ext uri="{BB962C8B-B14F-4D97-AF65-F5344CB8AC3E}">
        <p14:creationId xmlns:p14="http://schemas.microsoft.com/office/powerpoint/2010/main" val="235182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LUIS (</a:t>
            </a:r>
            <a:r>
              <a:rPr lang="fr-FR" dirty="0" err="1"/>
              <a:t>Language</a:t>
            </a:r>
            <a:r>
              <a:rPr lang="fr-FR" dirty="0"/>
              <a:t> </a:t>
            </a:r>
            <a:r>
              <a:rPr lang="fr-FR" dirty="0" err="1" smtClean="0"/>
              <a:t>Understanding</a:t>
            </a:r>
            <a:r>
              <a:rPr lang="fr-FR" dirty="0" smtClean="0"/>
              <a:t>)</a:t>
            </a:r>
          </a:p>
          <a:p>
            <a:pPr marL="571500" indent="-571500">
              <a:buFontTx/>
              <a:buChar char="-"/>
            </a:pP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552575"/>
            <a:ext cx="91440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10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err="1" smtClean="0"/>
              <a:t>Spell</a:t>
            </a:r>
            <a:endParaRPr lang="fr-FR" dirty="0" smtClean="0"/>
          </a:p>
          <a:p>
            <a:r>
              <a:rPr lang="fr-FR" dirty="0" smtClean="0"/>
              <a:t>Correction </a:t>
            </a:r>
            <a:r>
              <a:rPr lang="fr-FR" dirty="0" err="1" smtClean="0"/>
              <a:t>ortographique</a:t>
            </a:r>
            <a:r>
              <a:rPr lang="fr-FR" dirty="0" smtClean="0"/>
              <a:t>, </a:t>
            </a:r>
          </a:p>
          <a:p>
            <a:pPr marL="571500" indent="-571500">
              <a:buFontTx/>
              <a:buChar char="-"/>
            </a:pPr>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2132856"/>
            <a:ext cx="903638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8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Translate</a:t>
            </a:r>
          </a:p>
          <a:p>
            <a:pPr marL="571500" indent="-571500">
              <a:buFontTx/>
              <a:buChar char="-"/>
            </a:pPr>
            <a:r>
              <a:rPr lang="fr-FR" dirty="0"/>
              <a:t>L’API Microsoft Translator est un service de traduction automatique neuronale que les développeurs peuvent facilement intégrer dans leurs applications web, outils ou toute autre solution nécessitant une prise en charge </a:t>
            </a:r>
            <a:r>
              <a:rPr lang="fr-FR" dirty="0" smtClean="0"/>
              <a:t>multilingue</a:t>
            </a:r>
          </a:p>
          <a:p>
            <a:pPr marL="571500" indent="-571500">
              <a:buFontTx/>
              <a:buChar char="-"/>
            </a:pPr>
            <a:r>
              <a:rPr lang="fr-FR" dirty="0" smtClean="0"/>
              <a:t>Détection langue</a:t>
            </a:r>
          </a:p>
          <a:p>
            <a:pPr marL="571500" indent="-571500">
              <a:buFontTx/>
              <a:buChar char="-"/>
            </a:pPr>
            <a:r>
              <a:rPr lang="fr-FR" dirty="0" smtClean="0"/>
              <a:t>Gestion multi alphabet</a:t>
            </a:r>
            <a:endParaRPr lang="fr-FR" dirty="0"/>
          </a:p>
        </p:txBody>
      </p:sp>
    </p:spTree>
    <p:extLst>
      <p:ext uri="{BB962C8B-B14F-4D97-AF65-F5344CB8AC3E}">
        <p14:creationId xmlns:p14="http://schemas.microsoft.com/office/powerpoint/2010/main" val="2930167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Et d’autres Vision, </a:t>
            </a:r>
            <a:r>
              <a:rPr lang="fr-FR" dirty="0" err="1" smtClean="0"/>
              <a:t>Ink</a:t>
            </a:r>
            <a:r>
              <a:rPr lang="fr-FR" dirty="0" smtClean="0"/>
              <a:t> Recognizer, </a:t>
            </a:r>
            <a:r>
              <a:rPr lang="fr-FR" dirty="0" err="1" smtClean="0"/>
              <a:t>QnA</a:t>
            </a:r>
            <a:r>
              <a:rPr lang="fr-FR" dirty="0" smtClean="0"/>
              <a:t> Maker, Speech, Emotion, Bing</a:t>
            </a:r>
            <a:endParaRPr lang="fr-FR" dirty="0" smtClean="0"/>
          </a:p>
          <a:p>
            <a:pPr marL="571500" indent="-571500">
              <a:buFontTx/>
              <a:buChar char="-"/>
            </a:pPr>
            <a:r>
              <a:rPr lang="fr-FR" dirty="0"/>
              <a:t>https://azure.microsoft.com/fr-fr/services/cognitive-services/translator-speech-api/#vision</a:t>
            </a:r>
            <a:endParaRPr lang="fr-FR" dirty="0"/>
          </a:p>
        </p:txBody>
      </p:sp>
    </p:spTree>
    <p:extLst>
      <p:ext uri="{BB962C8B-B14F-4D97-AF65-F5344CB8AC3E}">
        <p14:creationId xmlns:p14="http://schemas.microsoft.com/office/powerpoint/2010/main" val="376044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E2D885C-0A15-4D6B-8EEE-E5B9550E37EC}"/>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6" name="Slide Number Placeholder 5">
            <a:extLst>
              <a:ext uri="{FF2B5EF4-FFF2-40B4-BE49-F238E27FC236}">
                <a16:creationId xmlns="" xmlns:a16="http://schemas.microsoft.com/office/drawing/2014/main" id="{6CC9898C-E1DA-4D14-A509-97624E50D388}"/>
              </a:ext>
            </a:extLst>
          </p:cNvPr>
          <p:cNvSpPr>
            <a:spLocks noGrp="1"/>
          </p:cNvSpPr>
          <p:nvPr>
            <p:ph type="sldNum" sz="quarter" idx="12"/>
          </p:nvPr>
        </p:nvSpPr>
        <p:spPr/>
        <p:txBody>
          <a:bodyPr/>
          <a:lstStyle/>
          <a:p>
            <a:fld id="{96E69268-9C8B-4EBF-A9EE-DC5DC2D48DC3}" type="slidenum">
              <a:rPr lang="en-US" smtClean="0"/>
              <a:pPr/>
              <a:t>3</a:t>
            </a:fld>
            <a:endParaRPr lang="en-US" dirty="0"/>
          </a:p>
        </p:txBody>
      </p:sp>
      <p:pic>
        <p:nvPicPr>
          <p:cNvPr id="46" name="Picture Placeholder 45">
            <a:extLst>
              <a:ext uri="{FF2B5EF4-FFF2-40B4-BE49-F238E27FC236}">
                <a16:creationId xmlns="" xmlns:a16="http://schemas.microsoft.com/office/drawing/2014/main" id="{075F74CA-A4A9-4E41-B82E-55E067D92AB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069997" y="1699355"/>
            <a:ext cx="4064282" cy="3870274"/>
          </a:xfrm>
        </p:spPr>
      </p:pic>
      <p:sp>
        <p:nvSpPr>
          <p:cNvPr id="16" name="Diamond 15">
            <a:extLst>
              <a:ext uri="{FF2B5EF4-FFF2-40B4-BE49-F238E27FC236}">
                <a16:creationId xmlns="" xmlns:a16="http://schemas.microsoft.com/office/drawing/2014/main" id="{113BEDA8-E02E-4C77-B81F-F5F5618C1D56}"/>
              </a:ext>
            </a:extLst>
          </p:cNvPr>
          <p:cNvSpPr/>
          <p:nvPr/>
        </p:nvSpPr>
        <p:spPr>
          <a:xfrm>
            <a:off x="5973457" y="1230377"/>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7" name="Diamond 16">
            <a:extLst>
              <a:ext uri="{FF2B5EF4-FFF2-40B4-BE49-F238E27FC236}">
                <a16:creationId xmlns="" xmlns:a16="http://schemas.microsoft.com/office/drawing/2014/main" id="{D1B97FE5-8134-4551-A603-6956B3FAAF4F}"/>
              </a:ext>
            </a:extLst>
          </p:cNvPr>
          <p:cNvSpPr/>
          <p:nvPr/>
        </p:nvSpPr>
        <p:spPr>
          <a:xfrm>
            <a:off x="5973457" y="2433727"/>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 name="Diamond 17">
            <a:extLst>
              <a:ext uri="{FF2B5EF4-FFF2-40B4-BE49-F238E27FC236}">
                <a16:creationId xmlns="" xmlns:a16="http://schemas.microsoft.com/office/drawing/2014/main" id="{7AFE004F-1739-4DFB-94E4-AB23F374053D}"/>
              </a:ext>
            </a:extLst>
          </p:cNvPr>
          <p:cNvSpPr/>
          <p:nvPr/>
        </p:nvSpPr>
        <p:spPr>
          <a:xfrm>
            <a:off x="5973457" y="3637077"/>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9" name="Diamond 18">
            <a:extLst>
              <a:ext uri="{FF2B5EF4-FFF2-40B4-BE49-F238E27FC236}">
                <a16:creationId xmlns="" xmlns:a16="http://schemas.microsoft.com/office/drawing/2014/main" id="{68AF1015-1E1F-47C5-ACC5-0337A1C94718}"/>
              </a:ext>
            </a:extLst>
          </p:cNvPr>
          <p:cNvSpPr/>
          <p:nvPr/>
        </p:nvSpPr>
        <p:spPr>
          <a:xfrm>
            <a:off x="5973457" y="4840428"/>
            <a:ext cx="655208" cy="6552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4</a:t>
            </a:r>
          </a:p>
        </p:txBody>
      </p:sp>
      <p:grpSp>
        <p:nvGrpSpPr>
          <p:cNvPr id="23" name="Group 22">
            <a:extLst>
              <a:ext uri="{FF2B5EF4-FFF2-40B4-BE49-F238E27FC236}">
                <a16:creationId xmlns="" xmlns:a16="http://schemas.microsoft.com/office/drawing/2014/main" id="{F438B557-2290-4B9C-B94B-4B9C1D48DA35}"/>
              </a:ext>
            </a:extLst>
          </p:cNvPr>
          <p:cNvGrpSpPr/>
          <p:nvPr/>
        </p:nvGrpSpPr>
        <p:grpSpPr>
          <a:xfrm>
            <a:off x="6958508" y="1100150"/>
            <a:ext cx="3881459" cy="768477"/>
            <a:chOff x="6958508" y="1155566"/>
            <a:chExt cx="3881459" cy="768477"/>
          </a:xfrm>
        </p:grpSpPr>
        <p:sp>
          <p:nvSpPr>
            <p:cNvPr id="21" name="TextBox 20">
              <a:extLst>
                <a:ext uri="{FF2B5EF4-FFF2-40B4-BE49-F238E27FC236}">
                  <a16:creationId xmlns="" xmlns:a16="http://schemas.microsoft.com/office/drawing/2014/main" id="{6BD46236-05D8-481D-B84F-5F9E63DB2B38}"/>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Bot Framework v4</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 xmlns:a16="http://schemas.microsoft.com/office/drawing/2014/main" id="{AC4CC99A-D43F-441F-900F-794F224D1B2B}"/>
                </a:ext>
              </a:extLst>
            </p:cNvPr>
            <p:cNvSpPr txBox="1"/>
            <p:nvPr/>
          </p:nvSpPr>
          <p:spPr>
            <a:xfrm>
              <a:off x="6958508" y="1155566"/>
              <a:ext cx="3881459" cy="461665"/>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MS Bot Framework</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29" name="Group 28">
            <a:extLst>
              <a:ext uri="{FF2B5EF4-FFF2-40B4-BE49-F238E27FC236}">
                <a16:creationId xmlns="" xmlns:a16="http://schemas.microsoft.com/office/drawing/2014/main" id="{44DE4B03-1119-43E4-AF78-53B66893386C}"/>
              </a:ext>
            </a:extLst>
          </p:cNvPr>
          <p:cNvGrpSpPr/>
          <p:nvPr/>
        </p:nvGrpSpPr>
        <p:grpSpPr>
          <a:xfrm>
            <a:off x="6958508" y="2291643"/>
            <a:ext cx="3881459" cy="768477"/>
            <a:chOff x="6958508" y="1155566"/>
            <a:chExt cx="3881459" cy="768477"/>
          </a:xfrm>
        </p:grpSpPr>
        <p:sp>
          <p:nvSpPr>
            <p:cNvPr id="30" name="TextBox 29">
              <a:extLst>
                <a:ext uri="{FF2B5EF4-FFF2-40B4-BE49-F238E27FC236}">
                  <a16:creationId xmlns="" xmlns:a16="http://schemas.microsoft.com/office/drawing/2014/main" id="{BEB12DD7-A24F-46F1-9808-597F9D5C834D}"/>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Statefull</a:t>
              </a: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or </a:t>
              </a: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Stateless ?</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 xmlns:a16="http://schemas.microsoft.com/office/drawing/2014/main" id="{738981BA-C534-4244-9F48-805BB46DFE33}"/>
                </a:ext>
              </a:extLst>
            </p:cNvPr>
            <p:cNvSpPr txBox="1"/>
            <p:nvPr/>
          </p:nvSpPr>
          <p:spPr>
            <a:xfrm>
              <a:off x="6958508" y="1155566"/>
              <a:ext cx="3881459" cy="461665"/>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Bot’s state</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34" name="Group 33">
            <a:extLst>
              <a:ext uri="{FF2B5EF4-FFF2-40B4-BE49-F238E27FC236}">
                <a16:creationId xmlns="" xmlns:a16="http://schemas.microsoft.com/office/drawing/2014/main" id="{11E5E619-E727-46F6-9E99-65CC659EFA04}"/>
              </a:ext>
            </a:extLst>
          </p:cNvPr>
          <p:cNvGrpSpPr/>
          <p:nvPr/>
        </p:nvGrpSpPr>
        <p:grpSpPr>
          <a:xfrm>
            <a:off x="6958508" y="3520079"/>
            <a:ext cx="3881459" cy="768477"/>
            <a:chOff x="6958508" y="1155566"/>
            <a:chExt cx="3881459" cy="768477"/>
          </a:xfrm>
        </p:grpSpPr>
        <p:sp>
          <p:nvSpPr>
            <p:cNvPr id="35" name="TextBox 34">
              <a:extLst>
                <a:ext uri="{FF2B5EF4-FFF2-40B4-BE49-F238E27FC236}">
                  <a16:creationId xmlns="" xmlns:a16="http://schemas.microsoft.com/office/drawing/2014/main" id="{921818B0-2B73-44F9-9A06-CAB2FE50B8E9}"/>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Flux / Navigation / UX</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 xmlns:a16="http://schemas.microsoft.com/office/drawing/2014/main" id="{298982FF-4784-425F-A6AB-E6FCF40571F4}"/>
                </a:ext>
              </a:extLst>
            </p:cNvPr>
            <p:cNvSpPr txBox="1"/>
            <p:nvPr/>
          </p:nvSpPr>
          <p:spPr>
            <a:xfrm>
              <a:off x="6958508" y="1155566"/>
              <a:ext cx="3881459" cy="446276"/>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Bot conception</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39" name="Group 38">
            <a:extLst>
              <a:ext uri="{FF2B5EF4-FFF2-40B4-BE49-F238E27FC236}">
                <a16:creationId xmlns="" xmlns:a16="http://schemas.microsoft.com/office/drawing/2014/main" id="{3DF9318F-4EE8-433C-A340-529400A886B9}"/>
              </a:ext>
            </a:extLst>
          </p:cNvPr>
          <p:cNvGrpSpPr/>
          <p:nvPr/>
        </p:nvGrpSpPr>
        <p:grpSpPr>
          <a:xfrm>
            <a:off x="6958508" y="4720807"/>
            <a:ext cx="3881459" cy="768477"/>
            <a:chOff x="6958508" y="1155566"/>
            <a:chExt cx="3881459" cy="768477"/>
          </a:xfrm>
        </p:grpSpPr>
        <p:sp>
          <p:nvSpPr>
            <p:cNvPr id="40" name="TextBox 39">
              <a:extLst>
                <a:ext uri="{FF2B5EF4-FFF2-40B4-BE49-F238E27FC236}">
                  <a16:creationId xmlns="" xmlns:a16="http://schemas.microsoft.com/office/drawing/2014/main" id="{37F4ED59-23CC-421E-B2FD-0707635B4EF7}"/>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Luis / Spell / Translate</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 xmlns:a16="http://schemas.microsoft.com/office/drawing/2014/main" id="{CD7AFFAC-1458-49D8-BC94-E06266717687}"/>
                </a:ext>
              </a:extLst>
            </p:cNvPr>
            <p:cNvSpPr txBox="1"/>
            <p:nvPr/>
          </p:nvSpPr>
          <p:spPr>
            <a:xfrm>
              <a:off x="6958508" y="1155566"/>
              <a:ext cx="3881459" cy="446276"/>
            </a:xfrm>
            <a:prstGeom prst="rect">
              <a:avLst/>
            </a:prstGeom>
            <a:noFill/>
          </p:spPr>
          <p:txBody>
            <a:bodyPr wrap="square" rtlCol="0" anchor="t">
              <a:spAutoFit/>
            </a:bodyPr>
            <a:lstStyle/>
            <a:p>
              <a:pPr>
                <a:lnSpc>
                  <a:spcPct val="120000"/>
                </a:lnSpc>
              </a:pPr>
              <a:r>
                <a:rPr lang="en-US" sz="2000" b="1" kern="0" dirty="0" err="1" smtClean="0">
                  <a:solidFill>
                    <a:schemeClr val="tx1">
                      <a:lumMod val="75000"/>
                      <a:lumOff val="25000"/>
                    </a:schemeClr>
                  </a:solidFill>
                  <a:latin typeface="Open Sans"/>
                  <a:cs typeface="Arial" panose="020B0604020202020204" pitchFamily="34" charset="0"/>
                </a:rPr>
                <a:t>Cognitives</a:t>
              </a:r>
              <a:r>
                <a:rPr lang="en-US" sz="2000" b="1" kern="0" dirty="0" smtClean="0">
                  <a:solidFill>
                    <a:schemeClr val="tx1">
                      <a:lumMod val="75000"/>
                      <a:lumOff val="25000"/>
                    </a:schemeClr>
                  </a:solidFill>
                  <a:latin typeface="Open Sans"/>
                  <a:cs typeface="Arial" panose="020B0604020202020204" pitchFamily="34" charset="0"/>
                </a:rPr>
                <a:t> Services</a:t>
              </a:r>
              <a:endParaRPr lang="en-US" sz="2000" b="1" kern="0" dirty="0">
                <a:solidFill>
                  <a:schemeClr val="tx1">
                    <a:lumMod val="75000"/>
                    <a:lumOff val="25000"/>
                  </a:schemeClr>
                </a:solidFill>
                <a:latin typeface="Open Sans"/>
                <a:cs typeface="Arial" panose="020B0604020202020204" pitchFamily="34" charset="0"/>
              </a:endParaRPr>
            </a:p>
          </p:txBody>
        </p:sp>
      </p:grpSp>
    </p:spTree>
    <p:extLst>
      <p:ext uri="{BB962C8B-B14F-4D97-AF65-F5344CB8AC3E}">
        <p14:creationId xmlns:p14="http://schemas.microsoft.com/office/powerpoint/2010/main" val="3777495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CAA188-1F07-4647-A737-F94D50A74E9D}"/>
              </a:ext>
            </a:extLst>
          </p:cNvPr>
          <p:cNvSpPr txBox="1"/>
          <p:nvPr/>
        </p:nvSpPr>
        <p:spPr>
          <a:xfrm>
            <a:off x="863342" y="1016214"/>
            <a:ext cx="3455719" cy="757130"/>
          </a:xfrm>
          <a:prstGeom prst="rect">
            <a:avLst/>
          </a:prstGeom>
          <a:noFill/>
        </p:spPr>
        <p:txBody>
          <a:bodyPr wrap="square" rtlCol="0">
            <a:spAutoFit/>
          </a:bodyPr>
          <a:lstStyle/>
          <a:p>
            <a:pPr>
              <a:lnSpc>
                <a:spcPct val="80000"/>
              </a:lnSpc>
            </a:pPr>
            <a:r>
              <a:rPr lang="en-IN" sz="5400" b="1" dirty="0" smtClean="0">
                <a:solidFill>
                  <a:schemeClr val="bg1"/>
                </a:solidFill>
                <a:latin typeface="Open Sans"/>
              </a:rPr>
              <a:t>Resume</a:t>
            </a:r>
            <a:endParaRPr lang="en-IN" sz="5400" b="1" dirty="0">
              <a:solidFill>
                <a:schemeClr val="bg1"/>
              </a:solidFill>
              <a:latin typeface="Open Sans"/>
            </a:endParaRPr>
          </a:p>
        </p:txBody>
      </p:sp>
      <p:sp>
        <p:nvSpPr>
          <p:cNvPr id="4" name="TextBox 3">
            <a:extLst>
              <a:ext uri="{FF2B5EF4-FFF2-40B4-BE49-F238E27FC236}">
                <a16:creationId xmlns="" xmlns:a16="http://schemas.microsoft.com/office/drawing/2014/main" id="{D74DC6A1-14F3-4EEB-84D2-2A7B51835BD8}"/>
              </a:ext>
            </a:extLst>
          </p:cNvPr>
          <p:cNvSpPr txBox="1"/>
          <p:nvPr/>
        </p:nvSpPr>
        <p:spPr>
          <a:xfrm>
            <a:off x="5062207" y="2362923"/>
            <a:ext cx="2736304" cy="523220"/>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Stor</a:t>
            </a:r>
            <a:r>
              <a:rPr lang="en-US" sz="1400" kern="0" dirty="0" smtClean="0">
                <a:solidFill>
                  <a:schemeClr val="bg1"/>
                </a:solidFill>
                <a:latin typeface="Arial" panose="020B0604020202020204" pitchFamily="34" charset="0"/>
                <a:cs typeface="Arial" panose="020B0604020202020204" pitchFamily="34" charset="0"/>
              </a:rPr>
              <a:t>e all conversations, user id, and interact with Bot API.</a:t>
            </a:r>
            <a:endParaRPr lang="en-US" sz="1400" kern="0" dirty="0">
              <a:solidFill>
                <a:schemeClr val="bg1"/>
              </a:solidFill>
              <a:latin typeface="Arial" panose="020B0604020202020204" pitchFamily="34" charset="0"/>
              <a:cs typeface="Arial" panose="020B0604020202020204" pitchFamily="34" charset="0"/>
            </a:endParaRPr>
          </a:p>
        </p:txBody>
      </p:sp>
      <p:sp>
        <p:nvSpPr>
          <p:cNvPr id="5" name="Freeform 5">
            <a:extLst>
              <a:ext uri="{FF2B5EF4-FFF2-40B4-BE49-F238E27FC236}">
                <a16:creationId xmlns="" xmlns:a16="http://schemas.microsoft.com/office/drawing/2014/main" id="{25249C13-6AAD-43B4-A7AF-09D54018451F}"/>
              </a:ext>
            </a:extLst>
          </p:cNvPr>
          <p:cNvSpPr>
            <a:spLocks noEditPoints="1"/>
          </p:cNvSpPr>
          <p:nvPr/>
        </p:nvSpPr>
        <p:spPr bwMode="auto">
          <a:xfrm>
            <a:off x="5176457" y="1014925"/>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 xmlns:a16="http://schemas.microsoft.com/office/drawing/2014/main" id="{BECDF5CA-139C-42B3-8309-09BD0F838981}"/>
              </a:ext>
            </a:extLst>
          </p:cNvPr>
          <p:cNvSpPr txBox="1"/>
          <p:nvPr/>
        </p:nvSpPr>
        <p:spPr>
          <a:xfrm>
            <a:off x="5062207" y="1818637"/>
            <a:ext cx="2736304" cy="461665"/>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Bot Service</a:t>
            </a:r>
            <a:endParaRPr lang="en-US" b="1" kern="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7B0B1848-3D33-4B69-AC9A-B5A90A1F809B}"/>
              </a:ext>
            </a:extLst>
          </p:cNvPr>
          <p:cNvSpPr txBox="1"/>
          <p:nvPr/>
        </p:nvSpPr>
        <p:spPr>
          <a:xfrm>
            <a:off x="8589178" y="2362923"/>
            <a:ext cx="2736304" cy="738664"/>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Activity in entry, store the state of the bot, respond by an other activity</a:t>
            </a:r>
            <a:endParaRPr lang="en-US" sz="1400" kern="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0022A3A2-056D-4B1F-82EB-588F2CF84B70}"/>
              </a:ext>
            </a:extLst>
          </p:cNvPr>
          <p:cNvSpPr txBox="1"/>
          <p:nvPr/>
        </p:nvSpPr>
        <p:spPr>
          <a:xfrm>
            <a:off x="8589178" y="1818637"/>
            <a:ext cx="2736304" cy="461665"/>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Web API</a:t>
            </a:r>
            <a:endParaRPr lang="en-US" b="1" kern="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B7BB71C6-2D10-4DAE-B060-F7BFCF2DAB17}"/>
              </a:ext>
            </a:extLst>
          </p:cNvPr>
          <p:cNvSpPr txBox="1"/>
          <p:nvPr/>
        </p:nvSpPr>
        <p:spPr>
          <a:xfrm>
            <a:off x="5062207" y="5161787"/>
            <a:ext cx="2736304" cy="523220"/>
          </a:xfrm>
          <a:prstGeom prst="rect">
            <a:avLst/>
          </a:prstGeom>
          <a:noFill/>
        </p:spPr>
        <p:txBody>
          <a:bodyPr wrap="square" rtlCol="0" anchor="t">
            <a:spAutoFit/>
          </a:bodyPr>
          <a:lstStyle/>
          <a:p>
            <a:r>
              <a:rPr lang="en-US" sz="1400" kern="0" dirty="0" err="1" smtClean="0">
                <a:solidFill>
                  <a:schemeClr val="bg1"/>
                </a:solidFill>
                <a:latin typeface="Arial" panose="020B0604020202020204" pitchFamily="34" charset="0"/>
                <a:cs typeface="Arial" panose="020B0604020202020204" pitchFamily="34" charset="0"/>
              </a:rPr>
              <a:t>Gérer</a:t>
            </a:r>
            <a:r>
              <a:rPr lang="en-US" sz="1400" kern="0" dirty="0" smtClean="0">
                <a:solidFill>
                  <a:schemeClr val="bg1"/>
                </a:solidFill>
                <a:latin typeface="Arial" panose="020B0604020202020204" pitchFamily="34" charset="0"/>
                <a:cs typeface="Arial" panose="020B0604020202020204" pitchFamily="34" charset="0"/>
              </a:rPr>
              <a:t> les </a:t>
            </a:r>
            <a:r>
              <a:rPr lang="en-US" sz="1400" kern="0" dirty="0" err="1" smtClean="0">
                <a:solidFill>
                  <a:schemeClr val="bg1"/>
                </a:solidFill>
                <a:latin typeface="Arial" panose="020B0604020202020204" pitchFamily="34" charset="0"/>
                <a:cs typeface="Arial" panose="020B0604020202020204" pitchFamily="34" charset="0"/>
              </a:rPr>
              <a:t>interuptions</a:t>
            </a:r>
            <a:r>
              <a:rPr lang="en-US" sz="1400" kern="0" dirty="0" smtClean="0">
                <a:solidFill>
                  <a:schemeClr val="bg1"/>
                </a:solidFill>
                <a:latin typeface="Arial" panose="020B0604020202020204" pitchFamily="34" charset="0"/>
                <a:cs typeface="Arial" panose="020B0604020202020204" pitchFamily="34" charset="0"/>
              </a:rPr>
              <a:t>, save the data, </a:t>
            </a:r>
            <a:r>
              <a:rPr lang="en-US" sz="1400" kern="0" dirty="0" err="1" smtClean="0">
                <a:solidFill>
                  <a:schemeClr val="bg1"/>
                </a:solidFill>
                <a:latin typeface="Arial" panose="020B0604020202020204" pitchFamily="34" charset="0"/>
                <a:cs typeface="Arial" panose="020B0604020202020204" pitchFamily="34" charset="0"/>
              </a:rPr>
              <a:t>etc</a:t>
            </a:r>
            <a:r>
              <a:rPr lang="en-US" sz="1400" kern="0" dirty="0" smtClean="0">
                <a:solidFill>
                  <a:schemeClr val="bg1"/>
                </a:solidFill>
                <a:latin typeface="Arial" panose="020B0604020202020204" pitchFamily="34" charset="0"/>
                <a:cs typeface="Arial" panose="020B0604020202020204" pitchFamily="34" charset="0"/>
              </a:rPr>
              <a:t> ..</a:t>
            </a:r>
            <a:endParaRPr lang="en-US" sz="1400" kern="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 xmlns:a16="http://schemas.microsoft.com/office/drawing/2014/main" id="{968408B9-9F05-44CB-A6AD-587947672FEF}"/>
              </a:ext>
            </a:extLst>
          </p:cNvPr>
          <p:cNvSpPr txBox="1"/>
          <p:nvPr/>
        </p:nvSpPr>
        <p:spPr>
          <a:xfrm>
            <a:off x="5062207" y="4325723"/>
            <a:ext cx="2736304" cy="830997"/>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Middleware concepts</a:t>
            </a:r>
            <a:endParaRPr lang="en-US" b="1" kern="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9C024122-76B5-49BC-B2EC-C04BF1B95065}"/>
              </a:ext>
            </a:extLst>
          </p:cNvPr>
          <p:cNvSpPr txBox="1"/>
          <p:nvPr/>
        </p:nvSpPr>
        <p:spPr>
          <a:xfrm>
            <a:off x="8589178" y="4870009"/>
            <a:ext cx="2736304" cy="307777"/>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Enrich Bot UX</a:t>
            </a:r>
            <a:endParaRPr lang="en-US" sz="1400" kern="0"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 xmlns:a16="http://schemas.microsoft.com/office/drawing/2014/main" id="{EAFD7E7C-68BA-41AB-80E4-5ACF2999926D}"/>
              </a:ext>
            </a:extLst>
          </p:cNvPr>
          <p:cNvGrpSpPr/>
          <p:nvPr/>
        </p:nvGrpSpPr>
        <p:grpSpPr>
          <a:xfrm>
            <a:off x="8668274" y="1012260"/>
            <a:ext cx="578654" cy="577159"/>
            <a:chOff x="-374895" y="4888092"/>
            <a:chExt cx="2166815" cy="2161218"/>
          </a:xfrm>
        </p:grpSpPr>
        <p:sp>
          <p:nvSpPr>
            <p:cNvPr id="13" name="Freeform 9">
              <a:extLst>
                <a:ext uri="{FF2B5EF4-FFF2-40B4-BE49-F238E27FC236}">
                  <a16:creationId xmlns="" xmlns:a16="http://schemas.microsoft.com/office/drawing/2014/main" id="{16BB206F-BA07-4178-972B-C3B341AD4561}"/>
                </a:ext>
              </a:extLst>
            </p:cNvPr>
            <p:cNvSpPr>
              <a:spLocks noEditPoints="1"/>
            </p:cNvSpPr>
            <p:nvPr/>
          </p:nvSpPr>
          <p:spPr bwMode="auto">
            <a:xfrm>
              <a:off x="-374895" y="4888092"/>
              <a:ext cx="2166815" cy="2161218"/>
            </a:xfrm>
            <a:custGeom>
              <a:avLst/>
              <a:gdLst>
                <a:gd name="T0" fmla="*/ 5562 w 6000"/>
                <a:gd name="T1" fmla="*/ 2546 h 6000"/>
                <a:gd name="T2" fmla="*/ 5189 w 6000"/>
                <a:gd name="T3" fmla="*/ 1595 h 6000"/>
                <a:gd name="T4" fmla="*/ 5396 w 6000"/>
                <a:gd name="T5" fmla="*/ 1154 h 6000"/>
                <a:gd name="T6" fmla="*/ 4784 w 6000"/>
                <a:gd name="T7" fmla="*/ 669 h 6000"/>
                <a:gd name="T8" fmla="*/ 3910 w 6000"/>
                <a:gd name="T9" fmla="*/ 921 h 6000"/>
                <a:gd name="T10" fmla="*/ 3499 w 6000"/>
                <a:gd name="T11" fmla="*/ 94 h 6000"/>
                <a:gd name="T12" fmla="*/ 2722 w 6000"/>
                <a:gd name="T13" fmla="*/ 0 h 6000"/>
                <a:gd name="T14" fmla="*/ 2527 w 6000"/>
                <a:gd name="T15" fmla="*/ 539 h 6000"/>
                <a:gd name="T16" fmla="*/ 1594 w 6000"/>
                <a:gd name="T17" fmla="*/ 925 h 6000"/>
                <a:gd name="T18" fmla="*/ 1075 w 6000"/>
                <a:gd name="T19" fmla="*/ 682 h 6000"/>
                <a:gd name="T20" fmla="*/ 593 w 6000"/>
                <a:gd name="T21" fmla="*/ 1298 h 6000"/>
                <a:gd name="T22" fmla="*/ 886 w 6000"/>
                <a:gd name="T23" fmla="*/ 2174 h 6000"/>
                <a:gd name="T24" fmla="*/ 90 w 6000"/>
                <a:gd name="T25" fmla="*/ 2613 h 6000"/>
                <a:gd name="T26" fmla="*/ 0 w 6000"/>
                <a:gd name="T27" fmla="*/ 3389 h 6000"/>
                <a:gd name="T28" fmla="*/ 459 w 6000"/>
                <a:gd name="T29" fmla="*/ 3555 h 6000"/>
                <a:gd name="T30" fmla="*/ 867 w 6000"/>
                <a:gd name="T31" fmla="*/ 4491 h 6000"/>
                <a:gd name="T32" fmla="*/ 682 w 6000"/>
                <a:gd name="T33" fmla="*/ 4925 h 6000"/>
                <a:gd name="T34" fmla="*/ 1298 w 6000"/>
                <a:gd name="T35" fmla="*/ 5407 h 6000"/>
                <a:gd name="T36" fmla="*/ 2174 w 6000"/>
                <a:gd name="T37" fmla="*/ 5114 h 6000"/>
                <a:gd name="T38" fmla="*/ 2613 w 6000"/>
                <a:gd name="T39" fmla="*/ 5910 h 6000"/>
                <a:gd name="T40" fmla="*/ 3389 w 6000"/>
                <a:gd name="T41" fmla="*/ 6000 h 6000"/>
                <a:gd name="T42" fmla="*/ 3538 w 6000"/>
                <a:gd name="T43" fmla="*/ 5649 h 6000"/>
                <a:gd name="T44" fmla="*/ 4493 w 6000"/>
                <a:gd name="T45" fmla="*/ 5254 h 6000"/>
                <a:gd name="T46" fmla="*/ 4846 w 6000"/>
                <a:gd name="T47" fmla="*/ 5396 h 6000"/>
                <a:gd name="T48" fmla="*/ 5331 w 6000"/>
                <a:gd name="T49" fmla="*/ 4784 h 6000"/>
                <a:gd name="T50" fmla="*/ 5079 w 6000"/>
                <a:gd name="T51" fmla="*/ 3910 h 6000"/>
                <a:gd name="T52" fmla="*/ 5906 w 6000"/>
                <a:gd name="T53" fmla="*/ 3499 h 6000"/>
                <a:gd name="T54" fmla="*/ 6000 w 6000"/>
                <a:gd name="T55" fmla="*/ 2722 h 6000"/>
                <a:gd name="T56" fmla="*/ 5778 w 6000"/>
                <a:gd name="T57" fmla="*/ 3294 h 6000"/>
                <a:gd name="T58" fmla="*/ 4875 w 6000"/>
                <a:gd name="T59" fmla="*/ 3822 h 6000"/>
                <a:gd name="T60" fmla="*/ 5096 w 6000"/>
                <a:gd name="T61" fmla="*/ 4833 h 6000"/>
                <a:gd name="T62" fmla="*/ 4624 w 6000"/>
                <a:gd name="T63" fmla="*/ 5075 h 6000"/>
                <a:gd name="T64" fmla="*/ 3318 w 6000"/>
                <a:gd name="T65" fmla="*/ 5616 h 6000"/>
                <a:gd name="T66" fmla="*/ 2814 w 6000"/>
                <a:gd name="T67" fmla="*/ 5778 h 6000"/>
                <a:gd name="T68" fmla="*/ 2255 w 6000"/>
                <a:gd name="T69" fmla="*/ 4907 h 6000"/>
                <a:gd name="T70" fmla="*/ 1243 w 6000"/>
                <a:gd name="T71" fmla="*/ 5172 h 6000"/>
                <a:gd name="T72" fmla="*/ 1051 w 6000"/>
                <a:gd name="T73" fmla="*/ 4616 h 6000"/>
                <a:gd name="T74" fmla="*/ 493 w 6000"/>
                <a:gd name="T75" fmla="*/ 3335 h 6000"/>
                <a:gd name="T76" fmla="*/ 222 w 6000"/>
                <a:gd name="T77" fmla="*/ 2814 h 6000"/>
                <a:gd name="T78" fmla="*/ 1093 w 6000"/>
                <a:gd name="T79" fmla="*/ 2255 h 6000"/>
                <a:gd name="T80" fmla="*/ 828 w 6000"/>
                <a:gd name="T81" fmla="*/ 1243 h 6000"/>
                <a:gd name="T82" fmla="*/ 1470 w 6000"/>
                <a:gd name="T83" fmla="*/ 1109 h 6000"/>
                <a:gd name="T84" fmla="*/ 2745 w 6000"/>
                <a:gd name="T85" fmla="*/ 581 h 6000"/>
                <a:gd name="T86" fmla="*/ 3294 w 6000"/>
                <a:gd name="T87" fmla="*/ 222 h 6000"/>
                <a:gd name="T88" fmla="*/ 3822 w 6000"/>
                <a:gd name="T89" fmla="*/ 1125 h 6000"/>
                <a:gd name="T90" fmla="*/ 4833 w 6000"/>
                <a:gd name="T91" fmla="*/ 904 h 6000"/>
                <a:gd name="T92" fmla="*/ 5010 w 6000"/>
                <a:gd name="T93" fmla="*/ 1464 h 6000"/>
                <a:gd name="T94" fmla="*/ 5521 w 6000"/>
                <a:gd name="T95" fmla="*/ 2765 h 6000"/>
                <a:gd name="T96" fmla="*/ 5778 w 6000"/>
                <a:gd name="T97" fmla="*/ 329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0" h="6000">
                  <a:moveTo>
                    <a:pt x="5910" y="2613"/>
                  </a:moveTo>
                  <a:cubicBezTo>
                    <a:pt x="5562" y="2546"/>
                    <a:pt x="5562" y="2546"/>
                    <a:pt x="5562" y="2546"/>
                  </a:cubicBezTo>
                  <a:cubicBezTo>
                    <a:pt x="5358" y="2507"/>
                    <a:pt x="5190" y="2368"/>
                    <a:pt x="5114" y="2174"/>
                  </a:cubicBezTo>
                  <a:cubicBezTo>
                    <a:pt x="5038" y="1980"/>
                    <a:pt x="5066" y="1764"/>
                    <a:pt x="5189" y="1595"/>
                  </a:cubicBezTo>
                  <a:cubicBezTo>
                    <a:pt x="5407" y="1298"/>
                    <a:pt x="5407" y="1298"/>
                    <a:pt x="5407" y="1298"/>
                  </a:cubicBezTo>
                  <a:cubicBezTo>
                    <a:pt x="5440" y="1254"/>
                    <a:pt x="5435" y="1192"/>
                    <a:pt x="5396" y="1154"/>
                  </a:cubicBezTo>
                  <a:cubicBezTo>
                    <a:pt x="4925" y="682"/>
                    <a:pt x="4925" y="682"/>
                    <a:pt x="4925" y="682"/>
                  </a:cubicBezTo>
                  <a:cubicBezTo>
                    <a:pt x="4887" y="645"/>
                    <a:pt x="4828" y="639"/>
                    <a:pt x="4784" y="669"/>
                  </a:cubicBezTo>
                  <a:cubicBezTo>
                    <a:pt x="4491" y="867"/>
                    <a:pt x="4491" y="867"/>
                    <a:pt x="4491" y="867"/>
                  </a:cubicBezTo>
                  <a:cubicBezTo>
                    <a:pt x="4318" y="984"/>
                    <a:pt x="4101" y="1004"/>
                    <a:pt x="3910" y="921"/>
                  </a:cubicBezTo>
                  <a:cubicBezTo>
                    <a:pt x="3719" y="837"/>
                    <a:pt x="3586" y="665"/>
                    <a:pt x="3555" y="459"/>
                  </a:cubicBezTo>
                  <a:cubicBezTo>
                    <a:pt x="3499" y="94"/>
                    <a:pt x="3499" y="94"/>
                    <a:pt x="3499" y="94"/>
                  </a:cubicBezTo>
                  <a:cubicBezTo>
                    <a:pt x="3490" y="40"/>
                    <a:pt x="3444" y="0"/>
                    <a:pt x="3389" y="0"/>
                  </a:cubicBezTo>
                  <a:cubicBezTo>
                    <a:pt x="2722" y="0"/>
                    <a:pt x="2722" y="0"/>
                    <a:pt x="2722" y="0"/>
                  </a:cubicBezTo>
                  <a:cubicBezTo>
                    <a:pt x="2669" y="0"/>
                    <a:pt x="2623" y="38"/>
                    <a:pt x="2613" y="90"/>
                  </a:cubicBezTo>
                  <a:cubicBezTo>
                    <a:pt x="2527" y="539"/>
                    <a:pt x="2527" y="539"/>
                    <a:pt x="2527" y="539"/>
                  </a:cubicBezTo>
                  <a:cubicBezTo>
                    <a:pt x="2488" y="739"/>
                    <a:pt x="2353" y="905"/>
                    <a:pt x="2165" y="983"/>
                  </a:cubicBezTo>
                  <a:cubicBezTo>
                    <a:pt x="1976" y="1061"/>
                    <a:pt x="1763" y="1040"/>
                    <a:pt x="1594" y="925"/>
                  </a:cubicBezTo>
                  <a:cubicBezTo>
                    <a:pt x="1216" y="669"/>
                    <a:pt x="1216" y="669"/>
                    <a:pt x="1216" y="669"/>
                  </a:cubicBezTo>
                  <a:cubicBezTo>
                    <a:pt x="1172" y="639"/>
                    <a:pt x="1113" y="645"/>
                    <a:pt x="1075" y="682"/>
                  </a:cubicBezTo>
                  <a:cubicBezTo>
                    <a:pt x="604" y="1154"/>
                    <a:pt x="604" y="1154"/>
                    <a:pt x="604" y="1154"/>
                  </a:cubicBezTo>
                  <a:cubicBezTo>
                    <a:pt x="565" y="1192"/>
                    <a:pt x="560" y="1254"/>
                    <a:pt x="593" y="1298"/>
                  </a:cubicBezTo>
                  <a:cubicBezTo>
                    <a:pt x="811" y="1596"/>
                    <a:pt x="811" y="1596"/>
                    <a:pt x="811" y="1596"/>
                  </a:cubicBezTo>
                  <a:cubicBezTo>
                    <a:pt x="934" y="1764"/>
                    <a:pt x="962" y="1980"/>
                    <a:pt x="886" y="2174"/>
                  </a:cubicBezTo>
                  <a:cubicBezTo>
                    <a:pt x="810" y="2368"/>
                    <a:pt x="642" y="2507"/>
                    <a:pt x="438" y="2546"/>
                  </a:cubicBezTo>
                  <a:cubicBezTo>
                    <a:pt x="90" y="2613"/>
                    <a:pt x="90" y="2613"/>
                    <a:pt x="90" y="2613"/>
                  </a:cubicBezTo>
                  <a:cubicBezTo>
                    <a:pt x="38" y="2623"/>
                    <a:pt x="0" y="2669"/>
                    <a:pt x="0" y="2722"/>
                  </a:cubicBezTo>
                  <a:cubicBezTo>
                    <a:pt x="0" y="3389"/>
                    <a:pt x="0" y="3389"/>
                    <a:pt x="0" y="3389"/>
                  </a:cubicBezTo>
                  <a:cubicBezTo>
                    <a:pt x="0" y="3444"/>
                    <a:pt x="40" y="3490"/>
                    <a:pt x="94" y="3499"/>
                  </a:cubicBezTo>
                  <a:cubicBezTo>
                    <a:pt x="459" y="3555"/>
                    <a:pt x="459" y="3555"/>
                    <a:pt x="459" y="3555"/>
                  </a:cubicBezTo>
                  <a:cubicBezTo>
                    <a:pt x="665" y="3586"/>
                    <a:pt x="838" y="3719"/>
                    <a:pt x="921" y="3910"/>
                  </a:cubicBezTo>
                  <a:cubicBezTo>
                    <a:pt x="1004" y="4101"/>
                    <a:pt x="984" y="4318"/>
                    <a:pt x="867" y="4491"/>
                  </a:cubicBezTo>
                  <a:cubicBezTo>
                    <a:pt x="669" y="4784"/>
                    <a:pt x="669" y="4784"/>
                    <a:pt x="669" y="4784"/>
                  </a:cubicBezTo>
                  <a:cubicBezTo>
                    <a:pt x="639" y="4828"/>
                    <a:pt x="645" y="4887"/>
                    <a:pt x="682" y="4925"/>
                  </a:cubicBezTo>
                  <a:cubicBezTo>
                    <a:pt x="1154" y="5396"/>
                    <a:pt x="1154" y="5396"/>
                    <a:pt x="1154" y="5396"/>
                  </a:cubicBezTo>
                  <a:cubicBezTo>
                    <a:pt x="1192" y="5435"/>
                    <a:pt x="1254" y="5440"/>
                    <a:pt x="1298" y="5407"/>
                  </a:cubicBezTo>
                  <a:cubicBezTo>
                    <a:pt x="1596" y="5189"/>
                    <a:pt x="1596" y="5189"/>
                    <a:pt x="1596" y="5189"/>
                  </a:cubicBezTo>
                  <a:cubicBezTo>
                    <a:pt x="1764" y="5066"/>
                    <a:pt x="1980" y="5038"/>
                    <a:pt x="2174" y="5114"/>
                  </a:cubicBezTo>
                  <a:cubicBezTo>
                    <a:pt x="2368" y="5190"/>
                    <a:pt x="2507" y="5358"/>
                    <a:pt x="2546" y="5562"/>
                  </a:cubicBezTo>
                  <a:cubicBezTo>
                    <a:pt x="2613" y="5910"/>
                    <a:pt x="2613" y="5910"/>
                    <a:pt x="2613" y="5910"/>
                  </a:cubicBezTo>
                  <a:cubicBezTo>
                    <a:pt x="2623" y="5962"/>
                    <a:pt x="2669" y="6000"/>
                    <a:pt x="2722" y="6000"/>
                  </a:cubicBezTo>
                  <a:cubicBezTo>
                    <a:pt x="3389" y="6000"/>
                    <a:pt x="3389" y="6000"/>
                    <a:pt x="3389" y="6000"/>
                  </a:cubicBezTo>
                  <a:cubicBezTo>
                    <a:pt x="3444" y="6000"/>
                    <a:pt x="3490" y="5960"/>
                    <a:pt x="3499" y="5906"/>
                  </a:cubicBezTo>
                  <a:cubicBezTo>
                    <a:pt x="3538" y="5649"/>
                    <a:pt x="3538" y="5649"/>
                    <a:pt x="3538" y="5649"/>
                  </a:cubicBezTo>
                  <a:cubicBezTo>
                    <a:pt x="3571" y="5439"/>
                    <a:pt x="3707" y="5264"/>
                    <a:pt x="3904" y="5183"/>
                  </a:cubicBezTo>
                  <a:cubicBezTo>
                    <a:pt x="4101" y="5102"/>
                    <a:pt x="4321" y="5128"/>
                    <a:pt x="4493" y="5254"/>
                  </a:cubicBezTo>
                  <a:cubicBezTo>
                    <a:pt x="4702" y="5407"/>
                    <a:pt x="4702" y="5407"/>
                    <a:pt x="4702" y="5407"/>
                  </a:cubicBezTo>
                  <a:cubicBezTo>
                    <a:pt x="4746" y="5440"/>
                    <a:pt x="4808" y="5435"/>
                    <a:pt x="4846" y="5396"/>
                  </a:cubicBezTo>
                  <a:cubicBezTo>
                    <a:pt x="5318" y="4925"/>
                    <a:pt x="5318" y="4925"/>
                    <a:pt x="5318" y="4925"/>
                  </a:cubicBezTo>
                  <a:cubicBezTo>
                    <a:pt x="5355" y="4887"/>
                    <a:pt x="5361" y="4828"/>
                    <a:pt x="5331" y="4784"/>
                  </a:cubicBezTo>
                  <a:cubicBezTo>
                    <a:pt x="5133" y="4491"/>
                    <a:pt x="5133" y="4491"/>
                    <a:pt x="5133" y="4491"/>
                  </a:cubicBezTo>
                  <a:cubicBezTo>
                    <a:pt x="5016" y="4318"/>
                    <a:pt x="4996" y="4101"/>
                    <a:pt x="5079" y="3910"/>
                  </a:cubicBezTo>
                  <a:cubicBezTo>
                    <a:pt x="5162" y="3719"/>
                    <a:pt x="5335" y="3586"/>
                    <a:pt x="5541" y="3555"/>
                  </a:cubicBezTo>
                  <a:cubicBezTo>
                    <a:pt x="5906" y="3499"/>
                    <a:pt x="5906" y="3499"/>
                    <a:pt x="5906" y="3499"/>
                  </a:cubicBezTo>
                  <a:cubicBezTo>
                    <a:pt x="5960" y="3490"/>
                    <a:pt x="6000" y="3444"/>
                    <a:pt x="6000" y="3389"/>
                  </a:cubicBezTo>
                  <a:cubicBezTo>
                    <a:pt x="6000" y="2722"/>
                    <a:pt x="6000" y="2722"/>
                    <a:pt x="6000" y="2722"/>
                  </a:cubicBezTo>
                  <a:cubicBezTo>
                    <a:pt x="6000" y="2669"/>
                    <a:pt x="5962" y="2623"/>
                    <a:pt x="5910" y="2613"/>
                  </a:cubicBezTo>
                  <a:close/>
                  <a:moveTo>
                    <a:pt x="5778" y="3294"/>
                  </a:moveTo>
                  <a:cubicBezTo>
                    <a:pt x="5507" y="3335"/>
                    <a:pt x="5507" y="3335"/>
                    <a:pt x="5507" y="3335"/>
                  </a:cubicBezTo>
                  <a:cubicBezTo>
                    <a:pt x="5226" y="3379"/>
                    <a:pt x="4989" y="3560"/>
                    <a:pt x="4875" y="3822"/>
                  </a:cubicBezTo>
                  <a:cubicBezTo>
                    <a:pt x="4761" y="4083"/>
                    <a:pt x="4789" y="4380"/>
                    <a:pt x="4949" y="4616"/>
                  </a:cubicBezTo>
                  <a:cubicBezTo>
                    <a:pt x="5096" y="4833"/>
                    <a:pt x="5096" y="4833"/>
                    <a:pt x="5096" y="4833"/>
                  </a:cubicBezTo>
                  <a:cubicBezTo>
                    <a:pt x="4757" y="5172"/>
                    <a:pt x="4757" y="5172"/>
                    <a:pt x="4757" y="5172"/>
                  </a:cubicBezTo>
                  <a:cubicBezTo>
                    <a:pt x="4624" y="5075"/>
                    <a:pt x="4624" y="5075"/>
                    <a:pt x="4624" y="5075"/>
                  </a:cubicBezTo>
                  <a:cubicBezTo>
                    <a:pt x="4389" y="4902"/>
                    <a:pt x="4088" y="4866"/>
                    <a:pt x="3819" y="4978"/>
                  </a:cubicBezTo>
                  <a:cubicBezTo>
                    <a:pt x="3550" y="5089"/>
                    <a:pt x="3363" y="5328"/>
                    <a:pt x="3318" y="5616"/>
                  </a:cubicBezTo>
                  <a:cubicBezTo>
                    <a:pt x="3294" y="5778"/>
                    <a:pt x="3294" y="5778"/>
                    <a:pt x="3294" y="5778"/>
                  </a:cubicBezTo>
                  <a:cubicBezTo>
                    <a:pt x="2814" y="5778"/>
                    <a:pt x="2814" y="5778"/>
                    <a:pt x="2814" y="5778"/>
                  </a:cubicBezTo>
                  <a:cubicBezTo>
                    <a:pt x="2764" y="5520"/>
                    <a:pt x="2764" y="5520"/>
                    <a:pt x="2764" y="5520"/>
                  </a:cubicBezTo>
                  <a:cubicBezTo>
                    <a:pt x="2711" y="5240"/>
                    <a:pt x="2520" y="5011"/>
                    <a:pt x="2255" y="4907"/>
                  </a:cubicBezTo>
                  <a:cubicBezTo>
                    <a:pt x="1990" y="4803"/>
                    <a:pt x="1694" y="4842"/>
                    <a:pt x="1464" y="5010"/>
                  </a:cubicBezTo>
                  <a:cubicBezTo>
                    <a:pt x="1243" y="5172"/>
                    <a:pt x="1243" y="5172"/>
                    <a:pt x="1243" y="5172"/>
                  </a:cubicBezTo>
                  <a:cubicBezTo>
                    <a:pt x="904" y="4833"/>
                    <a:pt x="904" y="4833"/>
                    <a:pt x="904" y="4833"/>
                  </a:cubicBezTo>
                  <a:cubicBezTo>
                    <a:pt x="1051" y="4616"/>
                    <a:pt x="1051" y="4616"/>
                    <a:pt x="1051" y="4616"/>
                  </a:cubicBezTo>
                  <a:cubicBezTo>
                    <a:pt x="1211" y="4380"/>
                    <a:pt x="1239" y="4083"/>
                    <a:pt x="1125" y="3822"/>
                  </a:cubicBezTo>
                  <a:cubicBezTo>
                    <a:pt x="1011" y="3560"/>
                    <a:pt x="774" y="3379"/>
                    <a:pt x="493" y="3335"/>
                  </a:cubicBezTo>
                  <a:cubicBezTo>
                    <a:pt x="222" y="3294"/>
                    <a:pt x="222" y="3294"/>
                    <a:pt x="222" y="3294"/>
                  </a:cubicBezTo>
                  <a:cubicBezTo>
                    <a:pt x="222" y="2814"/>
                    <a:pt x="222" y="2814"/>
                    <a:pt x="222" y="2814"/>
                  </a:cubicBezTo>
                  <a:cubicBezTo>
                    <a:pt x="480" y="2765"/>
                    <a:pt x="480" y="2765"/>
                    <a:pt x="480" y="2765"/>
                  </a:cubicBezTo>
                  <a:cubicBezTo>
                    <a:pt x="760" y="2711"/>
                    <a:pt x="989" y="2520"/>
                    <a:pt x="1093" y="2255"/>
                  </a:cubicBezTo>
                  <a:cubicBezTo>
                    <a:pt x="1197" y="1990"/>
                    <a:pt x="1159" y="1694"/>
                    <a:pt x="990" y="1464"/>
                  </a:cubicBezTo>
                  <a:cubicBezTo>
                    <a:pt x="828" y="1243"/>
                    <a:pt x="828" y="1243"/>
                    <a:pt x="828" y="1243"/>
                  </a:cubicBezTo>
                  <a:cubicBezTo>
                    <a:pt x="1167" y="904"/>
                    <a:pt x="1167" y="904"/>
                    <a:pt x="1167" y="904"/>
                  </a:cubicBezTo>
                  <a:cubicBezTo>
                    <a:pt x="1470" y="1109"/>
                    <a:pt x="1470" y="1109"/>
                    <a:pt x="1470" y="1109"/>
                  </a:cubicBezTo>
                  <a:cubicBezTo>
                    <a:pt x="1701" y="1266"/>
                    <a:pt x="1992" y="1295"/>
                    <a:pt x="2250" y="1188"/>
                  </a:cubicBezTo>
                  <a:cubicBezTo>
                    <a:pt x="2507" y="1082"/>
                    <a:pt x="2692" y="855"/>
                    <a:pt x="2745" y="581"/>
                  </a:cubicBezTo>
                  <a:cubicBezTo>
                    <a:pt x="2814" y="222"/>
                    <a:pt x="2814" y="222"/>
                    <a:pt x="2814" y="222"/>
                  </a:cubicBezTo>
                  <a:cubicBezTo>
                    <a:pt x="3294" y="222"/>
                    <a:pt x="3294" y="222"/>
                    <a:pt x="3294" y="222"/>
                  </a:cubicBezTo>
                  <a:cubicBezTo>
                    <a:pt x="3335" y="493"/>
                    <a:pt x="3335" y="493"/>
                    <a:pt x="3335" y="493"/>
                  </a:cubicBezTo>
                  <a:cubicBezTo>
                    <a:pt x="3379" y="774"/>
                    <a:pt x="3560" y="1011"/>
                    <a:pt x="3822" y="1125"/>
                  </a:cubicBezTo>
                  <a:cubicBezTo>
                    <a:pt x="4083" y="1239"/>
                    <a:pt x="4380" y="1211"/>
                    <a:pt x="4616" y="1051"/>
                  </a:cubicBezTo>
                  <a:cubicBezTo>
                    <a:pt x="4833" y="904"/>
                    <a:pt x="4833" y="904"/>
                    <a:pt x="4833" y="904"/>
                  </a:cubicBezTo>
                  <a:cubicBezTo>
                    <a:pt x="5172" y="1244"/>
                    <a:pt x="5172" y="1244"/>
                    <a:pt x="5172" y="1244"/>
                  </a:cubicBezTo>
                  <a:cubicBezTo>
                    <a:pt x="5010" y="1464"/>
                    <a:pt x="5010" y="1464"/>
                    <a:pt x="5010" y="1464"/>
                  </a:cubicBezTo>
                  <a:cubicBezTo>
                    <a:pt x="4841" y="1694"/>
                    <a:pt x="4803" y="1990"/>
                    <a:pt x="4907" y="2255"/>
                  </a:cubicBezTo>
                  <a:cubicBezTo>
                    <a:pt x="5011" y="2520"/>
                    <a:pt x="5241" y="2711"/>
                    <a:pt x="5521" y="2765"/>
                  </a:cubicBezTo>
                  <a:cubicBezTo>
                    <a:pt x="5778" y="2814"/>
                    <a:pt x="5778" y="2814"/>
                    <a:pt x="5778" y="2814"/>
                  </a:cubicBezTo>
                  <a:lnTo>
                    <a:pt x="5778" y="3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0">
              <a:extLst>
                <a:ext uri="{FF2B5EF4-FFF2-40B4-BE49-F238E27FC236}">
                  <a16:creationId xmlns="" xmlns:a16="http://schemas.microsoft.com/office/drawing/2014/main" id="{A67D591B-98ED-42BF-9108-9765FB80AFB4}"/>
                </a:ext>
              </a:extLst>
            </p:cNvPr>
            <p:cNvSpPr>
              <a:spLocks noEditPoints="1"/>
            </p:cNvSpPr>
            <p:nvPr/>
          </p:nvSpPr>
          <p:spPr bwMode="auto">
            <a:xfrm>
              <a:off x="307398" y="5568520"/>
              <a:ext cx="842473" cy="840340"/>
            </a:xfrm>
            <a:custGeom>
              <a:avLst/>
              <a:gdLst>
                <a:gd name="T0" fmla="*/ 1167 w 2333"/>
                <a:gd name="T1" fmla="*/ 0 h 2333"/>
                <a:gd name="T2" fmla="*/ 0 w 2333"/>
                <a:gd name="T3" fmla="*/ 1167 h 2333"/>
                <a:gd name="T4" fmla="*/ 1167 w 2333"/>
                <a:gd name="T5" fmla="*/ 2333 h 2333"/>
                <a:gd name="T6" fmla="*/ 2333 w 2333"/>
                <a:gd name="T7" fmla="*/ 1167 h 2333"/>
                <a:gd name="T8" fmla="*/ 1167 w 2333"/>
                <a:gd name="T9" fmla="*/ 0 h 2333"/>
                <a:gd name="T10" fmla="*/ 1167 w 2333"/>
                <a:gd name="T11" fmla="*/ 2111 h 2333"/>
                <a:gd name="T12" fmla="*/ 222 w 2333"/>
                <a:gd name="T13" fmla="*/ 1167 h 2333"/>
                <a:gd name="T14" fmla="*/ 1167 w 2333"/>
                <a:gd name="T15" fmla="*/ 222 h 2333"/>
                <a:gd name="T16" fmla="*/ 2111 w 2333"/>
                <a:gd name="T17" fmla="*/ 1167 h 2333"/>
                <a:gd name="T18" fmla="*/ 1167 w 2333"/>
                <a:gd name="T19" fmla="*/ 2111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3" h="2333">
                  <a:moveTo>
                    <a:pt x="1167" y="0"/>
                  </a:moveTo>
                  <a:cubicBezTo>
                    <a:pt x="523" y="0"/>
                    <a:pt x="0" y="523"/>
                    <a:pt x="0" y="1167"/>
                  </a:cubicBezTo>
                  <a:cubicBezTo>
                    <a:pt x="0" y="1810"/>
                    <a:pt x="523" y="2333"/>
                    <a:pt x="1167" y="2333"/>
                  </a:cubicBezTo>
                  <a:cubicBezTo>
                    <a:pt x="1810" y="2333"/>
                    <a:pt x="2333" y="1810"/>
                    <a:pt x="2333" y="1167"/>
                  </a:cubicBezTo>
                  <a:cubicBezTo>
                    <a:pt x="2333" y="523"/>
                    <a:pt x="1810" y="0"/>
                    <a:pt x="1167" y="0"/>
                  </a:cubicBezTo>
                  <a:close/>
                  <a:moveTo>
                    <a:pt x="1167" y="2111"/>
                  </a:moveTo>
                  <a:cubicBezTo>
                    <a:pt x="646" y="2111"/>
                    <a:pt x="222" y="1687"/>
                    <a:pt x="222" y="1167"/>
                  </a:cubicBezTo>
                  <a:cubicBezTo>
                    <a:pt x="222" y="646"/>
                    <a:pt x="646" y="222"/>
                    <a:pt x="1167" y="222"/>
                  </a:cubicBezTo>
                  <a:cubicBezTo>
                    <a:pt x="1687" y="222"/>
                    <a:pt x="2111" y="646"/>
                    <a:pt x="2111" y="1167"/>
                  </a:cubicBezTo>
                  <a:cubicBezTo>
                    <a:pt x="2111" y="1687"/>
                    <a:pt x="1687" y="2111"/>
                    <a:pt x="1167" y="211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1">
              <a:extLst>
                <a:ext uri="{FF2B5EF4-FFF2-40B4-BE49-F238E27FC236}">
                  <a16:creationId xmlns="" xmlns:a16="http://schemas.microsoft.com/office/drawing/2014/main" id="{6D32C528-EC3D-4053-BC54-13E2C35ED450}"/>
                </a:ext>
              </a:extLst>
            </p:cNvPr>
            <p:cNvSpPr>
              <a:spLocks noEditPoints="1"/>
            </p:cNvSpPr>
            <p:nvPr/>
          </p:nvSpPr>
          <p:spPr bwMode="auto">
            <a:xfrm>
              <a:off x="507822" y="5768410"/>
              <a:ext cx="441625" cy="440559"/>
            </a:xfrm>
            <a:custGeom>
              <a:avLst/>
              <a:gdLst>
                <a:gd name="T0" fmla="*/ 612 w 1223"/>
                <a:gd name="T1" fmla="*/ 0 h 1223"/>
                <a:gd name="T2" fmla="*/ 0 w 1223"/>
                <a:gd name="T3" fmla="*/ 612 h 1223"/>
                <a:gd name="T4" fmla="*/ 612 w 1223"/>
                <a:gd name="T5" fmla="*/ 1223 h 1223"/>
                <a:gd name="T6" fmla="*/ 1223 w 1223"/>
                <a:gd name="T7" fmla="*/ 612 h 1223"/>
                <a:gd name="T8" fmla="*/ 612 w 1223"/>
                <a:gd name="T9" fmla="*/ 0 h 1223"/>
                <a:gd name="T10" fmla="*/ 612 w 1223"/>
                <a:gd name="T11" fmla="*/ 1000 h 1223"/>
                <a:gd name="T12" fmla="*/ 223 w 1223"/>
                <a:gd name="T13" fmla="*/ 612 h 1223"/>
                <a:gd name="T14" fmla="*/ 612 w 1223"/>
                <a:gd name="T15" fmla="*/ 223 h 1223"/>
                <a:gd name="T16" fmla="*/ 1000 w 1223"/>
                <a:gd name="T17" fmla="*/ 612 h 1223"/>
                <a:gd name="T18" fmla="*/ 612 w 1223"/>
                <a:gd name="T19" fmla="*/ 100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1223">
                  <a:moveTo>
                    <a:pt x="612" y="0"/>
                  </a:moveTo>
                  <a:cubicBezTo>
                    <a:pt x="275" y="0"/>
                    <a:pt x="0" y="275"/>
                    <a:pt x="0" y="612"/>
                  </a:cubicBezTo>
                  <a:cubicBezTo>
                    <a:pt x="0" y="948"/>
                    <a:pt x="275" y="1223"/>
                    <a:pt x="612" y="1223"/>
                  </a:cubicBezTo>
                  <a:cubicBezTo>
                    <a:pt x="949" y="1223"/>
                    <a:pt x="1223" y="948"/>
                    <a:pt x="1223" y="612"/>
                  </a:cubicBezTo>
                  <a:cubicBezTo>
                    <a:pt x="1223" y="275"/>
                    <a:pt x="949" y="0"/>
                    <a:pt x="612" y="0"/>
                  </a:cubicBezTo>
                  <a:close/>
                  <a:moveTo>
                    <a:pt x="612" y="1000"/>
                  </a:moveTo>
                  <a:cubicBezTo>
                    <a:pt x="397" y="1000"/>
                    <a:pt x="223" y="826"/>
                    <a:pt x="223" y="612"/>
                  </a:cubicBezTo>
                  <a:cubicBezTo>
                    <a:pt x="223" y="397"/>
                    <a:pt x="397" y="223"/>
                    <a:pt x="612" y="223"/>
                  </a:cubicBezTo>
                  <a:cubicBezTo>
                    <a:pt x="826" y="223"/>
                    <a:pt x="1000" y="397"/>
                    <a:pt x="1000" y="612"/>
                  </a:cubicBezTo>
                  <a:cubicBezTo>
                    <a:pt x="1000" y="826"/>
                    <a:pt x="826" y="1000"/>
                    <a:pt x="612" y="100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 xmlns:a16="http://schemas.microsoft.com/office/drawing/2014/main" id="{A6733AFA-4D51-4DA6-8CD4-93479C795A90}"/>
              </a:ext>
            </a:extLst>
          </p:cNvPr>
          <p:cNvSpPr txBox="1"/>
          <p:nvPr/>
        </p:nvSpPr>
        <p:spPr>
          <a:xfrm>
            <a:off x="8589178" y="4325723"/>
            <a:ext cx="3337882" cy="461665"/>
          </a:xfrm>
          <a:prstGeom prst="rect">
            <a:avLst/>
          </a:prstGeom>
          <a:noFill/>
        </p:spPr>
        <p:txBody>
          <a:bodyPr wrap="square" rtlCol="0" anchor="t">
            <a:spAutoFit/>
          </a:bodyPr>
          <a:lstStyle/>
          <a:p>
            <a:r>
              <a:rPr lang="en-US" b="1" kern="0" dirty="0" err="1" smtClean="0">
                <a:solidFill>
                  <a:schemeClr val="bg1"/>
                </a:solidFill>
                <a:latin typeface="Arial" panose="020B0604020202020204" pitchFamily="34" charset="0"/>
                <a:cs typeface="Arial" panose="020B0604020202020204" pitchFamily="34" charset="0"/>
              </a:rPr>
              <a:t>Cognitives</a:t>
            </a:r>
            <a:r>
              <a:rPr lang="en-US" b="1" kern="0" dirty="0" smtClean="0">
                <a:solidFill>
                  <a:schemeClr val="bg1"/>
                </a:solidFill>
                <a:latin typeface="Arial" panose="020B0604020202020204" pitchFamily="34" charset="0"/>
                <a:cs typeface="Arial" panose="020B0604020202020204" pitchFamily="34" charset="0"/>
              </a:rPr>
              <a:t> Services</a:t>
            </a:r>
            <a:endParaRPr lang="en-US" b="1" kern="0" dirty="0">
              <a:solidFill>
                <a:schemeClr val="bg1"/>
              </a:solidFill>
              <a:latin typeface="Arial" panose="020B0604020202020204" pitchFamily="34" charset="0"/>
              <a:cs typeface="Arial" panose="020B0604020202020204" pitchFamily="34" charset="0"/>
            </a:endParaRPr>
          </a:p>
        </p:txBody>
      </p:sp>
      <p:grpSp>
        <p:nvGrpSpPr>
          <p:cNvPr id="29" name="Group 28">
            <a:extLst>
              <a:ext uri="{FF2B5EF4-FFF2-40B4-BE49-F238E27FC236}">
                <a16:creationId xmlns="" xmlns:a16="http://schemas.microsoft.com/office/drawing/2014/main" id="{D82DD403-552D-44FB-BA24-988CA0418358}"/>
              </a:ext>
            </a:extLst>
          </p:cNvPr>
          <p:cNvGrpSpPr/>
          <p:nvPr/>
        </p:nvGrpSpPr>
        <p:grpSpPr>
          <a:xfrm>
            <a:off x="8668274" y="3747633"/>
            <a:ext cx="558137" cy="482483"/>
            <a:chOff x="12576176" y="1797051"/>
            <a:chExt cx="12906375" cy="11156949"/>
          </a:xfrm>
          <a:solidFill>
            <a:schemeClr val="bg1"/>
          </a:solidFill>
        </p:grpSpPr>
        <p:sp>
          <p:nvSpPr>
            <p:cNvPr id="30" name="Freeform 9">
              <a:extLst>
                <a:ext uri="{FF2B5EF4-FFF2-40B4-BE49-F238E27FC236}">
                  <a16:creationId xmlns="" xmlns:a16="http://schemas.microsoft.com/office/drawing/2014/main" id="{A40C4F3E-AC6C-4430-8D34-24CA63245B5D}"/>
                </a:ext>
              </a:extLst>
            </p:cNvPr>
            <p:cNvSpPr>
              <a:spLocks noEditPoints="1"/>
            </p:cNvSpPr>
            <p:nvPr/>
          </p:nvSpPr>
          <p:spPr bwMode="auto">
            <a:xfrm>
              <a:off x="12576176" y="1797051"/>
              <a:ext cx="12906375" cy="11156949"/>
            </a:xfrm>
            <a:custGeom>
              <a:avLst/>
              <a:gdLst>
                <a:gd name="T0" fmla="*/ 5600 w 6000"/>
                <a:gd name="T1" fmla="*/ 2600 h 5200"/>
                <a:gd name="T2" fmla="*/ 5100 w 6000"/>
                <a:gd name="T3" fmla="*/ 0 h 5200"/>
                <a:gd name="T4" fmla="*/ 400 w 6000"/>
                <a:gd name="T5" fmla="*/ 500 h 5200"/>
                <a:gd name="T6" fmla="*/ 300 w 6000"/>
                <a:gd name="T7" fmla="*/ 2000 h 5200"/>
                <a:gd name="T8" fmla="*/ 0 w 6000"/>
                <a:gd name="T9" fmla="*/ 4900 h 5200"/>
                <a:gd name="T10" fmla="*/ 4100 w 6000"/>
                <a:gd name="T11" fmla="*/ 5200 h 5200"/>
                <a:gd name="T12" fmla="*/ 3700 w 6000"/>
                <a:gd name="T13" fmla="*/ 4600 h 5200"/>
                <a:gd name="T14" fmla="*/ 3400 w 6000"/>
                <a:gd name="T15" fmla="*/ 4000 h 5200"/>
                <a:gd name="T16" fmla="*/ 4600 w 6000"/>
                <a:gd name="T17" fmla="*/ 4900 h 5200"/>
                <a:gd name="T18" fmla="*/ 5700 w 6000"/>
                <a:gd name="T19" fmla="*/ 5200 h 5200"/>
                <a:gd name="T20" fmla="*/ 6000 w 6000"/>
                <a:gd name="T21" fmla="*/ 2900 h 5200"/>
                <a:gd name="T22" fmla="*/ 2200 w 6000"/>
                <a:gd name="T23" fmla="*/ 4900 h 5200"/>
                <a:gd name="T24" fmla="*/ 300 w 6000"/>
                <a:gd name="T25" fmla="*/ 5000 h 5200"/>
                <a:gd name="T26" fmla="*/ 200 w 6000"/>
                <a:gd name="T27" fmla="*/ 4800 h 5200"/>
                <a:gd name="T28" fmla="*/ 2200 w 6000"/>
                <a:gd name="T29" fmla="*/ 4900 h 5200"/>
                <a:gd name="T30" fmla="*/ 200 w 6000"/>
                <a:gd name="T31" fmla="*/ 4600 h 5200"/>
                <a:gd name="T32" fmla="*/ 300 w 6000"/>
                <a:gd name="T33" fmla="*/ 2200 h 5200"/>
                <a:gd name="T34" fmla="*/ 2200 w 6000"/>
                <a:gd name="T35" fmla="*/ 2300 h 5200"/>
                <a:gd name="T36" fmla="*/ 3700 w 6000"/>
                <a:gd name="T37" fmla="*/ 4800 h 5200"/>
                <a:gd name="T38" fmla="*/ 2382 w 6000"/>
                <a:gd name="T39" fmla="*/ 5000 h 5200"/>
                <a:gd name="T40" fmla="*/ 2400 w 6000"/>
                <a:gd name="T41" fmla="*/ 4800 h 5200"/>
                <a:gd name="T42" fmla="*/ 2400 w 6000"/>
                <a:gd name="T43" fmla="*/ 4600 h 5200"/>
                <a:gd name="T44" fmla="*/ 2600 w 6000"/>
                <a:gd name="T45" fmla="*/ 4000 h 5200"/>
                <a:gd name="T46" fmla="*/ 2400 w 6000"/>
                <a:gd name="T47" fmla="*/ 4600 h 5200"/>
                <a:gd name="T48" fmla="*/ 2800 w 6000"/>
                <a:gd name="T49" fmla="*/ 4000 h 5200"/>
                <a:gd name="T50" fmla="*/ 3200 w 6000"/>
                <a:gd name="T51" fmla="*/ 4600 h 5200"/>
                <a:gd name="T52" fmla="*/ 4600 w 6000"/>
                <a:gd name="T53" fmla="*/ 3800 h 5200"/>
                <a:gd name="T54" fmla="*/ 2400 w 6000"/>
                <a:gd name="T55" fmla="*/ 3200 h 5200"/>
                <a:gd name="T56" fmla="*/ 4600 w 6000"/>
                <a:gd name="T57" fmla="*/ 3800 h 5200"/>
                <a:gd name="T58" fmla="*/ 4600 w 6000"/>
                <a:gd name="T59" fmla="*/ 3000 h 5200"/>
                <a:gd name="T60" fmla="*/ 2400 w 6000"/>
                <a:gd name="T61" fmla="*/ 2300 h 5200"/>
                <a:gd name="T62" fmla="*/ 2371 w 6000"/>
                <a:gd name="T63" fmla="*/ 2161 h 5200"/>
                <a:gd name="T64" fmla="*/ 3358 w 6000"/>
                <a:gd name="T65" fmla="*/ 1029 h 5200"/>
                <a:gd name="T66" fmla="*/ 2229 w 6000"/>
                <a:gd name="T67" fmla="*/ 2019 h 5200"/>
                <a:gd name="T68" fmla="*/ 2100 w 6000"/>
                <a:gd name="T69" fmla="*/ 2000 h 5200"/>
                <a:gd name="T70" fmla="*/ 600 w 6000"/>
                <a:gd name="T71" fmla="*/ 500 h 5200"/>
                <a:gd name="T72" fmla="*/ 5100 w 6000"/>
                <a:gd name="T73" fmla="*/ 200 h 5200"/>
                <a:gd name="T74" fmla="*/ 5400 w 6000"/>
                <a:gd name="T75" fmla="*/ 2600 h 5200"/>
                <a:gd name="T76" fmla="*/ 4600 w 6000"/>
                <a:gd name="T77" fmla="*/ 2900 h 5200"/>
                <a:gd name="T78" fmla="*/ 5700 w 6000"/>
                <a:gd name="T79" fmla="*/ 5000 h 5200"/>
                <a:gd name="T80" fmla="*/ 4800 w 6000"/>
                <a:gd name="T81" fmla="*/ 4900 h 5200"/>
                <a:gd name="T82" fmla="*/ 5800 w 6000"/>
                <a:gd name="T83" fmla="*/ 4800 h 5200"/>
                <a:gd name="T84" fmla="*/ 5800 w 6000"/>
                <a:gd name="T85" fmla="*/ 4600 h 5200"/>
                <a:gd name="T86" fmla="*/ 4800 w 6000"/>
                <a:gd name="T87" fmla="*/ 2900 h 5200"/>
                <a:gd name="T88" fmla="*/ 5700 w 6000"/>
                <a:gd name="T89" fmla="*/ 2800 h 5200"/>
                <a:gd name="T90" fmla="*/ 5800 w 6000"/>
                <a:gd name="T91" fmla="*/ 4600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00" h="5200">
                  <a:moveTo>
                    <a:pt x="5700" y="2600"/>
                  </a:moveTo>
                  <a:cubicBezTo>
                    <a:pt x="5600" y="2600"/>
                    <a:pt x="5600" y="2600"/>
                    <a:pt x="5600" y="2600"/>
                  </a:cubicBezTo>
                  <a:cubicBezTo>
                    <a:pt x="5600" y="500"/>
                    <a:pt x="5600" y="500"/>
                    <a:pt x="5600" y="500"/>
                  </a:cubicBezTo>
                  <a:cubicBezTo>
                    <a:pt x="5600" y="224"/>
                    <a:pt x="5376" y="0"/>
                    <a:pt x="5100" y="0"/>
                  </a:cubicBezTo>
                  <a:cubicBezTo>
                    <a:pt x="900" y="0"/>
                    <a:pt x="900" y="0"/>
                    <a:pt x="900" y="0"/>
                  </a:cubicBezTo>
                  <a:cubicBezTo>
                    <a:pt x="624" y="0"/>
                    <a:pt x="400" y="224"/>
                    <a:pt x="400" y="500"/>
                  </a:cubicBezTo>
                  <a:cubicBezTo>
                    <a:pt x="400" y="2000"/>
                    <a:pt x="400" y="2000"/>
                    <a:pt x="400" y="2000"/>
                  </a:cubicBezTo>
                  <a:cubicBezTo>
                    <a:pt x="300" y="2000"/>
                    <a:pt x="300" y="2000"/>
                    <a:pt x="300" y="2000"/>
                  </a:cubicBezTo>
                  <a:cubicBezTo>
                    <a:pt x="134" y="2000"/>
                    <a:pt x="0" y="2134"/>
                    <a:pt x="0" y="2300"/>
                  </a:cubicBezTo>
                  <a:cubicBezTo>
                    <a:pt x="0" y="4900"/>
                    <a:pt x="0" y="4900"/>
                    <a:pt x="0" y="4900"/>
                  </a:cubicBezTo>
                  <a:cubicBezTo>
                    <a:pt x="0" y="5066"/>
                    <a:pt x="134" y="5200"/>
                    <a:pt x="300" y="5200"/>
                  </a:cubicBezTo>
                  <a:cubicBezTo>
                    <a:pt x="4100" y="5200"/>
                    <a:pt x="4100" y="5200"/>
                    <a:pt x="4100" y="5200"/>
                  </a:cubicBezTo>
                  <a:cubicBezTo>
                    <a:pt x="4155" y="5200"/>
                    <a:pt x="4200" y="5155"/>
                    <a:pt x="4200" y="5100"/>
                  </a:cubicBezTo>
                  <a:cubicBezTo>
                    <a:pt x="4200" y="4824"/>
                    <a:pt x="3976" y="4600"/>
                    <a:pt x="3700" y="4600"/>
                  </a:cubicBezTo>
                  <a:cubicBezTo>
                    <a:pt x="3400" y="4600"/>
                    <a:pt x="3400" y="4600"/>
                    <a:pt x="3400" y="4600"/>
                  </a:cubicBezTo>
                  <a:cubicBezTo>
                    <a:pt x="3400" y="4000"/>
                    <a:pt x="3400" y="4000"/>
                    <a:pt x="3400" y="4000"/>
                  </a:cubicBezTo>
                  <a:cubicBezTo>
                    <a:pt x="4600" y="4000"/>
                    <a:pt x="4600" y="4000"/>
                    <a:pt x="4600" y="4000"/>
                  </a:cubicBezTo>
                  <a:cubicBezTo>
                    <a:pt x="4600" y="4900"/>
                    <a:pt x="4600" y="4900"/>
                    <a:pt x="4600" y="4900"/>
                  </a:cubicBezTo>
                  <a:cubicBezTo>
                    <a:pt x="4600" y="5066"/>
                    <a:pt x="4734" y="5200"/>
                    <a:pt x="4900" y="5200"/>
                  </a:cubicBezTo>
                  <a:cubicBezTo>
                    <a:pt x="5700" y="5200"/>
                    <a:pt x="5700" y="5200"/>
                    <a:pt x="5700" y="5200"/>
                  </a:cubicBezTo>
                  <a:cubicBezTo>
                    <a:pt x="5866" y="5200"/>
                    <a:pt x="6000" y="5066"/>
                    <a:pt x="6000" y="4900"/>
                  </a:cubicBezTo>
                  <a:cubicBezTo>
                    <a:pt x="6000" y="2900"/>
                    <a:pt x="6000" y="2900"/>
                    <a:pt x="6000" y="2900"/>
                  </a:cubicBezTo>
                  <a:cubicBezTo>
                    <a:pt x="6000" y="2734"/>
                    <a:pt x="5866" y="2600"/>
                    <a:pt x="5700" y="2600"/>
                  </a:cubicBezTo>
                  <a:close/>
                  <a:moveTo>
                    <a:pt x="2200" y="4900"/>
                  </a:moveTo>
                  <a:cubicBezTo>
                    <a:pt x="2200" y="4955"/>
                    <a:pt x="2155" y="5000"/>
                    <a:pt x="2100" y="5000"/>
                  </a:cubicBezTo>
                  <a:cubicBezTo>
                    <a:pt x="300" y="5000"/>
                    <a:pt x="300" y="5000"/>
                    <a:pt x="300" y="5000"/>
                  </a:cubicBezTo>
                  <a:cubicBezTo>
                    <a:pt x="245" y="5000"/>
                    <a:pt x="200" y="4955"/>
                    <a:pt x="200" y="4900"/>
                  </a:cubicBezTo>
                  <a:cubicBezTo>
                    <a:pt x="200" y="4800"/>
                    <a:pt x="200" y="4800"/>
                    <a:pt x="200" y="4800"/>
                  </a:cubicBezTo>
                  <a:cubicBezTo>
                    <a:pt x="2200" y="4800"/>
                    <a:pt x="2200" y="4800"/>
                    <a:pt x="2200" y="4800"/>
                  </a:cubicBezTo>
                  <a:lnTo>
                    <a:pt x="2200" y="4900"/>
                  </a:lnTo>
                  <a:close/>
                  <a:moveTo>
                    <a:pt x="2200" y="4600"/>
                  </a:moveTo>
                  <a:cubicBezTo>
                    <a:pt x="200" y="4600"/>
                    <a:pt x="200" y="4600"/>
                    <a:pt x="200" y="4600"/>
                  </a:cubicBezTo>
                  <a:cubicBezTo>
                    <a:pt x="200" y="2300"/>
                    <a:pt x="200" y="2300"/>
                    <a:pt x="200" y="2300"/>
                  </a:cubicBezTo>
                  <a:cubicBezTo>
                    <a:pt x="200" y="2245"/>
                    <a:pt x="245" y="2200"/>
                    <a:pt x="300" y="2200"/>
                  </a:cubicBezTo>
                  <a:cubicBezTo>
                    <a:pt x="2100" y="2200"/>
                    <a:pt x="2100" y="2200"/>
                    <a:pt x="2100" y="2200"/>
                  </a:cubicBezTo>
                  <a:cubicBezTo>
                    <a:pt x="2155" y="2200"/>
                    <a:pt x="2200" y="2245"/>
                    <a:pt x="2200" y="2300"/>
                  </a:cubicBezTo>
                  <a:lnTo>
                    <a:pt x="2200" y="4600"/>
                  </a:lnTo>
                  <a:close/>
                  <a:moveTo>
                    <a:pt x="3700" y="4800"/>
                  </a:moveTo>
                  <a:cubicBezTo>
                    <a:pt x="3827" y="4800"/>
                    <a:pt x="3940" y="4880"/>
                    <a:pt x="3983" y="5000"/>
                  </a:cubicBezTo>
                  <a:cubicBezTo>
                    <a:pt x="2382" y="5000"/>
                    <a:pt x="2382" y="5000"/>
                    <a:pt x="2382" y="5000"/>
                  </a:cubicBezTo>
                  <a:cubicBezTo>
                    <a:pt x="2393" y="4968"/>
                    <a:pt x="2400" y="4934"/>
                    <a:pt x="2400" y="4900"/>
                  </a:cubicBezTo>
                  <a:cubicBezTo>
                    <a:pt x="2400" y="4800"/>
                    <a:pt x="2400" y="4800"/>
                    <a:pt x="2400" y="4800"/>
                  </a:cubicBezTo>
                  <a:lnTo>
                    <a:pt x="3700" y="4800"/>
                  </a:lnTo>
                  <a:close/>
                  <a:moveTo>
                    <a:pt x="2400" y="4600"/>
                  </a:moveTo>
                  <a:cubicBezTo>
                    <a:pt x="2400" y="4000"/>
                    <a:pt x="2400" y="4000"/>
                    <a:pt x="2400" y="4000"/>
                  </a:cubicBezTo>
                  <a:cubicBezTo>
                    <a:pt x="2600" y="4000"/>
                    <a:pt x="2600" y="4000"/>
                    <a:pt x="2600" y="4000"/>
                  </a:cubicBezTo>
                  <a:cubicBezTo>
                    <a:pt x="2600" y="4600"/>
                    <a:pt x="2600" y="4600"/>
                    <a:pt x="2600" y="4600"/>
                  </a:cubicBezTo>
                  <a:lnTo>
                    <a:pt x="2400" y="4600"/>
                  </a:lnTo>
                  <a:close/>
                  <a:moveTo>
                    <a:pt x="2800" y="4600"/>
                  </a:moveTo>
                  <a:cubicBezTo>
                    <a:pt x="2800" y="4000"/>
                    <a:pt x="2800" y="4000"/>
                    <a:pt x="2800" y="4000"/>
                  </a:cubicBezTo>
                  <a:cubicBezTo>
                    <a:pt x="3200" y="4000"/>
                    <a:pt x="3200" y="4000"/>
                    <a:pt x="3200" y="4000"/>
                  </a:cubicBezTo>
                  <a:cubicBezTo>
                    <a:pt x="3200" y="4600"/>
                    <a:pt x="3200" y="4600"/>
                    <a:pt x="3200" y="4600"/>
                  </a:cubicBezTo>
                  <a:lnTo>
                    <a:pt x="2800" y="4600"/>
                  </a:lnTo>
                  <a:close/>
                  <a:moveTo>
                    <a:pt x="4600" y="3800"/>
                  </a:moveTo>
                  <a:cubicBezTo>
                    <a:pt x="2400" y="3800"/>
                    <a:pt x="2400" y="3800"/>
                    <a:pt x="2400" y="3800"/>
                  </a:cubicBezTo>
                  <a:cubicBezTo>
                    <a:pt x="2400" y="3200"/>
                    <a:pt x="2400" y="3200"/>
                    <a:pt x="2400" y="3200"/>
                  </a:cubicBezTo>
                  <a:cubicBezTo>
                    <a:pt x="4600" y="3200"/>
                    <a:pt x="4600" y="3200"/>
                    <a:pt x="4600" y="3200"/>
                  </a:cubicBezTo>
                  <a:lnTo>
                    <a:pt x="4600" y="3800"/>
                  </a:lnTo>
                  <a:close/>
                  <a:moveTo>
                    <a:pt x="4600" y="2900"/>
                  </a:moveTo>
                  <a:cubicBezTo>
                    <a:pt x="4600" y="3000"/>
                    <a:pt x="4600" y="3000"/>
                    <a:pt x="4600" y="3000"/>
                  </a:cubicBezTo>
                  <a:cubicBezTo>
                    <a:pt x="2400" y="3000"/>
                    <a:pt x="2400" y="3000"/>
                    <a:pt x="2400" y="3000"/>
                  </a:cubicBezTo>
                  <a:cubicBezTo>
                    <a:pt x="2400" y="2300"/>
                    <a:pt x="2400" y="2300"/>
                    <a:pt x="2400" y="2300"/>
                  </a:cubicBezTo>
                  <a:cubicBezTo>
                    <a:pt x="2400" y="2253"/>
                    <a:pt x="2388" y="2206"/>
                    <a:pt x="2366" y="2164"/>
                  </a:cubicBezTo>
                  <a:cubicBezTo>
                    <a:pt x="2367" y="2162"/>
                    <a:pt x="2369" y="2162"/>
                    <a:pt x="2371" y="2161"/>
                  </a:cubicBezTo>
                  <a:cubicBezTo>
                    <a:pt x="3361" y="1171"/>
                    <a:pt x="3361" y="1171"/>
                    <a:pt x="3361" y="1171"/>
                  </a:cubicBezTo>
                  <a:cubicBezTo>
                    <a:pt x="3399" y="1131"/>
                    <a:pt x="3398" y="1068"/>
                    <a:pt x="3358" y="1029"/>
                  </a:cubicBezTo>
                  <a:cubicBezTo>
                    <a:pt x="3320" y="992"/>
                    <a:pt x="3258" y="992"/>
                    <a:pt x="3219" y="1029"/>
                  </a:cubicBezTo>
                  <a:cubicBezTo>
                    <a:pt x="2229" y="2019"/>
                    <a:pt x="2229" y="2019"/>
                    <a:pt x="2229" y="2019"/>
                  </a:cubicBezTo>
                  <a:cubicBezTo>
                    <a:pt x="2227" y="2022"/>
                    <a:pt x="2226" y="2025"/>
                    <a:pt x="2224" y="2027"/>
                  </a:cubicBezTo>
                  <a:cubicBezTo>
                    <a:pt x="2185" y="2009"/>
                    <a:pt x="2143" y="2000"/>
                    <a:pt x="2100" y="2000"/>
                  </a:cubicBezTo>
                  <a:cubicBezTo>
                    <a:pt x="600" y="2000"/>
                    <a:pt x="600" y="2000"/>
                    <a:pt x="600" y="2000"/>
                  </a:cubicBezTo>
                  <a:cubicBezTo>
                    <a:pt x="600" y="500"/>
                    <a:pt x="600" y="500"/>
                    <a:pt x="600" y="500"/>
                  </a:cubicBezTo>
                  <a:cubicBezTo>
                    <a:pt x="600" y="334"/>
                    <a:pt x="734" y="200"/>
                    <a:pt x="900" y="200"/>
                  </a:cubicBezTo>
                  <a:cubicBezTo>
                    <a:pt x="5100" y="200"/>
                    <a:pt x="5100" y="200"/>
                    <a:pt x="5100" y="200"/>
                  </a:cubicBezTo>
                  <a:cubicBezTo>
                    <a:pt x="5266" y="200"/>
                    <a:pt x="5400" y="334"/>
                    <a:pt x="5400" y="500"/>
                  </a:cubicBezTo>
                  <a:cubicBezTo>
                    <a:pt x="5400" y="2600"/>
                    <a:pt x="5400" y="2600"/>
                    <a:pt x="5400" y="2600"/>
                  </a:cubicBezTo>
                  <a:cubicBezTo>
                    <a:pt x="4900" y="2600"/>
                    <a:pt x="4900" y="2600"/>
                    <a:pt x="4900" y="2600"/>
                  </a:cubicBezTo>
                  <a:cubicBezTo>
                    <a:pt x="4734" y="2600"/>
                    <a:pt x="4600" y="2734"/>
                    <a:pt x="4600" y="2900"/>
                  </a:cubicBezTo>
                  <a:close/>
                  <a:moveTo>
                    <a:pt x="5800" y="4900"/>
                  </a:moveTo>
                  <a:cubicBezTo>
                    <a:pt x="5800" y="4955"/>
                    <a:pt x="5755" y="5000"/>
                    <a:pt x="5700" y="5000"/>
                  </a:cubicBezTo>
                  <a:cubicBezTo>
                    <a:pt x="4900" y="5000"/>
                    <a:pt x="4900" y="5000"/>
                    <a:pt x="4900" y="5000"/>
                  </a:cubicBezTo>
                  <a:cubicBezTo>
                    <a:pt x="4845" y="5000"/>
                    <a:pt x="4800" y="4955"/>
                    <a:pt x="4800" y="4900"/>
                  </a:cubicBezTo>
                  <a:cubicBezTo>
                    <a:pt x="4800" y="4800"/>
                    <a:pt x="4800" y="4800"/>
                    <a:pt x="4800" y="4800"/>
                  </a:cubicBezTo>
                  <a:cubicBezTo>
                    <a:pt x="5800" y="4800"/>
                    <a:pt x="5800" y="4800"/>
                    <a:pt x="5800" y="4800"/>
                  </a:cubicBezTo>
                  <a:lnTo>
                    <a:pt x="5800" y="4900"/>
                  </a:lnTo>
                  <a:close/>
                  <a:moveTo>
                    <a:pt x="5800" y="4600"/>
                  </a:moveTo>
                  <a:cubicBezTo>
                    <a:pt x="4800" y="4600"/>
                    <a:pt x="4800" y="4600"/>
                    <a:pt x="4800" y="4600"/>
                  </a:cubicBezTo>
                  <a:cubicBezTo>
                    <a:pt x="4800" y="2900"/>
                    <a:pt x="4800" y="2900"/>
                    <a:pt x="4800" y="2900"/>
                  </a:cubicBezTo>
                  <a:cubicBezTo>
                    <a:pt x="4800" y="2845"/>
                    <a:pt x="4845" y="2800"/>
                    <a:pt x="4900" y="2800"/>
                  </a:cubicBezTo>
                  <a:cubicBezTo>
                    <a:pt x="5700" y="2800"/>
                    <a:pt x="5700" y="2800"/>
                    <a:pt x="5700" y="2800"/>
                  </a:cubicBezTo>
                  <a:cubicBezTo>
                    <a:pt x="5755" y="2800"/>
                    <a:pt x="5800" y="2845"/>
                    <a:pt x="5800" y="2900"/>
                  </a:cubicBezTo>
                  <a:lnTo>
                    <a:pt x="5800" y="46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10">
              <a:extLst>
                <a:ext uri="{FF2B5EF4-FFF2-40B4-BE49-F238E27FC236}">
                  <a16:creationId xmlns="" xmlns:a16="http://schemas.microsoft.com/office/drawing/2014/main" id="{5A3D97A8-86A1-45EF-BD5D-495DE895619F}"/>
                </a:ext>
              </a:extLst>
            </p:cNvPr>
            <p:cNvSpPr>
              <a:spLocks/>
            </p:cNvSpPr>
            <p:nvPr/>
          </p:nvSpPr>
          <p:spPr bwMode="auto">
            <a:xfrm>
              <a:off x="13841413" y="8615363"/>
              <a:ext cx="1344613" cy="1385887"/>
            </a:xfrm>
            <a:custGeom>
              <a:avLst/>
              <a:gdLst>
                <a:gd name="T0" fmla="*/ 607 w 625"/>
                <a:gd name="T1" fmla="*/ 39 h 646"/>
                <a:gd name="T2" fmla="*/ 466 w 625"/>
                <a:gd name="T3" fmla="*/ 39 h 646"/>
                <a:gd name="T4" fmla="*/ 41 w 625"/>
                <a:gd name="T5" fmla="*/ 463 h 646"/>
                <a:gd name="T6" fmla="*/ 39 w 625"/>
                <a:gd name="T7" fmla="*/ 605 h 646"/>
                <a:gd name="T8" fmla="*/ 180 w 625"/>
                <a:gd name="T9" fmla="*/ 607 h 646"/>
                <a:gd name="T10" fmla="*/ 183 w 625"/>
                <a:gd name="T11" fmla="*/ 605 h 646"/>
                <a:gd name="T12" fmla="*/ 607 w 625"/>
                <a:gd name="T13" fmla="*/ 181 h 646"/>
                <a:gd name="T14" fmla="*/ 607 w 625"/>
                <a:gd name="T15" fmla="*/ 39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5" h="646">
                  <a:moveTo>
                    <a:pt x="607" y="39"/>
                  </a:moveTo>
                  <a:cubicBezTo>
                    <a:pt x="568" y="0"/>
                    <a:pt x="505" y="0"/>
                    <a:pt x="466" y="39"/>
                  </a:cubicBezTo>
                  <a:cubicBezTo>
                    <a:pt x="41" y="463"/>
                    <a:pt x="41" y="463"/>
                    <a:pt x="41" y="463"/>
                  </a:cubicBezTo>
                  <a:cubicBezTo>
                    <a:pt x="2" y="502"/>
                    <a:pt x="0" y="565"/>
                    <a:pt x="39" y="605"/>
                  </a:cubicBezTo>
                  <a:cubicBezTo>
                    <a:pt x="77" y="645"/>
                    <a:pt x="141" y="646"/>
                    <a:pt x="180" y="607"/>
                  </a:cubicBezTo>
                  <a:cubicBezTo>
                    <a:pt x="181" y="606"/>
                    <a:pt x="182" y="606"/>
                    <a:pt x="183" y="605"/>
                  </a:cubicBezTo>
                  <a:cubicBezTo>
                    <a:pt x="607" y="181"/>
                    <a:pt x="607" y="181"/>
                    <a:pt x="607" y="181"/>
                  </a:cubicBezTo>
                  <a:cubicBezTo>
                    <a:pt x="625" y="150"/>
                    <a:pt x="589" y="91"/>
                    <a:pt x="60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11">
              <a:extLst>
                <a:ext uri="{FF2B5EF4-FFF2-40B4-BE49-F238E27FC236}">
                  <a16:creationId xmlns="" xmlns:a16="http://schemas.microsoft.com/office/drawing/2014/main" id="{2B6E06D7-D33D-4112-8B51-65785C87A37A}"/>
                </a:ext>
              </a:extLst>
            </p:cNvPr>
            <p:cNvSpPr>
              <a:spLocks/>
            </p:cNvSpPr>
            <p:nvPr/>
          </p:nvSpPr>
          <p:spPr bwMode="auto">
            <a:xfrm>
              <a:off x="15132051" y="8620125"/>
              <a:ext cx="1387475" cy="1381125"/>
            </a:xfrm>
            <a:custGeom>
              <a:avLst/>
              <a:gdLst>
                <a:gd name="T0" fmla="*/ 604 w 645"/>
                <a:gd name="T1" fmla="*/ 37 h 644"/>
                <a:gd name="T2" fmla="*/ 466 w 645"/>
                <a:gd name="T3" fmla="*/ 37 h 644"/>
                <a:gd name="T4" fmla="*/ 41 w 645"/>
                <a:gd name="T5" fmla="*/ 461 h 644"/>
                <a:gd name="T6" fmla="*/ 39 w 645"/>
                <a:gd name="T7" fmla="*/ 603 h 644"/>
                <a:gd name="T8" fmla="*/ 180 w 645"/>
                <a:gd name="T9" fmla="*/ 605 h 644"/>
                <a:gd name="T10" fmla="*/ 183 w 645"/>
                <a:gd name="T11" fmla="*/ 603 h 644"/>
                <a:gd name="T12" fmla="*/ 607 w 645"/>
                <a:gd name="T13" fmla="*/ 179 h 644"/>
                <a:gd name="T14" fmla="*/ 604 w 645"/>
                <a:gd name="T15" fmla="*/ 37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644">
                  <a:moveTo>
                    <a:pt x="604" y="37"/>
                  </a:moveTo>
                  <a:cubicBezTo>
                    <a:pt x="566" y="0"/>
                    <a:pt x="504" y="0"/>
                    <a:pt x="466" y="37"/>
                  </a:cubicBezTo>
                  <a:cubicBezTo>
                    <a:pt x="41" y="461"/>
                    <a:pt x="41" y="461"/>
                    <a:pt x="41" y="461"/>
                  </a:cubicBezTo>
                  <a:cubicBezTo>
                    <a:pt x="2" y="500"/>
                    <a:pt x="0" y="563"/>
                    <a:pt x="39" y="603"/>
                  </a:cubicBezTo>
                  <a:cubicBezTo>
                    <a:pt x="77" y="643"/>
                    <a:pt x="141" y="644"/>
                    <a:pt x="180" y="605"/>
                  </a:cubicBezTo>
                  <a:cubicBezTo>
                    <a:pt x="181" y="604"/>
                    <a:pt x="182" y="604"/>
                    <a:pt x="183" y="603"/>
                  </a:cubicBezTo>
                  <a:cubicBezTo>
                    <a:pt x="607" y="179"/>
                    <a:pt x="607" y="179"/>
                    <a:pt x="607" y="179"/>
                  </a:cubicBezTo>
                  <a:cubicBezTo>
                    <a:pt x="645" y="139"/>
                    <a:pt x="644" y="76"/>
                    <a:pt x="604"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2">
              <a:extLst>
                <a:ext uri="{FF2B5EF4-FFF2-40B4-BE49-F238E27FC236}">
                  <a16:creationId xmlns="" xmlns:a16="http://schemas.microsoft.com/office/drawing/2014/main" id="{C026680C-6004-4856-B19C-1C10FAFA689F}"/>
                </a:ext>
              </a:extLst>
            </p:cNvPr>
            <p:cNvSpPr>
              <a:spLocks/>
            </p:cNvSpPr>
            <p:nvPr/>
          </p:nvSpPr>
          <p:spPr bwMode="auto">
            <a:xfrm>
              <a:off x="18595976" y="3925888"/>
              <a:ext cx="2605088" cy="2595562"/>
            </a:xfrm>
            <a:custGeom>
              <a:avLst/>
              <a:gdLst>
                <a:gd name="T0" fmla="*/ 1170 w 1211"/>
                <a:gd name="T1" fmla="*/ 37 h 1210"/>
                <a:gd name="T2" fmla="*/ 1031 w 1211"/>
                <a:gd name="T3" fmla="*/ 37 h 1210"/>
                <a:gd name="T4" fmla="*/ 41 w 1211"/>
                <a:gd name="T5" fmla="*/ 1027 h 1210"/>
                <a:gd name="T6" fmla="*/ 39 w 1211"/>
                <a:gd name="T7" fmla="*/ 1169 h 1210"/>
                <a:gd name="T8" fmla="*/ 180 w 1211"/>
                <a:gd name="T9" fmla="*/ 1171 h 1210"/>
                <a:gd name="T10" fmla="*/ 183 w 1211"/>
                <a:gd name="T11" fmla="*/ 1169 h 1210"/>
                <a:gd name="T12" fmla="*/ 1173 w 1211"/>
                <a:gd name="T13" fmla="*/ 179 h 1210"/>
                <a:gd name="T14" fmla="*/ 1170 w 1211"/>
                <a:gd name="T15" fmla="*/ 37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1210">
                  <a:moveTo>
                    <a:pt x="1170" y="37"/>
                  </a:moveTo>
                  <a:cubicBezTo>
                    <a:pt x="1132" y="0"/>
                    <a:pt x="1070" y="0"/>
                    <a:pt x="1031" y="37"/>
                  </a:cubicBezTo>
                  <a:cubicBezTo>
                    <a:pt x="41" y="1027"/>
                    <a:pt x="41" y="1027"/>
                    <a:pt x="41" y="1027"/>
                  </a:cubicBezTo>
                  <a:cubicBezTo>
                    <a:pt x="2" y="1066"/>
                    <a:pt x="0" y="1129"/>
                    <a:pt x="39" y="1169"/>
                  </a:cubicBezTo>
                  <a:cubicBezTo>
                    <a:pt x="77" y="1208"/>
                    <a:pt x="141" y="1210"/>
                    <a:pt x="180" y="1171"/>
                  </a:cubicBezTo>
                  <a:cubicBezTo>
                    <a:pt x="181" y="1170"/>
                    <a:pt x="182" y="1170"/>
                    <a:pt x="183" y="1169"/>
                  </a:cubicBezTo>
                  <a:cubicBezTo>
                    <a:pt x="1173" y="179"/>
                    <a:pt x="1173" y="179"/>
                    <a:pt x="1173" y="179"/>
                  </a:cubicBezTo>
                  <a:cubicBezTo>
                    <a:pt x="1211" y="139"/>
                    <a:pt x="1210" y="76"/>
                    <a:pt x="117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3">
              <a:extLst>
                <a:ext uri="{FF2B5EF4-FFF2-40B4-BE49-F238E27FC236}">
                  <a16:creationId xmlns="" xmlns:a16="http://schemas.microsoft.com/office/drawing/2014/main" id="{06F15DE5-0997-49CA-8899-0E9A4415DF59}"/>
                </a:ext>
              </a:extLst>
            </p:cNvPr>
            <p:cNvSpPr>
              <a:spLocks/>
            </p:cNvSpPr>
            <p:nvPr/>
          </p:nvSpPr>
          <p:spPr bwMode="auto">
            <a:xfrm>
              <a:off x="23433088" y="9199563"/>
              <a:ext cx="1082675" cy="1079500"/>
            </a:xfrm>
            <a:custGeom>
              <a:avLst/>
              <a:gdLst>
                <a:gd name="T0" fmla="*/ 463 w 503"/>
                <a:gd name="T1" fmla="*/ 38 h 503"/>
                <a:gd name="T2" fmla="*/ 324 w 503"/>
                <a:gd name="T3" fmla="*/ 38 h 503"/>
                <a:gd name="T4" fmla="*/ 41 w 503"/>
                <a:gd name="T5" fmla="*/ 321 h 503"/>
                <a:gd name="T6" fmla="*/ 38 w 503"/>
                <a:gd name="T7" fmla="*/ 462 h 503"/>
                <a:gd name="T8" fmla="*/ 180 w 503"/>
                <a:gd name="T9" fmla="*/ 465 h 503"/>
                <a:gd name="T10" fmla="*/ 182 w 503"/>
                <a:gd name="T11" fmla="*/ 462 h 503"/>
                <a:gd name="T12" fmla="*/ 465 w 503"/>
                <a:gd name="T13" fmla="*/ 179 h 503"/>
                <a:gd name="T14" fmla="*/ 463 w 503"/>
                <a:gd name="T15" fmla="*/ 38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3" h="503">
                  <a:moveTo>
                    <a:pt x="463" y="38"/>
                  </a:moveTo>
                  <a:cubicBezTo>
                    <a:pt x="424" y="0"/>
                    <a:pt x="362" y="0"/>
                    <a:pt x="324" y="38"/>
                  </a:cubicBezTo>
                  <a:cubicBezTo>
                    <a:pt x="41" y="321"/>
                    <a:pt x="41" y="321"/>
                    <a:pt x="41" y="321"/>
                  </a:cubicBezTo>
                  <a:cubicBezTo>
                    <a:pt x="1" y="359"/>
                    <a:pt x="0" y="422"/>
                    <a:pt x="38" y="462"/>
                  </a:cubicBezTo>
                  <a:cubicBezTo>
                    <a:pt x="77" y="502"/>
                    <a:pt x="140" y="503"/>
                    <a:pt x="180" y="465"/>
                  </a:cubicBezTo>
                  <a:cubicBezTo>
                    <a:pt x="181" y="464"/>
                    <a:pt x="182" y="463"/>
                    <a:pt x="182" y="462"/>
                  </a:cubicBezTo>
                  <a:cubicBezTo>
                    <a:pt x="465" y="179"/>
                    <a:pt x="465" y="179"/>
                    <a:pt x="465" y="179"/>
                  </a:cubicBezTo>
                  <a:cubicBezTo>
                    <a:pt x="503" y="140"/>
                    <a:pt x="502" y="76"/>
                    <a:pt x="46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4">
              <a:extLst>
                <a:ext uri="{FF2B5EF4-FFF2-40B4-BE49-F238E27FC236}">
                  <a16:creationId xmlns="" xmlns:a16="http://schemas.microsoft.com/office/drawing/2014/main" id="{92C79202-4299-48AB-8495-E7DF8F438EAB}"/>
                </a:ext>
              </a:extLst>
            </p:cNvPr>
            <p:cNvSpPr>
              <a:spLocks/>
            </p:cNvSpPr>
            <p:nvPr/>
          </p:nvSpPr>
          <p:spPr bwMode="auto">
            <a:xfrm>
              <a:off x="18816638" y="9091613"/>
              <a:ext cx="433388" cy="430212"/>
            </a:xfrm>
            <a:custGeom>
              <a:avLst/>
              <a:gdLst>
                <a:gd name="T0" fmla="*/ 101 w 201"/>
                <a:gd name="T1" fmla="*/ 0 h 200"/>
                <a:gd name="T2" fmla="*/ 100 w 201"/>
                <a:gd name="T3" fmla="*/ 0 h 200"/>
                <a:gd name="T4" fmla="*/ 1 w 201"/>
                <a:gd name="T5" fmla="*/ 100 h 200"/>
                <a:gd name="T6" fmla="*/ 101 w 201"/>
                <a:gd name="T7" fmla="*/ 200 h 200"/>
                <a:gd name="T8" fmla="*/ 201 w 201"/>
                <a:gd name="T9" fmla="*/ 100 h 200"/>
                <a:gd name="T10" fmla="*/ 101 w 201"/>
                <a:gd name="T11" fmla="*/ 0 h 200"/>
              </a:gdLst>
              <a:ahLst/>
              <a:cxnLst>
                <a:cxn ang="0">
                  <a:pos x="T0" y="T1"/>
                </a:cxn>
                <a:cxn ang="0">
                  <a:pos x="T2" y="T3"/>
                </a:cxn>
                <a:cxn ang="0">
                  <a:pos x="T4" y="T5"/>
                </a:cxn>
                <a:cxn ang="0">
                  <a:pos x="T6" y="T7"/>
                </a:cxn>
                <a:cxn ang="0">
                  <a:pos x="T8" y="T9"/>
                </a:cxn>
                <a:cxn ang="0">
                  <a:pos x="T10" y="T11"/>
                </a:cxn>
              </a:cxnLst>
              <a:rect l="0" t="0" r="r" b="b"/>
              <a:pathLst>
                <a:path w="201" h="200">
                  <a:moveTo>
                    <a:pt x="101" y="0"/>
                  </a:moveTo>
                  <a:cubicBezTo>
                    <a:pt x="100" y="0"/>
                    <a:pt x="100" y="0"/>
                    <a:pt x="100" y="0"/>
                  </a:cubicBezTo>
                  <a:cubicBezTo>
                    <a:pt x="45" y="0"/>
                    <a:pt x="0" y="45"/>
                    <a:pt x="1" y="100"/>
                  </a:cubicBezTo>
                  <a:cubicBezTo>
                    <a:pt x="1" y="156"/>
                    <a:pt x="46" y="200"/>
                    <a:pt x="101" y="200"/>
                  </a:cubicBezTo>
                  <a:cubicBezTo>
                    <a:pt x="156" y="200"/>
                    <a:pt x="201" y="155"/>
                    <a:pt x="201" y="100"/>
                  </a:cubicBezTo>
                  <a:cubicBezTo>
                    <a:pt x="201" y="45"/>
                    <a:pt x="156" y="0"/>
                    <a:pt x="10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5">
              <a:extLst>
                <a:ext uri="{FF2B5EF4-FFF2-40B4-BE49-F238E27FC236}">
                  <a16:creationId xmlns="" xmlns:a16="http://schemas.microsoft.com/office/drawing/2014/main" id="{80C028CA-B833-4A93-B4C6-BCF16E541794}"/>
                </a:ext>
              </a:extLst>
            </p:cNvPr>
            <p:cNvSpPr>
              <a:spLocks/>
            </p:cNvSpPr>
            <p:nvPr/>
          </p:nvSpPr>
          <p:spPr bwMode="auto">
            <a:xfrm>
              <a:off x="18384838" y="2654300"/>
              <a:ext cx="1290638" cy="430212"/>
            </a:xfrm>
            <a:custGeom>
              <a:avLst/>
              <a:gdLst>
                <a:gd name="T0" fmla="*/ 500 w 600"/>
                <a:gd name="T1" fmla="*/ 0 h 200"/>
                <a:gd name="T2" fmla="*/ 100 w 600"/>
                <a:gd name="T3" fmla="*/ 0 h 200"/>
                <a:gd name="T4" fmla="*/ 0 w 600"/>
                <a:gd name="T5" fmla="*/ 100 h 200"/>
                <a:gd name="T6" fmla="*/ 100 w 600"/>
                <a:gd name="T7" fmla="*/ 200 h 200"/>
                <a:gd name="T8" fmla="*/ 500 w 600"/>
                <a:gd name="T9" fmla="*/ 200 h 200"/>
                <a:gd name="T10" fmla="*/ 600 w 600"/>
                <a:gd name="T11" fmla="*/ 100 h 200"/>
                <a:gd name="T12" fmla="*/ 500 w 600"/>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600" h="200">
                  <a:moveTo>
                    <a:pt x="500" y="0"/>
                  </a:moveTo>
                  <a:cubicBezTo>
                    <a:pt x="100" y="0"/>
                    <a:pt x="100" y="0"/>
                    <a:pt x="100" y="0"/>
                  </a:cubicBezTo>
                  <a:cubicBezTo>
                    <a:pt x="45" y="0"/>
                    <a:pt x="0" y="45"/>
                    <a:pt x="0" y="100"/>
                  </a:cubicBezTo>
                  <a:cubicBezTo>
                    <a:pt x="0" y="155"/>
                    <a:pt x="45" y="200"/>
                    <a:pt x="100" y="200"/>
                  </a:cubicBezTo>
                  <a:cubicBezTo>
                    <a:pt x="500" y="200"/>
                    <a:pt x="500" y="200"/>
                    <a:pt x="500" y="200"/>
                  </a:cubicBezTo>
                  <a:cubicBezTo>
                    <a:pt x="555" y="200"/>
                    <a:pt x="600" y="155"/>
                    <a:pt x="600" y="100"/>
                  </a:cubicBezTo>
                  <a:cubicBezTo>
                    <a:pt x="600" y="45"/>
                    <a:pt x="555" y="0"/>
                    <a:pt x="5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7" name="Freeform 23">
            <a:extLst>
              <a:ext uri="{FF2B5EF4-FFF2-40B4-BE49-F238E27FC236}">
                <a16:creationId xmlns="" xmlns:a16="http://schemas.microsoft.com/office/drawing/2014/main" id="{C3145B56-F656-4A56-B1EF-343E70D6FEDA}"/>
              </a:ext>
            </a:extLst>
          </p:cNvPr>
          <p:cNvSpPr>
            <a:spLocks noEditPoints="1"/>
          </p:cNvSpPr>
          <p:nvPr/>
        </p:nvSpPr>
        <p:spPr bwMode="auto">
          <a:xfrm>
            <a:off x="5176457" y="3727352"/>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a:extLst>
              <a:ext uri="{FF2B5EF4-FFF2-40B4-BE49-F238E27FC236}">
                <a16:creationId xmlns="" xmlns:a16="http://schemas.microsoft.com/office/drawing/2014/main" id="{3860EF22-02D3-4236-A83B-FF257182261B}"/>
              </a:ext>
            </a:extLst>
          </p:cNvPr>
          <p:cNvGrpSpPr/>
          <p:nvPr/>
        </p:nvGrpSpPr>
        <p:grpSpPr>
          <a:xfrm>
            <a:off x="886840" y="2900685"/>
            <a:ext cx="3370053" cy="2850075"/>
            <a:chOff x="2422004" y="350838"/>
            <a:chExt cx="6923213" cy="5855007"/>
          </a:xfrm>
        </p:grpSpPr>
        <p:grpSp>
          <p:nvGrpSpPr>
            <p:cNvPr id="26" name="Group 25">
              <a:extLst>
                <a:ext uri="{FF2B5EF4-FFF2-40B4-BE49-F238E27FC236}">
                  <a16:creationId xmlns=""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0737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96" y="476672"/>
            <a:ext cx="9217024" cy="2677656"/>
          </a:xfrm>
          <a:prstGeom prst="rect">
            <a:avLst/>
          </a:prstGeom>
        </p:spPr>
        <p:txBody>
          <a:bodyPr wrap="square">
            <a:spAutoFit/>
          </a:bodyPr>
          <a:lstStyle/>
          <a:p>
            <a:r>
              <a:rPr lang="fr-FR" dirty="0">
                <a:hlinkClick r:id="rId2"/>
              </a:rPr>
              <a:t>https://</a:t>
            </a:r>
            <a:r>
              <a:rPr lang="fr-FR" dirty="0" smtClean="0">
                <a:hlinkClick r:id="rId2"/>
              </a:rPr>
              <a:t>github.com/LGouellec/bot-framework-extensions</a:t>
            </a:r>
            <a:endParaRPr lang="fr-FR" dirty="0" smtClean="0"/>
          </a:p>
          <a:p>
            <a:endParaRPr lang="fr-FR" dirty="0"/>
          </a:p>
          <a:p>
            <a:r>
              <a:rPr lang="fr-FR" dirty="0" smtClean="0"/>
              <a:t>Not release, in </a:t>
            </a:r>
            <a:r>
              <a:rPr lang="fr-FR" dirty="0" err="1" smtClean="0"/>
              <a:t>development</a:t>
            </a:r>
            <a:r>
              <a:rPr lang="fr-FR" dirty="0" smtClean="0"/>
              <a:t> mode</a:t>
            </a:r>
          </a:p>
          <a:p>
            <a:endParaRPr lang="fr-FR" dirty="0"/>
          </a:p>
          <a:p>
            <a:r>
              <a:rPr lang="fr-FR" dirty="0" smtClean="0"/>
              <a:t>TODO : </a:t>
            </a:r>
          </a:p>
          <a:p>
            <a:pPr marL="342900" indent="-342900">
              <a:buFontTx/>
              <a:buChar char="-"/>
            </a:pPr>
            <a:r>
              <a:rPr lang="fr-FR" dirty="0" err="1" smtClean="0"/>
              <a:t>Schema</a:t>
            </a:r>
            <a:r>
              <a:rPr lang="fr-FR" dirty="0" smtClean="0"/>
              <a:t> </a:t>
            </a:r>
            <a:r>
              <a:rPr lang="fr-FR" dirty="0" err="1" smtClean="0"/>
              <a:t>with</a:t>
            </a:r>
            <a:r>
              <a:rPr lang="fr-FR" dirty="0" smtClean="0"/>
              <a:t> interaction </a:t>
            </a:r>
            <a:r>
              <a:rPr lang="fr-FR" dirty="0" err="1" smtClean="0"/>
              <a:t>with</a:t>
            </a:r>
            <a:r>
              <a:rPr lang="fr-FR" dirty="0" smtClean="0"/>
              <a:t> LUIS, </a:t>
            </a:r>
            <a:r>
              <a:rPr lang="fr-FR" dirty="0" err="1" smtClean="0"/>
              <a:t>Spell</a:t>
            </a:r>
            <a:r>
              <a:rPr lang="fr-FR" dirty="0" smtClean="0"/>
              <a:t> &amp; Translate aller/retour</a:t>
            </a:r>
          </a:p>
          <a:p>
            <a:pPr marL="342900" indent="-342900">
              <a:buFontTx/>
              <a:buChar char="-"/>
            </a:pPr>
            <a:r>
              <a:rPr lang="fr-FR" dirty="0" smtClean="0"/>
              <a:t>Middleware : LUIS &amp; </a:t>
            </a:r>
            <a:r>
              <a:rPr lang="fr-FR" dirty="0" err="1" smtClean="0"/>
              <a:t>SaveConversation</a:t>
            </a:r>
            <a:endParaRPr lang="fr-FR" dirty="0"/>
          </a:p>
        </p:txBody>
      </p:sp>
    </p:spTree>
    <p:extLst>
      <p:ext uri="{BB962C8B-B14F-4D97-AF65-F5344CB8AC3E}">
        <p14:creationId xmlns:p14="http://schemas.microsoft.com/office/powerpoint/2010/main" val="655039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9028710" cy="1007567"/>
          </a:xfrm>
        </p:spPr>
        <p:txBody>
          <a:bodyPr/>
          <a:lstStyle/>
          <a:p>
            <a:r>
              <a:rPr lang="en-IN" dirty="0" smtClean="0">
                <a:solidFill>
                  <a:schemeClr val="bg1"/>
                </a:solidFill>
              </a:rPr>
              <a:t>Demo</a:t>
            </a:r>
            <a:endParaRPr lang="en-IN" dirty="0">
              <a:solidFill>
                <a:schemeClr val="bg1"/>
              </a:solidFill>
            </a:endParaRP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Freeform 5">
            <a:extLst>
              <a:ext uri="{FF2B5EF4-FFF2-40B4-BE49-F238E27FC236}">
                <a16:creationId xmlns="" xmlns:a16="http://schemas.microsoft.com/office/drawing/2014/main" id="{25249C13-6AAD-43B4-A7AF-09D54018451F}"/>
              </a:ext>
            </a:extLst>
          </p:cNvPr>
          <p:cNvSpPr>
            <a:spLocks noEditPoints="1"/>
          </p:cNvSpPr>
          <p:nvPr/>
        </p:nvSpPr>
        <p:spPr bwMode="auto">
          <a:xfrm>
            <a:off x="1504634" y="2610843"/>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31089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 xmlns:a16="http://schemas.microsoft.com/office/drawing/2014/main"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 xmlns:a16="http://schemas.microsoft.com/office/drawing/2014/main" id="{CA943494-1999-4C3D-BC5E-51B2449AFDBB}"/>
              </a:ext>
            </a:extLst>
          </p:cNvPr>
          <p:cNvSpPr/>
          <p:nvPr/>
        </p:nvSpPr>
        <p:spPr>
          <a:xfrm>
            <a:off x="0"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17D6F32A-F587-4A7A-AC2A-CCBF35E305E0}"/>
              </a:ext>
            </a:extLst>
          </p:cNvPr>
          <p:cNvGrpSpPr/>
          <p:nvPr/>
        </p:nvGrpSpPr>
        <p:grpSpPr>
          <a:xfrm>
            <a:off x="4984192" y="1029338"/>
            <a:ext cx="2220440" cy="2220440"/>
            <a:chOff x="4984192" y="980728"/>
            <a:chExt cx="2220440" cy="2220440"/>
          </a:xfrm>
        </p:grpSpPr>
        <p:sp>
          <p:nvSpPr>
            <p:cNvPr id="6" name="Diamond 5">
              <a:extLst>
                <a:ext uri="{FF2B5EF4-FFF2-40B4-BE49-F238E27FC236}">
                  <a16:creationId xmlns="" xmlns:a16="http://schemas.microsoft.com/office/drawing/2014/main"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5">
              <a:extLst>
                <a:ext uri="{FF2B5EF4-FFF2-40B4-BE49-F238E27FC236}">
                  <a16:creationId xmlns="" xmlns:a16="http://schemas.microsoft.com/office/drawing/2014/main"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6" name="TextBox 25">
            <a:extLst>
              <a:ext uri="{FF2B5EF4-FFF2-40B4-BE49-F238E27FC236}">
                <a16:creationId xmlns="" xmlns:a16="http://schemas.microsoft.com/office/drawing/2014/main" id="{C4D3C654-5138-4B12-9BD2-379EEEA599BF}"/>
              </a:ext>
            </a:extLst>
          </p:cNvPr>
          <p:cNvSpPr txBox="1"/>
          <p:nvPr/>
        </p:nvSpPr>
        <p:spPr>
          <a:xfrm>
            <a:off x="2480944" y="4868736"/>
            <a:ext cx="7226936" cy="923330"/>
          </a:xfrm>
          <a:prstGeom prst="rect">
            <a:avLst/>
          </a:prstGeom>
          <a:noFill/>
        </p:spPr>
        <p:txBody>
          <a:bodyPr wrap="square" lIns="0" rIns="0" rtlCol="0" anchor="t">
            <a:spAutoFit/>
          </a:body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8419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Pres</a:t>
            </a:r>
            <a:r>
              <a:rPr lang="fr-FR" dirty="0" smtClean="0"/>
              <a:t> (</a:t>
            </a:r>
            <a:r>
              <a:rPr lang="fr-FR" dirty="0" err="1" smtClean="0"/>
              <a:t>only</a:t>
            </a:r>
            <a:r>
              <a:rPr lang="fr-FR" dirty="0" smtClean="0"/>
              <a:t> SDK v4)</a:t>
            </a:r>
          </a:p>
          <a:p>
            <a:pPr marL="571500" indent="-571500">
              <a:buFontTx/>
              <a:buChar char="-"/>
            </a:pPr>
            <a:r>
              <a:rPr lang="fr-FR" dirty="0" smtClean="0"/>
              <a:t>Bot Framework </a:t>
            </a:r>
            <a:r>
              <a:rPr lang="fr-FR" dirty="0" err="1" smtClean="0"/>
              <a:t>is</a:t>
            </a:r>
            <a:r>
              <a:rPr lang="fr-FR" dirty="0" smtClean="0"/>
              <a:t> </a:t>
            </a:r>
            <a:r>
              <a:rPr lang="fr-FR" dirty="0" err="1" smtClean="0"/>
              <a:t>just</a:t>
            </a:r>
            <a:r>
              <a:rPr lang="fr-FR" dirty="0" smtClean="0"/>
              <a:t> an Web API</a:t>
            </a:r>
          </a:p>
          <a:p>
            <a:pPr marL="571500" indent="-571500">
              <a:buFontTx/>
              <a:buChar char="-"/>
            </a:pPr>
            <a:r>
              <a:rPr lang="fr-FR" dirty="0"/>
              <a:t>Bot </a:t>
            </a:r>
            <a:r>
              <a:rPr lang="fr-FR" dirty="0" err="1"/>
              <a:t>is</a:t>
            </a:r>
            <a:r>
              <a:rPr lang="fr-FR" dirty="0"/>
              <a:t> </a:t>
            </a:r>
            <a:r>
              <a:rPr lang="fr-FR" dirty="0" err="1" smtClean="0"/>
              <a:t>statefull</a:t>
            </a:r>
            <a:endParaRPr lang="fr-FR" dirty="0" smtClean="0"/>
          </a:p>
          <a:p>
            <a:pPr marL="571500" indent="-571500">
              <a:buFontTx/>
              <a:buChar char="-"/>
            </a:pPr>
            <a:r>
              <a:rPr lang="fr-FR" dirty="0" smtClean="0"/>
              <a:t>Bot conception (flux, navigation, UX)</a:t>
            </a:r>
          </a:p>
          <a:p>
            <a:pPr marL="571500" indent="-571500">
              <a:buFontTx/>
              <a:buChar char="-"/>
            </a:pPr>
            <a:r>
              <a:rPr lang="fr-FR" dirty="0" err="1" smtClean="0"/>
              <a:t>Need</a:t>
            </a:r>
            <a:r>
              <a:rPr lang="fr-FR" dirty="0" smtClean="0"/>
              <a:t> to </a:t>
            </a:r>
            <a:r>
              <a:rPr lang="fr-FR" dirty="0" err="1" smtClean="0"/>
              <a:t>undestand</a:t>
            </a:r>
            <a:r>
              <a:rPr lang="fr-FR" dirty="0" smtClean="0"/>
              <a:t> langage and must have </a:t>
            </a:r>
            <a:r>
              <a:rPr lang="fr-FR" dirty="0" err="1" smtClean="0"/>
              <a:t>answer</a:t>
            </a:r>
            <a:r>
              <a:rPr lang="fr-FR" dirty="0" smtClean="0"/>
              <a:t> in the correct langage</a:t>
            </a:r>
          </a:p>
          <a:p>
            <a:pPr marL="571500" indent="-571500">
              <a:buFontTx/>
              <a:buChar char="-"/>
            </a:pPr>
            <a:r>
              <a:rPr lang="fr-FR" dirty="0" smtClean="0"/>
              <a:t>Important (</a:t>
            </a:r>
            <a:r>
              <a:rPr lang="fr-FR" dirty="0" err="1" smtClean="0"/>
              <a:t>diff</a:t>
            </a:r>
            <a:r>
              <a:rPr lang="fr-FR" dirty="0" smtClean="0"/>
              <a:t> v4/v3, </a:t>
            </a:r>
            <a:r>
              <a:rPr lang="fr-FR" dirty="0" err="1" smtClean="0"/>
              <a:t>FormFlow</a:t>
            </a:r>
            <a:r>
              <a:rPr lang="fr-FR" dirty="0" smtClean="0"/>
              <a:t>, </a:t>
            </a:r>
            <a:r>
              <a:rPr lang="fr-FR" dirty="0" err="1" smtClean="0"/>
              <a:t>etc</a:t>
            </a:r>
            <a:r>
              <a:rPr lang="fr-FR" dirty="0" smtClean="0"/>
              <a:t> ..)</a:t>
            </a:r>
          </a:p>
          <a:p>
            <a:pPr marL="571500" indent="-571500">
              <a:buFontTx/>
              <a:buChar char="-"/>
            </a:pP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1763478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smtClean="0"/>
              <a:t>Bot Framework </a:t>
            </a:r>
            <a:r>
              <a:rPr lang="fr-FR" dirty="0" err="1" smtClean="0"/>
              <a:t>is</a:t>
            </a:r>
            <a:r>
              <a:rPr lang="fr-FR" dirty="0" smtClean="0"/>
              <a:t> </a:t>
            </a:r>
            <a:r>
              <a:rPr lang="fr-FR" dirty="0" err="1" smtClean="0"/>
              <a:t>just</a:t>
            </a:r>
            <a:r>
              <a:rPr lang="fr-FR" dirty="0" smtClean="0"/>
              <a:t> an Web API:</a:t>
            </a:r>
          </a:p>
          <a:p>
            <a:pPr marL="571500" indent="-571500">
              <a:buFontTx/>
              <a:buChar char="-"/>
            </a:pPr>
            <a:r>
              <a:rPr lang="fr-FR" dirty="0" err="1" smtClean="0"/>
              <a:t>Schema</a:t>
            </a:r>
            <a:r>
              <a:rPr lang="fr-FR" dirty="0" smtClean="0"/>
              <a:t> : Entrée / Sortie</a:t>
            </a:r>
          </a:p>
          <a:p>
            <a:pPr marL="571500" indent="-571500">
              <a:buFontTx/>
              <a:buChar char="-"/>
            </a:pPr>
            <a:r>
              <a:rPr lang="fr-FR" dirty="0" err="1" smtClean="0"/>
              <a:t>Schema</a:t>
            </a:r>
            <a:r>
              <a:rPr lang="fr-FR" dirty="0" smtClean="0"/>
              <a:t> : Client / Bot Service / Bot API</a:t>
            </a:r>
          </a:p>
          <a:p>
            <a:pPr marL="571500" indent="-571500">
              <a:buFontTx/>
              <a:buChar char="-"/>
            </a:pPr>
            <a:r>
              <a:rPr lang="fr-FR" dirty="0" smtClean="0"/>
              <a:t>Activity and </a:t>
            </a:r>
            <a:r>
              <a:rPr lang="fr-FR" dirty="0" err="1" smtClean="0"/>
              <a:t>Response</a:t>
            </a:r>
            <a:r>
              <a:rPr lang="fr-FR" dirty="0" smtClean="0"/>
              <a:t> </a:t>
            </a:r>
            <a:r>
              <a:rPr lang="fr-FR" dirty="0" err="1" smtClean="0"/>
              <a:t>from</a:t>
            </a:r>
            <a:r>
              <a:rPr lang="fr-FR" dirty="0" smtClean="0"/>
              <a:t> Bot API</a:t>
            </a:r>
          </a:p>
          <a:p>
            <a:pPr marL="571500" indent="-571500">
              <a:buFontTx/>
              <a:buChar char="-"/>
            </a:pPr>
            <a:r>
              <a:rPr lang="fr-FR" dirty="0" smtClean="0"/>
              <a:t>Traitement d’une activité par l’API</a:t>
            </a:r>
          </a:p>
          <a:p>
            <a:pPr marL="571500" indent="-571500">
              <a:buFontTx/>
              <a:buChar char="-"/>
            </a:pPr>
            <a:r>
              <a:rPr lang="fr-FR" dirty="0"/>
              <a:t>https://docs.microsoft.com/fr-fr/azure/bot-service/bot-builder-basics?view=azure-bot-service-4.0&amp;tabs=csharp</a:t>
            </a:r>
            <a:endParaRPr lang="fr-FR" dirty="0" smtClean="0"/>
          </a:p>
          <a:p>
            <a:pPr marL="571500" indent="-571500">
              <a:buFontTx/>
              <a:buChar char="-"/>
            </a:pPr>
            <a:endParaRPr lang="fr-FR" dirty="0"/>
          </a:p>
        </p:txBody>
      </p:sp>
    </p:spTree>
    <p:extLst>
      <p:ext uri="{BB962C8B-B14F-4D97-AF65-F5344CB8AC3E}">
        <p14:creationId xmlns:p14="http://schemas.microsoft.com/office/powerpoint/2010/main" val="1593908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smtClean="0"/>
              <a:t>Bot </a:t>
            </a:r>
            <a:r>
              <a:rPr lang="fr-FR" dirty="0" err="1"/>
              <a:t>is</a:t>
            </a:r>
            <a:r>
              <a:rPr lang="fr-FR" dirty="0"/>
              <a:t> </a:t>
            </a:r>
            <a:r>
              <a:rPr lang="fr-FR" dirty="0" err="1" smtClean="0"/>
              <a:t>statefull</a:t>
            </a:r>
            <a:endParaRPr lang="fr-FR" dirty="0" smtClean="0"/>
          </a:p>
          <a:p>
            <a:pPr marL="571500" indent="-571500">
              <a:buFontTx/>
              <a:buChar char="-"/>
            </a:pPr>
            <a:endParaRPr lang="fr-FR" dirty="0" smtClean="0"/>
          </a:p>
          <a:p>
            <a:pPr marL="571500" indent="-571500">
              <a:buFontTx/>
              <a:buChar char="-"/>
            </a:pPr>
            <a:r>
              <a:rPr lang="fr-FR" dirty="0" err="1" smtClean="0"/>
              <a:t>Why</a:t>
            </a:r>
            <a:r>
              <a:rPr lang="fr-FR" dirty="0" smtClean="0"/>
              <a:t> state in bot ? </a:t>
            </a:r>
          </a:p>
          <a:p>
            <a:pPr marL="571500" indent="-571500">
              <a:buFontTx/>
              <a:buChar char="-"/>
            </a:pPr>
            <a:r>
              <a:rPr lang="fr-FR" dirty="0" smtClean="0"/>
              <a:t>Multiple provider </a:t>
            </a:r>
            <a:r>
              <a:rPr lang="fr-FR" dirty="0" err="1" smtClean="0"/>
              <a:t>storage</a:t>
            </a:r>
            <a:endParaRPr lang="fr-FR" dirty="0" smtClean="0"/>
          </a:p>
          <a:p>
            <a:pPr marL="571500" indent="-571500">
              <a:buFontTx/>
              <a:buChar char="-"/>
            </a:pPr>
            <a:r>
              <a:rPr lang="fr-FR" dirty="0"/>
              <a:t>https://docs.microsoft.com/fr-fr/azure/bot-service/bot-builder-concept-state?view=azure-bot-service-4.0</a:t>
            </a:r>
          </a:p>
        </p:txBody>
      </p:sp>
    </p:spTree>
    <p:extLst>
      <p:ext uri="{BB962C8B-B14F-4D97-AF65-F5344CB8AC3E}">
        <p14:creationId xmlns:p14="http://schemas.microsoft.com/office/powerpoint/2010/main" val="316973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44624"/>
            <a:ext cx="12143085" cy="6813376"/>
          </a:xfrm>
        </p:spPr>
        <p:txBody>
          <a:bodyPr>
            <a:normAutofit lnSpcReduction="10000"/>
          </a:bodyPr>
          <a:lstStyle/>
          <a:p>
            <a:pPr marL="571500" indent="-571500">
              <a:buFontTx/>
              <a:buChar char="-"/>
            </a:pPr>
            <a:r>
              <a:rPr lang="fr-FR" dirty="0" smtClean="0"/>
              <a:t>Bot conception (flux, navigation, UX)</a:t>
            </a:r>
          </a:p>
          <a:p>
            <a:pPr marL="571500" indent="-571500">
              <a:buFontTx/>
              <a:buChar char="-"/>
            </a:pPr>
            <a:r>
              <a:rPr lang="fr-FR" dirty="0" err="1" smtClean="0"/>
              <a:t>Procedural</a:t>
            </a:r>
            <a:r>
              <a:rPr lang="fr-FR" dirty="0" smtClean="0"/>
              <a:t> conversation but not </a:t>
            </a:r>
            <a:r>
              <a:rPr lang="fr-FR" dirty="0" err="1" smtClean="0"/>
              <a:t>always</a:t>
            </a:r>
            <a:endParaRPr lang="fr-FR" dirty="0" smtClean="0"/>
          </a:p>
          <a:p>
            <a:pPr marL="571500" indent="-571500">
              <a:buFontTx/>
              <a:buChar char="-"/>
            </a:pPr>
            <a:r>
              <a:rPr lang="fr-FR" dirty="0"/>
              <a:t>https://docs.microsoft.com/fr-fr/azure/bot-service/bot-service-design-conversation-flow?view=azure-bot-service-4.0</a:t>
            </a:r>
            <a:endParaRPr lang="fr-FR" dirty="0" smtClean="0"/>
          </a:p>
          <a:p>
            <a:pPr marL="571500" indent="-571500">
              <a:buFontTx/>
              <a:buChar char="-"/>
            </a:pPr>
            <a:r>
              <a:rPr lang="fr-FR" dirty="0" err="1" smtClean="0"/>
              <a:t>Improve</a:t>
            </a:r>
            <a:r>
              <a:rPr lang="fr-FR" dirty="0" smtClean="0"/>
              <a:t> the navigation of </a:t>
            </a:r>
            <a:r>
              <a:rPr lang="fr-FR" dirty="0" err="1" smtClean="0"/>
              <a:t>your</a:t>
            </a:r>
            <a:r>
              <a:rPr lang="fr-FR" dirty="0" smtClean="0"/>
              <a:t> bot</a:t>
            </a:r>
          </a:p>
          <a:p>
            <a:pPr marL="571500" indent="-571500">
              <a:buFontTx/>
              <a:buChar char="-"/>
            </a:pPr>
            <a:r>
              <a:rPr lang="fr-FR" dirty="0">
                <a:hlinkClick r:id="rId2"/>
              </a:rPr>
              <a:t>https://</a:t>
            </a:r>
            <a:r>
              <a:rPr lang="fr-FR" dirty="0" smtClean="0">
                <a:hlinkClick r:id="rId2"/>
              </a:rPr>
              <a:t>docs.microsoft.com/fr-fr/azure/bot-service/bot-service-design-navigation?view=azure-bot-service-4.0</a:t>
            </a:r>
            <a:endParaRPr lang="fr-FR" dirty="0" smtClean="0"/>
          </a:p>
          <a:p>
            <a:pPr marL="571500" indent="-571500">
              <a:buFontTx/>
              <a:buChar char="-"/>
            </a:pPr>
            <a:r>
              <a:rPr lang="fr-FR" dirty="0" smtClean="0"/>
              <a:t>UX : </a:t>
            </a:r>
          </a:p>
          <a:p>
            <a:pPr marL="571500" indent="-571500">
              <a:buFontTx/>
              <a:buChar char="-"/>
            </a:pPr>
            <a:r>
              <a:rPr lang="fr-FR" dirty="0"/>
              <a:t>https://docs.microsoft.com/fr-fr/azure/bot-service/bot-service-design-user-experience?view=azure-bot-service-4.0</a:t>
            </a: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1127774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Need</a:t>
            </a:r>
            <a:r>
              <a:rPr lang="fr-FR" dirty="0" smtClean="0"/>
              <a:t> to </a:t>
            </a:r>
            <a:r>
              <a:rPr lang="fr-FR" dirty="0" err="1" smtClean="0"/>
              <a:t>undestand</a:t>
            </a:r>
            <a:r>
              <a:rPr lang="fr-FR" dirty="0" smtClean="0"/>
              <a:t> langage and must have </a:t>
            </a:r>
            <a:r>
              <a:rPr lang="fr-FR" dirty="0" err="1" smtClean="0"/>
              <a:t>answer</a:t>
            </a:r>
            <a:r>
              <a:rPr lang="fr-FR" dirty="0" smtClean="0"/>
              <a:t> in the correct langage</a:t>
            </a:r>
          </a:p>
          <a:p>
            <a:pPr marL="571500" indent="-571500">
              <a:buFontTx/>
              <a:buChar char="-"/>
            </a:pPr>
            <a:r>
              <a:rPr lang="fr-FR" dirty="0">
                <a:hlinkClick r:id="rId2"/>
              </a:rPr>
              <a:t>https://</a:t>
            </a:r>
            <a:r>
              <a:rPr lang="fr-FR" dirty="0" smtClean="0">
                <a:hlinkClick r:id="rId2"/>
              </a:rPr>
              <a:t>docs.microsoft.com/fr-fr/azure/bot-service/bot-service-design-user-experience?view=azure-bot-service-4.0#text-and-natural-language-understanding</a:t>
            </a:r>
            <a:endParaRPr lang="fr-FR" dirty="0" smtClean="0"/>
          </a:p>
          <a:p>
            <a:pPr marL="571500" indent="-571500">
              <a:buFontTx/>
              <a:buChar char="-"/>
            </a:pPr>
            <a:r>
              <a:rPr lang="fr-FR" dirty="0" smtClean="0"/>
              <a:t>Cognitives Services : LUIS, Translate, Speech</a:t>
            </a:r>
          </a:p>
          <a:p>
            <a:pPr marL="571500" indent="-571500">
              <a:buFontTx/>
              <a:buChar char="-"/>
            </a:pPr>
            <a:r>
              <a:rPr lang="fr-FR" dirty="0" smtClean="0"/>
              <a:t>LUIS : </a:t>
            </a:r>
            <a:r>
              <a:rPr lang="fr-FR" dirty="0" err="1" smtClean="0"/>
              <a:t>Only</a:t>
            </a:r>
            <a:r>
              <a:rPr lang="fr-FR" dirty="0" smtClean="0"/>
              <a:t> one langage, or multi modèles</a:t>
            </a:r>
          </a:p>
          <a:p>
            <a:pPr marL="571500" indent="-571500">
              <a:buFontTx/>
              <a:buChar char="-"/>
            </a:pPr>
            <a:endParaRPr lang="fr-FR" dirty="0"/>
          </a:p>
        </p:txBody>
      </p:sp>
    </p:spTree>
    <p:extLst>
      <p:ext uri="{BB962C8B-B14F-4D97-AF65-F5344CB8AC3E}">
        <p14:creationId xmlns:p14="http://schemas.microsoft.com/office/powerpoint/2010/main" val="1372019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Resume</a:t>
            </a:r>
            <a:endParaRPr lang="fr-FR" dirty="0" smtClean="0"/>
          </a:p>
          <a:p>
            <a:pPr marL="571500" indent="-571500">
              <a:buFontTx/>
              <a:buChar char="-"/>
            </a:pPr>
            <a:r>
              <a:rPr lang="fr-FR" dirty="0" smtClean="0"/>
              <a:t>Bot Framework </a:t>
            </a:r>
            <a:r>
              <a:rPr lang="fr-FR" dirty="0" err="1" smtClean="0"/>
              <a:t>is</a:t>
            </a:r>
            <a:r>
              <a:rPr lang="fr-FR" dirty="0" smtClean="0"/>
              <a:t> :</a:t>
            </a:r>
          </a:p>
          <a:p>
            <a:pPr marL="571500" indent="-571500">
              <a:buFontTx/>
              <a:buChar char="-"/>
            </a:pPr>
            <a:r>
              <a:rPr lang="fr-FR" dirty="0" smtClean="0"/>
              <a:t>API </a:t>
            </a:r>
            <a:r>
              <a:rPr lang="fr-FR" dirty="0" err="1" smtClean="0"/>
              <a:t>which</a:t>
            </a:r>
            <a:r>
              <a:rPr lang="fr-FR" dirty="0" smtClean="0"/>
              <a:t> </a:t>
            </a:r>
            <a:r>
              <a:rPr lang="fr-FR" dirty="0" err="1" smtClean="0"/>
              <a:t>discuss</a:t>
            </a:r>
            <a:r>
              <a:rPr lang="fr-FR" dirty="0" smtClean="0"/>
              <a:t> </a:t>
            </a:r>
            <a:r>
              <a:rPr lang="fr-FR" dirty="0" err="1" smtClean="0"/>
              <a:t>with</a:t>
            </a:r>
            <a:r>
              <a:rPr lang="fr-FR" dirty="0" smtClean="0"/>
              <a:t> bot service</a:t>
            </a:r>
          </a:p>
          <a:p>
            <a:pPr marL="571500" indent="-571500">
              <a:buFontTx/>
              <a:buChar char="-"/>
            </a:pPr>
            <a:r>
              <a:rPr lang="fr-FR" dirty="0" smtClean="0"/>
              <a:t>Have an </a:t>
            </a:r>
            <a:r>
              <a:rPr lang="fr-FR" dirty="0" err="1" smtClean="0"/>
              <a:t>activity</a:t>
            </a:r>
            <a:r>
              <a:rPr lang="fr-FR" dirty="0" smtClean="0"/>
              <a:t> in entry, store the state of the bot, </a:t>
            </a:r>
            <a:r>
              <a:rPr lang="fr-FR" dirty="0" err="1" smtClean="0"/>
              <a:t>respond</a:t>
            </a:r>
            <a:r>
              <a:rPr lang="fr-FR" dirty="0" smtClean="0"/>
              <a:t> message to </a:t>
            </a:r>
            <a:r>
              <a:rPr lang="fr-FR" dirty="0" err="1" smtClean="0"/>
              <a:t>this</a:t>
            </a:r>
            <a:r>
              <a:rPr lang="fr-FR" dirty="0" smtClean="0"/>
              <a:t> </a:t>
            </a:r>
            <a:r>
              <a:rPr lang="fr-FR" dirty="0" err="1" smtClean="0"/>
              <a:t>activity</a:t>
            </a:r>
            <a:endParaRPr lang="fr-FR" dirty="0" smtClean="0"/>
          </a:p>
          <a:p>
            <a:pPr marL="571500" indent="-571500">
              <a:buFontTx/>
              <a:buChar char="-"/>
            </a:pPr>
            <a:r>
              <a:rPr lang="fr-FR" dirty="0" smtClean="0"/>
              <a:t>Middleware concept</a:t>
            </a:r>
          </a:p>
          <a:p>
            <a:pPr marL="571500" indent="-571500">
              <a:buFontTx/>
              <a:buChar char="-"/>
            </a:pPr>
            <a:r>
              <a:rPr lang="fr-FR" dirty="0" smtClean="0"/>
              <a:t>But : </a:t>
            </a:r>
          </a:p>
          <a:p>
            <a:pPr marL="571500" indent="-571500">
              <a:buFontTx/>
              <a:buChar char="-"/>
            </a:pPr>
            <a:r>
              <a:rPr lang="fr-FR" dirty="0" err="1" smtClean="0"/>
              <a:t>Integration</a:t>
            </a:r>
            <a:r>
              <a:rPr lang="fr-FR" dirty="0" smtClean="0"/>
              <a:t> </a:t>
            </a:r>
            <a:r>
              <a:rPr lang="fr-FR" dirty="0" err="1" smtClean="0"/>
              <a:t>with</a:t>
            </a:r>
            <a:r>
              <a:rPr lang="fr-FR" dirty="0" smtClean="0"/>
              <a:t> Cognitives Services </a:t>
            </a:r>
            <a:r>
              <a:rPr lang="fr-FR" dirty="0" err="1" smtClean="0"/>
              <a:t>automatically</a:t>
            </a:r>
            <a:r>
              <a:rPr lang="fr-FR" dirty="0" smtClean="0"/>
              <a:t> (</a:t>
            </a:r>
            <a:r>
              <a:rPr lang="fr-FR" dirty="0" err="1" smtClean="0"/>
              <a:t>you</a:t>
            </a:r>
            <a:r>
              <a:rPr lang="fr-FR" dirty="0" smtClean="0"/>
              <a:t> have </a:t>
            </a:r>
            <a:r>
              <a:rPr lang="fr-FR" dirty="0" err="1" smtClean="0"/>
              <a:t>library</a:t>
            </a:r>
            <a:r>
              <a:rPr lang="fr-FR" dirty="0"/>
              <a:t> </a:t>
            </a:r>
            <a:r>
              <a:rPr lang="fr-FR" dirty="0" smtClean="0"/>
              <a:t>but </a:t>
            </a:r>
            <a:r>
              <a:rPr lang="fr-FR" dirty="0" err="1" smtClean="0"/>
              <a:t>need</a:t>
            </a:r>
            <a:r>
              <a:rPr lang="fr-FR" dirty="0" smtClean="0"/>
              <a:t> to </a:t>
            </a:r>
            <a:r>
              <a:rPr lang="fr-FR" dirty="0" err="1" smtClean="0"/>
              <a:t>develop</a:t>
            </a:r>
            <a:r>
              <a:rPr lang="fr-FR" dirty="0" smtClean="0"/>
              <a:t> in bot)</a:t>
            </a:r>
          </a:p>
          <a:p>
            <a:pPr marL="571500" indent="-571500">
              <a:buFontTx/>
              <a:buChar char="-"/>
            </a:pPr>
            <a:r>
              <a:rPr lang="fr-FR" dirty="0" err="1" smtClean="0"/>
              <a:t>FormFlow</a:t>
            </a: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249007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8092606" cy="1007567"/>
          </a:xfrm>
        </p:spPr>
        <p:txBody>
          <a:bodyPr/>
          <a:lstStyle/>
          <a:p>
            <a:r>
              <a:rPr lang="en-IN" dirty="0" smtClean="0">
                <a:solidFill>
                  <a:schemeClr val="bg1"/>
                </a:solidFill>
              </a:rPr>
              <a:t>MS Bot Framework</a:t>
            </a:r>
            <a:endParaRPr lang="en-IN" dirty="0">
              <a:solidFill>
                <a:schemeClr val="bg1"/>
              </a:solidFill>
            </a:endParaRPr>
          </a:p>
        </p:txBody>
      </p:sp>
      <p:sp>
        <p:nvSpPr>
          <p:cNvPr id="17" name="Text Placeholder 16">
            <a:extLst>
              <a:ext uri="{FF2B5EF4-FFF2-40B4-BE49-F238E27FC236}">
                <a16:creationId xmlns="" xmlns:a16="http://schemas.microsoft.com/office/drawing/2014/main" id="{55C41E98-8CBB-4869-84E8-9BBF0D2A93A0}"/>
              </a:ext>
            </a:extLst>
          </p:cNvPr>
          <p:cNvSpPr>
            <a:spLocks noGrp="1"/>
          </p:cNvSpPr>
          <p:nvPr>
            <p:ph type="body" sz="quarter" idx="12"/>
          </p:nvPr>
        </p:nvSpPr>
        <p:spPr/>
        <p:txBody>
          <a:bodyPr>
            <a:normAutofit/>
          </a:bodyPr>
          <a:lstStyle/>
          <a:p>
            <a:r>
              <a:rPr lang="en-US" sz="2000" kern="0" dirty="0" smtClean="0">
                <a:solidFill>
                  <a:schemeClr val="bg1"/>
                </a:solidFill>
              </a:rPr>
              <a:t>“A </a:t>
            </a:r>
            <a:r>
              <a:rPr lang="en-US" sz="2000" kern="0" dirty="0" err="1" smtClean="0">
                <a:solidFill>
                  <a:schemeClr val="bg1"/>
                </a:solidFill>
              </a:rPr>
              <a:t>chatbot</a:t>
            </a:r>
            <a:r>
              <a:rPr lang="en-US" sz="2000" kern="0" dirty="0" smtClean="0">
                <a:solidFill>
                  <a:schemeClr val="bg1"/>
                </a:solidFill>
              </a:rPr>
              <a:t> is just a web </a:t>
            </a:r>
            <a:r>
              <a:rPr lang="en-US" sz="2000" kern="0" dirty="0" err="1" smtClean="0">
                <a:solidFill>
                  <a:schemeClr val="bg1"/>
                </a:solidFill>
              </a:rPr>
              <a:t>api</a:t>
            </a:r>
            <a:r>
              <a:rPr lang="en-US" sz="2000" kern="0" dirty="0">
                <a:solidFill>
                  <a:schemeClr val="bg1"/>
                </a:solidFill>
              </a:rPr>
              <a:t> </a:t>
            </a:r>
            <a:r>
              <a:rPr lang="en-US" sz="2000" kern="0" dirty="0" smtClean="0">
                <a:solidFill>
                  <a:schemeClr val="bg1"/>
                </a:solidFill>
              </a:rPr>
              <a:t>!”</a:t>
            </a:r>
            <a:endParaRPr lang="en-US" sz="2000" kern="0" dirty="0">
              <a:solidFill>
                <a:schemeClr val="bg1"/>
              </a:solidFill>
            </a:endParaRP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3700845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Demo</a:t>
            </a:r>
            <a:endParaRPr lang="fr-FR" dirty="0"/>
          </a:p>
        </p:txBody>
      </p:sp>
    </p:spTree>
    <p:extLst>
      <p:ext uri="{BB962C8B-B14F-4D97-AF65-F5344CB8AC3E}">
        <p14:creationId xmlns:p14="http://schemas.microsoft.com/office/powerpoint/2010/main" val="3031938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E2D885C-0A15-4D6B-8EEE-E5B9550E37EC}"/>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5" name="Footer Placeholder 4">
            <a:extLst>
              <a:ext uri="{FF2B5EF4-FFF2-40B4-BE49-F238E27FC236}">
                <a16:creationId xmlns="" xmlns:a16="http://schemas.microsoft.com/office/drawing/2014/main" id="{E92021C0-D6A7-4A3D-A17B-229E069D6EAF}"/>
              </a:ext>
            </a:extLst>
          </p:cNvPr>
          <p:cNvSpPr>
            <a:spLocks noGrp="1"/>
          </p:cNvSpPr>
          <p:nvPr>
            <p:ph type="ftr" sz="quarter" idx="11"/>
          </p:nvPr>
        </p:nvSpPr>
        <p:spPr/>
        <p:txBody>
          <a:bodyPr/>
          <a:lstStyle/>
          <a:p>
            <a:r>
              <a:rPr lang="en-US"/>
              <a:t>companyname.com</a:t>
            </a:r>
            <a:endParaRPr lang="en-US" dirty="0"/>
          </a:p>
        </p:txBody>
      </p:sp>
      <p:sp>
        <p:nvSpPr>
          <p:cNvPr id="6" name="Slide Number Placeholder 5">
            <a:extLst>
              <a:ext uri="{FF2B5EF4-FFF2-40B4-BE49-F238E27FC236}">
                <a16:creationId xmlns="" xmlns:a16="http://schemas.microsoft.com/office/drawing/2014/main" id="{6CC9898C-E1DA-4D14-A509-97624E50D388}"/>
              </a:ext>
            </a:extLst>
          </p:cNvPr>
          <p:cNvSpPr>
            <a:spLocks noGrp="1"/>
          </p:cNvSpPr>
          <p:nvPr>
            <p:ph type="sldNum" sz="quarter" idx="12"/>
          </p:nvPr>
        </p:nvSpPr>
        <p:spPr/>
        <p:txBody>
          <a:bodyPr/>
          <a:lstStyle/>
          <a:p>
            <a:fld id="{96E69268-9C8B-4EBF-A9EE-DC5DC2D48DC3}" type="slidenum">
              <a:rPr lang="en-US" smtClean="0"/>
              <a:pPr/>
              <a:t>41</a:t>
            </a:fld>
            <a:endParaRPr lang="en-US" dirty="0"/>
          </a:p>
        </p:txBody>
      </p:sp>
      <p:pic>
        <p:nvPicPr>
          <p:cNvPr id="46" name="Picture Placeholder 45">
            <a:extLst>
              <a:ext uri="{FF2B5EF4-FFF2-40B4-BE49-F238E27FC236}">
                <a16:creationId xmlns="" xmlns:a16="http://schemas.microsoft.com/office/drawing/2014/main" id="{075F74CA-A4A9-4E41-B82E-55E067D92AB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069997" y="1699355"/>
            <a:ext cx="4064282" cy="3870274"/>
          </a:xfrm>
        </p:spPr>
      </p:pic>
      <p:sp>
        <p:nvSpPr>
          <p:cNvPr id="16" name="Diamond 15">
            <a:extLst>
              <a:ext uri="{FF2B5EF4-FFF2-40B4-BE49-F238E27FC236}">
                <a16:creationId xmlns="" xmlns:a16="http://schemas.microsoft.com/office/drawing/2014/main" id="{113BEDA8-E02E-4C77-B81F-F5F5618C1D56}"/>
              </a:ext>
            </a:extLst>
          </p:cNvPr>
          <p:cNvSpPr/>
          <p:nvPr/>
        </p:nvSpPr>
        <p:spPr>
          <a:xfrm>
            <a:off x="5973457" y="1230377"/>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7" name="Diamond 16">
            <a:extLst>
              <a:ext uri="{FF2B5EF4-FFF2-40B4-BE49-F238E27FC236}">
                <a16:creationId xmlns="" xmlns:a16="http://schemas.microsoft.com/office/drawing/2014/main" id="{D1B97FE5-8134-4551-A603-6956B3FAAF4F}"/>
              </a:ext>
            </a:extLst>
          </p:cNvPr>
          <p:cNvSpPr/>
          <p:nvPr/>
        </p:nvSpPr>
        <p:spPr>
          <a:xfrm>
            <a:off x="5973457" y="2433727"/>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 name="Diamond 17">
            <a:extLst>
              <a:ext uri="{FF2B5EF4-FFF2-40B4-BE49-F238E27FC236}">
                <a16:creationId xmlns="" xmlns:a16="http://schemas.microsoft.com/office/drawing/2014/main" id="{7AFE004F-1739-4DFB-94E4-AB23F374053D}"/>
              </a:ext>
            </a:extLst>
          </p:cNvPr>
          <p:cNvSpPr/>
          <p:nvPr/>
        </p:nvSpPr>
        <p:spPr>
          <a:xfrm>
            <a:off x="5973457" y="3637077"/>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9" name="Diamond 18">
            <a:extLst>
              <a:ext uri="{FF2B5EF4-FFF2-40B4-BE49-F238E27FC236}">
                <a16:creationId xmlns="" xmlns:a16="http://schemas.microsoft.com/office/drawing/2014/main" id="{68AF1015-1E1F-47C5-ACC5-0337A1C94718}"/>
              </a:ext>
            </a:extLst>
          </p:cNvPr>
          <p:cNvSpPr/>
          <p:nvPr/>
        </p:nvSpPr>
        <p:spPr>
          <a:xfrm>
            <a:off x="5973457" y="4840428"/>
            <a:ext cx="655208" cy="6552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4</a:t>
            </a:r>
          </a:p>
        </p:txBody>
      </p:sp>
      <p:grpSp>
        <p:nvGrpSpPr>
          <p:cNvPr id="23" name="Group 22">
            <a:extLst>
              <a:ext uri="{FF2B5EF4-FFF2-40B4-BE49-F238E27FC236}">
                <a16:creationId xmlns="" xmlns:a16="http://schemas.microsoft.com/office/drawing/2014/main" id="{F438B557-2290-4B9C-B94B-4B9C1D48DA35}"/>
              </a:ext>
            </a:extLst>
          </p:cNvPr>
          <p:cNvGrpSpPr/>
          <p:nvPr/>
        </p:nvGrpSpPr>
        <p:grpSpPr>
          <a:xfrm>
            <a:off x="6958508" y="1100150"/>
            <a:ext cx="3881459" cy="1008736"/>
            <a:chOff x="6958508" y="1155566"/>
            <a:chExt cx="3881459" cy="1008736"/>
          </a:xfrm>
        </p:grpSpPr>
        <p:sp>
          <p:nvSpPr>
            <p:cNvPr id="21" name="TextBox 20">
              <a:extLst>
                <a:ext uri="{FF2B5EF4-FFF2-40B4-BE49-F238E27FC236}">
                  <a16:creationId xmlns="" xmlns:a16="http://schemas.microsoft.com/office/drawing/2014/main" id="{6BD46236-05D8-481D-B84F-5F9E63DB2B38}"/>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22" name="TextBox 21">
              <a:extLst>
                <a:ext uri="{FF2B5EF4-FFF2-40B4-BE49-F238E27FC236}">
                  <a16:creationId xmlns="" xmlns:a16="http://schemas.microsoft.com/office/drawing/2014/main" id="{AC4CC99A-D43F-441F-900F-794F224D1B2B}"/>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29" name="Group 28">
            <a:extLst>
              <a:ext uri="{FF2B5EF4-FFF2-40B4-BE49-F238E27FC236}">
                <a16:creationId xmlns="" xmlns:a16="http://schemas.microsoft.com/office/drawing/2014/main" id="{44DE4B03-1119-43E4-AF78-53B66893386C}"/>
              </a:ext>
            </a:extLst>
          </p:cNvPr>
          <p:cNvGrpSpPr/>
          <p:nvPr/>
        </p:nvGrpSpPr>
        <p:grpSpPr>
          <a:xfrm>
            <a:off x="6958508" y="2291643"/>
            <a:ext cx="3881459" cy="1008736"/>
            <a:chOff x="6958508" y="1155566"/>
            <a:chExt cx="3881459" cy="1008736"/>
          </a:xfrm>
        </p:grpSpPr>
        <p:sp>
          <p:nvSpPr>
            <p:cNvPr id="30" name="TextBox 29">
              <a:extLst>
                <a:ext uri="{FF2B5EF4-FFF2-40B4-BE49-F238E27FC236}">
                  <a16:creationId xmlns="" xmlns:a16="http://schemas.microsoft.com/office/drawing/2014/main" id="{BEB12DD7-A24F-46F1-9808-597F9D5C834D}"/>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31" name="TextBox 30">
              <a:extLst>
                <a:ext uri="{FF2B5EF4-FFF2-40B4-BE49-F238E27FC236}">
                  <a16:creationId xmlns="" xmlns:a16="http://schemas.microsoft.com/office/drawing/2014/main" id="{738981BA-C534-4244-9F48-805BB46DFE33}"/>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34" name="Group 33">
            <a:extLst>
              <a:ext uri="{FF2B5EF4-FFF2-40B4-BE49-F238E27FC236}">
                <a16:creationId xmlns="" xmlns:a16="http://schemas.microsoft.com/office/drawing/2014/main" id="{11E5E619-E727-46F6-9E99-65CC659EFA04}"/>
              </a:ext>
            </a:extLst>
          </p:cNvPr>
          <p:cNvGrpSpPr/>
          <p:nvPr/>
        </p:nvGrpSpPr>
        <p:grpSpPr>
          <a:xfrm>
            <a:off x="6958508" y="3520079"/>
            <a:ext cx="3881459" cy="1008736"/>
            <a:chOff x="6958508" y="1155566"/>
            <a:chExt cx="3881459" cy="1008736"/>
          </a:xfrm>
        </p:grpSpPr>
        <p:sp>
          <p:nvSpPr>
            <p:cNvPr id="35" name="TextBox 34">
              <a:extLst>
                <a:ext uri="{FF2B5EF4-FFF2-40B4-BE49-F238E27FC236}">
                  <a16:creationId xmlns="" xmlns:a16="http://schemas.microsoft.com/office/drawing/2014/main" id="{921818B0-2B73-44F9-9A06-CAB2FE50B8E9}"/>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36" name="TextBox 35">
              <a:extLst>
                <a:ext uri="{FF2B5EF4-FFF2-40B4-BE49-F238E27FC236}">
                  <a16:creationId xmlns="" xmlns:a16="http://schemas.microsoft.com/office/drawing/2014/main" id="{298982FF-4784-425F-A6AB-E6FCF40571F4}"/>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39" name="Group 38">
            <a:extLst>
              <a:ext uri="{FF2B5EF4-FFF2-40B4-BE49-F238E27FC236}">
                <a16:creationId xmlns="" xmlns:a16="http://schemas.microsoft.com/office/drawing/2014/main" id="{3DF9318F-4EE8-433C-A340-529400A886B9}"/>
              </a:ext>
            </a:extLst>
          </p:cNvPr>
          <p:cNvGrpSpPr/>
          <p:nvPr/>
        </p:nvGrpSpPr>
        <p:grpSpPr>
          <a:xfrm>
            <a:off x="6958508" y="4720807"/>
            <a:ext cx="3881459" cy="1008736"/>
            <a:chOff x="6958508" y="1155566"/>
            <a:chExt cx="3881459" cy="1008736"/>
          </a:xfrm>
        </p:grpSpPr>
        <p:sp>
          <p:nvSpPr>
            <p:cNvPr id="40" name="TextBox 39">
              <a:extLst>
                <a:ext uri="{FF2B5EF4-FFF2-40B4-BE49-F238E27FC236}">
                  <a16:creationId xmlns="" xmlns:a16="http://schemas.microsoft.com/office/drawing/2014/main" id="{37F4ED59-23CC-421E-B2FD-0707635B4EF7}"/>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41" name="TextBox 40">
              <a:extLst>
                <a:ext uri="{FF2B5EF4-FFF2-40B4-BE49-F238E27FC236}">
                  <a16:creationId xmlns="" xmlns:a16="http://schemas.microsoft.com/office/drawing/2014/main" id="{CD7AFFAC-1458-49D8-BC94-E06266717687}"/>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spTree>
    <p:extLst>
      <p:ext uri="{BB962C8B-B14F-4D97-AF65-F5344CB8AC3E}">
        <p14:creationId xmlns:p14="http://schemas.microsoft.com/office/powerpoint/2010/main" val="3540366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CAA188-1F07-4647-A737-F94D50A74E9D}"/>
              </a:ext>
            </a:extLst>
          </p:cNvPr>
          <p:cNvSpPr txBox="1"/>
          <p:nvPr/>
        </p:nvSpPr>
        <p:spPr>
          <a:xfrm>
            <a:off x="863342" y="1016214"/>
            <a:ext cx="3455719" cy="1434495"/>
          </a:xfrm>
          <a:prstGeom prst="rect">
            <a:avLst/>
          </a:prstGeom>
          <a:noFill/>
        </p:spPr>
        <p:txBody>
          <a:bodyPr wrap="square" rtlCol="0">
            <a:spAutoFit/>
          </a:bodyPr>
          <a:lstStyle/>
          <a:p>
            <a:pPr>
              <a:lnSpc>
                <a:spcPct val="80000"/>
              </a:lnSpc>
            </a:pPr>
            <a:r>
              <a:rPr lang="en-IN" sz="5400" b="1" dirty="0">
                <a:solidFill>
                  <a:schemeClr val="bg1"/>
                </a:solidFill>
                <a:latin typeface="Open Sans"/>
              </a:rPr>
              <a:t>Our Services</a:t>
            </a:r>
          </a:p>
        </p:txBody>
      </p:sp>
      <p:sp>
        <p:nvSpPr>
          <p:cNvPr id="4" name="TextBox 3">
            <a:extLst>
              <a:ext uri="{FF2B5EF4-FFF2-40B4-BE49-F238E27FC236}">
                <a16:creationId xmlns="" xmlns:a16="http://schemas.microsoft.com/office/drawing/2014/main" id="{D74DC6A1-14F3-4EEB-84D2-2A7B51835BD8}"/>
              </a:ext>
            </a:extLst>
          </p:cNvPr>
          <p:cNvSpPr txBox="1"/>
          <p:nvPr/>
        </p:nvSpPr>
        <p:spPr>
          <a:xfrm>
            <a:off x="5062207" y="2362923"/>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5" name="Freeform 5">
            <a:extLst>
              <a:ext uri="{FF2B5EF4-FFF2-40B4-BE49-F238E27FC236}">
                <a16:creationId xmlns="" xmlns:a16="http://schemas.microsoft.com/office/drawing/2014/main" id="{25249C13-6AAD-43B4-A7AF-09D54018451F}"/>
              </a:ext>
            </a:extLst>
          </p:cNvPr>
          <p:cNvSpPr>
            <a:spLocks noEditPoints="1"/>
          </p:cNvSpPr>
          <p:nvPr/>
        </p:nvSpPr>
        <p:spPr bwMode="auto">
          <a:xfrm>
            <a:off x="5176457" y="1014925"/>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 xmlns:a16="http://schemas.microsoft.com/office/drawing/2014/main" id="{BECDF5CA-139C-42B3-8309-09BD0F838981}"/>
              </a:ext>
            </a:extLst>
          </p:cNvPr>
          <p:cNvSpPr txBox="1"/>
          <p:nvPr/>
        </p:nvSpPr>
        <p:spPr>
          <a:xfrm>
            <a:off x="5062207" y="1818637"/>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01</a:t>
            </a:r>
          </a:p>
        </p:txBody>
      </p:sp>
      <p:sp>
        <p:nvSpPr>
          <p:cNvPr id="7" name="TextBox 6">
            <a:extLst>
              <a:ext uri="{FF2B5EF4-FFF2-40B4-BE49-F238E27FC236}">
                <a16:creationId xmlns="" xmlns:a16="http://schemas.microsoft.com/office/drawing/2014/main" id="{7B0B1848-3D33-4B69-AC9A-B5A90A1F809B}"/>
              </a:ext>
            </a:extLst>
          </p:cNvPr>
          <p:cNvSpPr txBox="1"/>
          <p:nvPr/>
        </p:nvSpPr>
        <p:spPr>
          <a:xfrm>
            <a:off x="8589178" y="2362923"/>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8" name="TextBox 7">
            <a:extLst>
              <a:ext uri="{FF2B5EF4-FFF2-40B4-BE49-F238E27FC236}">
                <a16:creationId xmlns="" xmlns:a16="http://schemas.microsoft.com/office/drawing/2014/main" id="{0022A3A2-056D-4B1F-82EB-588F2CF84B70}"/>
              </a:ext>
            </a:extLst>
          </p:cNvPr>
          <p:cNvSpPr txBox="1"/>
          <p:nvPr/>
        </p:nvSpPr>
        <p:spPr>
          <a:xfrm>
            <a:off x="8589178" y="1818637"/>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02</a:t>
            </a:r>
          </a:p>
        </p:txBody>
      </p:sp>
      <p:sp>
        <p:nvSpPr>
          <p:cNvPr id="9" name="TextBox 8">
            <a:extLst>
              <a:ext uri="{FF2B5EF4-FFF2-40B4-BE49-F238E27FC236}">
                <a16:creationId xmlns="" xmlns:a16="http://schemas.microsoft.com/office/drawing/2014/main" id="{B7BB71C6-2D10-4DAE-B060-F7BFCF2DAB17}"/>
              </a:ext>
            </a:extLst>
          </p:cNvPr>
          <p:cNvSpPr txBox="1"/>
          <p:nvPr/>
        </p:nvSpPr>
        <p:spPr>
          <a:xfrm>
            <a:off x="5062207" y="4870009"/>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10" name="TextBox 9">
            <a:extLst>
              <a:ext uri="{FF2B5EF4-FFF2-40B4-BE49-F238E27FC236}">
                <a16:creationId xmlns="" xmlns:a16="http://schemas.microsoft.com/office/drawing/2014/main" id="{968408B9-9F05-44CB-A6AD-587947672FEF}"/>
              </a:ext>
            </a:extLst>
          </p:cNvPr>
          <p:cNvSpPr txBox="1"/>
          <p:nvPr/>
        </p:nvSpPr>
        <p:spPr>
          <a:xfrm>
            <a:off x="5062207" y="4325723"/>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03</a:t>
            </a:r>
          </a:p>
        </p:txBody>
      </p:sp>
      <p:sp>
        <p:nvSpPr>
          <p:cNvPr id="11" name="TextBox 10">
            <a:extLst>
              <a:ext uri="{FF2B5EF4-FFF2-40B4-BE49-F238E27FC236}">
                <a16:creationId xmlns="" xmlns:a16="http://schemas.microsoft.com/office/drawing/2014/main" id="{9C024122-76B5-49BC-B2EC-C04BF1B95065}"/>
              </a:ext>
            </a:extLst>
          </p:cNvPr>
          <p:cNvSpPr txBox="1"/>
          <p:nvPr/>
        </p:nvSpPr>
        <p:spPr>
          <a:xfrm>
            <a:off x="8589178" y="4870009"/>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grpSp>
        <p:nvGrpSpPr>
          <p:cNvPr id="12" name="Group 11">
            <a:extLst>
              <a:ext uri="{FF2B5EF4-FFF2-40B4-BE49-F238E27FC236}">
                <a16:creationId xmlns="" xmlns:a16="http://schemas.microsoft.com/office/drawing/2014/main" id="{EAFD7E7C-68BA-41AB-80E4-5ACF2999926D}"/>
              </a:ext>
            </a:extLst>
          </p:cNvPr>
          <p:cNvGrpSpPr/>
          <p:nvPr/>
        </p:nvGrpSpPr>
        <p:grpSpPr>
          <a:xfrm>
            <a:off x="8668274" y="1012260"/>
            <a:ext cx="578654" cy="577159"/>
            <a:chOff x="-374895" y="4888092"/>
            <a:chExt cx="2166815" cy="2161218"/>
          </a:xfrm>
        </p:grpSpPr>
        <p:sp>
          <p:nvSpPr>
            <p:cNvPr id="13" name="Freeform 9">
              <a:extLst>
                <a:ext uri="{FF2B5EF4-FFF2-40B4-BE49-F238E27FC236}">
                  <a16:creationId xmlns="" xmlns:a16="http://schemas.microsoft.com/office/drawing/2014/main" id="{16BB206F-BA07-4178-972B-C3B341AD4561}"/>
                </a:ext>
              </a:extLst>
            </p:cNvPr>
            <p:cNvSpPr>
              <a:spLocks noEditPoints="1"/>
            </p:cNvSpPr>
            <p:nvPr/>
          </p:nvSpPr>
          <p:spPr bwMode="auto">
            <a:xfrm>
              <a:off x="-374895" y="4888092"/>
              <a:ext cx="2166815" cy="2161218"/>
            </a:xfrm>
            <a:custGeom>
              <a:avLst/>
              <a:gdLst>
                <a:gd name="T0" fmla="*/ 5562 w 6000"/>
                <a:gd name="T1" fmla="*/ 2546 h 6000"/>
                <a:gd name="T2" fmla="*/ 5189 w 6000"/>
                <a:gd name="T3" fmla="*/ 1595 h 6000"/>
                <a:gd name="T4" fmla="*/ 5396 w 6000"/>
                <a:gd name="T5" fmla="*/ 1154 h 6000"/>
                <a:gd name="T6" fmla="*/ 4784 w 6000"/>
                <a:gd name="T7" fmla="*/ 669 h 6000"/>
                <a:gd name="T8" fmla="*/ 3910 w 6000"/>
                <a:gd name="T9" fmla="*/ 921 h 6000"/>
                <a:gd name="T10" fmla="*/ 3499 w 6000"/>
                <a:gd name="T11" fmla="*/ 94 h 6000"/>
                <a:gd name="T12" fmla="*/ 2722 w 6000"/>
                <a:gd name="T13" fmla="*/ 0 h 6000"/>
                <a:gd name="T14" fmla="*/ 2527 w 6000"/>
                <a:gd name="T15" fmla="*/ 539 h 6000"/>
                <a:gd name="T16" fmla="*/ 1594 w 6000"/>
                <a:gd name="T17" fmla="*/ 925 h 6000"/>
                <a:gd name="T18" fmla="*/ 1075 w 6000"/>
                <a:gd name="T19" fmla="*/ 682 h 6000"/>
                <a:gd name="T20" fmla="*/ 593 w 6000"/>
                <a:gd name="T21" fmla="*/ 1298 h 6000"/>
                <a:gd name="T22" fmla="*/ 886 w 6000"/>
                <a:gd name="T23" fmla="*/ 2174 h 6000"/>
                <a:gd name="T24" fmla="*/ 90 w 6000"/>
                <a:gd name="T25" fmla="*/ 2613 h 6000"/>
                <a:gd name="T26" fmla="*/ 0 w 6000"/>
                <a:gd name="T27" fmla="*/ 3389 h 6000"/>
                <a:gd name="T28" fmla="*/ 459 w 6000"/>
                <a:gd name="T29" fmla="*/ 3555 h 6000"/>
                <a:gd name="T30" fmla="*/ 867 w 6000"/>
                <a:gd name="T31" fmla="*/ 4491 h 6000"/>
                <a:gd name="T32" fmla="*/ 682 w 6000"/>
                <a:gd name="T33" fmla="*/ 4925 h 6000"/>
                <a:gd name="T34" fmla="*/ 1298 w 6000"/>
                <a:gd name="T35" fmla="*/ 5407 h 6000"/>
                <a:gd name="T36" fmla="*/ 2174 w 6000"/>
                <a:gd name="T37" fmla="*/ 5114 h 6000"/>
                <a:gd name="T38" fmla="*/ 2613 w 6000"/>
                <a:gd name="T39" fmla="*/ 5910 h 6000"/>
                <a:gd name="T40" fmla="*/ 3389 w 6000"/>
                <a:gd name="T41" fmla="*/ 6000 h 6000"/>
                <a:gd name="T42" fmla="*/ 3538 w 6000"/>
                <a:gd name="T43" fmla="*/ 5649 h 6000"/>
                <a:gd name="T44" fmla="*/ 4493 w 6000"/>
                <a:gd name="T45" fmla="*/ 5254 h 6000"/>
                <a:gd name="T46" fmla="*/ 4846 w 6000"/>
                <a:gd name="T47" fmla="*/ 5396 h 6000"/>
                <a:gd name="T48" fmla="*/ 5331 w 6000"/>
                <a:gd name="T49" fmla="*/ 4784 h 6000"/>
                <a:gd name="T50" fmla="*/ 5079 w 6000"/>
                <a:gd name="T51" fmla="*/ 3910 h 6000"/>
                <a:gd name="T52" fmla="*/ 5906 w 6000"/>
                <a:gd name="T53" fmla="*/ 3499 h 6000"/>
                <a:gd name="T54" fmla="*/ 6000 w 6000"/>
                <a:gd name="T55" fmla="*/ 2722 h 6000"/>
                <a:gd name="T56" fmla="*/ 5778 w 6000"/>
                <a:gd name="T57" fmla="*/ 3294 h 6000"/>
                <a:gd name="T58" fmla="*/ 4875 w 6000"/>
                <a:gd name="T59" fmla="*/ 3822 h 6000"/>
                <a:gd name="T60" fmla="*/ 5096 w 6000"/>
                <a:gd name="T61" fmla="*/ 4833 h 6000"/>
                <a:gd name="T62" fmla="*/ 4624 w 6000"/>
                <a:gd name="T63" fmla="*/ 5075 h 6000"/>
                <a:gd name="T64" fmla="*/ 3318 w 6000"/>
                <a:gd name="T65" fmla="*/ 5616 h 6000"/>
                <a:gd name="T66" fmla="*/ 2814 w 6000"/>
                <a:gd name="T67" fmla="*/ 5778 h 6000"/>
                <a:gd name="T68" fmla="*/ 2255 w 6000"/>
                <a:gd name="T69" fmla="*/ 4907 h 6000"/>
                <a:gd name="T70" fmla="*/ 1243 w 6000"/>
                <a:gd name="T71" fmla="*/ 5172 h 6000"/>
                <a:gd name="T72" fmla="*/ 1051 w 6000"/>
                <a:gd name="T73" fmla="*/ 4616 h 6000"/>
                <a:gd name="T74" fmla="*/ 493 w 6000"/>
                <a:gd name="T75" fmla="*/ 3335 h 6000"/>
                <a:gd name="T76" fmla="*/ 222 w 6000"/>
                <a:gd name="T77" fmla="*/ 2814 h 6000"/>
                <a:gd name="T78" fmla="*/ 1093 w 6000"/>
                <a:gd name="T79" fmla="*/ 2255 h 6000"/>
                <a:gd name="T80" fmla="*/ 828 w 6000"/>
                <a:gd name="T81" fmla="*/ 1243 h 6000"/>
                <a:gd name="T82" fmla="*/ 1470 w 6000"/>
                <a:gd name="T83" fmla="*/ 1109 h 6000"/>
                <a:gd name="T84" fmla="*/ 2745 w 6000"/>
                <a:gd name="T85" fmla="*/ 581 h 6000"/>
                <a:gd name="T86" fmla="*/ 3294 w 6000"/>
                <a:gd name="T87" fmla="*/ 222 h 6000"/>
                <a:gd name="T88" fmla="*/ 3822 w 6000"/>
                <a:gd name="T89" fmla="*/ 1125 h 6000"/>
                <a:gd name="T90" fmla="*/ 4833 w 6000"/>
                <a:gd name="T91" fmla="*/ 904 h 6000"/>
                <a:gd name="T92" fmla="*/ 5010 w 6000"/>
                <a:gd name="T93" fmla="*/ 1464 h 6000"/>
                <a:gd name="T94" fmla="*/ 5521 w 6000"/>
                <a:gd name="T95" fmla="*/ 2765 h 6000"/>
                <a:gd name="T96" fmla="*/ 5778 w 6000"/>
                <a:gd name="T97" fmla="*/ 329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0" h="6000">
                  <a:moveTo>
                    <a:pt x="5910" y="2613"/>
                  </a:moveTo>
                  <a:cubicBezTo>
                    <a:pt x="5562" y="2546"/>
                    <a:pt x="5562" y="2546"/>
                    <a:pt x="5562" y="2546"/>
                  </a:cubicBezTo>
                  <a:cubicBezTo>
                    <a:pt x="5358" y="2507"/>
                    <a:pt x="5190" y="2368"/>
                    <a:pt x="5114" y="2174"/>
                  </a:cubicBezTo>
                  <a:cubicBezTo>
                    <a:pt x="5038" y="1980"/>
                    <a:pt x="5066" y="1764"/>
                    <a:pt x="5189" y="1595"/>
                  </a:cubicBezTo>
                  <a:cubicBezTo>
                    <a:pt x="5407" y="1298"/>
                    <a:pt x="5407" y="1298"/>
                    <a:pt x="5407" y="1298"/>
                  </a:cubicBezTo>
                  <a:cubicBezTo>
                    <a:pt x="5440" y="1254"/>
                    <a:pt x="5435" y="1192"/>
                    <a:pt x="5396" y="1154"/>
                  </a:cubicBezTo>
                  <a:cubicBezTo>
                    <a:pt x="4925" y="682"/>
                    <a:pt x="4925" y="682"/>
                    <a:pt x="4925" y="682"/>
                  </a:cubicBezTo>
                  <a:cubicBezTo>
                    <a:pt x="4887" y="645"/>
                    <a:pt x="4828" y="639"/>
                    <a:pt x="4784" y="669"/>
                  </a:cubicBezTo>
                  <a:cubicBezTo>
                    <a:pt x="4491" y="867"/>
                    <a:pt x="4491" y="867"/>
                    <a:pt x="4491" y="867"/>
                  </a:cubicBezTo>
                  <a:cubicBezTo>
                    <a:pt x="4318" y="984"/>
                    <a:pt x="4101" y="1004"/>
                    <a:pt x="3910" y="921"/>
                  </a:cubicBezTo>
                  <a:cubicBezTo>
                    <a:pt x="3719" y="837"/>
                    <a:pt x="3586" y="665"/>
                    <a:pt x="3555" y="459"/>
                  </a:cubicBezTo>
                  <a:cubicBezTo>
                    <a:pt x="3499" y="94"/>
                    <a:pt x="3499" y="94"/>
                    <a:pt x="3499" y="94"/>
                  </a:cubicBezTo>
                  <a:cubicBezTo>
                    <a:pt x="3490" y="40"/>
                    <a:pt x="3444" y="0"/>
                    <a:pt x="3389" y="0"/>
                  </a:cubicBezTo>
                  <a:cubicBezTo>
                    <a:pt x="2722" y="0"/>
                    <a:pt x="2722" y="0"/>
                    <a:pt x="2722" y="0"/>
                  </a:cubicBezTo>
                  <a:cubicBezTo>
                    <a:pt x="2669" y="0"/>
                    <a:pt x="2623" y="38"/>
                    <a:pt x="2613" y="90"/>
                  </a:cubicBezTo>
                  <a:cubicBezTo>
                    <a:pt x="2527" y="539"/>
                    <a:pt x="2527" y="539"/>
                    <a:pt x="2527" y="539"/>
                  </a:cubicBezTo>
                  <a:cubicBezTo>
                    <a:pt x="2488" y="739"/>
                    <a:pt x="2353" y="905"/>
                    <a:pt x="2165" y="983"/>
                  </a:cubicBezTo>
                  <a:cubicBezTo>
                    <a:pt x="1976" y="1061"/>
                    <a:pt x="1763" y="1040"/>
                    <a:pt x="1594" y="925"/>
                  </a:cubicBezTo>
                  <a:cubicBezTo>
                    <a:pt x="1216" y="669"/>
                    <a:pt x="1216" y="669"/>
                    <a:pt x="1216" y="669"/>
                  </a:cubicBezTo>
                  <a:cubicBezTo>
                    <a:pt x="1172" y="639"/>
                    <a:pt x="1113" y="645"/>
                    <a:pt x="1075" y="682"/>
                  </a:cubicBezTo>
                  <a:cubicBezTo>
                    <a:pt x="604" y="1154"/>
                    <a:pt x="604" y="1154"/>
                    <a:pt x="604" y="1154"/>
                  </a:cubicBezTo>
                  <a:cubicBezTo>
                    <a:pt x="565" y="1192"/>
                    <a:pt x="560" y="1254"/>
                    <a:pt x="593" y="1298"/>
                  </a:cubicBezTo>
                  <a:cubicBezTo>
                    <a:pt x="811" y="1596"/>
                    <a:pt x="811" y="1596"/>
                    <a:pt x="811" y="1596"/>
                  </a:cubicBezTo>
                  <a:cubicBezTo>
                    <a:pt x="934" y="1764"/>
                    <a:pt x="962" y="1980"/>
                    <a:pt x="886" y="2174"/>
                  </a:cubicBezTo>
                  <a:cubicBezTo>
                    <a:pt x="810" y="2368"/>
                    <a:pt x="642" y="2507"/>
                    <a:pt x="438" y="2546"/>
                  </a:cubicBezTo>
                  <a:cubicBezTo>
                    <a:pt x="90" y="2613"/>
                    <a:pt x="90" y="2613"/>
                    <a:pt x="90" y="2613"/>
                  </a:cubicBezTo>
                  <a:cubicBezTo>
                    <a:pt x="38" y="2623"/>
                    <a:pt x="0" y="2669"/>
                    <a:pt x="0" y="2722"/>
                  </a:cubicBezTo>
                  <a:cubicBezTo>
                    <a:pt x="0" y="3389"/>
                    <a:pt x="0" y="3389"/>
                    <a:pt x="0" y="3389"/>
                  </a:cubicBezTo>
                  <a:cubicBezTo>
                    <a:pt x="0" y="3444"/>
                    <a:pt x="40" y="3490"/>
                    <a:pt x="94" y="3499"/>
                  </a:cubicBezTo>
                  <a:cubicBezTo>
                    <a:pt x="459" y="3555"/>
                    <a:pt x="459" y="3555"/>
                    <a:pt x="459" y="3555"/>
                  </a:cubicBezTo>
                  <a:cubicBezTo>
                    <a:pt x="665" y="3586"/>
                    <a:pt x="838" y="3719"/>
                    <a:pt x="921" y="3910"/>
                  </a:cubicBezTo>
                  <a:cubicBezTo>
                    <a:pt x="1004" y="4101"/>
                    <a:pt x="984" y="4318"/>
                    <a:pt x="867" y="4491"/>
                  </a:cubicBezTo>
                  <a:cubicBezTo>
                    <a:pt x="669" y="4784"/>
                    <a:pt x="669" y="4784"/>
                    <a:pt x="669" y="4784"/>
                  </a:cubicBezTo>
                  <a:cubicBezTo>
                    <a:pt x="639" y="4828"/>
                    <a:pt x="645" y="4887"/>
                    <a:pt x="682" y="4925"/>
                  </a:cubicBezTo>
                  <a:cubicBezTo>
                    <a:pt x="1154" y="5396"/>
                    <a:pt x="1154" y="5396"/>
                    <a:pt x="1154" y="5396"/>
                  </a:cubicBezTo>
                  <a:cubicBezTo>
                    <a:pt x="1192" y="5435"/>
                    <a:pt x="1254" y="5440"/>
                    <a:pt x="1298" y="5407"/>
                  </a:cubicBezTo>
                  <a:cubicBezTo>
                    <a:pt x="1596" y="5189"/>
                    <a:pt x="1596" y="5189"/>
                    <a:pt x="1596" y="5189"/>
                  </a:cubicBezTo>
                  <a:cubicBezTo>
                    <a:pt x="1764" y="5066"/>
                    <a:pt x="1980" y="5038"/>
                    <a:pt x="2174" y="5114"/>
                  </a:cubicBezTo>
                  <a:cubicBezTo>
                    <a:pt x="2368" y="5190"/>
                    <a:pt x="2507" y="5358"/>
                    <a:pt x="2546" y="5562"/>
                  </a:cubicBezTo>
                  <a:cubicBezTo>
                    <a:pt x="2613" y="5910"/>
                    <a:pt x="2613" y="5910"/>
                    <a:pt x="2613" y="5910"/>
                  </a:cubicBezTo>
                  <a:cubicBezTo>
                    <a:pt x="2623" y="5962"/>
                    <a:pt x="2669" y="6000"/>
                    <a:pt x="2722" y="6000"/>
                  </a:cubicBezTo>
                  <a:cubicBezTo>
                    <a:pt x="3389" y="6000"/>
                    <a:pt x="3389" y="6000"/>
                    <a:pt x="3389" y="6000"/>
                  </a:cubicBezTo>
                  <a:cubicBezTo>
                    <a:pt x="3444" y="6000"/>
                    <a:pt x="3490" y="5960"/>
                    <a:pt x="3499" y="5906"/>
                  </a:cubicBezTo>
                  <a:cubicBezTo>
                    <a:pt x="3538" y="5649"/>
                    <a:pt x="3538" y="5649"/>
                    <a:pt x="3538" y="5649"/>
                  </a:cubicBezTo>
                  <a:cubicBezTo>
                    <a:pt x="3571" y="5439"/>
                    <a:pt x="3707" y="5264"/>
                    <a:pt x="3904" y="5183"/>
                  </a:cubicBezTo>
                  <a:cubicBezTo>
                    <a:pt x="4101" y="5102"/>
                    <a:pt x="4321" y="5128"/>
                    <a:pt x="4493" y="5254"/>
                  </a:cubicBezTo>
                  <a:cubicBezTo>
                    <a:pt x="4702" y="5407"/>
                    <a:pt x="4702" y="5407"/>
                    <a:pt x="4702" y="5407"/>
                  </a:cubicBezTo>
                  <a:cubicBezTo>
                    <a:pt x="4746" y="5440"/>
                    <a:pt x="4808" y="5435"/>
                    <a:pt x="4846" y="5396"/>
                  </a:cubicBezTo>
                  <a:cubicBezTo>
                    <a:pt x="5318" y="4925"/>
                    <a:pt x="5318" y="4925"/>
                    <a:pt x="5318" y="4925"/>
                  </a:cubicBezTo>
                  <a:cubicBezTo>
                    <a:pt x="5355" y="4887"/>
                    <a:pt x="5361" y="4828"/>
                    <a:pt x="5331" y="4784"/>
                  </a:cubicBezTo>
                  <a:cubicBezTo>
                    <a:pt x="5133" y="4491"/>
                    <a:pt x="5133" y="4491"/>
                    <a:pt x="5133" y="4491"/>
                  </a:cubicBezTo>
                  <a:cubicBezTo>
                    <a:pt x="5016" y="4318"/>
                    <a:pt x="4996" y="4101"/>
                    <a:pt x="5079" y="3910"/>
                  </a:cubicBezTo>
                  <a:cubicBezTo>
                    <a:pt x="5162" y="3719"/>
                    <a:pt x="5335" y="3586"/>
                    <a:pt x="5541" y="3555"/>
                  </a:cubicBezTo>
                  <a:cubicBezTo>
                    <a:pt x="5906" y="3499"/>
                    <a:pt x="5906" y="3499"/>
                    <a:pt x="5906" y="3499"/>
                  </a:cubicBezTo>
                  <a:cubicBezTo>
                    <a:pt x="5960" y="3490"/>
                    <a:pt x="6000" y="3444"/>
                    <a:pt x="6000" y="3389"/>
                  </a:cubicBezTo>
                  <a:cubicBezTo>
                    <a:pt x="6000" y="2722"/>
                    <a:pt x="6000" y="2722"/>
                    <a:pt x="6000" y="2722"/>
                  </a:cubicBezTo>
                  <a:cubicBezTo>
                    <a:pt x="6000" y="2669"/>
                    <a:pt x="5962" y="2623"/>
                    <a:pt x="5910" y="2613"/>
                  </a:cubicBezTo>
                  <a:close/>
                  <a:moveTo>
                    <a:pt x="5778" y="3294"/>
                  </a:moveTo>
                  <a:cubicBezTo>
                    <a:pt x="5507" y="3335"/>
                    <a:pt x="5507" y="3335"/>
                    <a:pt x="5507" y="3335"/>
                  </a:cubicBezTo>
                  <a:cubicBezTo>
                    <a:pt x="5226" y="3379"/>
                    <a:pt x="4989" y="3560"/>
                    <a:pt x="4875" y="3822"/>
                  </a:cubicBezTo>
                  <a:cubicBezTo>
                    <a:pt x="4761" y="4083"/>
                    <a:pt x="4789" y="4380"/>
                    <a:pt x="4949" y="4616"/>
                  </a:cubicBezTo>
                  <a:cubicBezTo>
                    <a:pt x="5096" y="4833"/>
                    <a:pt x="5096" y="4833"/>
                    <a:pt x="5096" y="4833"/>
                  </a:cubicBezTo>
                  <a:cubicBezTo>
                    <a:pt x="4757" y="5172"/>
                    <a:pt x="4757" y="5172"/>
                    <a:pt x="4757" y="5172"/>
                  </a:cubicBezTo>
                  <a:cubicBezTo>
                    <a:pt x="4624" y="5075"/>
                    <a:pt x="4624" y="5075"/>
                    <a:pt x="4624" y="5075"/>
                  </a:cubicBezTo>
                  <a:cubicBezTo>
                    <a:pt x="4389" y="4902"/>
                    <a:pt x="4088" y="4866"/>
                    <a:pt x="3819" y="4978"/>
                  </a:cubicBezTo>
                  <a:cubicBezTo>
                    <a:pt x="3550" y="5089"/>
                    <a:pt x="3363" y="5328"/>
                    <a:pt x="3318" y="5616"/>
                  </a:cubicBezTo>
                  <a:cubicBezTo>
                    <a:pt x="3294" y="5778"/>
                    <a:pt x="3294" y="5778"/>
                    <a:pt x="3294" y="5778"/>
                  </a:cubicBezTo>
                  <a:cubicBezTo>
                    <a:pt x="2814" y="5778"/>
                    <a:pt x="2814" y="5778"/>
                    <a:pt x="2814" y="5778"/>
                  </a:cubicBezTo>
                  <a:cubicBezTo>
                    <a:pt x="2764" y="5520"/>
                    <a:pt x="2764" y="5520"/>
                    <a:pt x="2764" y="5520"/>
                  </a:cubicBezTo>
                  <a:cubicBezTo>
                    <a:pt x="2711" y="5240"/>
                    <a:pt x="2520" y="5011"/>
                    <a:pt x="2255" y="4907"/>
                  </a:cubicBezTo>
                  <a:cubicBezTo>
                    <a:pt x="1990" y="4803"/>
                    <a:pt x="1694" y="4842"/>
                    <a:pt x="1464" y="5010"/>
                  </a:cubicBezTo>
                  <a:cubicBezTo>
                    <a:pt x="1243" y="5172"/>
                    <a:pt x="1243" y="5172"/>
                    <a:pt x="1243" y="5172"/>
                  </a:cubicBezTo>
                  <a:cubicBezTo>
                    <a:pt x="904" y="4833"/>
                    <a:pt x="904" y="4833"/>
                    <a:pt x="904" y="4833"/>
                  </a:cubicBezTo>
                  <a:cubicBezTo>
                    <a:pt x="1051" y="4616"/>
                    <a:pt x="1051" y="4616"/>
                    <a:pt x="1051" y="4616"/>
                  </a:cubicBezTo>
                  <a:cubicBezTo>
                    <a:pt x="1211" y="4380"/>
                    <a:pt x="1239" y="4083"/>
                    <a:pt x="1125" y="3822"/>
                  </a:cubicBezTo>
                  <a:cubicBezTo>
                    <a:pt x="1011" y="3560"/>
                    <a:pt x="774" y="3379"/>
                    <a:pt x="493" y="3335"/>
                  </a:cubicBezTo>
                  <a:cubicBezTo>
                    <a:pt x="222" y="3294"/>
                    <a:pt x="222" y="3294"/>
                    <a:pt x="222" y="3294"/>
                  </a:cubicBezTo>
                  <a:cubicBezTo>
                    <a:pt x="222" y="2814"/>
                    <a:pt x="222" y="2814"/>
                    <a:pt x="222" y="2814"/>
                  </a:cubicBezTo>
                  <a:cubicBezTo>
                    <a:pt x="480" y="2765"/>
                    <a:pt x="480" y="2765"/>
                    <a:pt x="480" y="2765"/>
                  </a:cubicBezTo>
                  <a:cubicBezTo>
                    <a:pt x="760" y="2711"/>
                    <a:pt x="989" y="2520"/>
                    <a:pt x="1093" y="2255"/>
                  </a:cubicBezTo>
                  <a:cubicBezTo>
                    <a:pt x="1197" y="1990"/>
                    <a:pt x="1159" y="1694"/>
                    <a:pt x="990" y="1464"/>
                  </a:cubicBezTo>
                  <a:cubicBezTo>
                    <a:pt x="828" y="1243"/>
                    <a:pt x="828" y="1243"/>
                    <a:pt x="828" y="1243"/>
                  </a:cubicBezTo>
                  <a:cubicBezTo>
                    <a:pt x="1167" y="904"/>
                    <a:pt x="1167" y="904"/>
                    <a:pt x="1167" y="904"/>
                  </a:cubicBezTo>
                  <a:cubicBezTo>
                    <a:pt x="1470" y="1109"/>
                    <a:pt x="1470" y="1109"/>
                    <a:pt x="1470" y="1109"/>
                  </a:cubicBezTo>
                  <a:cubicBezTo>
                    <a:pt x="1701" y="1266"/>
                    <a:pt x="1992" y="1295"/>
                    <a:pt x="2250" y="1188"/>
                  </a:cubicBezTo>
                  <a:cubicBezTo>
                    <a:pt x="2507" y="1082"/>
                    <a:pt x="2692" y="855"/>
                    <a:pt x="2745" y="581"/>
                  </a:cubicBezTo>
                  <a:cubicBezTo>
                    <a:pt x="2814" y="222"/>
                    <a:pt x="2814" y="222"/>
                    <a:pt x="2814" y="222"/>
                  </a:cubicBezTo>
                  <a:cubicBezTo>
                    <a:pt x="3294" y="222"/>
                    <a:pt x="3294" y="222"/>
                    <a:pt x="3294" y="222"/>
                  </a:cubicBezTo>
                  <a:cubicBezTo>
                    <a:pt x="3335" y="493"/>
                    <a:pt x="3335" y="493"/>
                    <a:pt x="3335" y="493"/>
                  </a:cubicBezTo>
                  <a:cubicBezTo>
                    <a:pt x="3379" y="774"/>
                    <a:pt x="3560" y="1011"/>
                    <a:pt x="3822" y="1125"/>
                  </a:cubicBezTo>
                  <a:cubicBezTo>
                    <a:pt x="4083" y="1239"/>
                    <a:pt x="4380" y="1211"/>
                    <a:pt x="4616" y="1051"/>
                  </a:cubicBezTo>
                  <a:cubicBezTo>
                    <a:pt x="4833" y="904"/>
                    <a:pt x="4833" y="904"/>
                    <a:pt x="4833" y="904"/>
                  </a:cubicBezTo>
                  <a:cubicBezTo>
                    <a:pt x="5172" y="1244"/>
                    <a:pt x="5172" y="1244"/>
                    <a:pt x="5172" y="1244"/>
                  </a:cubicBezTo>
                  <a:cubicBezTo>
                    <a:pt x="5010" y="1464"/>
                    <a:pt x="5010" y="1464"/>
                    <a:pt x="5010" y="1464"/>
                  </a:cubicBezTo>
                  <a:cubicBezTo>
                    <a:pt x="4841" y="1694"/>
                    <a:pt x="4803" y="1990"/>
                    <a:pt x="4907" y="2255"/>
                  </a:cubicBezTo>
                  <a:cubicBezTo>
                    <a:pt x="5011" y="2520"/>
                    <a:pt x="5241" y="2711"/>
                    <a:pt x="5521" y="2765"/>
                  </a:cubicBezTo>
                  <a:cubicBezTo>
                    <a:pt x="5778" y="2814"/>
                    <a:pt x="5778" y="2814"/>
                    <a:pt x="5778" y="2814"/>
                  </a:cubicBezTo>
                  <a:lnTo>
                    <a:pt x="5778" y="3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0">
              <a:extLst>
                <a:ext uri="{FF2B5EF4-FFF2-40B4-BE49-F238E27FC236}">
                  <a16:creationId xmlns="" xmlns:a16="http://schemas.microsoft.com/office/drawing/2014/main" id="{A67D591B-98ED-42BF-9108-9765FB80AFB4}"/>
                </a:ext>
              </a:extLst>
            </p:cNvPr>
            <p:cNvSpPr>
              <a:spLocks noEditPoints="1"/>
            </p:cNvSpPr>
            <p:nvPr/>
          </p:nvSpPr>
          <p:spPr bwMode="auto">
            <a:xfrm>
              <a:off x="307398" y="5568520"/>
              <a:ext cx="842473" cy="840340"/>
            </a:xfrm>
            <a:custGeom>
              <a:avLst/>
              <a:gdLst>
                <a:gd name="T0" fmla="*/ 1167 w 2333"/>
                <a:gd name="T1" fmla="*/ 0 h 2333"/>
                <a:gd name="T2" fmla="*/ 0 w 2333"/>
                <a:gd name="T3" fmla="*/ 1167 h 2333"/>
                <a:gd name="T4" fmla="*/ 1167 w 2333"/>
                <a:gd name="T5" fmla="*/ 2333 h 2333"/>
                <a:gd name="T6" fmla="*/ 2333 w 2333"/>
                <a:gd name="T7" fmla="*/ 1167 h 2333"/>
                <a:gd name="T8" fmla="*/ 1167 w 2333"/>
                <a:gd name="T9" fmla="*/ 0 h 2333"/>
                <a:gd name="T10" fmla="*/ 1167 w 2333"/>
                <a:gd name="T11" fmla="*/ 2111 h 2333"/>
                <a:gd name="T12" fmla="*/ 222 w 2333"/>
                <a:gd name="T13" fmla="*/ 1167 h 2333"/>
                <a:gd name="T14" fmla="*/ 1167 w 2333"/>
                <a:gd name="T15" fmla="*/ 222 h 2333"/>
                <a:gd name="T16" fmla="*/ 2111 w 2333"/>
                <a:gd name="T17" fmla="*/ 1167 h 2333"/>
                <a:gd name="T18" fmla="*/ 1167 w 2333"/>
                <a:gd name="T19" fmla="*/ 2111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3" h="2333">
                  <a:moveTo>
                    <a:pt x="1167" y="0"/>
                  </a:moveTo>
                  <a:cubicBezTo>
                    <a:pt x="523" y="0"/>
                    <a:pt x="0" y="523"/>
                    <a:pt x="0" y="1167"/>
                  </a:cubicBezTo>
                  <a:cubicBezTo>
                    <a:pt x="0" y="1810"/>
                    <a:pt x="523" y="2333"/>
                    <a:pt x="1167" y="2333"/>
                  </a:cubicBezTo>
                  <a:cubicBezTo>
                    <a:pt x="1810" y="2333"/>
                    <a:pt x="2333" y="1810"/>
                    <a:pt x="2333" y="1167"/>
                  </a:cubicBezTo>
                  <a:cubicBezTo>
                    <a:pt x="2333" y="523"/>
                    <a:pt x="1810" y="0"/>
                    <a:pt x="1167" y="0"/>
                  </a:cubicBezTo>
                  <a:close/>
                  <a:moveTo>
                    <a:pt x="1167" y="2111"/>
                  </a:moveTo>
                  <a:cubicBezTo>
                    <a:pt x="646" y="2111"/>
                    <a:pt x="222" y="1687"/>
                    <a:pt x="222" y="1167"/>
                  </a:cubicBezTo>
                  <a:cubicBezTo>
                    <a:pt x="222" y="646"/>
                    <a:pt x="646" y="222"/>
                    <a:pt x="1167" y="222"/>
                  </a:cubicBezTo>
                  <a:cubicBezTo>
                    <a:pt x="1687" y="222"/>
                    <a:pt x="2111" y="646"/>
                    <a:pt x="2111" y="1167"/>
                  </a:cubicBezTo>
                  <a:cubicBezTo>
                    <a:pt x="2111" y="1687"/>
                    <a:pt x="1687" y="2111"/>
                    <a:pt x="1167" y="211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1">
              <a:extLst>
                <a:ext uri="{FF2B5EF4-FFF2-40B4-BE49-F238E27FC236}">
                  <a16:creationId xmlns="" xmlns:a16="http://schemas.microsoft.com/office/drawing/2014/main" id="{6D32C528-EC3D-4053-BC54-13E2C35ED450}"/>
                </a:ext>
              </a:extLst>
            </p:cNvPr>
            <p:cNvSpPr>
              <a:spLocks noEditPoints="1"/>
            </p:cNvSpPr>
            <p:nvPr/>
          </p:nvSpPr>
          <p:spPr bwMode="auto">
            <a:xfrm>
              <a:off x="507822" y="5768410"/>
              <a:ext cx="441625" cy="440559"/>
            </a:xfrm>
            <a:custGeom>
              <a:avLst/>
              <a:gdLst>
                <a:gd name="T0" fmla="*/ 612 w 1223"/>
                <a:gd name="T1" fmla="*/ 0 h 1223"/>
                <a:gd name="T2" fmla="*/ 0 w 1223"/>
                <a:gd name="T3" fmla="*/ 612 h 1223"/>
                <a:gd name="T4" fmla="*/ 612 w 1223"/>
                <a:gd name="T5" fmla="*/ 1223 h 1223"/>
                <a:gd name="T6" fmla="*/ 1223 w 1223"/>
                <a:gd name="T7" fmla="*/ 612 h 1223"/>
                <a:gd name="T8" fmla="*/ 612 w 1223"/>
                <a:gd name="T9" fmla="*/ 0 h 1223"/>
                <a:gd name="T10" fmla="*/ 612 w 1223"/>
                <a:gd name="T11" fmla="*/ 1000 h 1223"/>
                <a:gd name="T12" fmla="*/ 223 w 1223"/>
                <a:gd name="T13" fmla="*/ 612 h 1223"/>
                <a:gd name="T14" fmla="*/ 612 w 1223"/>
                <a:gd name="T15" fmla="*/ 223 h 1223"/>
                <a:gd name="T16" fmla="*/ 1000 w 1223"/>
                <a:gd name="T17" fmla="*/ 612 h 1223"/>
                <a:gd name="T18" fmla="*/ 612 w 1223"/>
                <a:gd name="T19" fmla="*/ 100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1223">
                  <a:moveTo>
                    <a:pt x="612" y="0"/>
                  </a:moveTo>
                  <a:cubicBezTo>
                    <a:pt x="275" y="0"/>
                    <a:pt x="0" y="275"/>
                    <a:pt x="0" y="612"/>
                  </a:cubicBezTo>
                  <a:cubicBezTo>
                    <a:pt x="0" y="948"/>
                    <a:pt x="275" y="1223"/>
                    <a:pt x="612" y="1223"/>
                  </a:cubicBezTo>
                  <a:cubicBezTo>
                    <a:pt x="949" y="1223"/>
                    <a:pt x="1223" y="948"/>
                    <a:pt x="1223" y="612"/>
                  </a:cubicBezTo>
                  <a:cubicBezTo>
                    <a:pt x="1223" y="275"/>
                    <a:pt x="949" y="0"/>
                    <a:pt x="612" y="0"/>
                  </a:cubicBezTo>
                  <a:close/>
                  <a:moveTo>
                    <a:pt x="612" y="1000"/>
                  </a:moveTo>
                  <a:cubicBezTo>
                    <a:pt x="397" y="1000"/>
                    <a:pt x="223" y="826"/>
                    <a:pt x="223" y="612"/>
                  </a:cubicBezTo>
                  <a:cubicBezTo>
                    <a:pt x="223" y="397"/>
                    <a:pt x="397" y="223"/>
                    <a:pt x="612" y="223"/>
                  </a:cubicBezTo>
                  <a:cubicBezTo>
                    <a:pt x="826" y="223"/>
                    <a:pt x="1000" y="397"/>
                    <a:pt x="1000" y="612"/>
                  </a:cubicBezTo>
                  <a:cubicBezTo>
                    <a:pt x="1000" y="826"/>
                    <a:pt x="826" y="1000"/>
                    <a:pt x="612" y="100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 xmlns:a16="http://schemas.microsoft.com/office/drawing/2014/main" id="{A6733AFA-4D51-4DA6-8CD4-93479C795A90}"/>
              </a:ext>
            </a:extLst>
          </p:cNvPr>
          <p:cNvSpPr txBox="1"/>
          <p:nvPr/>
        </p:nvSpPr>
        <p:spPr>
          <a:xfrm>
            <a:off x="8589178" y="4325723"/>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04</a:t>
            </a:r>
          </a:p>
        </p:txBody>
      </p:sp>
      <p:grpSp>
        <p:nvGrpSpPr>
          <p:cNvPr id="29" name="Group 28">
            <a:extLst>
              <a:ext uri="{FF2B5EF4-FFF2-40B4-BE49-F238E27FC236}">
                <a16:creationId xmlns="" xmlns:a16="http://schemas.microsoft.com/office/drawing/2014/main" id="{D82DD403-552D-44FB-BA24-988CA0418358}"/>
              </a:ext>
            </a:extLst>
          </p:cNvPr>
          <p:cNvGrpSpPr/>
          <p:nvPr/>
        </p:nvGrpSpPr>
        <p:grpSpPr>
          <a:xfrm>
            <a:off x="5176457" y="3683193"/>
            <a:ext cx="558137" cy="482483"/>
            <a:chOff x="12576176" y="1797051"/>
            <a:chExt cx="12906375" cy="11156949"/>
          </a:xfrm>
          <a:solidFill>
            <a:schemeClr val="bg1"/>
          </a:solidFill>
        </p:grpSpPr>
        <p:sp>
          <p:nvSpPr>
            <p:cNvPr id="30" name="Freeform 9">
              <a:extLst>
                <a:ext uri="{FF2B5EF4-FFF2-40B4-BE49-F238E27FC236}">
                  <a16:creationId xmlns="" xmlns:a16="http://schemas.microsoft.com/office/drawing/2014/main" id="{A40C4F3E-AC6C-4430-8D34-24CA63245B5D}"/>
                </a:ext>
              </a:extLst>
            </p:cNvPr>
            <p:cNvSpPr>
              <a:spLocks noEditPoints="1"/>
            </p:cNvSpPr>
            <p:nvPr/>
          </p:nvSpPr>
          <p:spPr bwMode="auto">
            <a:xfrm>
              <a:off x="12576176" y="1797051"/>
              <a:ext cx="12906375" cy="11156949"/>
            </a:xfrm>
            <a:custGeom>
              <a:avLst/>
              <a:gdLst>
                <a:gd name="T0" fmla="*/ 5600 w 6000"/>
                <a:gd name="T1" fmla="*/ 2600 h 5200"/>
                <a:gd name="T2" fmla="*/ 5100 w 6000"/>
                <a:gd name="T3" fmla="*/ 0 h 5200"/>
                <a:gd name="T4" fmla="*/ 400 w 6000"/>
                <a:gd name="T5" fmla="*/ 500 h 5200"/>
                <a:gd name="T6" fmla="*/ 300 w 6000"/>
                <a:gd name="T7" fmla="*/ 2000 h 5200"/>
                <a:gd name="T8" fmla="*/ 0 w 6000"/>
                <a:gd name="T9" fmla="*/ 4900 h 5200"/>
                <a:gd name="T10" fmla="*/ 4100 w 6000"/>
                <a:gd name="T11" fmla="*/ 5200 h 5200"/>
                <a:gd name="T12" fmla="*/ 3700 w 6000"/>
                <a:gd name="T13" fmla="*/ 4600 h 5200"/>
                <a:gd name="T14" fmla="*/ 3400 w 6000"/>
                <a:gd name="T15" fmla="*/ 4000 h 5200"/>
                <a:gd name="T16" fmla="*/ 4600 w 6000"/>
                <a:gd name="T17" fmla="*/ 4900 h 5200"/>
                <a:gd name="T18" fmla="*/ 5700 w 6000"/>
                <a:gd name="T19" fmla="*/ 5200 h 5200"/>
                <a:gd name="T20" fmla="*/ 6000 w 6000"/>
                <a:gd name="T21" fmla="*/ 2900 h 5200"/>
                <a:gd name="T22" fmla="*/ 2200 w 6000"/>
                <a:gd name="T23" fmla="*/ 4900 h 5200"/>
                <a:gd name="T24" fmla="*/ 300 w 6000"/>
                <a:gd name="T25" fmla="*/ 5000 h 5200"/>
                <a:gd name="T26" fmla="*/ 200 w 6000"/>
                <a:gd name="T27" fmla="*/ 4800 h 5200"/>
                <a:gd name="T28" fmla="*/ 2200 w 6000"/>
                <a:gd name="T29" fmla="*/ 4900 h 5200"/>
                <a:gd name="T30" fmla="*/ 200 w 6000"/>
                <a:gd name="T31" fmla="*/ 4600 h 5200"/>
                <a:gd name="T32" fmla="*/ 300 w 6000"/>
                <a:gd name="T33" fmla="*/ 2200 h 5200"/>
                <a:gd name="T34" fmla="*/ 2200 w 6000"/>
                <a:gd name="T35" fmla="*/ 2300 h 5200"/>
                <a:gd name="T36" fmla="*/ 3700 w 6000"/>
                <a:gd name="T37" fmla="*/ 4800 h 5200"/>
                <a:gd name="T38" fmla="*/ 2382 w 6000"/>
                <a:gd name="T39" fmla="*/ 5000 h 5200"/>
                <a:gd name="T40" fmla="*/ 2400 w 6000"/>
                <a:gd name="T41" fmla="*/ 4800 h 5200"/>
                <a:gd name="T42" fmla="*/ 2400 w 6000"/>
                <a:gd name="T43" fmla="*/ 4600 h 5200"/>
                <a:gd name="T44" fmla="*/ 2600 w 6000"/>
                <a:gd name="T45" fmla="*/ 4000 h 5200"/>
                <a:gd name="T46" fmla="*/ 2400 w 6000"/>
                <a:gd name="T47" fmla="*/ 4600 h 5200"/>
                <a:gd name="T48" fmla="*/ 2800 w 6000"/>
                <a:gd name="T49" fmla="*/ 4000 h 5200"/>
                <a:gd name="T50" fmla="*/ 3200 w 6000"/>
                <a:gd name="T51" fmla="*/ 4600 h 5200"/>
                <a:gd name="T52" fmla="*/ 4600 w 6000"/>
                <a:gd name="T53" fmla="*/ 3800 h 5200"/>
                <a:gd name="T54" fmla="*/ 2400 w 6000"/>
                <a:gd name="T55" fmla="*/ 3200 h 5200"/>
                <a:gd name="T56" fmla="*/ 4600 w 6000"/>
                <a:gd name="T57" fmla="*/ 3800 h 5200"/>
                <a:gd name="T58" fmla="*/ 4600 w 6000"/>
                <a:gd name="T59" fmla="*/ 3000 h 5200"/>
                <a:gd name="T60" fmla="*/ 2400 w 6000"/>
                <a:gd name="T61" fmla="*/ 2300 h 5200"/>
                <a:gd name="T62" fmla="*/ 2371 w 6000"/>
                <a:gd name="T63" fmla="*/ 2161 h 5200"/>
                <a:gd name="T64" fmla="*/ 3358 w 6000"/>
                <a:gd name="T65" fmla="*/ 1029 h 5200"/>
                <a:gd name="T66" fmla="*/ 2229 w 6000"/>
                <a:gd name="T67" fmla="*/ 2019 h 5200"/>
                <a:gd name="T68" fmla="*/ 2100 w 6000"/>
                <a:gd name="T69" fmla="*/ 2000 h 5200"/>
                <a:gd name="T70" fmla="*/ 600 w 6000"/>
                <a:gd name="T71" fmla="*/ 500 h 5200"/>
                <a:gd name="T72" fmla="*/ 5100 w 6000"/>
                <a:gd name="T73" fmla="*/ 200 h 5200"/>
                <a:gd name="T74" fmla="*/ 5400 w 6000"/>
                <a:gd name="T75" fmla="*/ 2600 h 5200"/>
                <a:gd name="T76" fmla="*/ 4600 w 6000"/>
                <a:gd name="T77" fmla="*/ 2900 h 5200"/>
                <a:gd name="T78" fmla="*/ 5700 w 6000"/>
                <a:gd name="T79" fmla="*/ 5000 h 5200"/>
                <a:gd name="T80" fmla="*/ 4800 w 6000"/>
                <a:gd name="T81" fmla="*/ 4900 h 5200"/>
                <a:gd name="T82" fmla="*/ 5800 w 6000"/>
                <a:gd name="T83" fmla="*/ 4800 h 5200"/>
                <a:gd name="T84" fmla="*/ 5800 w 6000"/>
                <a:gd name="T85" fmla="*/ 4600 h 5200"/>
                <a:gd name="T86" fmla="*/ 4800 w 6000"/>
                <a:gd name="T87" fmla="*/ 2900 h 5200"/>
                <a:gd name="T88" fmla="*/ 5700 w 6000"/>
                <a:gd name="T89" fmla="*/ 2800 h 5200"/>
                <a:gd name="T90" fmla="*/ 5800 w 6000"/>
                <a:gd name="T91" fmla="*/ 4600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00" h="5200">
                  <a:moveTo>
                    <a:pt x="5700" y="2600"/>
                  </a:moveTo>
                  <a:cubicBezTo>
                    <a:pt x="5600" y="2600"/>
                    <a:pt x="5600" y="2600"/>
                    <a:pt x="5600" y="2600"/>
                  </a:cubicBezTo>
                  <a:cubicBezTo>
                    <a:pt x="5600" y="500"/>
                    <a:pt x="5600" y="500"/>
                    <a:pt x="5600" y="500"/>
                  </a:cubicBezTo>
                  <a:cubicBezTo>
                    <a:pt x="5600" y="224"/>
                    <a:pt x="5376" y="0"/>
                    <a:pt x="5100" y="0"/>
                  </a:cubicBezTo>
                  <a:cubicBezTo>
                    <a:pt x="900" y="0"/>
                    <a:pt x="900" y="0"/>
                    <a:pt x="900" y="0"/>
                  </a:cubicBezTo>
                  <a:cubicBezTo>
                    <a:pt x="624" y="0"/>
                    <a:pt x="400" y="224"/>
                    <a:pt x="400" y="500"/>
                  </a:cubicBezTo>
                  <a:cubicBezTo>
                    <a:pt x="400" y="2000"/>
                    <a:pt x="400" y="2000"/>
                    <a:pt x="400" y="2000"/>
                  </a:cubicBezTo>
                  <a:cubicBezTo>
                    <a:pt x="300" y="2000"/>
                    <a:pt x="300" y="2000"/>
                    <a:pt x="300" y="2000"/>
                  </a:cubicBezTo>
                  <a:cubicBezTo>
                    <a:pt x="134" y="2000"/>
                    <a:pt x="0" y="2134"/>
                    <a:pt x="0" y="2300"/>
                  </a:cubicBezTo>
                  <a:cubicBezTo>
                    <a:pt x="0" y="4900"/>
                    <a:pt x="0" y="4900"/>
                    <a:pt x="0" y="4900"/>
                  </a:cubicBezTo>
                  <a:cubicBezTo>
                    <a:pt x="0" y="5066"/>
                    <a:pt x="134" y="5200"/>
                    <a:pt x="300" y="5200"/>
                  </a:cubicBezTo>
                  <a:cubicBezTo>
                    <a:pt x="4100" y="5200"/>
                    <a:pt x="4100" y="5200"/>
                    <a:pt x="4100" y="5200"/>
                  </a:cubicBezTo>
                  <a:cubicBezTo>
                    <a:pt x="4155" y="5200"/>
                    <a:pt x="4200" y="5155"/>
                    <a:pt x="4200" y="5100"/>
                  </a:cubicBezTo>
                  <a:cubicBezTo>
                    <a:pt x="4200" y="4824"/>
                    <a:pt x="3976" y="4600"/>
                    <a:pt x="3700" y="4600"/>
                  </a:cubicBezTo>
                  <a:cubicBezTo>
                    <a:pt x="3400" y="4600"/>
                    <a:pt x="3400" y="4600"/>
                    <a:pt x="3400" y="4600"/>
                  </a:cubicBezTo>
                  <a:cubicBezTo>
                    <a:pt x="3400" y="4000"/>
                    <a:pt x="3400" y="4000"/>
                    <a:pt x="3400" y="4000"/>
                  </a:cubicBezTo>
                  <a:cubicBezTo>
                    <a:pt x="4600" y="4000"/>
                    <a:pt x="4600" y="4000"/>
                    <a:pt x="4600" y="4000"/>
                  </a:cubicBezTo>
                  <a:cubicBezTo>
                    <a:pt x="4600" y="4900"/>
                    <a:pt x="4600" y="4900"/>
                    <a:pt x="4600" y="4900"/>
                  </a:cubicBezTo>
                  <a:cubicBezTo>
                    <a:pt x="4600" y="5066"/>
                    <a:pt x="4734" y="5200"/>
                    <a:pt x="4900" y="5200"/>
                  </a:cubicBezTo>
                  <a:cubicBezTo>
                    <a:pt x="5700" y="5200"/>
                    <a:pt x="5700" y="5200"/>
                    <a:pt x="5700" y="5200"/>
                  </a:cubicBezTo>
                  <a:cubicBezTo>
                    <a:pt x="5866" y="5200"/>
                    <a:pt x="6000" y="5066"/>
                    <a:pt x="6000" y="4900"/>
                  </a:cubicBezTo>
                  <a:cubicBezTo>
                    <a:pt x="6000" y="2900"/>
                    <a:pt x="6000" y="2900"/>
                    <a:pt x="6000" y="2900"/>
                  </a:cubicBezTo>
                  <a:cubicBezTo>
                    <a:pt x="6000" y="2734"/>
                    <a:pt x="5866" y="2600"/>
                    <a:pt x="5700" y="2600"/>
                  </a:cubicBezTo>
                  <a:close/>
                  <a:moveTo>
                    <a:pt x="2200" y="4900"/>
                  </a:moveTo>
                  <a:cubicBezTo>
                    <a:pt x="2200" y="4955"/>
                    <a:pt x="2155" y="5000"/>
                    <a:pt x="2100" y="5000"/>
                  </a:cubicBezTo>
                  <a:cubicBezTo>
                    <a:pt x="300" y="5000"/>
                    <a:pt x="300" y="5000"/>
                    <a:pt x="300" y="5000"/>
                  </a:cubicBezTo>
                  <a:cubicBezTo>
                    <a:pt x="245" y="5000"/>
                    <a:pt x="200" y="4955"/>
                    <a:pt x="200" y="4900"/>
                  </a:cubicBezTo>
                  <a:cubicBezTo>
                    <a:pt x="200" y="4800"/>
                    <a:pt x="200" y="4800"/>
                    <a:pt x="200" y="4800"/>
                  </a:cubicBezTo>
                  <a:cubicBezTo>
                    <a:pt x="2200" y="4800"/>
                    <a:pt x="2200" y="4800"/>
                    <a:pt x="2200" y="4800"/>
                  </a:cubicBezTo>
                  <a:lnTo>
                    <a:pt x="2200" y="4900"/>
                  </a:lnTo>
                  <a:close/>
                  <a:moveTo>
                    <a:pt x="2200" y="4600"/>
                  </a:moveTo>
                  <a:cubicBezTo>
                    <a:pt x="200" y="4600"/>
                    <a:pt x="200" y="4600"/>
                    <a:pt x="200" y="4600"/>
                  </a:cubicBezTo>
                  <a:cubicBezTo>
                    <a:pt x="200" y="2300"/>
                    <a:pt x="200" y="2300"/>
                    <a:pt x="200" y="2300"/>
                  </a:cubicBezTo>
                  <a:cubicBezTo>
                    <a:pt x="200" y="2245"/>
                    <a:pt x="245" y="2200"/>
                    <a:pt x="300" y="2200"/>
                  </a:cubicBezTo>
                  <a:cubicBezTo>
                    <a:pt x="2100" y="2200"/>
                    <a:pt x="2100" y="2200"/>
                    <a:pt x="2100" y="2200"/>
                  </a:cubicBezTo>
                  <a:cubicBezTo>
                    <a:pt x="2155" y="2200"/>
                    <a:pt x="2200" y="2245"/>
                    <a:pt x="2200" y="2300"/>
                  </a:cubicBezTo>
                  <a:lnTo>
                    <a:pt x="2200" y="4600"/>
                  </a:lnTo>
                  <a:close/>
                  <a:moveTo>
                    <a:pt x="3700" y="4800"/>
                  </a:moveTo>
                  <a:cubicBezTo>
                    <a:pt x="3827" y="4800"/>
                    <a:pt x="3940" y="4880"/>
                    <a:pt x="3983" y="5000"/>
                  </a:cubicBezTo>
                  <a:cubicBezTo>
                    <a:pt x="2382" y="5000"/>
                    <a:pt x="2382" y="5000"/>
                    <a:pt x="2382" y="5000"/>
                  </a:cubicBezTo>
                  <a:cubicBezTo>
                    <a:pt x="2393" y="4968"/>
                    <a:pt x="2400" y="4934"/>
                    <a:pt x="2400" y="4900"/>
                  </a:cubicBezTo>
                  <a:cubicBezTo>
                    <a:pt x="2400" y="4800"/>
                    <a:pt x="2400" y="4800"/>
                    <a:pt x="2400" y="4800"/>
                  </a:cubicBezTo>
                  <a:lnTo>
                    <a:pt x="3700" y="4800"/>
                  </a:lnTo>
                  <a:close/>
                  <a:moveTo>
                    <a:pt x="2400" y="4600"/>
                  </a:moveTo>
                  <a:cubicBezTo>
                    <a:pt x="2400" y="4000"/>
                    <a:pt x="2400" y="4000"/>
                    <a:pt x="2400" y="4000"/>
                  </a:cubicBezTo>
                  <a:cubicBezTo>
                    <a:pt x="2600" y="4000"/>
                    <a:pt x="2600" y="4000"/>
                    <a:pt x="2600" y="4000"/>
                  </a:cubicBezTo>
                  <a:cubicBezTo>
                    <a:pt x="2600" y="4600"/>
                    <a:pt x="2600" y="4600"/>
                    <a:pt x="2600" y="4600"/>
                  </a:cubicBezTo>
                  <a:lnTo>
                    <a:pt x="2400" y="4600"/>
                  </a:lnTo>
                  <a:close/>
                  <a:moveTo>
                    <a:pt x="2800" y="4600"/>
                  </a:moveTo>
                  <a:cubicBezTo>
                    <a:pt x="2800" y="4000"/>
                    <a:pt x="2800" y="4000"/>
                    <a:pt x="2800" y="4000"/>
                  </a:cubicBezTo>
                  <a:cubicBezTo>
                    <a:pt x="3200" y="4000"/>
                    <a:pt x="3200" y="4000"/>
                    <a:pt x="3200" y="4000"/>
                  </a:cubicBezTo>
                  <a:cubicBezTo>
                    <a:pt x="3200" y="4600"/>
                    <a:pt x="3200" y="4600"/>
                    <a:pt x="3200" y="4600"/>
                  </a:cubicBezTo>
                  <a:lnTo>
                    <a:pt x="2800" y="4600"/>
                  </a:lnTo>
                  <a:close/>
                  <a:moveTo>
                    <a:pt x="4600" y="3800"/>
                  </a:moveTo>
                  <a:cubicBezTo>
                    <a:pt x="2400" y="3800"/>
                    <a:pt x="2400" y="3800"/>
                    <a:pt x="2400" y="3800"/>
                  </a:cubicBezTo>
                  <a:cubicBezTo>
                    <a:pt x="2400" y="3200"/>
                    <a:pt x="2400" y="3200"/>
                    <a:pt x="2400" y="3200"/>
                  </a:cubicBezTo>
                  <a:cubicBezTo>
                    <a:pt x="4600" y="3200"/>
                    <a:pt x="4600" y="3200"/>
                    <a:pt x="4600" y="3200"/>
                  </a:cubicBezTo>
                  <a:lnTo>
                    <a:pt x="4600" y="3800"/>
                  </a:lnTo>
                  <a:close/>
                  <a:moveTo>
                    <a:pt x="4600" y="2900"/>
                  </a:moveTo>
                  <a:cubicBezTo>
                    <a:pt x="4600" y="3000"/>
                    <a:pt x="4600" y="3000"/>
                    <a:pt x="4600" y="3000"/>
                  </a:cubicBezTo>
                  <a:cubicBezTo>
                    <a:pt x="2400" y="3000"/>
                    <a:pt x="2400" y="3000"/>
                    <a:pt x="2400" y="3000"/>
                  </a:cubicBezTo>
                  <a:cubicBezTo>
                    <a:pt x="2400" y="2300"/>
                    <a:pt x="2400" y="2300"/>
                    <a:pt x="2400" y="2300"/>
                  </a:cubicBezTo>
                  <a:cubicBezTo>
                    <a:pt x="2400" y="2253"/>
                    <a:pt x="2388" y="2206"/>
                    <a:pt x="2366" y="2164"/>
                  </a:cubicBezTo>
                  <a:cubicBezTo>
                    <a:pt x="2367" y="2162"/>
                    <a:pt x="2369" y="2162"/>
                    <a:pt x="2371" y="2161"/>
                  </a:cubicBezTo>
                  <a:cubicBezTo>
                    <a:pt x="3361" y="1171"/>
                    <a:pt x="3361" y="1171"/>
                    <a:pt x="3361" y="1171"/>
                  </a:cubicBezTo>
                  <a:cubicBezTo>
                    <a:pt x="3399" y="1131"/>
                    <a:pt x="3398" y="1068"/>
                    <a:pt x="3358" y="1029"/>
                  </a:cubicBezTo>
                  <a:cubicBezTo>
                    <a:pt x="3320" y="992"/>
                    <a:pt x="3258" y="992"/>
                    <a:pt x="3219" y="1029"/>
                  </a:cubicBezTo>
                  <a:cubicBezTo>
                    <a:pt x="2229" y="2019"/>
                    <a:pt x="2229" y="2019"/>
                    <a:pt x="2229" y="2019"/>
                  </a:cubicBezTo>
                  <a:cubicBezTo>
                    <a:pt x="2227" y="2022"/>
                    <a:pt x="2226" y="2025"/>
                    <a:pt x="2224" y="2027"/>
                  </a:cubicBezTo>
                  <a:cubicBezTo>
                    <a:pt x="2185" y="2009"/>
                    <a:pt x="2143" y="2000"/>
                    <a:pt x="2100" y="2000"/>
                  </a:cubicBezTo>
                  <a:cubicBezTo>
                    <a:pt x="600" y="2000"/>
                    <a:pt x="600" y="2000"/>
                    <a:pt x="600" y="2000"/>
                  </a:cubicBezTo>
                  <a:cubicBezTo>
                    <a:pt x="600" y="500"/>
                    <a:pt x="600" y="500"/>
                    <a:pt x="600" y="500"/>
                  </a:cubicBezTo>
                  <a:cubicBezTo>
                    <a:pt x="600" y="334"/>
                    <a:pt x="734" y="200"/>
                    <a:pt x="900" y="200"/>
                  </a:cubicBezTo>
                  <a:cubicBezTo>
                    <a:pt x="5100" y="200"/>
                    <a:pt x="5100" y="200"/>
                    <a:pt x="5100" y="200"/>
                  </a:cubicBezTo>
                  <a:cubicBezTo>
                    <a:pt x="5266" y="200"/>
                    <a:pt x="5400" y="334"/>
                    <a:pt x="5400" y="500"/>
                  </a:cubicBezTo>
                  <a:cubicBezTo>
                    <a:pt x="5400" y="2600"/>
                    <a:pt x="5400" y="2600"/>
                    <a:pt x="5400" y="2600"/>
                  </a:cubicBezTo>
                  <a:cubicBezTo>
                    <a:pt x="4900" y="2600"/>
                    <a:pt x="4900" y="2600"/>
                    <a:pt x="4900" y="2600"/>
                  </a:cubicBezTo>
                  <a:cubicBezTo>
                    <a:pt x="4734" y="2600"/>
                    <a:pt x="4600" y="2734"/>
                    <a:pt x="4600" y="2900"/>
                  </a:cubicBezTo>
                  <a:close/>
                  <a:moveTo>
                    <a:pt x="5800" y="4900"/>
                  </a:moveTo>
                  <a:cubicBezTo>
                    <a:pt x="5800" y="4955"/>
                    <a:pt x="5755" y="5000"/>
                    <a:pt x="5700" y="5000"/>
                  </a:cubicBezTo>
                  <a:cubicBezTo>
                    <a:pt x="4900" y="5000"/>
                    <a:pt x="4900" y="5000"/>
                    <a:pt x="4900" y="5000"/>
                  </a:cubicBezTo>
                  <a:cubicBezTo>
                    <a:pt x="4845" y="5000"/>
                    <a:pt x="4800" y="4955"/>
                    <a:pt x="4800" y="4900"/>
                  </a:cubicBezTo>
                  <a:cubicBezTo>
                    <a:pt x="4800" y="4800"/>
                    <a:pt x="4800" y="4800"/>
                    <a:pt x="4800" y="4800"/>
                  </a:cubicBezTo>
                  <a:cubicBezTo>
                    <a:pt x="5800" y="4800"/>
                    <a:pt x="5800" y="4800"/>
                    <a:pt x="5800" y="4800"/>
                  </a:cubicBezTo>
                  <a:lnTo>
                    <a:pt x="5800" y="4900"/>
                  </a:lnTo>
                  <a:close/>
                  <a:moveTo>
                    <a:pt x="5800" y="4600"/>
                  </a:moveTo>
                  <a:cubicBezTo>
                    <a:pt x="4800" y="4600"/>
                    <a:pt x="4800" y="4600"/>
                    <a:pt x="4800" y="4600"/>
                  </a:cubicBezTo>
                  <a:cubicBezTo>
                    <a:pt x="4800" y="2900"/>
                    <a:pt x="4800" y="2900"/>
                    <a:pt x="4800" y="2900"/>
                  </a:cubicBezTo>
                  <a:cubicBezTo>
                    <a:pt x="4800" y="2845"/>
                    <a:pt x="4845" y="2800"/>
                    <a:pt x="4900" y="2800"/>
                  </a:cubicBezTo>
                  <a:cubicBezTo>
                    <a:pt x="5700" y="2800"/>
                    <a:pt x="5700" y="2800"/>
                    <a:pt x="5700" y="2800"/>
                  </a:cubicBezTo>
                  <a:cubicBezTo>
                    <a:pt x="5755" y="2800"/>
                    <a:pt x="5800" y="2845"/>
                    <a:pt x="5800" y="2900"/>
                  </a:cubicBezTo>
                  <a:lnTo>
                    <a:pt x="5800" y="46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10">
              <a:extLst>
                <a:ext uri="{FF2B5EF4-FFF2-40B4-BE49-F238E27FC236}">
                  <a16:creationId xmlns="" xmlns:a16="http://schemas.microsoft.com/office/drawing/2014/main" id="{5A3D97A8-86A1-45EF-BD5D-495DE895619F}"/>
                </a:ext>
              </a:extLst>
            </p:cNvPr>
            <p:cNvSpPr>
              <a:spLocks/>
            </p:cNvSpPr>
            <p:nvPr/>
          </p:nvSpPr>
          <p:spPr bwMode="auto">
            <a:xfrm>
              <a:off x="13841413" y="8615363"/>
              <a:ext cx="1344613" cy="1385887"/>
            </a:xfrm>
            <a:custGeom>
              <a:avLst/>
              <a:gdLst>
                <a:gd name="T0" fmla="*/ 607 w 625"/>
                <a:gd name="T1" fmla="*/ 39 h 646"/>
                <a:gd name="T2" fmla="*/ 466 w 625"/>
                <a:gd name="T3" fmla="*/ 39 h 646"/>
                <a:gd name="T4" fmla="*/ 41 w 625"/>
                <a:gd name="T5" fmla="*/ 463 h 646"/>
                <a:gd name="T6" fmla="*/ 39 w 625"/>
                <a:gd name="T7" fmla="*/ 605 h 646"/>
                <a:gd name="T8" fmla="*/ 180 w 625"/>
                <a:gd name="T9" fmla="*/ 607 h 646"/>
                <a:gd name="T10" fmla="*/ 183 w 625"/>
                <a:gd name="T11" fmla="*/ 605 h 646"/>
                <a:gd name="T12" fmla="*/ 607 w 625"/>
                <a:gd name="T13" fmla="*/ 181 h 646"/>
                <a:gd name="T14" fmla="*/ 607 w 625"/>
                <a:gd name="T15" fmla="*/ 39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5" h="646">
                  <a:moveTo>
                    <a:pt x="607" y="39"/>
                  </a:moveTo>
                  <a:cubicBezTo>
                    <a:pt x="568" y="0"/>
                    <a:pt x="505" y="0"/>
                    <a:pt x="466" y="39"/>
                  </a:cubicBezTo>
                  <a:cubicBezTo>
                    <a:pt x="41" y="463"/>
                    <a:pt x="41" y="463"/>
                    <a:pt x="41" y="463"/>
                  </a:cubicBezTo>
                  <a:cubicBezTo>
                    <a:pt x="2" y="502"/>
                    <a:pt x="0" y="565"/>
                    <a:pt x="39" y="605"/>
                  </a:cubicBezTo>
                  <a:cubicBezTo>
                    <a:pt x="77" y="645"/>
                    <a:pt x="141" y="646"/>
                    <a:pt x="180" y="607"/>
                  </a:cubicBezTo>
                  <a:cubicBezTo>
                    <a:pt x="181" y="606"/>
                    <a:pt x="182" y="606"/>
                    <a:pt x="183" y="605"/>
                  </a:cubicBezTo>
                  <a:cubicBezTo>
                    <a:pt x="607" y="181"/>
                    <a:pt x="607" y="181"/>
                    <a:pt x="607" y="181"/>
                  </a:cubicBezTo>
                  <a:cubicBezTo>
                    <a:pt x="625" y="150"/>
                    <a:pt x="589" y="91"/>
                    <a:pt x="60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11">
              <a:extLst>
                <a:ext uri="{FF2B5EF4-FFF2-40B4-BE49-F238E27FC236}">
                  <a16:creationId xmlns="" xmlns:a16="http://schemas.microsoft.com/office/drawing/2014/main" id="{2B6E06D7-D33D-4112-8B51-65785C87A37A}"/>
                </a:ext>
              </a:extLst>
            </p:cNvPr>
            <p:cNvSpPr>
              <a:spLocks/>
            </p:cNvSpPr>
            <p:nvPr/>
          </p:nvSpPr>
          <p:spPr bwMode="auto">
            <a:xfrm>
              <a:off x="15132051" y="8620125"/>
              <a:ext cx="1387475" cy="1381125"/>
            </a:xfrm>
            <a:custGeom>
              <a:avLst/>
              <a:gdLst>
                <a:gd name="T0" fmla="*/ 604 w 645"/>
                <a:gd name="T1" fmla="*/ 37 h 644"/>
                <a:gd name="T2" fmla="*/ 466 w 645"/>
                <a:gd name="T3" fmla="*/ 37 h 644"/>
                <a:gd name="T4" fmla="*/ 41 w 645"/>
                <a:gd name="T5" fmla="*/ 461 h 644"/>
                <a:gd name="T6" fmla="*/ 39 w 645"/>
                <a:gd name="T7" fmla="*/ 603 h 644"/>
                <a:gd name="T8" fmla="*/ 180 w 645"/>
                <a:gd name="T9" fmla="*/ 605 h 644"/>
                <a:gd name="T10" fmla="*/ 183 w 645"/>
                <a:gd name="T11" fmla="*/ 603 h 644"/>
                <a:gd name="T12" fmla="*/ 607 w 645"/>
                <a:gd name="T13" fmla="*/ 179 h 644"/>
                <a:gd name="T14" fmla="*/ 604 w 645"/>
                <a:gd name="T15" fmla="*/ 37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644">
                  <a:moveTo>
                    <a:pt x="604" y="37"/>
                  </a:moveTo>
                  <a:cubicBezTo>
                    <a:pt x="566" y="0"/>
                    <a:pt x="504" y="0"/>
                    <a:pt x="466" y="37"/>
                  </a:cubicBezTo>
                  <a:cubicBezTo>
                    <a:pt x="41" y="461"/>
                    <a:pt x="41" y="461"/>
                    <a:pt x="41" y="461"/>
                  </a:cubicBezTo>
                  <a:cubicBezTo>
                    <a:pt x="2" y="500"/>
                    <a:pt x="0" y="563"/>
                    <a:pt x="39" y="603"/>
                  </a:cubicBezTo>
                  <a:cubicBezTo>
                    <a:pt x="77" y="643"/>
                    <a:pt x="141" y="644"/>
                    <a:pt x="180" y="605"/>
                  </a:cubicBezTo>
                  <a:cubicBezTo>
                    <a:pt x="181" y="604"/>
                    <a:pt x="182" y="604"/>
                    <a:pt x="183" y="603"/>
                  </a:cubicBezTo>
                  <a:cubicBezTo>
                    <a:pt x="607" y="179"/>
                    <a:pt x="607" y="179"/>
                    <a:pt x="607" y="179"/>
                  </a:cubicBezTo>
                  <a:cubicBezTo>
                    <a:pt x="645" y="139"/>
                    <a:pt x="644" y="76"/>
                    <a:pt x="604"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2">
              <a:extLst>
                <a:ext uri="{FF2B5EF4-FFF2-40B4-BE49-F238E27FC236}">
                  <a16:creationId xmlns="" xmlns:a16="http://schemas.microsoft.com/office/drawing/2014/main" id="{C026680C-6004-4856-B19C-1C10FAFA689F}"/>
                </a:ext>
              </a:extLst>
            </p:cNvPr>
            <p:cNvSpPr>
              <a:spLocks/>
            </p:cNvSpPr>
            <p:nvPr/>
          </p:nvSpPr>
          <p:spPr bwMode="auto">
            <a:xfrm>
              <a:off x="18595976" y="3925888"/>
              <a:ext cx="2605088" cy="2595562"/>
            </a:xfrm>
            <a:custGeom>
              <a:avLst/>
              <a:gdLst>
                <a:gd name="T0" fmla="*/ 1170 w 1211"/>
                <a:gd name="T1" fmla="*/ 37 h 1210"/>
                <a:gd name="T2" fmla="*/ 1031 w 1211"/>
                <a:gd name="T3" fmla="*/ 37 h 1210"/>
                <a:gd name="T4" fmla="*/ 41 w 1211"/>
                <a:gd name="T5" fmla="*/ 1027 h 1210"/>
                <a:gd name="T6" fmla="*/ 39 w 1211"/>
                <a:gd name="T7" fmla="*/ 1169 h 1210"/>
                <a:gd name="T8" fmla="*/ 180 w 1211"/>
                <a:gd name="T9" fmla="*/ 1171 h 1210"/>
                <a:gd name="T10" fmla="*/ 183 w 1211"/>
                <a:gd name="T11" fmla="*/ 1169 h 1210"/>
                <a:gd name="T12" fmla="*/ 1173 w 1211"/>
                <a:gd name="T13" fmla="*/ 179 h 1210"/>
                <a:gd name="T14" fmla="*/ 1170 w 1211"/>
                <a:gd name="T15" fmla="*/ 37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1210">
                  <a:moveTo>
                    <a:pt x="1170" y="37"/>
                  </a:moveTo>
                  <a:cubicBezTo>
                    <a:pt x="1132" y="0"/>
                    <a:pt x="1070" y="0"/>
                    <a:pt x="1031" y="37"/>
                  </a:cubicBezTo>
                  <a:cubicBezTo>
                    <a:pt x="41" y="1027"/>
                    <a:pt x="41" y="1027"/>
                    <a:pt x="41" y="1027"/>
                  </a:cubicBezTo>
                  <a:cubicBezTo>
                    <a:pt x="2" y="1066"/>
                    <a:pt x="0" y="1129"/>
                    <a:pt x="39" y="1169"/>
                  </a:cubicBezTo>
                  <a:cubicBezTo>
                    <a:pt x="77" y="1208"/>
                    <a:pt x="141" y="1210"/>
                    <a:pt x="180" y="1171"/>
                  </a:cubicBezTo>
                  <a:cubicBezTo>
                    <a:pt x="181" y="1170"/>
                    <a:pt x="182" y="1170"/>
                    <a:pt x="183" y="1169"/>
                  </a:cubicBezTo>
                  <a:cubicBezTo>
                    <a:pt x="1173" y="179"/>
                    <a:pt x="1173" y="179"/>
                    <a:pt x="1173" y="179"/>
                  </a:cubicBezTo>
                  <a:cubicBezTo>
                    <a:pt x="1211" y="139"/>
                    <a:pt x="1210" y="76"/>
                    <a:pt x="117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3">
              <a:extLst>
                <a:ext uri="{FF2B5EF4-FFF2-40B4-BE49-F238E27FC236}">
                  <a16:creationId xmlns="" xmlns:a16="http://schemas.microsoft.com/office/drawing/2014/main" id="{06F15DE5-0997-49CA-8899-0E9A4415DF59}"/>
                </a:ext>
              </a:extLst>
            </p:cNvPr>
            <p:cNvSpPr>
              <a:spLocks/>
            </p:cNvSpPr>
            <p:nvPr/>
          </p:nvSpPr>
          <p:spPr bwMode="auto">
            <a:xfrm>
              <a:off x="23433088" y="9199563"/>
              <a:ext cx="1082675" cy="1079500"/>
            </a:xfrm>
            <a:custGeom>
              <a:avLst/>
              <a:gdLst>
                <a:gd name="T0" fmla="*/ 463 w 503"/>
                <a:gd name="T1" fmla="*/ 38 h 503"/>
                <a:gd name="T2" fmla="*/ 324 w 503"/>
                <a:gd name="T3" fmla="*/ 38 h 503"/>
                <a:gd name="T4" fmla="*/ 41 w 503"/>
                <a:gd name="T5" fmla="*/ 321 h 503"/>
                <a:gd name="T6" fmla="*/ 38 w 503"/>
                <a:gd name="T7" fmla="*/ 462 h 503"/>
                <a:gd name="T8" fmla="*/ 180 w 503"/>
                <a:gd name="T9" fmla="*/ 465 h 503"/>
                <a:gd name="T10" fmla="*/ 182 w 503"/>
                <a:gd name="T11" fmla="*/ 462 h 503"/>
                <a:gd name="T12" fmla="*/ 465 w 503"/>
                <a:gd name="T13" fmla="*/ 179 h 503"/>
                <a:gd name="T14" fmla="*/ 463 w 503"/>
                <a:gd name="T15" fmla="*/ 38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3" h="503">
                  <a:moveTo>
                    <a:pt x="463" y="38"/>
                  </a:moveTo>
                  <a:cubicBezTo>
                    <a:pt x="424" y="0"/>
                    <a:pt x="362" y="0"/>
                    <a:pt x="324" y="38"/>
                  </a:cubicBezTo>
                  <a:cubicBezTo>
                    <a:pt x="41" y="321"/>
                    <a:pt x="41" y="321"/>
                    <a:pt x="41" y="321"/>
                  </a:cubicBezTo>
                  <a:cubicBezTo>
                    <a:pt x="1" y="359"/>
                    <a:pt x="0" y="422"/>
                    <a:pt x="38" y="462"/>
                  </a:cubicBezTo>
                  <a:cubicBezTo>
                    <a:pt x="77" y="502"/>
                    <a:pt x="140" y="503"/>
                    <a:pt x="180" y="465"/>
                  </a:cubicBezTo>
                  <a:cubicBezTo>
                    <a:pt x="181" y="464"/>
                    <a:pt x="182" y="463"/>
                    <a:pt x="182" y="462"/>
                  </a:cubicBezTo>
                  <a:cubicBezTo>
                    <a:pt x="465" y="179"/>
                    <a:pt x="465" y="179"/>
                    <a:pt x="465" y="179"/>
                  </a:cubicBezTo>
                  <a:cubicBezTo>
                    <a:pt x="503" y="140"/>
                    <a:pt x="502" y="76"/>
                    <a:pt x="46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4">
              <a:extLst>
                <a:ext uri="{FF2B5EF4-FFF2-40B4-BE49-F238E27FC236}">
                  <a16:creationId xmlns="" xmlns:a16="http://schemas.microsoft.com/office/drawing/2014/main" id="{92C79202-4299-48AB-8495-E7DF8F438EAB}"/>
                </a:ext>
              </a:extLst>
            </p:cNvPr>
            <p:cNvSpPr>
              <a:spLocks/>
            </p:cNvSpPr>
            <p:nvPr/>
          </p:nvSpPr>
          <p:spPr bwMode="auto">
            <a:xfrm>
              <a:off x="18816638" y="9091613"/>
              <a:ext cx="433388" cy="430212"/>
            </a:xfrm>
            <a:custGeom>
              <a:avLst/>
              <a:gdLst>
                <a:gd name="T0" fmla="*/ 101 w 201"/>
                <a:gd name="T1" fmla="*/ 0 h 200"/>
                <a:gd name="T2" fmla="*/ 100 w 201"/>
                <a:gd name="T3" fmla="*/ 0 h 200"/>
                <a:gd name="T4" fmla="*/ 1 w 201"/>
                <a:gd name="T5" fmla="*/ 100 h 200"/>
                <a:gd name="T6" fmla="*/ 101 w 201"/>
                <a:gd name="T7" fmla="*/ 200 h 200"/>
                <a:gd name="T8" fmla="*/ 201 w 201"/>
                <a:gd name="T9" fmla="*/ 100 h 200"/>
                <a:gd name="T10" fmla="*/ 101 w 201"/>
                <a:gd name="T11" fmla="*/ 0 h 200"/>
              </a:gdLst>
              <a:ahLst/>
              <a:cxnLst>
                <a:cxn ang="0">
                  <a:pos x="T0" y="T1"/>
                </a:cxn>
                <a:cxn ang="0">
                  <a:pos x="T2" y="T3"/>
                </a:cxn>
                <a:cxn ang="0">
                  <a:pos x="T4" y="T5"/>
                </a:cxn>
                <a:cxn ang="0">
                  <a:pos x="T6" y="T7"/>
                </a:cxn>
                <a:cxn ang="0">
                  <a:pos x="T8" y="T9"/>
                </a:cxn>
                <a:cxn ang="0">
                  <a:pos x="T10" y="T11"/>
                </a:cxn>
              </a:cxnLst>
              <a:rect l="0" t="0" r="r" b="b"/>
              <a:pathLst>
                <a:path w="201" h="200">
                  <a:moveTo>
                    <a:pt x="101" y="0"/>
                  </a:moveTo>
                  <a:cubicBezTo>
                    <a:pt x="100" y="0"/>
                    <a:pt x="100" y="0"/>
                    <a:pt x="100" y="0"/>
                  </a:cubicBezTo>
                  <a:cubicBezTo>
                    <a:pt x="45" y="0"/>
                    <a:pt x="0" y="45"/>
                    <a:pt x="1" y="100"/>
                  </a:cubicBezTo>
                  <a:cubicBezTo>
                    <a:pt x="1" y="156"/>
                    <a:pt x="46" y="200"/>
                    <a:pt x="101" y="200"/>
                  </a:cubicBezTo>
                  <a:cubicBezTo>
                    <a:pt x="156" y="200"/>
                    <a:pt x="201" y="155"/>
                    <a:pt x="201" y="100"/>
                  </a:cubicBezTo>
                  <a:cubicBezTo>
                    <a:pt x="201" y="45"/>
                    <a:pt x="156" y="0"/>
                    <a:pt x="10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5">
              <a:extLst>
                <a:ext uri="{FF2B5EF4-FFF2-40B4-BE49-F238E27FC236}">
                  <a16:creationId xmlns="" xmlns:a16="http://schemas.microsoft.com/office/drawing/2014/main" id="{80C028CA-B833-4A93-B4C6-BCF16E541794}"/>
                </a:ext>
              </a:extLst>
            </p:cNvPr>
            <p:cNvSpPr>
              <a:spLocks/>
            </p:cNvSpPr>
            <p:nvPr/>
          </p:nvSpPr>
          <p:spPr bwMode="auto">
            <a:xfrm>
              <a:off x="18384838" y="2654300"/>
              <a:ext cx="1290638" cy="430212"/>
            </a:xfrm>
            <a:custGeom>
              <a:avLst/>
              <a:gdLst>
                <a:gd name="T0" fmla="*/ 500 w 600"/>
                <a:gd name="T1" fmla="*/ 0 h 200"/>
                <a:gd name="T2" fmla="*/ 100 w 600"/>
                <a:gd name="T3" fmla="*/ 0 h 200"/>
                <a:gd name="T4" fmla="*/ 0 w 600"/>
                <a:gd name="T5" fmla="*/ 100 h 200"/>
                <a:gd name="T6" fmla="*/ 100 w 600"/>
                <a:gd name="T7" fmla="*/ 200 h 200"/>
                <a:gd name="T8" fmla="*/ 500 w 600"/>
                <a:gd name="T9" fmla="*/ 200 h 200"/>
                <a:gd name="T10" fmla="*/ 600 w 600"/>
                <a:gd name="T11" fmla="*/ 100 h 200"/>
                <a:gd name="T12" fmla="*/ 500 w 600"/>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600" h="200">
                  <a:moveTo>
                    <a:pt x="500" y="0"/>
                  </a:moveTo>
                  <a:cubicBezTo>
                    <a:pt x="100" y="0"/>
                    <a:pt x="100" y="0"/>
                    <a:pt x="100" y="0"/>
                  </a:cubicBezTo>
                  <a:cubicBezTo>
                    <a:pt x="45" y="0"/>
                    <a:pt x="0" y="45"/>
                    <a:pt x="0" y="100"/>
                  </a:cubicBezTo>
                  <a:cubicBezTo>
                    <a:pt x="0" y="155"/>
                    <a:pt x="45" y="200"/>
                    <a:pt x="100" y="200"/>
                  </a:cubicBezTo>
                  <a:cubicBezTo>
                    <a:pt x="500" y="200"/>
                    <a:pt x="500" y="200"/>
                    <a:pt x="500" y="200"/>
                  </a:cubicBezTo>
                  <a:cubicBezTo>
                    <a:pt x="555" y="200"/>
                    <a:pt x="600" y="155"/>
                    <a:pt x="600" y="100"/>
                  </a:cubicBezTo>
                  <a:cubicBezTo>
                    <a:pt x="600" y="45"/>
                    <a:pt x="555" y="0"/>
                    <a:pt x="5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7" name="Freeform 23">
            <a:extLst>
              <a:ext uri="{FF2B5EF4-FFF2-40B4-BE49-F238E27FC236}">
                <a16:creationId xmlns="" xmlns:a16="http://schemas.microsoft.com/office/drawing/2014/main" id="{C3145B56-F656-4A56-B1EF-343E70D6FEDA}"/>
              </a:ext>
            </a:extLst>
          </p:cNvPr>
          <p:cNvSpPr>
            <a:spLocks noEditPoints="1"/>
          </p:cNvSpPr>
          <p:nvPr/>
        </p:nvSpPr>
        <p:spPr bwMode="auto">
          <a:xfrm>
            <a:off x="8678851" y="3618190"/>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a:extLst>
              <a:ext uri="{FF2B5EF4-FFF2-40B4-BE49-F238E27FC236}">
                <a16:creationId xmlns="" xmlns:a16="http://schemas.microsoft.com/office/drawing/2014/main" id="{3860EF22-02D3-4236-A83B-FF257182261B}"/>
              </a:ext>
            </a:extLst>
          </p:cNvPr>
          <p:cNvGrpSpPr/>
          <p:nvPr/>
        </p:nvGrpSpPr>
        <p:grpSpPr>
          <a:xfrm>
            <a:off x="886840" y="2900685"/>
            <a:ext cx="3370053" cy="2850075"/>
            <a:chOff x="2422004" y="350838"/>
            <a:chExt cx="6923213" cy="5855007"/>
          </a:xfrm>
        </p:grpSpPr>
        <p:grpSp>
          <p:nvGrpSpPr>
            <p:cNvPr id="26" name="Group 25">
              <a:extLst>
                <a:ext uri="{FF2B5EF4-FFF2-40B4-BE49-F238E27FC236}">
                  <a16:creationId xmlns=""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3491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6268995" cy="1007567"/>
          </a:xfrm>
        </p:spPr>
        <p:txBody>
          <a:bodyPr/>
          <a:lstStyle/>
          <a:p>
            <a:r>
              <a:rPr lang="en-IN" dirty="0">
                <a:solidFill>
                  <a:schemeClr val="bg1"/>
                </a:solidFill>
              </a:rPr>
              <a:t>CHAPTER SLIDE</a:t>
            </a:r>
          </a:p>
        </p:txBody>
      </p:sp>
      <p:sp>
        <p:nvSpPr>
          <p:cNvPr id="17" name="Text Placeholder 16">
            <a:extLst>
              <a:ext uri="{FF2B5EF4-FFF2-40B4-BE49-F238E27FC236}">
                <a16:creationId xmlns="" xmlns:a16="http://schemas.microsoft.com/office/drawing/2014/main" id="{55C41E98-8CBB-4869-84E8-9BBF0D2A93A0}"/>
              </a:ext>
            </a:extLst>
          </p:cNvPr>
          <p:cNvSpPr>
            <a:spLocks noGrp="1"/>
          </p:cNvSpPr>
          <p:nvPr>
            <p:ph type="body" sz="quarter" idx="12"/>
          </p:nvPr>
        </p:nvSpPr>
        <p:spPr/>
        <p:txBody>
          <a:bodyPr>
            <a:normAutofit/>
          </a:bodyPr>
          <a:lstStyle/>
          <a:p>
            <a:r>
              <a:rPr lang="en-US" sz="2000" kern="0" dirty="0">
                <a:solidFill>
                  <a:schemeClr val="bg1"/>
                </a:solidFill>
              </a:rPr>
              <a:t>This is a sample text.</a:t>
            </a:r>
          </a:p>
          <a:p>
            <a:r>
              <a:rPr lang="en-US" sz="2000" kern="0" dirty="0">
                <a:solidFill>
                  <a:schemeClr val="bg1"/>
                </a:solidFill>
              </a:rPr>
              <a:t>Insert your desired text here.</a:t>
            </a: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1189863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 xmlns:a16="http://schemas.microsoft.com/office/drawing/2014/main" id="{83691E00-B513-4E2C-8ECF-61BE829448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266865" y="252248"/>
            <a:ext cx="6671992" cy="6353504"/>
          </a:xfrm>
        </p:spPr>
      </p:pic>
      <p:sp>
        <p:nvSpPr>
          <p:cNvPr id="17" name="TextBox 16">
            <a:extLst>
              <a:ext uri="{FF2B5EF4-FFF2-40B4-BE49-F238E27FC236}">
                <a16:creationId xmlns="" xmlns:a16="http://schemas.microsoft.com/office/drawing/2014/main" id="{06EE50B4-4B13-4FFA-8BCC-76D7D38110AD}"/>
              </a:ext>
            </a:extLst>
          </p:cNvPr>
          <p:cNvSpPr txBox="1"/>
          <p:nvPr/>
        </p:nvSpPr>
        <p:spPr>
          <a:xfrm>
            <a:off x="837828" y="836712"/>
            <a:ext cx="3881458" cy="1434495"/>
          </a:xfrm>
          <a:prstGeom prst="rect">
            <a:avLst/>
          </a:prstGeom>
          <a:noFill/>
        </p:spPr>
        <p:txBody>
          <a:bodyPr wrap="square" lIns="0" rIns="0" rtlCol="0">
            <a:spAutoFit/>
          </a:bodyPr>
          <a:lstStyle/>
          <a:p>
            <a:pPr>
              <a:lnSpc>
                <a:spcPct val="80000"/>
              </a:lnSpc>
            </a:pPr>
            <a:r>
              <a:rPr lang="en-IN" sz="5400" b="1" dirty="0">
                <a:solidFill>
                  <a:schemeClr val="accent3"/>
                </a:solidFill>
                <a:latin typeface="Open Sans"/>
              </a:rPr>
              <a:t>About </a:t>
            </a:r>
          </a:p>
          <a:p>
            <a:pPr>
              <a:lnSpc>
                <a:spcPct val="80000"/>
              </a:lnSpc>
            </a:pPr>
            <a:r>
              <a:rPr lang="en-IN" sz="5400" b="1" dirty="0">
                <a:solidFill>
                  <a:schemeClr val="accent3"/>
                </a:solidFill>
                <a:latin typeface="Open Sans"/>
              </a:rPr>
              <a:t>Us</a:t>
            </a:r>
          </a:p>
        </p:txBody>
      </p:sp>
      <p:sp>
        <p:nvSpPr>
          <p:cNvPr id="18" name="TextBox 17">
            <a:extLst>
              <a:ext uri="{FF2B5EF4-FFF2-40B4-BE49-F238E27FC236}">
                <a16:creationId xmlns="" xmlns:a16="http://schemas.microsoft.com/office/drawing/2014/main" id="{F029CD32-E2B4-4D67-8C7D-17DE655DBA12}"/>
              </a:ext>
            </a:extLst>
          </p:cNvPr>
          <p:cNvSpPr txBox="1"/>
          <p:nvPr/>
        </p:nvSpPr>
        <p:spPr>
          <a:xfrm>
            <a:off x="837828" y="2348880"/>
            <a:ext cx="3881459" cy="1253356"/>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Insert your desired text here. This is a sample text. Insert your desired text here. </a:t>
            </a:r>
          </a:p>
        </p:txBody>
      </p:sp>
      <p:sp>
        <p:nvSpPr>
          <p:cNvPr id="19" name="Slide Number Placeholder 18">
            <a:extLst>
              <a:ext uri="{FF2B5EF4-FFF2-40B4-BE49-F238E27FC236}">
                <a16:creationId xmlns="" xmlns:a16="http://schemas.microsoft.com/office/drawing/2014/main" id="{AFBAB341-E632-4820-9100-6D3FD3C69BAB}"/>
              </a:ext>
            </a:extLst>
          </p:cNvPr>
          <p:cNvSpPr>
            <a:spLocks noGrp="1"/>
          </p:cNvSpPr>
          <p:nvPr>
            <p:ph type="sldNum" sz="quarter" idx="12"/>
          </p:nvPr>
        </p:nvSpPr>
        <p:spPr/>
        <p:txBody>
          <a:bodyPr/>
          <a:lstStyle/>
          <a:p>
            <a:fld id="{96E69268-9C8B-4EBF-A9EE-DC5DC2D48DC3}" type="slidenum">
              <a:rPr lang="en-US" smtClean="0"/>
              <a:pPr/>
              <a:t>44</a:t>
            </a:fld>
            <a:endParaRPr lang="en-US" dirty="0"/>
          </a:p>
        </p:txBody>
      </p:sp>
    </p:spTree>
    <p:extLst>
      <p:ext uri="{BB962C8B-B14F-4D97-AF65-F5344CB8AC3E}">
        <p14:creationId xmlns:p14="http://schemas.microsoft.com/office/powerpoint/2010/main" val="1210926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B394FEC-5C13-4C9A-9E2F-12FB41675DF9}"/>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PROCESS</a:t>
            </a:r>
            <a:endParaRPr lang="en-IN" dirty="0">
              <a:solidFill>
                <a:schemeClr val="accent2"/>
              </a:solidFill>
            </a:endParaRPr>
          </a:p>
        </p:txBody>
      </p:sp>
      <p:sp>
        <p:nvSpPr>
          <p:cNvPr id="4" name="Footer Placeholder 3">
            <a:extLst>
              <a:ext uri="{FF2B5EF4-FFF2-40B4-BE49-F238E27FC236}">
                <a16:creationId xmlns="" xmlns:a16="http://schemas.microsoft.com/office/drawing/2014/main" id="{E2FB40EF-C4C1-4AA3-AF03-E85548D24D35}"/>
              </a:ext>
            </a:extLst>
          </p:cNvPr>
          <p:cNvSpPr>
            <a:spLocks noGrp="1"/>
          </p:cNvSpPr>
          <p:nvPr>
            <p:ph type="ftr" sz="quarter" idx="11"/>
          </p:nvPr>
        </p:nvSpPr>
        <p:spPr/>
        <p:txBody>
          <a:bodyPr/>
          <a:lstStyle/>
          <a:p>
            <a:r>
              <a:rPr lang="en-US"/>
              <a:t>companyname.com</a:t>
            </a:r>
            <a:endParaRPr lang="en-US" dirty="0"/>
          </a:p>
        </p:txBody>
      </p:sp>
      <p:sp>
        <p:nvSpPr>
          <p:cNvPr id="5" name="Slide Number Placeholder 4">
            <a:extLst>
              <a:ext uri="{FF2B5EF4-FFF2-40B4-BE49-F238E27FC236}">
                <a16:creationId xmlns="" xmlns:a16="http://schemas.microsoft.com/office/drawing/2014/main" id="{CD1E9261-2C31-44E7-A17A-B9A46020D0A1}"/>
              </a:ext>
            </a:extLst>
          </p:cNvPr>
          <p:cNvSpPr>
            <a:spLocks noGrp="1"/>
          </p:cNvSpPr>
          <p:nvPr>
            <p:ph type="sldNum" sz="quarter" idx="12"/>
          </p:nvPr>
        </p:nvSpPr>
        <p:spPr/>
        <p:txBody>
          <a:bodyPr/>
          <a:lstStyle/>
          <a:p>
            <a:fld id="{96E69268-9C8B-4EBF-A9EE-DC5DC2D48DC3}" type="slidenum">
              <a:rPr lang="en-US" smtClean="0"/>
              <a:pPr/>
              <a:t>45</a:t>
            </a:fld>
            <a:endParaRPr lang="en-US" dirty="0"/>
          </a:p>
        </p:txBody>
      </p:sp>
      <p:sp>
        <p:nvSpPr>
          <p:cNvPr id="2" name="Diamond 1">
            <a:extLst>
              <a:ext uri="{FF2B5EF4-FFF2-40B4-BE49-F238E27FC236}">
                <a16:creationId xmlns="" xmlns:a16="http://schemas.microsoft.com/office/drawing/2014/main" id="{D68229F1-B1EA-4F33-8B63-E404BC9147FB}"/>
              </a:ext>
            </a:extLst>
          </p:cNvPr>
          <p:cNvSpPr/>
          <p:nvPr/>
        </p:nvSpPr>
        <p:spPr>
          <a:xfrm>
            <a:off x="1018736" y="2518965"/>
            <a:ext cx="1455183" cy="145518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20" name="Diamond 19">
            <a:extLst>
              <a:ext uri="{FF2B5EF4-FFF2-40B4-BE49-F238E27FC236}">
                <a16:creationId xmlns="" xmlns:a16="http://schemas.microsoft.com/office/drawing/2014/main" id="{CF7B19BB-5927-4BBF-BCE5-0CD42B2AF479}"/>
              </a:ext>
            </a:extLst>
          </p:cNvPr>
          <p:cNvSpPr/>
          <p:nvPr/>
        </p:nvSpPr>
        <p:spPr>
          <a:xfrm>
            <a:off x="2981126" y="2806142"/>
            <a:ext cx="2149223" cy="214922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21" name="Diamond 20">
            <a:extLst>
              <a:ext uri="{FF2B5EF4-FFF2-40B4-BE49-F238E27FC236}">
                <a16:creationId xmlns="" xmlns:a16="http://schemas.microsoft.com/office/drawing/2014/main" id="{4C5B01FC-1B45-4B9E-B8EF-CECFED298DBE}"/>
              </a:ext>
            </a:extLst>
          </p:cNvPr>
          <p:cNvSpPr/>
          <p:nvPr/>
        </p:nvSpPr>
        <p:spPr>
          <a:xfrm>
            <a:off x="5837431" y="2347192"/>
            <a:ext cx="1455183" cy="145518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Open Sans" panose="020B0606030504020204" pitchFamily="34" charset="0"/>
                <a:ea typeface="Open Sans" panose="020B0606030504020204" pitchFamily="34" charset="0"/>
                <a:cs typeface="Open Sans" panose="020B0606030504020204" pitchFamily="34" charset="0"/>
              </a:rPr>
              <a:t>03</a:t>
            </a:r>
          </a:p>
        </p:txBody>
      </p:sp>
      <p:sp>
        <p:nvSpPr>
          <p:cNvPr id="23" name="Diamond 22">
            <a:extLst>
              <a:ext uri="{FF2B5EF4-FFF2-40B4-BE49-F238E27FC236}">
                <a16:creationId xmlns="" xmlns:a16="http://schemas.microsoft.com/office/drawing/2014/main" id="{F49D412E-1598-47B4-93BC-617C7DCA4175}"/>
              </a:ext>
            </a:extLst>
          </p:cNvPr>
          <p:cNvSpPr/>
          <p:nvPr/>
        </p:nvSpPr>
        <p:spPr>
          <a:xfrm>
            <a:off x="7769863" y="2957338"/>
            <a:ext cx="1455183" cy="1455183"/>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04</a:t>
            </a:r>
          </a:p>
        </p:txBody>
      </p:sp>
      <p:cxnSp>
        <p:nvCxnSpPr>
          <p:cNvPr id="25" name="Straight Connector 24">
            <a:extLst>
              <a:ext uri="{FF2B5EF4-FFF2-40B4-BE49-F238E27FC236}">
                <a16:creationId xmlns="" xmlns:a16="http://schemas.microsoft.com/office/drawing/2014/main" id="{F643FFB4-D5C5-4B4E-BD28-FCC0704B5BC8}"/>
              </a:ext>
            </a:extLst>
          </p:cNvPr>
          <p:cNvCxnSpPr/>
          <p:nvPr/>
        </p:nvCxnSpPr>
        <p:spPr>
          <a:xfrm>
            <a:off x="2576627" y="3392178"/>
            <a:ext cx="287221" cy="28722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ADE007AC-57D1-4AE7-B316-D78D41C6FA07}"/>
              </a:ext>
            </a:extLst>
          </p:cNvPr>
          <p:cNvCxnSpPr>
            <a:cxnSpLocks/>
          </p:cNvCxnSpPr>
          <p:nvPr/>
        </p:nvCxnSpPr>
        <p:spPr>
          <a:xfrm flipH="1">
            <a:off x="5242268" y="3235260"/>
            <a:ext cx="496307" cy="49630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CCF2B0BA-EDAE-40C8-82E5-CF9F64D4F8C0}"/>
              </a:ext>
            </a:extLst>
          </p:cNvPr>
          <p:cNvCxnSpPr/>
          <p:nvPr/>
        </p:nvCxnSpPr>
        <p:spPr>
          <a:xfrm>
            <a:off x="7383758" y="3222360"/>
            <a:ext cx="287221" cy="28722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B9C74801-FA5F-42C9-8DC4-CAF211D9D4ED}"/>
              </a:ext>
            </a:extLst>
          </p:cNvPr>
          <p:cNvSpPr txBox="1"/>
          <p:nvPr/>
        </p:nvSpPr>
        <p:spPr>
          <a:xfrm>
            <a:off x="4055737" y="5080991"/>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0" name="TextBox 29">
            <a:extLst>
              <a:ext uri="{FF2B5EF4-FFF2-40B4-BE49-F238E27FC236}">
                <a16:creationId xmlns="" xmlns:a16="http://schemas.microsoft.com/office/drawing/2014/main" id="{33C05632-2416-442B-9B31-71E443F9C78E}"/>
              </a:ext>
            </a:extLst>
          </p:cNvPr>
          <p:cNvSpPr txBox="1"/>
          <p:nvPr/>
        </p:nvSpPr>
        <p:spPr>
          <a:xfrm>
            <a:off x="6565022" y="1505589"/>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1" name="TextBox 30">
            <a:extLst>
              <a:ext uri="{FF2B5EF4-FFF2-40B4-BE49-F238E27FC236}">
                <a16:creationId xmlns="" xmlns:a16="http://schemas.microsoft.com/office/drawing/2014/main" id="{CE2DB87A-ABAB-415A-BFAE-0A3E711E4332}"/>
              </a:ext>
            </a:extLst>
          </p:cNvPr>
          <p:cNvSpPr txBox="1"/>
          <p:nvPr/>
        </p:nvSpPr>
        <p:spPr>
          <a:xfrm>
            <a:off x="8508900" y="4624152"/>
            <a:ext cx="266118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2" name="TextBox 31">
            <a:extLst>
              <a:ext uri="{FF2B5EF4-FFF2-40B4-BE49-F238E27FC236}">
                <a16:creationId xmlns="" xmlns:a16="http://schemas.microsoft.com/office/drawing/2014/main" id="{E324C461-DA09-457A-9012-AF0CE4DD1B0F}"/>
              </a:ext>
            </a:extLst>
          </p:cNvPr>
          <p:cNvSpPr txBox="1"/>
          <p:nvPr/>
        </p:nvSpPr>
        <p:spPr>
          <a:xfrm>
            <a:off x="1746327" y="1618467"/>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Tree>
    <p:extLst>
      <p:ext uri="{BB962C8B-B14F-4D97-AF65-F5344CB8AC3E}">
        <p14:creationId xmlns:p14="http://schemas.microsoft.com/office/powerpoint/2010/main" val="544875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B394FEC-5C13-4C9A-9E2F-12FB41675DF9}"/>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OUR REACH</a:t>
            </a:r>
            <a:endParaRPr lang="en-IN" dirty="0">
              <a:solidFill>
                <a:schemeClr val="accent2"/>
              </a:solidFill>
            </a:endParaRPr>
          </a:p>
        </p:txBody>
      </p:sp>
      <p:sp>
        <p:nvSpPr>
          <p:cNvPr id="4" name="Footer Placeholder 3">
            <a:extLst>
              <a:ext uri="{FF2B5EF4-FFF2-40B4-BE49-F238E27FC236}">
                <a16:creationId xmlns="" xmlns:a16="http://schemas.microsoft.com/office/drawing/2014/main" id="{E2FB40EF-C4C1-4AA3-AF03-E85548D24D35}"/>
              </a:ext>
            </a:extLst>
          </p:cNvPr>
          <p:cNvSpPr>
            <a:spLocks noGrp="1"/>
          </p:cNvSpPr>
          <p:nvPr>
            <p:ph type="ftr" sz="quarter" idx="11"/>
          </p:nvPr>
        </p:nvSpPr>
        <p:spPr/>
        <p:txBody>
          <a:bodyPr/>
          <a:lstStyle/>
          <a:p>
            <a:r>
              <a:rPr lang="en-US"/>
              <a:t>companyname.com</a:t>
            </a:r>
            <a:endParaRPr lang="en-US" dirty="0"/>
          </a:p>
        </p:txBody>
      </p:sp>
      <p:sp>
        <p:nvSpPr>
          <p:cNvPr id="5" name="Slide Number Placeholder 4">
            <a:extLst>
              <a:ext uri="{FF2B5EF4-FFF2-40B4-BE49-F238E27FC236}">
                <a16:creationId xmlns="" xmlns:a16="http://schemas.microsoft.com/office/drawing/2014/main" id="{CD1E9261-2C31-44E7-A17A-B9A46020D0A1}"/>
              </a:ext>
            </a:extLst>
          </p:cNvPr>
          <p:cNvSpPr>
            <a:spLocks noGrp="1"/>
          </p:cNvSpPr>
          <p:nvPr>
            <p:ph type="sldNum" sz="quarter" idx="12"/>
          </p:nvPr>
        </p:nvSpPr>
        <p:spPr/>
        <p:txBody>
          <a:bodyPr/>
          <a:lstStyle/>
          <a:p>
            <a:fld id="{96E69268-9C8B-4EBF-A9EE-DC5DC2D48DC3}" type="slidenum">
              <a:rPr lang="en-US" smtClean="0"/>
              <a:pPr/>
              <a:t>46</a:t>
            </a:fld>
            <a:endParaRPr lang="en-US" dirty="0"/>
          </a:p>
        </p:txBody>
      </p:sp>
      <p:grpSp>
        <p:nvGrpSpPr>
          <p:cNvPr id="20" name="Group 72">
            <a:extLst>
              <a:ext uri="{FF2B5EF4-FFF2-40B4-BE49-F238E27FC236}">
                <a16:creationId xmlns="" xmlns:a16="http://schemas.microsoft.com/office/drawing/2014/main" id="{CE8B0C24-7461-4E71-BF63-AF57EE2172C6}"/>
              </a:ext>
            </a:extLst>
          </p:cNvPr>
          <p:cNvGrpSpPr/>
          <p:nvPr/>
        </p:nvGrpSpPr>
        <p:grpSpPr>
          <a:xfrm>
            <a:off x="609441" y="1772816"/>
            <a:ext cx="7286261" cy="3528392"/>
            <a:chOff x="685800" y="1125538"/>
            <a:chExt cx="7156451" cy="3465512"/>
          </a:xfrm>
          <a:gradFill>
            <a:gsLst>
              <a:gs pos="0">
                <a:schemeClr val="accent4"/>
              </a:gs>
              <a:gs pos="96000">
                <a:schemeClr val="accent5"/>
              </a:gs>
            </a:gsLst>
            <a:lin ang="2400000" scaled="0"/>
          </a:gradFill>
        </p:grpSpPr>
        <p:sp>
          <p:nvSpPr>
            <p:cNvPr id="21" name="Freeform 6">
              <a:extLst>
                <a:ext uri="{FF2B5EF4-FFF2-40B4-BE49-F238E27FC236}">
                  <a16:creationId xmlns="" xmlns:a16="http://schemas.microsoft.com/office/drawing/2014/main" id="{6BA019C6-4C40-4276-A8FC-D4A2927A5DFF}"/>
                </a:ext>
              </a:extLst>
            </p:cNvPr>
            <p:cNvSpPr>
              <a:spLocks/>
            </p:cNvSpPr>
            <p:nvPr/>
          </p:nvSpPr>
          <p:spPr bwMode="auto">
            <a:xfrm>
              <a:off x="808038" y="1968500"/>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3" name="Freeform 7">
              <a:extLst>
                <a:ext uri="{FF2B5EF4-FFF2-40B4-BE49-F238E27FC236}">
                  <a16:creationId xmlns="" xmlns:a16="http://schemas.microsoft.com/office/drawing/2014/main" id="{E5DCA927-97FE-4325-BED8-943199DA30A6}"/>
                </a:ext>
              </a:extLst>
            </p:cNvPr>
            <p:cNvSpPr>
              <a:spLocks/>
            </p:cNvSpPr>
            <p:nvPr/>
          </p:nvSpPr>
          <p:spPr bwMode="auto">
            <a:xfrm>
              <a:off x="685800" y="2012950"/>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4" name="Freeform 8">
              <a:extLst>
                <a:ext uri="{FF2B5EF4-FFF2-40B4-BE49-F238E27FC236}">
                  <a16:creationId xmlns="" xmlns:a16="http://schemas.microsoft.com/office/drawing/2014/main" id="{8CCB6AC8-9598-4D66-8078-7A13C7CD33AC}"/>
                </a:ext>
              </a:extLst>
            </p:cNvPr>
            <p:cNvSpPr>
              <a:spLocks/>
            </p:cNvSpPr>
            <p:nvPr/>
          </p:nvSpPr>
          <p:spPr bwMode="auto">
            <a:xfrm>
              <a:off x="841375" y="1830388"/>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5" name="Freeform 9">
              <a:extLst>
                <a:ext uri="{FF2B5EF4-FFF2-40B4-BE49-F238E27FC236}">
                  <a16:creationId xmlns="" xmlns:a16="http://schemas.microsoft.com/office/drawing/2014/main" id="{76183575-EBAB-434E-BFDD-FE79AAE2CB7A}"/>
                </a:ext>
              </a:extLst>
            </p:cNvPr>
            <p:cNvSpPr>
              <a:spLocks noEditPoints="1"/>
            </p:cNvSpPr>
            <p:nvPr/>
          </p:nvSpPr>
          <p:spPr bwMode="auto">
            <a:xfrm>
              <a:off x="828675" y="1482725"/>
              <a:ext cx="2687638" cy="3108325"/>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6" name="Freeform 10">
              <a:extLst>
                <a:ext uri="{FF2B5EF4-FFF2-40B4-BE49-F238E27FC236}">
                  <a16:creationId xmlns="" xmlns:a16="http://schemas.microsoft.com/office/drawing/2014/main" id="{EDAB2F2F-A5CE-4864-A4B9-8944EF9EB80D}"/>
                </a:ext>
              </a:extLst>
            </p:cNvPr>
            <p:cNvSpPr>
              <a:spLocks/>
            </p:cNvSpPr>
            <p:nvPr/>
          </p:nvSpPr>
          <p:spPr bwMode="auto">
            <a:xfrm>
              <a:off x="2528888" y="1765300"/>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7" name="Freeform 11">
              <a:extLst>
                <a:ext uri="{FF2B5EF4-FFF2-40B4-BE49-F238E27FC236}">
                  <a16:creationId xmlns="" xmlns:a16="http://schemas.microsoft.com/office/drawing/2014/main" id="{1FD4E0DA-9A92-483C-B047-B430D5B09890}"/>
                </a:ext>
              </a:extLst>
            </p:cNvPr>
            <p:cNvSpPr>
              <a:spLocks/>
            </p:cNvSpPr>
            <p:nvPr/>
          </p:nvSpPr>
          <p:spPr bwMode="auto">
            <a:xfrm>
              <a:off x="2587625" y="1785938"/>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8" name="Freeform 12">
              <a:extLst>
                <a:ext uri="{FF2B5EF4-FFF2-40B4-BE49-F238E27FC236}">
                  <a16:creationId xmlns="" xmlns:a16="http://schemas.microsoft.com/office/drawing/2014/main" id="{D1BCED9D-3CE2-4317-B172-AE4745495FA8}"/>
                </a:ext>
              </a:extLst>
            </p:cNvPr>
            <p:cNvSpPr>
              <a:spLocks/>
            </p:cNvSpPr>
            <p:nvPr/>
          </p:nvSpPr>
          <p:spPr bwMode="auto">
            <a:xfrm>
              <a:off x="1744663" y="1409700"/>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9" name="Freeform 13">
              <a:extLst>
                <a:ext uri="{FF2B5EF4-FFF2-40B4-BE49-F238E27FC236}">
                  <a16:creationId xmlns="" xmlns:a16="http://schemas.microsoft.com/office/drawing/2014/main" id="{1C5CF447-B5F7-41A9-B891-EC14752ADF7B}"/>
                </a:ext>
              </a:extLst>
            </p:cNvPr>
            <p:cNvSpPr>
              <a:spLocks/>
            </p:cNvSpPr>
            <p:nvPr/>
          </p:nvSpPr>
          <p:spPr bwMode="auto">
            <a:xfrm>
              <a:off x="1931988" y="1377950"/>
              <a:ext cx="69850" cy="44450"/>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0" name="Freeform 14">
              <a:extLst>
                <a:ext uri="{FF2B5EF4-FFF2-40B4-BE49-F238E27FC236}">
                  <a16:creationId xmlns="" xmlns:a16="http://schemas.microsoft.com/office/drawing/2014/main" id="{81D97B2B-5D8C-46C5-A19F-CB1CE377825F}"/>
                </a:ext>
              </a:extLst>
            </p:cNvPr>
            <p:cNvSpPr>
              <a:spLocks/>
            </p:cNvSpPr>
            <p:nvPr/>
          </p:nvSpPr>
          <p:spPr bwMode="auto">
            <a:xfrm>
              <a:off x="2092325" y="1365250"/>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1" name="Freeform 15">
              <a:extLst>
                <a:ext uri="{FF2B5EF4-FFF2-40B4-BE49-F238E27FC236}">
                  <a16:creationId xmlns="" xmlns:a16="http://schemas.microsoft.com/office/drawing/2014/main" id="{0E986789-D54B-41C0-BFD4-D4D1D38566B7}"/>
                </a:ext>
              </a:extLst>
            </p:cNvPr>
            <p:cNvSpPr>
              <a:spLocks/>
            </p:cNvSpPr>
            <p:nvPr/>
          </p:nvSpPr>
          <p:spPr bwMode="auto">
            <a:xfrm>
              <a:off x="2111375" y="1439863"/>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2" name="Freeform 16">
              <a:extLst>
                <a:ext uri="{FF2B5EF4-FFF2-40B4-BE49-F238E27FC236}">
                  <a16:creationId xmlns="" xmlns:a16="http://schemas.microsoft.com/office/drawing/2014/main" id="{62B39325-EBB8-4921-BED4-15D19E625D78}"/>
                </a:ext>
              </a:extLst>
            </p:cNvPr>
            <p:cNvSpPr>
              <a:spLocks/>
            </p:cNvSpPr>
            <p:nvPr/>
          </p:nvSpPr>
          <p:spPr bwMode="auto">
            <a:xfrm>
              <a:off x="2155825" y="1509713"/>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3" name="Freeform 17">
              <a:extLst>
                <a:ext uri="{FF2B5EF4-FFF2-40B4-BE49-F238E27FC236}">
                  <a16:creationId xmlns="" xmlns:a16="http://schemas.microsoft.com/office/drawing/2014/main" id="{BEF1F828-1835-4F96-AC7E-DCC4FE3B880E}"/>
                </a:ext>
              </a:extLst>
            </p:cNvPr>
            <p:cNvSpPr>
              <a:spLocks/>
            </p:cNvSpPr>
            <p:nvPr/>
          </p:nvSpPr>
          <p:spPr bwMode="auto">
            <a:xfrm>
              <a:off x="2287588" y="1498600"/>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4" name="Freeform 18">
              <a:extLst>
                <a:ext uri="{FF2B5EF4-FFF2-40B4-BE49-F238E27FC236}">
                  <a16:creationId xmlns="" xmlns:a16="http://schemas.microsoft.com/office/drawing/2014/main" id="{F5872DDB-49B6-4ED0-91A6-8877216E160F}"/>
                </a:ext>
              </a:extLst>
            </p:cNvPr>
            <p:cNvSpPr>
              <a:spLocks/>
            </p:cNvSpPr>
            <p:nvPr/>
          </p:nvSpPr>
          <p:spPr bwMode="auto">
            <a:xfrm>
              <a:off x="2282825" y="1463675"/>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5" name="Freeform 19">
              <a:extLst>
                <a:ext uri="{FF2B5EF4-FFF2-40B4-BE49-F238E27FC236}">
                  <a16:creationId xmlns="" xmlns:a16="http://schemas.microsoft.com/office/drawing/2014/main" id="{D0400A63-D15F-4199-A4DF-51DEFD3A96AE}"/>
                </a:ext>
              </a:extLst>
            </p:cNvPr>
            <p:cNvSpPr>
              <a:spLocks/>
            </p:cNvSpPr>
            <p:nvPr/>
          </p:nvSpPr>
          <p:spPr bwMode="auto">
            <a:xfrm>
              <a:off x="2251075" y="1389063"/>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6" name="Freeform 20">
              <a:extLst>
                <a:ext uri="{FF2B5EF4-FFF2-40B4-BE49-F238E27FC236}">
                  <a16:creationId xmlns="" xmlns:a16="http://schemas.microsoft.com/office/drawing/2014/main" id="{C242DA23-1C5E-44FF-8881-BEFC8B881B95}"/>
                </a:ext>
              </a:extLst>
            </p:cNvPr>
            <p:cNvSpPr>
              <a:spLocks/>
            </p:cNvSpPr>
            <p:nvPr/>
          </p:nvSpPr>
          <p:spPr bwMode="auto">
            <a:xfrm>
              <a:off x="3713163" y="1681163"/>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7" name="Freeform 21">
              <a:extLst>
                <a:ext uri="{FF2B5EF4-FFF2-40B4-BE49-F238E27FC236}">
                  <a16:creationId xmlns="" xmlns:a16="http://schemas.microsoft.com/office/drawing/2014/main" id="{B832D01C-F5A5-47B2-95E5-CAC532645700}"/>
                </a:ext>
              </a:extLst>
            </p:cNvPr>
            <p:cNvSpPr>
              <a:spLocks/>
            </p:cNvSpPr>
            <p:nvPr/>
          </p:nvSpPr>
          <p:spPr bwMode="auto">
            <a:xfrm>
              <a:off x="2747963" y="1125538"/>
              <a:ext cx="1104900" cy="711200"/>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8" name="Freeform 22">
              <a:extLst>
                <a:ext uri="{FF2B5EF4-FFF2-40B4-BE49-F238E27FC236}">
                  <a16:creationId xmlns="" xmlns:a16="http://schemas.microsoft.com/office/drawing/2014/main" id="{93A50CCD-4258-414C-B836-2F658F851CF3}"/>
                </a:ext>
              </a:extLst>
            </p:cNvPr>
            <p:cNvSpPr>
              <a:spLocks/>
            </p:cNvSpPr>
            <p:nvPr/>
          </p:nvSpPr>
          <p:spPr bwMode="auto">
            <a:xfrm>
              <a:off x="2517775" y="2711450"/>
              <a:ext cx="182563"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9" name="Freeform 23">
              <a:extLst>
                <a:ext uri="{FF2B5EF4-FFF2-40B4-BE49-F238E27FC236}">
                  <a16:creationId xmlns="" xmlns:a16="http://schemas.microsoft.com/office/drawing/2014/main" id="{5AB03101-2883-4347-9B0A-A9FF8B02116D}"/>
                </a:ext>
              </a:extLst>
            </p:cNvPr>
            <p:cNvSpPr>
              <a:spLocks/>
            </p:cNvSpPr>
            <p:nvPr/>
          </p:nvSpPr>
          <p:spPr bwMode="auto">
            <a:xfrm>
              <a:off x="2632075" y="2670175"/>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0" name="Freeform 24">
              <a:extLst>
                <a:ext uri="{FF2B5EF4-FFF2-40B4-BE49-F238E27FC236}">
                  <a16:creationId xmlns="" xmlns:a16="http://schemas.microsoft.com/office/drawing/2014/main" id="{0F8BE037-0393-48AD-8D88-59478B7D1455}"/>
                </a:ext>
              </a:extLst>
            </p:cNvPr>
            <p:cNvSpPr>
              <a:spLocks/>
            </p:cNvSpPr>
            <p:nvPr/>
          </p:nvSpPr>
          <p:spPr bwMode="auto">
            <a:xfrm>
              <a:off x="2641600" y="2838450"/>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25">
              <a:extLst>
                <a:ext uri="{FF2B5EF4-FFF2-40B4-BE49-F238E27FC236}">
                  <a16:creationId xmlns="" xmlns:a16="http://schemas.microsoft.com/office/drawing/2014/main" id="{862BE0F4-A614-45D0-B9A9-8693D60DCB57}"/>
                </a:ext>
              </a:extLst>
            </p:cNvPr>
            <p:cNvSpPr>
              <a:spLocks/>
            </p:cNvSpPr>
            <p:nvPr/>
          </p:nvSpPr>
          <p:spPr bwMode="auto">
            <a:xfrm>
              <a:off x="2867025" y="2816225"/>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2" name="Freeform 26">
              <a:extLst>
                <a:ext uri="{FF2B5EF4-FFF2-40B4-BE49-F238E27FC236}">
                  <a16:creationId xmlns="" xmlns:a16="http://schemas.microsoft.com/office/drawing/2014/main" id="{8E07A530-1C55-4D10-B8C1-8BB9B8CC0E03}"/>
                </a:ext>
              </a:extLst>
            </p:cNvPr>
            <p:cNvSpPr>
              <a:spLocks/>
            </p:cNvSpPr>
            <p:nvPr/>
          </p:nvSpPr>
          <p:spPr bwMode="auto">
            <a:xfrm>
              <a:off x="2722563" y="2787650"/>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3" name="Freeform 27">
              <a:extLst>
                <a:ext uri="{FF2B5EF4-FFF2-40B4-BE49-F238E27FC236}">
                  <a16:creationId xmlns="" xmlns:a16="http://schemas.microsoft.com/office/drawing/2014/main" id="{B1979DAF-111D-42D2-914D-A2358F975934}"/>
                </a:ext>
              </a:extLst>
            </p:cNvPr>
            <p:cNvSpPr>
              <a:spLocks/>
            </p:cNvSpPr>
            <p:nvPr/>
          </p:nvSpPr>
          <p:spPr bwMode="auto">
            <a:xfrm>
              <a:off x="5089525" y="3557588"/>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4" name="Freeform 28">
              <a:extLst>
                <a:ext uri="{FF2B5EF4-FFF2-40B4-BE49-F238E27FC236}">
                  <a16:creationId xmlns="" xmlns:a16="http://schemas.microsoft.com/office/drawing/2014/main" id="{750C9706-84DD-47D9-A55D-D5A273FB91EE}"/>
                </a:ext>
              </a:extLst>
            </p:cNvPr>
            <p:cNvSpPr>
              <a:spLocks/>
            </p:cNvSpPr>
            <p:nvPr/>
          </p:nvSpPr>
          <p:spPr bwMode="auto">
            <a:xfrm>
              <a:off x="5816600" y="3038475"/>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5" name="Freeform 29">
              <a:extLst>
                <a:ext uri="{FF2B5EF4-FFF2-40B4-BE49-F238E27FC236}">
                  <a16:creationId xmlns="" xmlns:a16="http://schemas.microsoft.com/office/drawing/2014/main" id="{D9461177-441F-4ED6-85E4-0E20C36602D5}"/>
                </a:ext>
              </a:extLst>
            </p:cNvPr>
            <p:cNvSpPr>
              <a:spLocks/>
            </p:cNvSpPr>
            <p:nvPr/>
          </p:nvSpPr>
          <p:spPr bwMode="auto">
            <a:xfrm>
              <a:off x="4373563" y="2282825"/>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6" name="Freeform 30">
              <a:extLst>
                <a:ext uri="{FF2B5EF4-FFF2-40B4-BE49-F238E27FC236}">
                  <a16:creationId xmlns="" xmlns:a16="http://schemas.microsoft.com/office/drawing/2014/main" id="{58143113-85E3-48F6-B1A3-0135F3D40EBD}"/>
                </a:ext>
              </a:extLst>
            </p:cNvPr>
            <p:cNvSpPr>
              <a:spLocks/>
            </p:cNvSpPr>
            <p:nvPr/>
          </p:nvSpPr>
          <p:spPr bwMode="auto">
            <a:xfrm>
              <a:off x="4262438" y="2305050"/>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7" name="Freeform 31">
              <a:extLst>
                <a:ext uri="{FF2B5EF4-FFF2-40B4-BE49-F238E27FC236}">
                  <a16:creationId xmlns="" xmlns:a16="http://schemas.microsoft.com/office/drawing/2014/main" id="{B1FA7C72-3F7C-49D7-925C-3DAD0B8370E5}"/>
                </a:ext>
              </a:extLst>
            </p:cNvPr>
            <p:cNvSpPr>
              <a:spLocks/>
            </p:cNvSpPr>
            <p:nvPr/>
          </p:nvSpPr>
          <p:spPr bwMode="auto">
            <a:xfrm>
              <a:off x="4462463" y="2347913"/>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8" name="Freeform 32">
              <a:extLst>
                <a:ext uri="{FF2B5EF4-FFF2-40B4-BE49-F238E27FC236}">
                  <a16:creationId xmlns="" xmlns:a16="http://schemas.microsoft.com/office/drawing/2014/main" id="{88E889E7-3221-414E-8A01-DDB0D5D9901B}"/>
                </a:ext>
              </a:extLst>
            </p:cNvPr>
            <p:cNvSpPr>
              <a:spLocks/>
            </p:cNvSpPr>
            <p:nvPr/>
          </p:nvSpPr>
          <p:spPr bwMode="auto">
            <a:xfrm>
              <a:off x="4006850" y="1941513"/>
              <a:ext cx="88900"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9" name="Freeform 33">
              <a:extLst>
                <a:ext uri="{FF2B5EF4-FFF2-40B4-BE49-F238E27FC236}">
                  <a16:creationId xmlns="" xmlns:a16="http://schemas.microsoft.com/office/drawing/2014/main" id="{4831081E-F9C8-49A5-8144-A9EDFDF7564E}"/>
                </a:ext>
              </a:extLst>
            </p:cNvPr>
            <p:cNvSpPr>
              <a:spLocks/>
            </p:cNvSpPr>
            <p:nvPr/>
          </p:nvSpPr>
          <p:spPr bwMode="auto">
            <a:xfrm>
              <a:off x="4067175" y="1862138"/>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0" name="Freeform 34">
              <a:extLst>
                <a:ext uri="{FF2B5EF4-FFF2-40B4-BE49-F238E27FC236}">
                  <a16:creationId xmlns="" xmlns:a16="http://schemas.microsoft.com/office/drawing/2014/main" id="{C5B43912-F5A8-4D28-955C-9E9FCBF30DB8}"/>
                </a:ext>
              </a:extLst>
            </p:cNvPr>
            <p:cNvSpPr>
              <a:spLocks noEditPoints="1"/>
            </p:cNvSpPr>
            <p:nvPr/>
          </p:nvSpPr>
          <p:spPr bwMode="auto">
            <a:xfrm>
              <a:off x="3859213" y="1409700"/>
              <a:ext cx="3976688" cy="2686050"/>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1" name="Freeform 35">
              <a:extLst>
                <a:ext uri="{FF2B5EF4-FFF2-40B4-BE49-F238E27FC236}">
                  <a16:creationId xmlns="" xmlns:a16="http://schemas.microsoft.com/office/drawing/2014/main" id="{67DBD912-62DF-411D-B751-0BAF9A958833}"/>
                </a:ext>
              </a:extLst>
            </p:cNvPr>
            <p:cNvSpPr>
              <a:spLocks/>
            </p:cNvSpPr>
            <p:nvPr/>
          </p:nvSpPr>
          <p:spPr bwMode="auto">
            <a:xfrm>
              <a:off x="6270625" y="1398588"/>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2" name="Freeform 36">
              <a:extLst>
                <a:ext uri="{FF2B5EF4-FFF2-40B4-BE49-F238E27FC236}">
                  <a16:creationId xmlns="" xmlns:a16="http://schemas.microsoft.com/office/drawing/2014/main" id="{D8112A6A-195F-4DAE-95C3-1E3DB4F1C76E}"/>
                </a:ext>
              </a:extLst>
            </p:cNvPr>
            <p:cNvSpPr>
              <a:spLocks/>
            </p:cNvSpPr>
            <p:nvPr/>
          </p:nvSpPr>
          <p:spPr bwMode="auto">
            <a:xfrm>
              <a:off x="5248275" y="1422400"/>
              <a:ext cx="352425"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3" name="Freeform 37">
              <a:extLst>
                <a:ext uri="{FF2B5EF4-FFF2-40B4-BE49-F238E27FC236}">
                  <a16:creationId xmlns="" xmlns:a16="http://schemas.microsoft.com/office/drawing/2014/main" id="{4C161009-C10B-4B79-8441-A64319AA5559}"/>
                </a:ext>
              </a:extLst>
            </p:cNvPr>
            <p:cNvSpPr>
              <a:spLocks/>
            </p:cNvSpPr>
            <p:nvPr/>
          </p:nvSpPr>
          <p:spPr bwMode="auto">
            <a:xfrm>
              <a:off x="7021513" y="2189163"/>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4" name="Freeform 38">
              <a:extLst>
                <a:ext uri="{FF2B5EF4-FFF2-40B4-BE49-F238E27FC236}">
                  <a16:creationId xmlns="" xmlns:a16="http://schemas.microsoft.com/office/drawing/2014/main" id="{B3B23693-DCF4-4AFF-B40C-026E441C546A}"/>
                </a:ext>
              </a:extLst>
            </p:cNvPr>
            <p:cNvSpPr>
              <a:spLocks/>
            </p:cNvSpPr>
            <p:nvPr/>
          </p:nvSpPr>
          <p:spPr bwMode="auto">
            <a:xfrm>
              <a:off x="6818313" y="2265363"/>
              <a:ext cx="254000" cy="250825"/>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5" name="Freeform 39">
              <a:extLst>
                <a:ext uri="{FF2B5EF4-FFF2-40B4-BE49-F238E27FC236}">
                  <a16:creationId xmlns="" xmlns:a16="http://schemas.microsoft.com/office/drawing/2014/main" id="{330F40AF-2913-4679-B4A0-4E1705BF7E36}"/>
                </a:ext>
              </a:extLst>
            </p:cNvPr>
            <p:cNvSpPr>
              <a:spLocks/>
            </p:cNvSpPr>
            <p:nvPr/>
          </p:nvSpPr>
          <p:spPr bwMode="auto">
            <a:xfrm>
              <a:off x="6629400" y="2668588"/>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6" name="Freeform 40">
              <a:extLst>
                <a:ext uri="{FF2B5EF4-FFF2-40B4-BE49-F238E27FC236}">
                  <a16:creationId xmlns="" xmlns:a16="http://schemas.microsoft.com/office/drawing/2014/main" id="{E2226CFD-E132-42FB-842E-09D7F75B1D3D}"/>
                </a:ext>
              </a:extLst>
            </p:cNvPr>
            <p:cNvSpPr>
              <a:spLocks/>
            </p:cNvSpPr>
            <p:nvPr/>
          </p:nvSpPr>
          <p:spPr bwMode="auto">
            <a:xfrm>
              <a:off x="7707313" y="4097338"/>
              <a:ext cx="95250" cy="153988"/>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7" name="Freeform 41">
              <a:extLst>
                <a:ext uri="{FF2B5EF4-FFF2-40B4-BE49-F238E27FC236}">
                  <a16:creationId xmlns="" xmlns:a16="http://schemas.microsoft.com/office/drawing/2014/main" id="{A33F02A3-99EE-4E78-A7F7-4FE809491166}"/>
                </a:ext>
              </a:extLst>
            </p:cNvPr>
            <p:cNvSpPr>
              <a:spLocks/>
            </p:cNvSpPr>
            <p:nvPr/>
          </p:nvSpPr>
          <p:spPr bwMode="auto">
            <a:xfrm>
              <a:off x="7569200" y="4230688"/>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8" name="Freeform 42">
              <a:extLst>
                <a:ext uri="{FF2B5EF4-FFF2-40B4-BE49-F238E27FC236}">
                  <a16:creationId xmlns="" xmlns:a16="http://schemas.microsoft.com/office/drawing/2014/main" id="{F8BD1BFB-D1F2-4B43-8C08-45BAFD4DDE91}"/>
                </a:ext>
              </a:extLst>
            </p:cNvPr>
            <p:cNvSpPr>
              <a:spLocks/>
            </p:cNvSpPr>
            <p:nvPr/>
          </p:nvSpPr>
          <p:spPr bwMode="auto">
            <a:xfrm>
              <a:off x="7123113" y="4233863"/>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9" name="Freeform 43">
              <a:extLst>
                <a:ext uri="{FF2B5EF4-FFF2-40B4-BE49-F238E27FC236}">
                  <a16:creationId xmlns="" xmlns:a16="http://schemas.microsoft.com/office/drawing/2014/main" id="{EFFE1DDC-C900-40BF-A22C-FF879E165472}"/>
                </a:ext>
              </a:extLst>
            </p:cNvPr>
            <p:cNvSpPr>
              <a:spLocks/>
            </p:cNvSpPr>
            <p:nvPr/>
          </p:nvSpPr>
          <p:spPr bwMode="auto">
            <a:xfrm>
              <a:off x="6470650" y="3516313"/>
              <a:ext cx="857250" cy="690563"/>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0" name="Freeform 44">
              <a:extLst>
                <a:ext uri="{FF2B5EF4-FFF2-40B4-BE49-F238E27FC236}">
                  <a16:creationId xmlns="" xmlns:a16="http://schemas.microsoft.com/office/drawing/2014/main" id="{D65BEB85-16B9-454F-91FF-35DC6400CC26}"/>
                </a:ext>
              </a:extLst>
            </p:cNvPr>
            <p:cNvSpPr>
              <a:spLocks/>
            </p:cNvSpPr>
            <p:nvPr/>
          </p:nvSpPr>
          <p:spPr bwMode="auto">
            <a:xfrm>
              <a:off x="7793038" y="3649663"/>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1" name="Freeform 45">
              <a:extLst>
                <a:ext uri="{FF2B5EF4-FFF2-40B4-BE49-F238E27FC236}">
                  <a16:creationId xmlns="" xmlns:a16="http://schemas.microsoft.com/office/drawing/2014/main" id="{8F7378AD-C9AF-446D-85D3-695A482700E5}"/>
                </a:ext>
              </a:extLst>
            </p:cNvPr>
            <p:cNvSpPr>
              <a:spLocks/>
            </p:cNvSpPr>
            <p:nvPr/>
          </p:nvSpPr>
          <p:spPr bwMode="auto">
            <a:xfrm>
              <a:off x="7524750" y="3757613"/>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2" name="Freeform 46">
              <a:extLst>
                <a:ext uri="{FF2B5EF4-FFF2-40B4-BE49-F238E27FC236}">
                  <a16:creationId xmlns="" xmlns:a16="http://schemas.microsoft.com/office/drawing/2014/main" id="{F249CFC0-4B93-4D89-8118-4EBEC45F4BD9}"/>
                </a:ext>
              </a:extLst>
            </p:cNvPr>
            <p:cNvSpPr>
              <a:spLocks/>
            </p:cNvSpPr>
            <p:nvPr/>
          </p:nvSpPr>
          <p:spPr bwMode="auto">
            <a:xfrm>
              <a:off x="6129338" y="3133725"/>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3" name="Freeform 47">
              <a:extLst>
                <a:ext uri="{FF2B5EF4-FFF2-40B4-BE49-F238E27FC236}">
                  <a16:creationId xmlns="" xmlns:a16="http://schemas.microsoft.com/office/drawing/2014/main" id="{C224E939-F187-4E1F-976A-6441F414CEC7}"/>
                </a:ext>
              </a:extLst>
            </p:cNvPr>
            <p:cNvSpPr>
              <a:spLocks/>
            </p:cNvSpPr>
            <p:nvPr/>
          </p:nvSpPr>
          <p:spPr bwMode="auto">
            <a:xfrm>
              <a:off x="6189663" y="3025775"/>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4" name="Freeform 48">
              <a:extLst>
                <a:ext uri="{FF2B5EF4-FFF2-40B4-BE49-F238E27FC236}">
                  <a16:creationId xmlns="" xmlns:a16="http://schemas.microsoft.com/office/drawing/2014/main" id="{7DFE3FC5-25FB-4349-B075-80600C365A46}"/>
                </a:ext>
              </a:extLst>
            </p:cNvPr>
            <p:cNvSpPr>
              <a:spLocks/>
            </p:cNvSpPr>
            <p:nvPr/>
          </p:nvSpPr>
          <p:spPr bwMode="auto">
            <a:xfrm>
              <a:off x="6340475" y="3402013"/>
              <a:ext cx="182563"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5" name="Freeform 49">
              <a:extLst>
                <a:ext uri="{FF2B5EF4-FFF2-40B4-BE49-F238E27FC236}">
                  <a16:creationId xmlns="" xmlns:a16="http://schemas.microsoft.com/office/drawing/2014/main" id="{0A61A64E-A0CF-4806-A7F2-A2CFFB9C83BF}"/>
                </a:ext>
              </a:extLst>
            </p:cNvPr>
            <p:cNvSpPr>
              <a:spLocks/>
            </p:cNvSpPr>
            <p:nvPr/>
          </p:nvSpPr>
          <p:spPr bwMode="auto">
            <a:xfrm>
              <a:off x="6611938" y="3481388"/>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6" name="Freeform 50">
              <a:extLst>
                <a:ext uri="{FF2B5EF4-FFF2-40B4-BE49-F238E27FC236}">
                  <a16:creationId xmlns="" xmlns:a16="http://schemas.microsoft.com/office/drawing/2014/main" id="{393D59D6-97B9-4B00-AA33-C5F9D10201CB}"/>
                </a:ext>
              </a:extLst>
            </p:cNvPr>
            <p:cNvSpPr>
              <a:spLocks/>
            </p:cNvSpPr>
            <p:nvPr/>
          </p:nvSpPr>
          <p:spPr bwMode="auto">
            <a:xfrm>
              <a:off x="6702425" y="3451225"/>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7" name="Freeform 51">
              <a:extLst>
                <a:ext uri="{FF2B5EF4-FFF2-40B4-BE49-F238E27FC236}">
                  <a16:creationId xmlns="" xmlns:a16="http://schemas.microsoft.com/office/drawing/2014/main" id="{989B0563-4037-45F7-B77E-CC345ABF0487}"/>
                </a:ext>
              </a:extLst>
            </p:cNvPr>
            <p:cNvSpPr>
              <a:spLocks/>
            </p:cNvSpPr>
            <p:nvPr/>
          </p:nvSpPr>
          <p:spPr bwMode="auto">
            <a:xfrm>
              <a:off x="6605588" y="3279775"/>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8" name="Freeform 52">
              <a:extLst>
                <a:ext uri="{FF2B5EF4-FFF2-40B4-BE49-F238E27FC236}">
                  <a16:creationId xmlns="" xmlns:a16="http://schemas.microsoft.com/office/drawing/2014/main" id="{2967070F-A416-4687-9121-5757AAB665C3}"/>
                </a:ext>
              </a:extLst>
            </p:cNvPr>
            <p:cNvSpPr>
              <a:spLocks/>
            </p:cNvSpPr>
            <p:nvPr/>
          </p:nvSpPr>
          <p:spPr bwMode="auto">
            <a:xfrm>
              <a:off x="6630988" y="3228975"/>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9" name="Freeform 53">
              <a:extLst>
                <a:ext uri="{FF2B5EF4-FFF2-40B4-BE49-F238E27FC236}">
                  <a16:creationId xmlns="" xmlns:a16="http://schemas.microsoft.com/office/drawing/2014/main" id="{6580B986-1C2F-4AF5-A6D5-9702EEE8D6BE}"/>
                </a:ext>
              </a:extLst>
            </p:cNvPr>
            <p:cNvSpPr>
              <a:spLocks/>
            </p:cNvSpPr>
            <p:nvPr/>
          </p:nvSpPr>
          <p:spPr bwMode="auto">
            <a:xfrm>
              <a:off x="6780213" y="3209925"/>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0" name="Freeform 54">
              <a:extLst>
                <a:ext uri="{FF2B5EF4-FFF2-40B4-BE49-F238E27FC236}">
                  <a16:creationId xmlns="" xmlns:a16="http://schemas.microsoft.com/office/drawing/2014/main" id="{E149F2F3-B409-41DE-B3E3-1D6DC25FFD34}"/>
                </a:ext>
              </a:extLst>
            </p:cNvPr>
            <p:cNvSpPr>
              <a:spLocks/>
            </p:cNvSpPr>
            <p:nvPr/>
          </p:nvSpPr>
          <p:spPr bwMode="auto">
            <a:xfrm>
              <a:off x="6410325" y="3098800"/>
              <a:ext cx="198438" cy="257175"/>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1" name="Freeform 55">
              <a:extLst>
                <a:ext uri="{FF2B5EF4-FFF2-40B4-BE49-F238E27FC236}">
                  <a16:creationId xmlns="" xmlns:a16="http://schemas.microsoft.com/office/drawing/2014/main" id="{1DF13D2E-58E1-4A2A-962A-BADEFA604429}"/>
                </a:ext>
              </a:extLst>
            </p:cNvPr>
            <p:cNvSpPr>
              <a:spLocks/>
            </p:cNvSpPr>
            <p:nvPr/>
          </p:nvSpPr>
          <p:spPr bwMode="auto">
            <a:xfrm>
              <a:off x="6618288" y="2817813"/>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2" name="Freeform 56">
              <a:extLst>
                <a:ext uri="{FF2B5EF4-FFF2-40B4-BE49-F238E27FC236}">
                  <a16:creationId xmlns="" xmlns:a16="http://schemas.microsoft.com/office/drawing/2014/main" id="{02A6FDBD-A280-47B4-A940-DEA724FFCDE4}"/>
                </a:ext>
              </a:extLst>
            </p:cNvPr>
            <p:cNvSpPr>
              <a:spLocks/>
            </p:cNvSpPr>
            <p:nvPr/>
          </p:nvSpPr>
          <p:spPr bwMode="auto">
            <a:xfrm>
              <a:off x="6665913" y="2994025"/>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3" name="Freeform 57">
              <a:extLst>
                <a:ext uri="{FF2B5EF4-FFF2-40B4-BE49-F238E27FC236}">
                  <a16:creationId xmlns="" xmlns:a16="http://schemas.microsoft.com/office/drawing/2014/main" id="{DA0F3C7A-AC2A-4741-9BC6-5103FBE56A18}"/>
                </a:ext>
              </a:extLst>
            </p:cNvPr>
            <p:cNvSpPr>
              <a:spLocks/>
            </p:cNvSpPr>
            <p:nvPr/>
          </p:nvSpPr>
          <p:spPr bwMode="auto">
            <a:xfrm>
              <a:off x="6718300" y="2963863"/>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4" name="Freeform 58">
              <a:extLst>
                <a:ext uri="{FF2B5EF4-FFF2-40B4-BE49-F238E27FC236}">
                  <a16:creationId xmlns="" xmlns:a16="http://schemas.microsoft.com/office/drawing/2014/main" id="{75C021BB-B012-460B-A294-5CDC521163BA}"/>
                </a:ext>
              </a:extLst>
            </p:cNvPr>
            <p:cNvSpPr>
              <a:spLocks/>
            </p:cNvSpPr>
            <p:nvPr/>
          </p:nvSpPr>
          <p:spPr bwMode="auto">
            <a:xfrm>
              <a:off x="6659563" y="3038475"/>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5" name="Freeform 59">
              <a:extLst>
                <a:ext uri="{FF2B5EF4-FFF2-40B4-BE49-F238E27FC236}">
                  <a16:creationId xmlns="" xmlns:a16="http://schemas.microsoft.com/office/drawing/2014/main" id="{C23BF3A9-3A7F-4498-9465-D2384F541EA8}"/>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sp>
        <p:nvSpPr>
          <p:cNvPr id="78" name="TextBox 77">
            <a:extLst>
              <a:ext uri="{FF2B5EF4-FFF2-40B4-BE49-F238E27FC236}">
                <a16:creationId xmlns="" xmlns:a16="http://schemas.microsoft.com/office/drawing/2014/main" id="{52AEAC1D-AE35-46B9-ACB6-631A618F1219}"/>
              </a:ext>
            </a:extLst>
          </p:cNvPr>
          <p:cNvSpPr txBox="1"/>
          <p:nvPr/>
        </p:nvSpPr>
        <p:spPr>
          <a:xfrm>
            <a:off x="8634326" y="4131269"/>
            <a:ext cx="2945058" cy="1548822"/>
          </a:xfrm>
          <a:prstGeom prst="rect">
            <a:avLst/>
          </a:prstGeom>
          <a:noFill/>
        </p:spPr>
        <p:txBody>
          <a:bodyPr wrap="square" lIns="0" rIns="0" rtlCol="0" anchor="b">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Insert your desired text here. This is a sample text. </a:t>
            </a:r>
          </a:p>
        </p:txBody>
      </p:sp>
      <p:sp>
        <p:nvSpPr>
          <p:cNvPr id="2" name="Diamond 1">
            <a:extLst>
              <a:ext uri="{FF2B5EF4-FFF2-40B4-BE49-F238E27FC236}">
                <a16:creationId xmlns="" xmlns:a16="http://schemas.microsoft.com/office/drawing/2014/main" id="{35E1CC71-69B7-47B9-B074-38B869A0E1AE}"/>
              </a:ext>
            </a:extLst>
          </p:cNvPr>
          <p:cNvSpPr/>
          <p:nvPr/>
        </p:nvSpPr>
        <p:spPr>
          <a:xfrm>
            <a:off x="6059487" y="1996085"/>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Diamond 78">
            <a:extLst>
              <a:ext uri="{FF2B5EF4-FFF2-40B4-BE49-F238E27FC236}">
                <a16:creationId xmlns="" xmlns:a16="http://schemas.microsoft.com/office/drawing/2014/main" id="{18EA805F-D262-4946-A1B0-5612D6DC4AB6}"/>
              </a:ext>
            </a:extLst>
          </p:cNvPr>
          <p:cNvSpPr/>
          <p:nvPr/>
        </p:nvSpPr>
        <p:spPr>
          <a:xfrm>
            <a:off x="5596643" y="330559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Diamond 79">
            <a:extLst>
              <a:ext uri="{FF2B5EF4-FFF2-40B4-BE49-F238E27FC236}">
                <a16:creationId xmlns="" xmlns:a16="http://schemas.microsoft.com/office/drawing/2014/main" id="{BE3541A1-3A5E-4C4C-AFA4-04FA4D5F090F}"/>
              </a:ext>
            </a:extLst>
          </p:cNvPr>
          <p:cNvSpPr/>
          <p:nvPr/>
        </p:nvSpPr>
        <p:spPr>
          <a:xfrm>
            <a:off x="6714580" y="417972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Diamond 80">
            <a:extLst>
              <a:ext uri="{FF2B5EF4-FFF2-40B4-BE49-F238E27FC236}">
                <a16:creationId xmlns="" xmlns:a16="http://schemas.microsoft.com/office/drawing/2014/main" id="{85C50B73-6466-40CE-8C7A-B0D9548BBEA5}"/>
              </a:ext>
            </a:extLst>
          </p:cNvPr>
          <p:cNvSpPr/>
          <p:nvPr/>
        </p:nvSpPr>
        <p:spPr>
          <a:xfrm>
            <a:off x="4988138" y="363381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Diamond 81">
            <a:extLst>
              <a:ext uri="{FF2B5EF4-FFF2-40B4-BE49-F238E27FC236}">
                <a16:creationId xmlns="" xmlns:a16="http://schemas.microsoft.com/office/drawing/2014/main" id="{2D1A33C9-024C-4F0C-BA48-DA2D6B09BDF5}"/>
              </a:ext>
            </a:extLst>
          </p:cNvPr>
          <p:cNvSpPr/>
          <p:nvPr/>
        </p:nvSpPr>
        <p:spPr>
          <a:xfrm>
            <a:off x="2517893" y="2978724"/>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Diamond 82">
            <a:extLst>
              <a:ext uri="{FF2B5EF4-FFF2-40B4-BE49-F238E27FC236}">
                <a16:creationId xmlns="" xmlns:a16="http://schemas.microsoft.com/office/drawing/2014/main" id="{AF1909B5-7BD3-4D39-A3ED-AFE34B4FFD01}"/>
              </a:ext>
            </a:extLst>
          </p:cNvPr>
          <p:cNvSpPr/>
          <p:nvPr/>
        </p:nvSpPr>
        <p:spPr>
          <a:xfrm>
            <a:off x="2572484" y="4077369"/>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Diamond 83">
            <a:extLst>
              <a:ext uri="{FF2B5EF4-FFF2-40B4-BE49-F238E27FC236}">
                <a16:creationId xmlns="" xmlns:a16="http://schemas.microsoft.com/office/drawing/2014/main" id="{0FEF6514-EBC4-4813-B309-28A12C6A18E3}"/>
              </a:ext>
            </a:extLst>
          </p:cNvPr>
          <p:cNvSpPr/>
          <p:nvPr/>
        </p:nvSpPr>
        <p:spPr>
          <a:xfrm>
            <a:off x="2238113" y="2030205"/>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Diamond 84">
            <a:extLst>
              <a:ext uri="{FF2B5EF4-FFF2-40B4-BE49-F238E27FC236}">
                <a16:creationId xmlns="" xmlns:a16="http://schemas.microsoft.com/office/drawing/2014/main" id="{6D0E14D3-8DBF-47B8-8399-E30E1E80AD2B}"/>
              </a:ext>
            </a:extLst>
          </p:cNvPr>
          <p:cNvSpPr/>
          <p:nvPr/>
        </p:nvSpPr>
        <p:spPr>
          <a:xfrm>
            <a:off x="2326823" y="3046963"/>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Diamond 85">
            <a:extLst>
              <a:ext uri="{FF2B5EF4-FFF2-40B4-BE49-F238E27FC236}">
                <a16:creationId xmlns="" xmlns:a16="http://schemas.microsoft.com/office/drawing/2014/main" id="{2B5071FC-BCA6-4D33-99F9-978816D0239B}"/>
              </a:ext>
            </a:extLst>
          </p:cNvPr>
          <p:cNvSpPr/>
          <p:nvPr/>
        </p:nvSpPr>
        <p:spPr>
          <a:xfrm>
            <a:off x="4032793" y="284224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Diamond 86">
            <a:extLst>
              <a:ext uri="{FF2B5EF4-FFF2-40B4-BE49-F238E27FC236}">
                <a16:creationId xmlns="" xmlns:a16="http://schemas.microsoft.com/office/drawing/2014/main" id="{6B329CEC-1680-4758-AB76-D9277CC8075F}"/>
              </a:ext>
            </a:extLst>
          </p:cNvPr>
          <p:cNvSpPr/>
          <p:nvPr/>
        </p:nvSpPr>
        <p:spPr>
          <a:xfrm>
            <a:off x="4230685" y="277400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Diamond 87">
            <a:extLst>
              <a:ext uri="{FF2B5EF4-FFF2-40B4-BE49-F238E27FC236}">
                <a16:creationId xmlns="" xmlns:a16="http://schemas.microsoft.com/office/drawing/2014/main" id="{55D294CD-936E-450E-8D24-514C4B44E411}"/>
              </a:ext>
            </a:extLst>
          </p:cNvPr>
          <p:cNvSpPr/>
          <p:nvPr/>
        </p:nvSpPr>
        <p:spPr>
          <a:xfrm>
            <a:off x="4217038" y="252834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Diamond 88">
            <a:extLst>
              <a:ext uri="{FF2B5EF4-FFF2-40B4-BE49-F238E27FC236}">
                <a16:creationId xmlns="" xmlns:a16="http://schemas.microsoft.com/office/drawing/2014/main" id="{91260FDD-887A-445D-8BE2-917EFAB10426}"/>
              </a:ext>
            </a:extLst>
          </p:cNvPr>
          <p:cNvSpPr/>
          <p:nvPr/>
        </p:nvSpPr>
        <p:spPr>
          <a:xfrm>
            <a:off x="5070023" y="3101554"/>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Diamond 89">
            <a:extLst>
              <a:ext uri="{FF2B5EF4-FFF2-40B4-BE49-F238E27FC236}">
                <a16:creationId xmlns="" xmlns:a16="http://schemas.microsoft.com/office/drawing/2014/main" id="{E89A0CC4-5C70-4CFE-9959-F2B7EE04232E}"/>
              </a:ext>
            </a:extLst>
          </p:cNvPr>
          <p:cNvSpPr/>
          <p:nvPr/>
        </p:nvSpPr>
        <p:spPr>
          <a:xfrm>
            <a:off x="5165557" y="3306270"/>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Diamond 90">
            <a:extLst>
              <a:ext uri="{FF2B5EF4-FFF2-40B4-BE49-F238E27FC236}">
                <a16:creationId xmlns="" xmlns:a16="http://schemas.microsoft.com/office/drawing/2014/main" id="{EE4820E5-DC56-41D9-AB73-8B4FCA3D1065}"/>
              </a:ext>
            </a:extLst>
          </p:cNvPr>
          <p:cNvSpPr/>
          <p:nvPr/>
        </p:nvSpPr>
        <p:spPr>
          <a:xfrm>
            <a:off x="5615933" y="3572401"/>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Diamond 91">
            <a:extLst>
              <a:ext uri="{FF2B5EF4-FFF2-40B4-BE49-F238E27FC236}">
                <a16:creationId xmlns="" xmlns:a16="http://schemas.microsoft.com/office/drawing/2014/main" id="{B8B786D4-ADDF-4AC8-8695-9D3A626BE094}"/>
              </a:ext>
            </a:extLst>
          </p:cNvPr>
          <p:cNvSpPr/>
          <p:nvPr/>
        </p:nvSpPr>
        <p:spPr>
          <a:xfrm>
            <a:off x="6284674" y="282859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Diamond 92">
            <a:extLst>
              <a:ext uri="{FF2B5EF4-FFF2-40B4-BE49-F238E27FC236}">
                <a16:creationId xmlns="" xmlns:a16="http://schemas.microsoft.com/office/drawing/2014/main" id="{B83C47CF-F72F-46FD-AEEE-DF03553E5BD2}"/>
              </a:ext>
            </a:extLst>
          </p:cNvPr>
          <p:cNvSpPr/>
          <p:nvPr/>
        </p:nvSpPr>
        <p:spPr>
          <a:xfrm>
            <a:off x="6148196" y="280130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Diamond 93">
            <a:extLst>
              <a:ext uri="{FF2B5EF4-FFF2-40B4-BE49-F238E27FC236}">
                <a16:creationId xmlns="" xmlns:a16="http://schemas.microsoft.com/office/drawing/2014/main" id="{AECBD6E2-18CB-458D-AC18-E90A632C8031}"/>
              </a:ext>
            </a:extLst>
          </p:cNvPr>
          <p:cNvSpPr/>
          <p:nvPr/>
        </p:nvSpPr>
        <p:spPr>
          <a:xfrm>
            <a:off x="6639516" y="271259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Diamond 94">
            <a:extLst>
              <a:ext uri="{FF2B5EF4-FFF2-40B4-BE49-F238E27FC236}">
                <a16:creationId xmlns="" xmlns:a16="http://schemas.microsoft.com/office/drawing/2014/main" id="{38EF4410-DF15-44FC-A3D1-2EA17A1BB45B}"/>
              </a:ext>
            </a:extLst>
          </p:cNvPr>
          <p:cNvSpPr/>
          <p:nvPr/>
        </p:nvSpPr>
        <p:spPr>
          <a:xfrm>
            <a:off x="6803289" y="2958251"/>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Diamond 95">
            <a:extLst>
              <a:ext uri="{FF2B5EF4-FFF2-40B4-BE49-F238E27FC236}">
                <a16:creationId xmlns="" xmlns:a16="http://schemas.microsoft.com/office/drawing/2014/main" id="{D17BE083-BC4F-4AE3-AA7D-802BA3CB18CD}"/>
              </a:ext>
            </a:extLst>
          </p:cNvPr>
          <p:cNvSpPr/>
          <p:nvPr/>
        </p:nvSpPr>
        <p:spPr>
          <a:xfrm>
            <a:off x="6298322" y="3947713"/>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Diamond 96">
            <a:extLst>
              <a:ext uri="{FF2B5EF4-FFF2-40B4-BE49-F238E27FC236}">
                <a16:creationId xmlns="" xmlns:a16="http://schemas.microsoft.com/office/drawing/2014/main" id="{C20128BA-5020-4F56-A416-044637096E3A}"/>
              </a:ext>
            </a:extLst>
          </p:cNvPr>
          <p:cNvSpPr/>
          <p:nvPr/>
        </p:nvSpPr>
        <p:spPr>
          <a:xfrm>
            <a:off x="6216435" y="386582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Diamond 97">
            <a:extLst>
              <a:ext uri="{FF2B5EF4-FFF2-40B4-BE49-F238E27FC236}">
                <a16:creationId xmlns="" xmlns:a16="http://schemas.microsoft.com/office/drawing/2014/main" id="{E0D0262F-35C4-4D63-8D3D-7C5F61EF2B70}"/>
              </a:ext>
            </a:extLst>
          </p:cNvPr>
          <p:cNvSpPr/>
          <p:nvPr/>
        </p:nvSpPr>
        <p:spPr>
          <a:xfrm>
            <a:off x="4442226" y="435032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Diamond 98">
            <a:extLst>
              <a:ext uri="{FF2B5EF4-FFF2-40B4-BE49-F238E27FC236}">
                <a16:creationId xmlns="" xmlns:a16="http://schemas.microsoft.com/office/drawing/2014/main" id="{2CACFDD9-FCEF-4A17-A508-2E8FF4036330}"/>
              </a:ext>
            </a:extLst>
          </p:cNvPr>
          <p:cNvSpPr/>
          <p:nvPr/>
        </p:nvSpPr>
        <p:spPr>
          <a:xfrm>
            <a:off x="4005498" y="337450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Diamond 99">
            <a:extLst>
              <a:ext uri="{FF2B5EF4-FFF2-40B4-BE49-F238E27FC236}">
                <a16:creationId xmlns="" xmlns:a16="http://schemas.microsoft.com/office/drawing/2014/main" id="{CC8C3555-12B4-44F2-A65F-6BB115978277}"/>
              </a:ext>
            </a:extLst>
          </p:cNvPr>
          <p:cNvSpPr/>
          <p:nvPr/>
        </p:nvSpPr>
        <p:spPr>
          <a:xfrm>
            <a:off x="2756728" y="463692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Diamond 100">
            <a:extLst>
              <a:ext uri="{FF2B5EF4-FFF2-40B4-BE49-F238E27FC236}">
                <a16:creationId xmlns="" xmlns:a16="http://schemas.microsoft.com/office/drawing/2014/main" id="{F79E9CA4-EAFC-4AC1-BB09-3C873875EF35}"/>
              </a:ext>
            </a:extLst>
          </p:cNvPr>
          <p:cNvSpPr/>
          <p:nvPr/>
        </p:nvSpPr>
        <p:spPr>
          <a:xfrm>
            <a:off x="2592955" y="3551929"/>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0908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 xmlns:a16="http://schemas.microsoft.com/office/drawing/2014/main"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 xmlns:a16="http://schemas.microsoft.com/office/drawing/2014/main" id="{CA943494-1999-4C3D-BC5E-51B2449AFDBB}"/>
              </a:ext>
            </a:extLst>
          </p:cNvPr>
          <p:cNvSpPr/>
          <p:nvPr/>
        </p:nvSpPr>
        <p:spPr>
          <a:xfrm>
            <a:off x="0"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17D6F32A-F587-4A7A-AC2A-CCBF35E305E0}"/>
              </a:ext>
            </a:extLst>
          </p:cNvPr>
          <p:cNvGrpSpPr/>
          <p:nvPr/>
        </p:nvGrpSpPr>
        <p:grpSpPr>
          <a:xfrm>
            <a:off x="4984192" y="1029338"/>
            <a:ext cx="2220440" cy="2220440"/>
            <a:chOff x="4984192" y="980728"/>
            <a:chExt cx="2220440" cy="2220440"/>
          </a:xfrm>
        </p:grpSpPr>
        <p:sp>
          <p:nvSpPr>
            <p:cNvPr id="6" name="Diamond 5">
              <a:extLst>
                <a:ext uri="{FF2B5EF4-FFF2-40B4-BE49-F238E27FC236}">
                  <a16:creationId xmlns="" xmlns:a16="http://schemas.microsoft.com/office/drawing/2014/main"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5">
              <a:extLst>
                <a:ext uri="{FF2B5EF4-FFF2-40B4-BE49-F238E27FC236}">
                  <a16:creationId xmlns="" xmlns:a16="http://schemas.microsoft.com/office/drawing/2014/main"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27" name="Group 26">
            <a:extLst>
              <a:ext uri="{FF2B5EF4-FFF2-40B4-BE49-F238E27FC236}">
                <a16:creationId xmlns="" xmlns:a16="http://schemas.microsoft.com/office/drawing/2014/main" id="{C18CDA65-BE3E-4CFF-9C67-882A023B6275}"/>
              </a:ext>
            </a:extLst>
          </p:cNvPr>
          <p:cNvGrpSpPr/>
          <p:nvPr/>
        </p:nvGrpSpPr>
        <p:grpSpPr>
          <a:xfrm>
            <a:off x="995989" y="3808123"/>
            <a:ext cx="10196847" cy="707886"/>
            <a:chOff x="995989" y="3845306"/>
            <a:chExt cx="10196847" cy="707886"/>
          </a:xfrm>
        </p:grpSpPr>
        <p:grpSp>
          <p:nvGrpSpPr>
            <p:cNvPr id="12" name="Group 11">
              <a:extLst>
                <a:ext uri="{FF2B5EF4-FFF2-40B4-BE49-F238E27FC236}">
                  <a16:creationId xmlns="" xmlns:a16="http://schemas.microsoft.com/office/drawing/2014/main" id="{E67A7224-C0A0-43CD-A553-EE0ACE0B8A14}"/>
                </a:ext>
              </a:extLst>
            </p:cNvPr>
            <p:cNvGrpSpPr/>
            <p:nvPr/>
          </p:nvGrpSpPr>
          <p:grpSpPr>
            <a:xfrm>
              <a:off x="995989" y="3906862"/>
              <a:ext cx="3368943" cy="584775"/>
              <a:chOff x="923167" y="3160568"/>
              <a:chExt cx="3368943" cy="584775"/>
            </a:xfrm>
          </p:grpSpPr>
          <p:sp>
            <p:nvSpPr>
              <p:cNvPr id="13" name="Rectangle 12">
                <a:extLst>
                  <a:ext uri="{FF2B5EF4-FFF2-40B4-BE49-F238E27FC236}">
                    <a16:creationId xmlns="" xmlns:a16="http://schemas.microsoft.com/office/drawing/2014/main" id="{B2565499-8870-434F-BB4D-B16D3C974ABE}"/>
                  </a:ext>
                </a:extLst>
              </p:cNvPr>
              <p:cNvSpPr/>
              <p:nvPr/>
            </p:nvSpPr>
            <p:spPr>
              <a:xfrm>
                <a:off x="1414653" y="3160568"/>
                <a:ext cx="2877457" cy="584775"/>
              </a:xfrm>
              <a:prstGeom prst="rect">
                <a:avLst/>
              </a:prstGeom>
            </p:spPr>
            <p:txBody>
              <a:bodyPr wrap="square" anchor="ctr">
                <a:spAutoFit/>
              </a:bodyPr>
              <a:lstStyle/>
              <a:p>
                <a:pPr>
                  <a:defRPr/>
                </a:pPr>
                <a:r>
                  <a:rPr lang="en-US" sz="1600" kern="0" dirty="0">
                    <a:solidFill>
                      <a:schemeClr val="bg1"/>
                    </a:solidFill>
                    <a:latin typeface="Open Sans" panose="020B0606030504020204"/>
                    <a:cs typeface="Arial" panose="020B0604020202020204" pitchFamily="34" charset="0"/>
                  </a:rPr>
                  <a:t>This is a sample text. Insert your desired text here. </a:t>
                </a:r>
              </a:p>
            </p:txBody>
          </p:sp>
          <p:grpSp>
            <p:nvGrpSpPr>
              <p:cNvPr id="14" name="Group 13">
                <a:extLst>
                  <a:ext uri="{FF2B5EF4-FFF2-40B4-BE49-F238E27FC236}">
                    <a16:creationId xmlns="" xmlns:a16="http://schemas.microsoft.com/office/drawing/2014/main" id="{3D20013E-14B5-4815-B7EF-6DCB2C08E6CD}"/>
                  </a:ext>
                </a:extLst>
              </p:cNvPr>
              <p:cNvGrpSpPr/>
              <p:nvPr/>
            </p:nvGrpSpPr>
            <p:grpSpPr>
              <a:xfrm>
                <a:off x="923167" y="3299559"/>
                <a:ext cx="216451" cy="306793"/>
                <a:chOff x="-2689225" y="1136650"/>
                <a:chExt cx="3708401" cy="5256212"/>
              </a:xfrm>
              <a:solidFill>
                <a:schemeClr val="bg1"/>
              </a:solidFill>
            </p:grpSpPr>
            <p:sp>
              <p:nvSpPr>
                <p:cNvPr id="15" name="Freeform 5">
                  <a:extLst>
                    <a:ext uri="{FF2B5EF4-FFF2-40B4-BE49-F238E27FC236}">
                      <a16:creationId xmlns="" xmlns:a16="http://schemas.microsoft.com/office/drawing/2014/main" id="{ED0E849D-98B9-4D5B-9CE7-6EC0DE7D8D9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6" name="Freeform 6">
                  <a:extLst>
                    <a:ext uri="{FF2B5EF4-FFF2-40B4-BE49-F238E27FC236}">
                      <a16:creationId xmlns="" xmlns:a16="http://schemas.microsoft.com/office/drawing/2014/main" id="{C922DB5D-19A1-4C8B-A6B3-8A90BFD3618F}"/>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17" name="Group 16">
              <a:extLst>
                <a:ext uri="{FF2B5EF4-FFF2-40B4-BE49-F238E27FC236}">
                  <a16:creationId xmlns="" xmlns:a16="http://schemas.microsoft.com/office/drawing/2014/main" id="{23727AE3-0E0C-4463-875E-820D98A0D26D}"/>
                </a:ext>
              </a:extLst>
            </p:cNvPr>
            <p:cNvGrpSpPr/>
            <p:nvPr/>
          </p:nvGrpSpPr>
          <p:grpSpPr>
            <a:xfrm>
              <a:off x="4816609" y="3845306"/>
              <a:ext cx="2595643" cy="707886"/>
              <a:chOff x="897522" y="3967464"/>
              <a:chExt cx="2595643" cy="707886"/>
            </a:xfrm>
          </p:grpSpPr>
          <p:sp>
            <p:nvSpPr>
              <p:cNvPr id="18" name="Rectangle 17">
                <a:extLst>
                  <a:ext uri="{FF2B5EF4-FFF2-40B4-BE49-F238E27FC236}">
                    <a16:creationId xmlns="" xmlns:a16="http://schemas.microsoft.com/office/drawing/2014/main" id="{A64B8F28-4CDE-45B5-A517-454E838FD492}"/>
                  </a:ext>
                </a:extLst>
              </p:cNvPr>
              <p:cNvSpPr/>
              <p:nvPr/>
            </p:nvSpPr>
            <p:spPr>
              <a:xfrm>
                <a:off x="1414654" y="3967464"/>
                <a:ext cx="2078511" cy="707886"/>
              </a:xfrm>
              <a:prstGeom prst="rect">
                <a:avLst/>
              </a:prstGeom>
            </p:spPr>
            <p:txBody>
              <a:bodyPr wrap="square" anchor="ctr">
                <a:spAutoFit/>
              </a:bodyPr>
              <a:lstStyle/>
              <a:p>
                <a:pPr>
                  <a:defRPr/>
                </a:pPr>
                <a:r>
                  <a:rPr lang="en-US" sz="2000" kern="0" dirty="0">
                    <a:solidFill>
                      <a:schemeClr val="bg1"/>
                    </a:solidFill>
                    <a:latin typeface="Open Sans" panose="020B0606030504020204"/>
                    <a:cs typeface="Arial" panose="020B0604020202020204" pitchFamily="34" charset="0"/>
                  </a:rPr>
                  <a:t>(999) 999-9999</a:t>
                </a:r>
              </a:p>
              <a:p>
                <a:pPr>
                  <a:defRPr/>
                </a:pPr>
                <a:r>
                  <a:rPr lang="en-US" sz="2000" kern="0" dirty="0">
                    <a:solidFill>
                      <a:schemeClr val="bg1"/>
                    </a:solidFill>
                    <a:latin typeface="Open Sans" panose="020B0606030504020204"/>
                    <a:cs typeface="Arial" panose="020B0604020202020204" pitchFamily="34" charset="0"/>
                  </a:rPr>
                  <a:t>(999) 999-9999</a:t>
                </a:r>
              </a:p>
            </p:txBody>
          </p:sp>
          <p:grpSp>
            <p:nvGrpSpPr>
              <p:cNvPr id="19" name="Group 18">
                <a:extLst>
                  <a:ext uri="{FF2B5EF4-FFF2-40B4-BE49-F238E27FC236}">
                    <a16:creationId xmlns="" xmlns:a16="http://schemas.microsoft.com/office/drawing/2014/main" id="{B601A995-678F-4BC9-97F3-36AB55DE64CE}"/>
                  </a:ext>
                </a:extLst>
              </p:cNvPr>
              <p:cNvGrpSpPr/>
              <p:nvPr/>
            </p:nvGrpSpPr>
            <p:grpSpPr>
              <a:xfrm>
                <a:off x="897522" y="4188219"/>
                <a:ext cx="267741" cy="266376"/>
                <a:chOff x="-4170363" y="1123951"/>
                <a:chExt cx="5295900" cy="5268911"/>
              </a:xfrm>
              <a:solidFill>
                <a:schemeClr val="bg1"/>
              </a:solidFill>
            </p:grpSpPr>
            <p:sp>
              <p:nvSpPr>
                <p:cNvPr id="20" name="Freeform 10">
                  <a:extLst>
                    <a:ext uri="{FF2B5EF4-FFF2-40B4-BE49-F238E27FC236}">
                      <a16:creationId xmlns="" xmlns:a16="http://schemas.microsoft.com/office/drawing/2014/main" id="{B83C3A10-5F9F-4571-A048-28E24BF9B2DC}"/>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1" name="Freeform 11">
                  <a:extLst>
                    <a:ext uri="{FF2B5EF4-FFF2-40B4-BE49-F238E27FC236}">
                      <a16:creationId xmlns="" xmlns:a16="http://schemas.microsoft.com/office/drawing/2014/main" id="{009F3782-51DC-413F-BD15-F7A5D11683EB}"/>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12">
                  <a:extLst>
                    <a:ext uri="{FF2B5EF4-FFF2-40B4-BE49-F238E27FC236}">
                      <a16:creationId xmlns="" xmlns:a16="http://schemas.microsoft.com/office/drawing/2014/main" id="{BE257C59-5515-4929-9F0C-EFFA5E36D882}"/>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23" name="Group 22">
              <a:extLst>
                <a:ext uri="{FF2B5EF4-FFF2-40B4-BE49-F238E27FC236}">
                  <a16:creationId xmlns="" xmlns:a16="http://schemas.microsoft.com/office/drawing/2014/main" id="{39A8B97A-2C0B-49FF-8919-C89457ACB5BB}"/>
                </a:ext>
              </a:extLst>
            </p:cNvPr>
            <p:cNvGrpSpPr/>
            <p:nvPr/>
          </p:nvGrpSpPr>
          <p:grpSpPr>
            <a:xfrm>
              <a:off x="7863930" y="3906862"/>
              <a:ext cx="3328906" cy="584775"/>
              <a:chOff x="887210" y="4932457"/>
              <a:chExt cx="3328906" cy="584775"/>
            </a:xfrm>
          </p:grpSpPr>
          <p:sp>
            <p:nvSpPr>
              <p:cNvPr id="24" name="Rectangle 23">
                <a:extLst>
                  <a:ext uri="{FF2B5EF4-FFF2-40B4-BE49-F238E27FC236}">
                    <a16:creationId xmlns="" xmlns:a16="http://schemas.microsoft.com/office/drawing/2014/main" id="{0A358EBF-85ED-41FB-AC3F-AB4D5B1179DF}"/>
                  </a:ext>
                </a:extLst>
              </p:cNvPr>
              <p:cNvSpPr/>
              <p:nvPr/>
            </p:nvSpPr>
            <p:spPr>
              <a:xfrm>
                <a:off x="1475614" y="4932457"/>
                <a:ext cx="2740502" cy="584775"/>
              </a:xfrm>
              <a:prstGeom prst="rect">
                <a:avLst/>
              </a:prstGeom>
            </p:spPr>
            <p:txBody>
              <a:bodyPr wrap="square" anchor="ctr">
                <a:spAutoFit/>
              </a:bodyPr>
              <a:lstStyle/>
              <a:p>
                <a:pPr>
                  <a:defRPr/>
                </a:pPr>
                <a:r>
                  <a:rPr lang="en-US" sz="1600" kern="0" dirty="0">
                    <a:solidFill>
                      <a:schemeClr val="bg1"/>
                    </a:solidFill>
                    <a:latin typeface="Open Sans" panose="020B0606030504020204"/>
                    <a:cs typeface="Arial" panose="020B0604020202020204" pitchFamily="34" charset="0"/>
                  </a:rPr>
                  <a:t>slidemodel.com</a:t>
                </a:r>
              </a:p>
              <a:p>
                <a:pPr>
                  <a:defRPr/>
                </a:pPr>
                <a:r>
                  <a:rPr lang="en-US" sz="1600" kern="0" dirty="0">
                    <a:solidFill>
                      <a:schemeClr val="bg1"/>
                    </a:solidFill>
                    <a:latin typeface="Open Sans" panose="020B0606030504020204"/>
                    <a:cs typeface="Arial" panose="020B0604020202020204" pitchFamily="34" charset="0"/>
                  </a:rPr>
                  <a:t>support@slidemodel.com</a:t>
                </a:r>
              </a:p>
            </p:txBody>
          </p:sp>
          <p:sp>
            <p:nvSpPr>
              <p:cNvPr id="25" name="Freeform 16">
                <a:extLst>
                  <a:ext uri="{FF2B5EF4-FFF2-40B4-BE49-F238E27FC236}">
                    <a16:creationId xmlns="" xmlns:a16="http://schemas.microsoft.com/office/drawing/2014/main" id="{932EA6FE-FBCD-474C-B868-D7DB3E9B1483}"/>
                  </a:ext>
                </a:extLst>
              </p:cNvPr>
              <p:cNvSpPr>
                <a:spLocks noEditPoints="1"/>
              </p:cNvSpPr>
              <p:nvPr/>
            </p:nvSpPr>
            <p:spPr bwMode="auto">
              <a:xfrm>
                <a:off x="887210" y="508102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26" name="TextBox 25">
            <a:extLst>
              <a:ext uri="{FF2B5EF4-FFF2-40B4-BE49-F238E27FC236}">
                <a16:creationId xmlns="" xmlns:a16="http://schemas.microsoft.com/office/drawing/2014/main" id="{C4D3C654-5138-4B12-9BD2-379EEEA599BF}"/>
              </a:ext>
            </a:extLst>
          </p:cNvPr>
          <p:cNvSpPr txBox="1"/>
          <p:nvPr/>
        </p:nvSpPr>
        <p:spPr>
          <a:xfrm>
            <a:off x="2480944" y="4868736"/>
            <a:ext cx="7226936" cy="923330"/>
          </a:xfrm>
          <a:prstGeom prst="rect">
            <a:avLst/>
          </a:prstGeom>
          <a:noFill/>
        </p:spPr>
        <p:txBody>
          <a:bodyPr wrap="square" lIns="0" rIns="0" rtlCol="0" anchor="t">
            <a:spAutoFit/>
          </a:body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7618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en-US" dirty="0"/>
              <a:t>A bot is an app that users interact with in a conversational way, using text, graphics (such as cards or images), or </a:t>
            </a:r>
            <a:r>
              <a:rPr lang="en-US" dirty="0" smtClean="0"/>
              <a:t>speech.</a:t>
            </a:r>
          </a:p>
        </p:txBody>
      </p:sp>
      <p:pic>
        <p:nvPicPr>
          <p:cNvPr id="2050" name="Picture 2" descr="D:\RepoPerso\mug-chatbot\doc\schemas\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682" y="1412776"/>
            <a:ext cx="5047014"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17748" y="4653136"/>
            <a:ext cx="13586925" cy="1569660"/>
          </a:xfrm>
          <a:prstGeom prst="rect">
            <a:avLst/>
          </a:prstGeom>
          <a:noFill/>
        </p:spPr>
        <p:txBody>
          <a:bodyPr wrap="none" rtlCol="0">
            <a:spAutoFit/>
          </a:bodyPr>
          <a:lstStyle/>
          <a:p>
            <a:r>
              <a:rPr lang="en-US" dirty="0"/>
              <a:t>Activities arrive at the bot from the Bot Framework Service via an HTTP POST request. </a:t>
            </a:r>
            <a:endParaRPr lang="en-US" dirty="0" smtClean="0"/>
          </a:p>
          <a:p>
            <a:r>
              <a:rPr lang="en-US" dirty="0" smtClean="0"/>
              <a:t>The </a:t>
            </a:r>
            <a:r>
              <a:rPr lang="en-US" dirty="0"/>
              <a:t>bot responds to the inbound POST request with a 200 HTTP status code. </a:t>
            </a:r>
            <a:endParaRPr lang="en-US" dirty="0" smtClean="0"/>
          </a:p>
          <a:p>
            <a:r>
              <a:rPr lang="en-US" dirty="0" smtClean="0"/>
              <a:t>Activities </a:t>
            </a:r>
            <a:r>
              <a:rPr lang="en-US" dirty="0"/>
              <a:t>sent from the bot to the channel are sent on a separate HTTP POST to the Bot Framework Service</a:t>
            </a:r>
            <a:r>
              <a:rPr lang="en-US" dirty="0" smtClean="0"/>
              <a:t>.</a:t>
            </a:r>
          </a:p>
          <a:p>
            <a:r>
              <a:rPr lang="en-US" dirty="0" smtClean="0"/>
              <a:t> </a:t>
            </a:r>
            <a:r>
              <a:rPr lang="en-US" dirty="0"/>
              <a:t>This, in turn, is acknowledged with a 200 HTTP status code</a:t>
            </a:r>
            <a:endParaRPr lang="fr-FR" dirty="0"/>
          </a:p>
        </p:txBody>
      </p:sp>
    </p:spTree>
    <p:extLst>
      <p:ext uri="{BB962C8B-B14F-4D97-AF65-F5344CB8AC3E}">
        <p14:creationId xmlns:p14="http://schemas.microsoft.com/office/powerpoint/2010/main" val="16508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1604963"/>
            <a:ext cx="718185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ous-titre 2"/>
          <p:cNvSpPr>
            <a:spLocks noGrp="1"/>
          </p:cNvSpPr>
          <p:nvPr>
            <p:ph type="subTitle" idx="1"/>
          </p:nvPr>
        </p:nvSpPr>
        <p:spPr>
          <a:xfrm>
            <a:off x="45739" y="44624"/>
            <a:ext cx="12143085" cy="1560339"/>
          </a:xfrm>
        </p:spPr>
        <p:txBody>
          <a:bodyPr/>
          <a:lstStyle/>
          <a:p>
            <a:r>
              <a:rPr lang="en-US" dirty="0" smtClean="0"/>
              <a:t>Channels -&gt; Bot Service -&gt; Your Bot</a:t>
            </a:r>
          </a:p>
          <a:p>
            <a:r>
              <a:rPr lang="en-US" dirty="0" smtClean="0"/>
              <a:t>Your Bot -&gt; Bot Service -&gt; Channels</a:t>
            </a:r>
          </a:p>
        </p:txBody>
      </p:sp>
    </p:spTree>
    <p:extLst>
      <p:ext uri="{BB962C8B-B14F-4D97-AF65-F5344CB8AC3E}">
        <p14:creationId xmlns:p14="http://schemas.microsoft.com/office/powerpoint/2010/main" val="1128982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5780" y="116632"/>
            <a:ext cx="10360501" cy="1470025"/>
          </a:xfrm>
        </p:spPr>
        <p:txBody>
          <a:bodyPr/>
          <a:lstStyle/>
          <a:p>
            <a:r>
              <a:rPr lang="fr-FR" dirty="0" smtClean="0"/>
              <a:t>Tour de conversation</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63" y="1319312"/>
            <a:ext cx="8342510" cy="51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295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3772" y="116632"/>
            <a:ext cx="10360501" cy="1470025"/>
          </a:xfrm>
        </p:spPr>
        <p:txBody>
          <a:bodyPr/>
          <a:lstStyle/>
          <a:p>
            <a:r>
              <a:rPr lang="fr-FR" dirty="0" smtClean="0"/>
              <a:t>Activity and </a:t>
            </a:r>
            <a:r>
              <a:rPr lang="fr-FR" dirty="0" err="1" smtClean="0"/>
              <a:t>Response</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1225955"/>
            <a:ext cx="9106768" cy="553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92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 xmlns:a16="http://schemas.microsoft.com/office/drawing/2014/main" id="{66BF6B16-3A2D-40A1-8379-8C68FFDBF445}"/>
              </a:ext>
            </a:extLst>
          </p:cNvPr>
          <p:cNvSpPr>
            <a:spLocks noGrp="1"/>
          </p:cNvSpPr>
          <p:nvPr>
            <p:ph type="body" sz="quarter" idx="11"/>
          </p:nvPr>
        </p:nvSpPr>
        <p:spPr>
          <a:xfrm>
            <a:off x="882126" y="3789040"/>
            <a:ext cx="6268995" cy="1007567"/>
          </a:xfrm>
        </p:spPr>
        <p:txBody>
          <a:bodyPr/>
          <a:lstStyle/>
          <a:p>
            <a:r>
              <a:rPr lang="en-IN" dirty="0" smtClean="0">
                <a:solidFill>
                  <a:schemeClr val="bg1"/>
                </a:solidFill>
              </a:rPr>
              <a:t>Bot’s State</a:t>
            </a:r>
            <a:endParaRPr lang="en-IN" dirty="0">
              <a:solidFill>
                <a:schemeClr val="bg1"/>
              </a:solidFill>
            </a:endParaRPr>
          </a:p>
        </p:txBody>
      </p:sp>
      <p:sp>
        <p:nvSpPr>
          <p:cNvPr id="17" name="Text Placeholder 16">
            <a:extLst>
              <a:ext uri="{FF2B5EF4-FFF2-40B4-BE49-F238E27FC236}">
                <a16:creationId xmlns="" xmlns:a16="http://schemas.microsoft.com/office/drawing/2014/main" id="{55C41E98-8CBB-4869-84E8-9BBF0D2A93A0}"/>
              </a:ext>
            </a:extLst>
          </p:cNvPr>
          <p:cNvSpPr>
            <a:spLocks noGrp="1"/>
          </p:cNvSpPr>
          <p:nvPr>
            <p:ph type="body" sz="quarter" idx="12"/>
          </p:nvPr>
        </p:nvSpPr>
        <p:spPr/>
        <p:txBody>
          <a:bodyPr>
            <a:normAutofit/>
          </a:bodyPr>
          <a:lstStyle/>
          <a:p>
            <a:endParaRPr lang="en-US" sz="2000" kern="0" dirty="0">
              <a:solidFill>
                <a:schemeClr val="bg1"/>
              </a:solidFill>
            </a:endParaRPr>
          </a:p>
        </p:txBody>
      </p:sp>
      <p:sp>
        <p:nvSpPr>
          <p:cNvPr id="6" name="Diamond 5">
            <a:extLst>
              <a:ext uri="{FF2B5EF4-FFF2-40B4-BE49-F238E27FC236}">
                <a16:creationId xmlns="" xmlns:a16="http://schemas.microsoft.com/office/drawing/2014/main"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02</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9321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6">
      <a:dk1>
        <a:sysClr val="windowText" lastClr="000000"/>
      </a:dk1>
      <a:lt1>
        <a:sysClr val="window" lastClr="FFFFFF"/>
      </a:lt1>
      <a:dk2>
        <a:srgbClr val="1F497D"/>
      </a:dk2>
      <a:lt2>
        <a:srgbClr val="EEECE1"/>
      </a:lt2>
      <a:accent1>
        <a:srgbClr val="C79C2F"/>
      </a:accent1>
      <a:accent2>
        <a:srgbClr val="2B1E5C"/>
      </a:accent2>
      <a:accent3>
        <a:srgbClr val="9C319F"/>
      </a:accent3>
      <a:accent4>
        <a:srgbClr val="00BC82"/>
      </a:accent4>
      <a:accent5>
        <a:srgbClr val="5D92BB"/>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6945</TotalTime>
  <Words>1553</Words>
  <Application>Microsoft Office PowerPoint</Application>
  <PresentationFormat>Personnalisé</PresentationFormat>
  <Paragraphs>247</Paragraphs>
  <Slides>47</Slides>
  <Notes>19</Notes>
  <HiddenSlides>0</HiddenSlides>
  <MMClips>0</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Office Theme</vt:lpstr>
      <vt:lpstr>Bot /  Cognitives Services</vt:lpstr>
      <vt:lpstr>Présentation PowerPoint</vt:lpstr>
      <vt:lpstr>AGENDA</vt:lpstr>
      <vt:lpstr>Présentation PowerPoint</vt:lpstr>
      <vt:lpstr>Présentation PowerPoint</vt:lpstr>
      <vt:lpstr>Présentation PowerPoint</vt:lpstr>
      <vt:lpstr>Tour de conversation</vt:lpstr>
      <vt:lpstr>Activity and Response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AGENDA</vt:lpstr>
      <vt:lpstr>Présentation PowerPoint</vt:lpstr>
      <vt:lpstr>Présentation PowerPoint</vt:lpstr>
      <vt:lpstr>Présentation PowerPoint</vt:lpstr>
      <vt:lpstr>PROCESS</vt:lpstr>
      <vt:lpstr>OUR REACH</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Sylvain Le-Gouellec</cp:lastModifiedBy>
  <cp:revision>217</cp:revision>
  <dcterms:created xsi:type="dcterms:W3CDTF">2013-09-12T13:05:01Z</dcterms:created>
  <dcterms:modified xsi:type="dcterms:W3CDTF">2019-11-11T15:43:42Z</dcterms:modified>
</cp:coreProperties>
</file>