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76" r:id="rId2"/>
    <p:sldId id="301" r:id="rId3"/>
    <p:sldId id="302" r:id="rId4"/>
    <p:sldId id="303" r:id="rId5"/>
    <p:sldId id="304" r:id="rId6"/>
    <p:sldId id="306" r:id="rId7"/>
    <p:sldId id="307" r:id="rId8"/>
    <p:sldId id="308" r:id="rId9"/>
    <p:sldId id="338" r:id="rId10"/>
    <p:sldId id="309" r:id="rId11"/>
    <p:sldId id="310" r:id="rId12"/>
    <p:sldId id="313" r:id="rId13"/>
    <p:sldId id="312" r:id="rId14"/>
    <p:sldId id="314" r:id="rId15"/>
    <p:sldId id="315" r:id="rId16"/>
    <p:sldId id="317" r:id="rId17"/>
    <p:sldId id="318" r:id="rId18"/>
    <p:sldId id="319" r:id="rId19"/>
    <p:sldId id="320" r:id="rId20"/>
    <p:sldId id="321" r:id="rId21"/>
    <p:sldId id="322" r:id="rId22"/>
    <p:sldId id="323" r:id="rId23"/>
    <p:sldId id="324" r:id="rId24"/>
    <p:sldId id="325" r:id="rId25"/>
    <p:sldId id="326" r:id="rId26"/>
    <p:sldId id="327" r:id="rId27"/>
    <p:sldId id="329" r:id="rId28"/>
    <p:sldId id="330" r:id="rId29"/>
    <p:sldId id="332" r:id="rId30"/>
    <p:sldId id="331" r:id="rId31"/>
    <p:sldId id="333" r:id="rId32"/>
    <p:sldId id="334" r:id="rId33"/>
    <p:sldId id="336" r:id="rId34"/>
    <p:sldId id="337" r:id="rId35"/>
    <p:sldId id="294" r:id="rId36"/>
    <p:sldId id="295" r:id="rId37"/>
    <p:sldId id="296" r:id="rId38"/>
    <p:sldId id="297" r:id="rId39"/>
    <p:sldId id="298" r:id="rId40"/>
    <p:sldId id="299" r:id="rId41"/>
    <p:sldId id="300" r:id="rId42"/>
    <p:sldId id="277" r:id="rId43"/>
    <p:sldId id="287" r:id="rId44"/>
    <p:sldId id="278" r:id="rId45"/>
    <p:sldId id="290" r:id="rId46"/>
    <p:sldId id="288" r:id="rId47"/>
    <p:sldId id="286" r:id="rId48"/>
    <p:sldId id="291" r:id="rId49"/>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C82"/>
    <a:srgbClr val="00DE99"/>
    <a:srgbClr val="009969"/>
    <a:srgbClr val="E8E8E8"/>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3"/>
    <p:restoredTop sz="80987" autoAdjust="0"/>
  </p:normalViewPr>
  <p:slideViewPr>
    <p:cSldViewPr>
      <p:cViewPr>
        <p:scale>
          <a:sx n="70" d="100"/>
          <a:sy n="70" d="100"/>
        </p:scale>
        <p:origin x="-936" y="-101"/>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11/17/2019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‹N°›</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microsoft.com/fr-fr/azure/bot-service/bot-service-design-conversation-flow?view=azure-bot-service-4.0#handle-interruptions"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2</a:t>
            </a:fld>
            <a:endParaRPr lang="en-US"/>
          </a:p>
        </p:txBody>
      </p:sp>
    </p:spTree>
    <p:extLst>
      <p:ext uri="{BB962C8B-B14F-4D97-AF65-F5344CB8AC3E}">
        <p14:creationId xmlns:p14="http://schemas.microsoft.com/office/powerpoint/2010/main" val="25252631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A2D21D1-52E2-420B-B491-CFF6D7BB79FB}" type="slidenum">
              <a:rPr lang="en-US" smtClean="0"/>
              <a:pPr/>
              <a:t>20</a:t>
            </a:fld>
            <a:endParaRPr lang="en-US"/>
          </a:p>
        </p:txBody>
      </p:sp>
    </p:spTree>
    <p:extLst>
      <p:ext uri="{BB962C8B-B14F-4D97-AF65-F5344CB8AC3E}">
        <p14:creationId xmlns:p14="http://schemas.microsoft.com/office/powerpoint/2010/main" val="35107703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A2D21D1-52E2-420B-B491-CFF6D7BB79FB}" type="slidenum">
              <a:rPr lang="en-US" smtClean="0"/>
              <a:pPr/>
              <a:t>21</a:t>
            </a:fld>
            <a:endParaRPr lang="en-US"/>
          </a:p>
        </p:txBody>
      </p:sp>
    </p:spTree>
    <p:extLst>
      <p:ext uri="{BB962C8B-B14F-4D97-AF65-F5344CB8AC3E}">
        <p14:creationId xmlns:p14="http://schemas.microsoft.com/office/powerpoint/2010/main" val="35107703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A2D21D1-52E2-420B-B491-CFF6D7BB79FB}" type="slidenum">
              <a:rPr lang="en-US" smtClean="0"/>
              <a:pPr/>
              <a:t>22</a:t>
            </a:fld>
            <a:endParaRPr lang="en-US"/>
          </a:p>
        </p:txBody>
      </p:sp>
    </p:spTree>
    <p:extLst>
      <p:ext uri="{BB962C8B-B14F-4D97-AF65-F5344CB8AC3E}">
        <p14:creationId xmlns:p14="http://schemas.microsoft.com/office/powerpoint/2010/main" val="35107703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A2D21D1-52E2-420B-B491-CFF6D7BB79FB}" type="slidenum">
              <a:rPr lang="en-US" smtClean="0"/>
              <a:pPr/>
              <a:t>23</a:t>
            </a:fld>
            <a:endParaRPr lang="en-US"/>
          </a:p>
        </p:txBody>
      </p:sp>
    </p:spTree>
    <p:extLst>
      <p:ext uri="{BB962C8B-B14F-4D97-AF65-F5344CB8AC3E}">
        <p14:creationId xmlns:p14="http://schemas.microsoft.com/office/powerpoint/2010/main" val="35107703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Image source:-</a:t>
            </a:r>
          </a:p>
          <a:p>
            <a:r>
              <a:rPr lang="en-IN" dirty="0"/>
              <a:t>https://pixabay.com/en/architecture-building-business-2179108/</a:t>
            </a:r>
          </a:p>
        </p:txBody>
      </p:sp>
      <p:sp>
        <p:nvSpPr>
          <p:cNvPr id="4" name="Slide Number Placeholder 3"/>
          <p:cNvSpPr>
            <a:spLocks noGrp="1"/>
          </p:cNvSpPr>
          <p:nvPr>
            <p:ph type="sldNum" sz="quarter" idx="5"/>
          </p:nvPr>
        </p:nvSpPr>
        <p:spPr/>
        <p:txBody>
          <a:bodyPr/>
          <a:lstStyle/>
          <a:p>
            <a:fld id="{CA2D21D1-52E2-420B-B491-CFF6D7BB79FB}" type="slidenum">
              <a:rPr lang="en-US" smtClean="0"/>
              <a:pPr/>
              <a:t>25</a:t>
            </a:fld>
            <a:endParaRPr lang="en-US"/>
          </a:p>
        </p:txBody>
      </p:sp>
    </p:spTree>
    <p:extLst>
      <p:ext uri="{BB962C8B-B14F-4D97-AF65-F5344CB8AC3E}">
        <p14:creationId xmlns:p14="http://schemas.microsoft.com/office/powerpoint/2010/main" val="18232393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33</a:t>
            </a:fld>
            <a:endParaRPr lang="en-US"/>
          </a:p>
        </p:txBody>
      </p:sp>
    </p:spTree>
    <p:extLst>
      <p:ext uri="{BB962C8B-B14F-4D97-AF65-F5344CB8AC3E}">
        <p14:creationId xmlns:p14="http://schemas.microsoft.com/office/powerpoint/2010/main" val="18232393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Image source:-</a:t>
            </a:r>
          </a:p>
          <a:p>
            <a:r>
              <a:rPr lang="en-IN" dirty="0"/>
              <a:t>https://pixabay.com/en/coding-programming-working-macbook-924920/</a:t>
            </a:r>
          </a:p>
        </p:txBody>
      </p:sp>
      <p:sp>
        <p:nvSpPr>
          <p:cNvPr id="4" name="Slide Number Placeholder 3"/>
          <p:cNvSpPr>
            <a:spLocks noGrp="1"/>
          </p:cNvSpPr>
          <p:nvPr>
            <p:ph type="sldNum" sz="quarter" idx="5"/>
          </p:nvPr>
        </p:nvSpPr>
        <p:spPr/>
        <p:txBody>
          <a:bodyPr/>
          <a:lstStyle/>
          <a:p>
            <a:fld id="{CA2D21D1-52E2-420B-B491-CFF6D7BB79FB}" type="slidenum">
              <a:rPr lang="en-US" smtClean="0"/>
              <a:pPr/>
              <a:t>34</a:t>
            </a:fld>
            <a:endParaRPr lang="en-US"/>
          </a:p>
        </p:txBody>
      </p:sp>
    </p:spTree>
    <p:extLst>
      <p:ext uri="{BB962C8B-B14F-4D97-AF65-F5344CB8AC3E}">
        <p14:creationId xmlns:p14="http://schemas.microsoft.com/office/powerpoint/2010/main" val="32692952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Image source:-</a:t>
            </a:r>
          </a:p>
          <a:p>
            <a:r>
              <a:rPr lang="en-IN" dirty="0"/>
              <a:t>https://pixabay.com/en/technology-industry-big-data-cpu-3092486/</a:t>
            </a:r>
          </a:p>
        </p:txBody>
      </p:sp>
      <p:sp>
        <p:nvSpPr>
          <p:cNvPr id="4" name="Slide Number Placeholder 3"/>
          <p:cNvSpPr>
            <a:spLocks noGrp="1"/>
          </p:cNvSpPr>
          <p:nvPr>
            <p:ph type="sldNum" sz="quarter" idx="5"/>
          </p:nvPr>
        </p:nvSpPr>
        <p:spPr/>
        <p:txBody>
          <a:bodyPr/>
          <a:lstStyle/>
          <a:p>
            <a:fld id="{CA2D21D1-52E2-420B-B491-CFF6D7BB79FB}" type="slidenum">
              <a:rPr lang="en-US" smtClean="0"/>
              <a:pPr/>
              <a:t>42</a:t>
            </a:fld>
            <a:endParaRPr lang="en-US"/>
          </a:p>
        </p:txBody>
      </p:sp>
    </p:spTree>
    <p:extLst>
      <p:ext uri="{BB962C8B-B14F-4D97-AF65-F5344CB8AC3E}">
        <p14:creationId xmlns:p14="http://schemas.microsoft.com/office/powerpoint/2010/main" val="27416577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Image source:-</a:t>
            </a:r>
          </a:p>
          <a:p>
            <a:r>
              <a:rPr lang="en-IN" dirty="0"/>
              <a:t>https://pixabay.com/en/architecture-building-business-2179108/</a:t>
            </a:r>
          </a:p>
        </p:txBody>
      </p:sp>
      <p:sp>
        <p:nvSpPr>
          <p:cNvPr id="4" name="Slide Number Placeholder 3"/>
          <p:cNvSpPr>
            <a:spLocks noGrp="1"/>
          </p:cNvSpPr>
          <p:nvPr>
            <p:ph type="sldNum" sz="quarter" idx="5"/>
          </p:nvPr>
        </p:nvSpPr>
        <p:spPr/>
        <p:txBody>
          <a:bodyPr/>
          <a:lstStyle/>
          <a:p>
            <a:fld id="{CA2D21D1-52E2-420B-B491-CFF6D7BB79FB}" type="slidenum">
              <a:rPr lang="en-US" smtClean="0"/>
              <a:pPr/>
              <a:t>44</a:t>
            </a:fld>
            <a:endParaRPr lang="en-US"/>
          </a:p>
        </p:txBody>
      </p:sp>
    </p:spTree>
    <p:extLst>
      <p:ext uri="{BB962C8B-B14F-4D97-AF65-F5344CB8AC3E}">
        <p14:creationId xmlns:p14="http://schemas.microsoft.com/office/powerpoint/2010/main" val="18232393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Image source:-</a:t>
            </a:r>
          </a:p>
          <a:p>
            <a:r>
              <a:rPr lang="en-IN" dirty="0"/>
              <a:t>https://pixabay.com/en/computer-keyboard-apple-laptop-2563737/</a:t>
            </a:r>
          </a:p>
        </p:txBody>
      </p:sp>
      <p:sp>
        <p:nvSpPr>
          <p:cNvPr id="4" name="Slide Number Placeholder 3"/>
          <p:cNvSpPr>
            <a:spLocks noGrp="1"/>
          </p:cNvSpPr>
          <p:nvPr>
            <p:ph type="sldNum" sz="quarter" idx="5"/>
          </p:nvPr>
        </p:nvSpPr>
        <p:spPr/>
        <p:txBody>
          <a:bodyPr/>
          <a:lstStyle/>
          <a:p>
            <a:fld id="{CA2D21D1-52E2-420B-B491-CFF6D7BB79FB}" type="slidenum">
              <a:rPr lang="en-US" smtClean="0"/>
              <a:pPr/>
              <a:t>45</a:t>
            </a:fld>
            <a:endParaRPr lang="en-US"/>
          </a:p>
        </p:txBody>
      </p:sp>
    </p:spTree>
    <p:extLst>
      <p:ext uri="{BB962C8B-B14F-4D97-AF65-F5344CB8AC3E}">
        <p14:creationId xmlns:p14="http://schemas.microsoft.com/office/powerpoint/2010/main" val="2525263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3</a:t>
            </a:fld>
            <a:endParaRPr lang="en-US"/>
          </a:p>
        </p:txBody>
      </p:sp>
    </p:spTree>
    <p:extLst>
      <p:ext uri="{BB962C8B-B14F-4D97-AF65-F5344CB8AC3E}">
        <p14:creationId xmlns:p14="http://schemas.microsoft.com/office/powerpoint/2010/main" val="27416577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Image source:-</a:t>
            </a:r>
          </a:p>
          <a:p>
            <a:r>
              <a:rPr lang="en-IN" dirty="0"/>
              <a:t>https://pixabay.com/en/coding-programming-working-macbook-924920/</a:t>
            </a:r>
          </a:p>
        </p:txBody>
      </p:sp>
      <p:sp>
        <p:nvSpPr>
          <p:cNvPr id="4" name="Slide Number Placeholder 3"/>
          <p:cNvSpPr>
            <a:spLocks noGrp="1"/>
          </p:cNvSpPr>
          <p:nvPr>
            <p:ph type="sldNum" sz="quarter" idx="5"/>
          </p:nvPr>
        </p:nvSpPr>
        <p:spPr/>
        <p:txBody>
          <a:bodyPr/>
          <a:lstStyle/>
          <a:p>
            <a:fld id="{CA2D21D1-52E2-420B-B491-CFF6D7BB79FB}" type="slidenum">
              <a:rPr lang="en-US" smtClean="0"/>
              <a:pPr/>
              <a:t>48</a:t>
            </a:fld>
            <a:endParaRPr lang="en-US"/>
          </a:p>
        </p:txBody>
      </p:sp>
    </p:spTree>
    <p:extLst>
      <p:ext uri="{BB962C8B-B14F-4D97-AF65-F5344CB8AC3E}">
        <p14:creationId xmlns:p14="http://schemas.microsoft.com/office/powerpoint/2010/main" val="3269295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4</a:t>
            </a:fld>
            <a:endParaRPr lang="en-US"/>
          </a:p>
        </p:txBody>
      </p:sp>
    </p:spTree>
    <p:extLst>
      <p:ext uri="{BB962C8B-B14F-4D97-AF65-F5344CB8AC3E}">
        <p14:creationId xmlns:p14="http://schemas.microsoft.com/office/powerpoint/2010/main" val="18232393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Un</a:t>
            </a:r>
            <a:r>
              <a:rPr lang="fr-FR" baseline="0" dirty="0" smtClean="0"/>
              <a:t> client envoie une activité au bot via une </a:t>
            </a:r>
            <a:r>
              <a:rPr lang="fr-FR" baseline="0" dirty="0" err="1" smtClean="0"/>
              <a:t>request</a:t>
            </a:r>
            <a:r>
              <a:rPr lang="fr-FR" baseline="0" dirty="0" smtClean="0"/>
              <a:t> HTTP POST auquel le bot doit répondre par un code 200. </a:t>
            </a:r>
          </a:p>
          <a:p>
            <a:r>
              <a:rPr lang="fr-FR" baseline="0" dirty="0" smtClean="0"/>
              <a:t>Vis versa pour la réponse du bot au client.</a:t>
            </a:r>
            <a:endParaRPr lang="fr-FR" dirty="0"/>
          </a:p>
        </p:txBody>
      </p:sp>
      <p:sp>
        <p:nvSpPr>
          <p:cNvPr id="4" name="Espace réservé du numéro de diapositive 3"/>
          <p:cNvSpPr>
            <a:spLocks noGrp="1"/>
          </p:cNvSpPr>
          <p:nvPr>
            <p:ph type="sldNum" sz="quarter" idx="10"/>
          </p:nvPr>
        </p:nvSpPr>
        <p:spPr/>
        <p:txBody>
          <a:bodyPr/>
          <a:lstStyle/>
          <a:p>
            <a:fld id="{CA2D21D1-52E2-420B-B491-CFF6D7BB79FB}" type="slidenum">
              <a:rPr lang="en-US" smtClean="0"/>
              <a:pPr/>
              <a:t>5</a:t>
            </a:fld>
            <a:endParaRPr lang="en-US"/>
          </a:p>
        </p:txBody>
      </p:sp>
    </p:spTree>
    <p:extLst>
      <p:ext uri="{BB962C8B-B14F-4D97-AF65-F5344CB8AC3E}">
        <p14:creationId xmlns:p14="http://schemas.microsoft.com/office/powerpoint/2010/main" val="3656915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Composant Azure :</a:t>
            </a:r>
            <a:r>
              <a:rPr lang="fr-FR" baseline="0" dirty="0" smtClean="0"/>
              <a:t> </a:t>
            </a:r>
            <a:r>
              <a:rPr lang="fr-FR" dirty="0" smtClean="0"/>
              <a:t>Azure Bot Service</a:t>
            </a:r>
          </a:p>
          <a:p>
            <a:r>
              <a:rPr lang="fr-FR" dirty="0" smtClean="0"/>
              <a:t>Bots :</a:t>
            </a:r>
            <a:r>
              <a:rPr lang="fr-FR" baseline="0" dirty="0" smtClean="0"/>
              <a:t> </a:t>
            </a:r>
            <a:r>
              <a:rPr lang="fr-FR" baseline="0" dirty="0" err="1" smtClean="0"/>
              <a:t>Your</a:t>
            </a:r>
            <a:r>
              <a:rPr lang="fr-FR" baseline="0" dirty="0" smtClean="0"/>
              <a:t> Bot (Web api, déploiement classique dans AZ)</a:t>
            </a:r>
          </a:p>
          <a:p>
            <a:r>
              <a:rPr lang="fr-FR" baseline="0" dirty="0" err="1" smtClean="0"/>
              <a:t>Channels</a:t>
            </a:r>
            <a:r>
              <a:rPr lang="fr-FR" baseline="0" dirty="0" smtClean="0"/>
              <a:t> : Configure </a:t>
            </a:r>
            <a:r>
              <a:rPr lang="fr-FR" baseline="0" dirty="0" err="1" smtClean="0"/>
              <a:t>with</a:t>
            </a:r>
            <a:r>
              <a:rPr lang="fr-FR" baseline="0" dirty="0" smtClean="0"/>
              <a:t> Azure Bot service</a:t>
            </a:r>
            <a:endParaRPr lang="fr-FR" dirty="0"/>
          </a:p>
        </p:txBody>
      </p:sp>
      <p:sp>
        <p:nvSpPr>
          <p:cNvPr id="4" name="Espace réservé du numéro de diapositive 3"/>
          <p:cNvSpPr>
            <a:spLocks noGrp="1"/>
          </p:cNvSpPr>
          <p:nvPr>
            <p:ph type="sldNum" sz="quarter" idx="10"/>
          </p:nvPr>
        </p:nvSpPr>
        <p:spPr/>
        <p:txBody>
          <a:bodyPr/>
          <a:lstStyle/>
          <a:p>
            <a:fld id="{CA2D21D1-52E2-420B-B491-CFF6D7BB79FB}" type="slidenum">
              <a:rPr lang="en-US" smtClean="0"/>
              <a:pPr/>
              <a:t>6</a:t>
            </a:fld>
            <a:endParaRPr lang="en-US"/>
          </a:p>
        </p:txBody>
      </p:sp>
    </p:spTree>
    <p:extLst>
      <p:ext uri="{BB962C8B-B14F-4D97-AF65-F5344CB8AC3E}">
        <p14:creationId xmlns:p14="http://schemas.microsoft.com/office/powerpoint/2010/main" val="39950565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10</a:t>
            </a:fld>
            <a:endParaRPr lang="en-US"/>
          </a:p>
        </p:txBody>
      </p:sp>
    </p:spTree>
    <p:extLst>
      <p:ext uri="{BB962C8B-B14F-4D97-AF65-F5344CB8AC3E}">
        <p14:creationId xmlns:p14="http://schemas.microsoft.com/office/powerpoint/2010/main" val="18232393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Image source:-</a:t>
            </a:r>
          </a:p>
          <a:p>
            <a:r>
              <a:rPr lang="en-IN" dirty="0"/>
              <a:t>https://pixabay.com/en/architecture-building-business-2179108/</a:t>
            </a:r>
          </a:p>
        </p:txBody>
      </p:sp>
      <p:sp>
        <p:nvSpPr>
          <p:cNvPr id="4" name="Slide Number Placeholder 3"/>
          <p:cNvSpPr>
            <a:spLocks noGrp="1"/>
          </p:cNvSpPr>
          <p:nvPr>
            <p:ph type="sldNum" sz="quarter" idx="5"/>
          </p:nvPr>
        </p:nvSpPr>
        <p:spPr/>
        <p:txBody>
          <a:bodyPr/>
          <a:lstStyle/>
          <a:p>
            <a:fld id="{CA2D21D1-52E2-420B-B491-CFF6D7BB79FB}" type="slidenum">
              <a:rPr lang="en-US" smtClean="0"/>
              <a:pPr/>
              <a:t>15</a:t>
            </a:fld>
            <a:endParaRPr lang="en-US"/>
          </a:p>
        </p:txBody>
      </p:sp>
    </p:spTree>
    <p:extLst>
      <p:ext uri="{BB962C8B-B14F-4D97-AF65-F5344CB8AC3E}">
        <p14:creationId xmlns:p14="http://schemas.microsoft.com/office/powerpoint/2010/main" val="18232393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Les utilisateurs peuvent parcourir les sites web avec des barres de navigation, les applications avec des menus et les navigateurs web avec des boutons comme </a:t>
            </a:r>
            <a:r>
              <a:rPr lang="fr-FR" b="1" dirty="0" smtClean="0"/>
              <a:t>Suivant</a:t>
            </a:r>
            <a:r>
              <a:rPr lang="fr-FR" dirty="0" smtClean="0"/>
              <a:t> et </a:t>
            </a:r>
            <a:r>
              <a:rPr lang="fr-FR" b="1" dirty="0" smtClean="0"/>
              <a:t>Retour</a:t>
            </a:r>
            <a:r>
              <a:rPr lang="fr-FR" dirty="0" smtClean="0"/>
              <a:t>. Toutefois, aucune de ces techniques de navigation bien connues ne répond complètement aux exigences de navigation dans un bot. Comme </a:t>
            </a:r>
            <a:r>
              <a:rPr lang="fr-FR" dirty="0" smtClean="0">
                <a:hlinkClick r:id="rId3"/>
              </a:rPr>
              <a:t>nous l’avons vu</a:t>
            </a:r>
            <a:r>
              <a:rPr lang="fr-FR" dirty="0" smtClean="0"/>
              <a:t>, les utilisateurs interagissent souvent avec les bots de façon non linéaire, ce qui rend difficile le travail de conception d’une structure de navigation offrant systématiquement une excellente expérience utilisateur.</a:t>
            </a:r>
          </a:p>
          <a:p>
            <a:r>
              <a:rPr lang="fr-FR" dirty="0" smtClean="0"/>
              <a:t>Prenez les dilemmes suivants :</a:t>
            </a:r>
          </a:p>
          <a:p>
            <a:r>
              <a:rPr lang="fr-FR" dirty="0" smtClean="0"/>
              <a:t>Comment faire en sorte que l’utilisateur ne se perde pas dans la conversation avec le bot ?</a:t>
            </a:r>
          </a:p>
          <a:p>
            <a:r>
              <a:rPr lang="fr-FR" dirty="0" smtClean="0"/>
              <a:t>L’utilisateur peut-il faire « Retour » dans une conversation avec un bot ?</a:t>
            </a:r>
          </a:p>
          <a:p>
            <a:r>
              <a:rPr lang="fr-FR" dirty="0" smtClean="0"/>
              <a:t>Comment l’utilisateur accède-t-il au « menu principal » lors d’une conversation avec un bot ?</a:t>
            </a:r>
          </a:p>
          <a:p>
            <a:r>
              <a:rPr lang="fr-FR" dirty="0" smtClean="0"/>
              <a:t>Comment l’utilisateur peut-il « annuler » une opération lors d’une conversation avec un bot ?</a:t>
            </a:r>
          </a:p>
          <a:p>
            <a:endParaRPr lang="fr-FR" dirty="0"/>
          </a:p>
        </p:txBody>
      </p:sp>
      <p:sp>
        <p:nvSpPr>
          <p:cNvPr id="4" name="Espace réservé du numéro de diapositive 3"/>
          <p:cNvSpPr>
            <a:spLocks noGrp="1"/>
          </p:cNvSpPr>
          <p:nvPr>
            <p:ph type="sldNum" sz="quarter" idx="10"/>
          </p:nvPr>
        </p:nvSpPr>
        <p:spPr/>
        <p:txBody>
          <a:bodyPr/>
          <a:lstStyle/>
          <a:p>
            <a:fld id="{CA2D21D1-52E2-420B-B491-CFF6D7BB79FB}" type="slidenum">
              <a:rPr lang="en-US" smtClean="0"/>
              <a:pPr/>
              <a:t>18</a:t>
            </a:fld>
            <a:endParaRPr lang="en-US"/>
          </a:p>
        </p:txBody>
      </p:sp>
    </p:spTree>
    <p:extLst>
      <p:ext uri="{BB962C8B-B14F-4D97-AF65-F5344CB8AC3E}">
        <p14:creationId xmlns:p14="http://schemas.microsoft.com/office/powerpoint/2010/main" val="35107703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A2D21D1-52E2-420B-B491-CFF6D7BB79FB}" type="slidenum">
              <a:rPr lang="en-US" smtClean="0"/>
              <a:pPr/>
              <a:t>19</a:t>
            </a:fld>
            <a:endParaRPr lang="en-US"/>
          </a:p>
        </p:txBody>
      </p:sp>
    </p:spTree>
    <p:extLst>
      <p:ext uri="{BB962C8B-B14F-4D97-AF65-F5344CB8AC3E}">
        <p14:creationId xmlns:p14="http://schemas.microsoft.com/office/powerpoint/2010/main" val="35107703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xmlns="" id="{68745AF1-587F-47CC-9064-09FF7F1240EA}"/>
              </a:ext>
            </a:extLst>
          </p:cNvPr>
          <p:cNvSpPr>
            <a:spLocks noGrp="1"/>
          </p:cNvSpPr>
          <p:nvPr>
            <p:ph type="pic" sz="quarter" idx="13"/>
          </p:nvPr>
        </p:nvSpPr>
        <p:spPr>
          <a:xfrm>
            <a:off x="0" y="0"/>
            <a:ext cx="12188825" cy="6858000"/>
          </a:xfrm>
        </p:spPr>
        <p:txBody>
          <a:bodyPr anchor="ctr"/>
          <a:lstStyle>
            <a:lvl1pPr marL="0" indent="0" algn="ctr">
              <a:buFontTx/>
              <a:buNone/>
              <a:defRPr/>
            </a:lvl1pPr>
          </a:lstStyle>
          <a:p>
            <a:endParaRPr lang="en-IN"/>
          </a:p>
        </p:txBody>
      </p:sp>
      <p:sp>
        <p:nvSpPr>
          <p:cNvPr id="2" name="Title 1"/>
          <p:cNvSpPr>
            <a:spLocks noGrp="1"/>
          </p:cNvSpPr>
          <p:nvPr>
            <p:ph type="ctrTitle"/>
          </p:nvPr>
        </p:nvSpPr>
        <p:spPr>
          <a:xfrm>
            <a:off x="914162" y="4194720"/>
            <a:ext cx="10360501" cy="610820"/>
          </a:xfrm>
        </p:spPr>
        <p:txBody>
          <a:bodyPr>
            <a:noAutofit/>
          </a:bodyPr>
          <a:lstStyle>
            <a:lvl1pPr algn="ctr">
              <a:defRPr lang="en-US" sz="6600" b="1" kern="12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t>Click to edit Master title style</a:t>
            </a:r>
          </a:p>
        </p:txBody>
      </p:sp>
      <p:sp>
        <p:nvSpPr>
          <p:cNvPr id="3" name="Subtitle 2"/>
          <p:cNvSpPr>
            <a:spLocks noGrp="1"/>
          </p:cNvSpPr>
          <p:nvPr>
            <p:ph type="subTitle" idx="1"/>
          </p:nvPr>
        </p:nvSpPr>
        <p:spPr>
          <a:xfrm>
            <a:off x="902435" y="4752792"/>
            <a:ext cx="10383954" cy="764440"/>
          </a:xfrm>
        </p:spPr>
        <p:txBody>
          <a:bodyPr>
            <a:normAutofit/>
          </a:bodyPr>
          <a:lstStyle>
            <a:lvl1pPr marL="0" indent="0" algn="ctr">
              <a:buNone/>
              <a:defRPr lang="en-US" sz="2400" kern="12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11/17/2019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‹N°›</a:t>
            </a:fld>
            <a:endParaRPr lang="en-US"/>
          </a:p>
        </p:txBody>
      </p: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bout us ">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xmlns="" id="{89D12C68-5B89-4EDB-A2B3-7F8A32E8939D}"/>
              </a:ext>
            </a:extLst>
          </p:cNvPr>
          <p:cNvSpPr>
            <a:spLocks noGrp="1"/>
          </p:cNvSpPr>
          <p:nvPr>
            <p:ph type="pic" sz="quarter" idx="14"/>
          </p:nvPr>
        </p:nvSpPr>
        <p:spPr>
          <a:xfrm>
            <a:off x="5266865" y="252248"/>
            <a:ext cx="6671992" cy="6353504"/>
          </a:xfrm>
          <a:custGeom>
            <a:avLst/>
            <a:gdLst>
              <a:gd name="connsiteX0" fmla="*/ 1196196 w 4064282"/>
              <a:gd name="connsiteY0" fmla="*/ 347059 h 3870274"/>
              <a:gd name="connsiteX1" fmla="*/ 2392391 w 4064282"/>
              <a:gd name="connsiteY1" fmla="*/ 1543254 h 3870274"/>
              <a:gd name="connsiteX2" fmla="*/ 2019056 w 4064282"/>
              <a:gd name="connsiteY2" fmla="*/ 1916589 h 3870274"/>
              <a:gd name="connsiteX3" fmla="*/ 2064605 w 4064282"/>
              <a:gd name="connsiteY3" fmla="*/ 1962138 h 3870274"/>
              <a:gd name="connsiteX4" fmla="*/ 2868087 w 4064282"/>
              <a:gd name="connsiteY4" fmla="*/ 1158656 h 3870274"/>
              <a:gd name="connsiteX5" fmla="*/ 4064282 w 4064282"/>
              <a:gd name="connsiteY5" fmla="*/ 2354851 h 3870274"/>
              <a:gd name="connsiteX6" fmla="*/ 2868087 w 4064282"/>
              <a:gd name="connsiteY6" fmla="*/ 3551045 h 3870274"/>
              <a:gd name="connsiteX7" fmla="*/ 2383834 w 4064282"/>
              <a:gd name="connsiteY7" fmla="*/ 3066793 h 3870274"/>
              <a:gd name="connsiteX8" fmla="*/ 1580352 w 4064282"/>
              <a:gd name="connsiteY8" fmla="*/ 3870274 h 3870274"/>
              <a:gd name="connsiteX9" fmla="*/ 384156 w 4064282"/>
              <a:gd name="connsiteY9" fmla="*/ 2674080 h 3870274"/>
              <a:gd name="connsiteX10" fmla="*/ 757492 w 4064282"/>
              <a:gd name="connsiteY10" fmla="*/ 2300745 h 3870274"/>
              <a:gd name="connsiteX11" fmla="*/ 0 w 4064282"/>
              <a:gd name="connsiteY11" fmla="*/ 1543254 h 3870274"/>
              <a:gd name="connsiteX12" fmla="*/ 2443501 w 4064282"/>
              <a:gd name="connsiteY12" fmla="*/ 0 h 3870274"/>
              <a:gd name="connsiteX13" fmla="*/ 3197460 w 4064282"/>
              <a:gd name="connsiteY13" fmla="*/ 753959 h 3870274"/>
              <a:gd name="connsiteX14" fmla="*/ 2443501 w 4064282"/>
              <a:gd name="connsiteY14" fmla="*/ 1507917 h 3870274"/>
              <a:gd name="connsiteX15" fmla="*/ 1689542 w 4064282"/>
              <a:gd name="connsiteY15" fmla="*/ 753959 h 3870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064282" h="3870274">
                <a:moveTo>
                  <a:pt x="1196196" y="347059"/>
                </a:moveTo>
                <a:lnTo>
                  <a:pt x="2392391" y="1543254"/>
                </a:lnTo>
                <a:lnTo>
                  <a:pt x="2019056" y="1916589"/>
                </a:lnTo>
                <a:lnTo>
                  <a:pt x="2064605" y="1962138"/>
                </a:lnTo>
                <a:lnTo>
                  <a:pt x="2868087" y="1158656"/>
                </a:lnTo>
                <a:lnTo>
                  <a:pt x="4064282" y="2354851"/>
                </a:lnTo>
                <a:lnTo>
                  <a:pt x="2868087" y="3551045"/>
                </a:lnTo>
                <a:lnTo>
                  <a:pt x="2383834" y="3066793"/>
                </a:lnTo>
                <a:lnTo>
                  <a:pt x="1580352" y="3870274"/>
                </a:lnTo>
                <a:lnTo>
                  <a:pt x="384156" y="2674080"/>
                </a:lnTo>
                <a:lnTo>
                  <a:pt x="757492" y="2300745"/>
                </a:lnTo>
                <a:lnTo>
                  <a:pt x="0" y="1543254"/>
                </a:lnTo>
                <a:close/>
                <a:moveTo>
                  <a:pt x="2443501" y="0"/>
                </a:moveTo>
                <a:lnTo>
                  <a:pt x="3197460" y="753959"/>
                </a:lnTo>
                <a:lnTo>
                  <a:pt x="2443501" y="1507917"/>
                </a:lnTo>
                <a:lnTo>
                  <a:pt x="1689542" y="753959"/>
                </a:lnTo>
                <a:close/>
              </a:path>
            </a:pathLst>
          </a:custGeom>
          <a:solidFill>
            <a:schemeClr val="accent4"/>
          </a:solidFill>
        </p:spPr>
        <p:txBody>
          <a:bodyPr wrap="square" anchor="ctr">
            <a:noAutofit/>
          </a:bodyPr>
          <a:lstStyle>
            <a:lvl1pPr marL="0" indent="0" algn="ctr">
              <a:buFontTx/>
              <a:buNone/>
              <a:defRPr sz="2400">
                <a:latin typeface="Arial" panose="020B0604020202020204" pitchFamily="34" charset="0"/>
                <a:cs typeface="Arial" panose="020B0604020202020204" pitchFamily="34" charset="0"/>
              </a:defRPr>
            </a:lvl1pPr>
          </a:lstStyle>
          <a:p>
            <a:endParaRPr lang="en-IN" dirty="0"/>
          </a:p>
        </p:txBody>
      </p:sp>
      <p:sp>
        <p:nvSpPr>
          <p:cNvPr id="14" name="Slide Number Placeholder 4">
            <a:extLst>
              <a:ext uri="{FF2B5EF4-FFF2-40B4-BE49-F238E27FC236}">
                <a16:creationId xmlns:a16="http://schemas.microsoft.com/office/drawing/2014/main" xmlns="" id="{A08C02D2-8AAA-4067-901C-B8CE80A50F8B}"/>
              </a:ext>
            </a:extLst>
          </p:cNvPr>
          <p:cNvSpPr>
            <a:spLocks noGrp="1"/>
          </p:cNvSpPr>
          <p:nvPr>
            <p:ph type="sldNum" sz="quarter" idx="12"/>
          </p:nvPr>
        </p:nvSpPr>
        <p:spPr>
          <a:xfrm>
            <a:off x="11062964" y="359888"/>
            <a:ext cx="516420" cy="522110"/>
          </a:xfrm>
        </p:spPr>
        <p:txBody>
          <a:bodyPr lIns="0" tIns="0" rIns="0" bIns="0" anchor="ctr" anchorCtr="1"/>
          <a:lstStyle>
            <a:lvl1pPr>
              <a:defRPr sz="13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fld id="{96E69268-9C8B-4EBF-A9EE-DC5DC2D48DC3}" type="slidenum">
              <a:rPr lang="en-US" smtClean="0"/>
              <a:pPr/>
              <a:t>‹N°›</a:t>
            </a:fld>
            <a:endParaRPr lang="en-US" dirty="0"/>
          </a:p>
        </p:txBody>
      </p:sp>
      <p:sp>
        <p:nvSpPr>
          <p:cNvPr id="15" name="Diamond 14">
            <a:extLst>
              <a:ext uri="{FF2B5EF4-FFF2-40B4-BE49-F238E27FC236}">
                <a16:creationId xmlns:a16="http://schemas.microsoft.com/office/drawing/2014/main" xmlns="" id="{A5B65961-F3A9-4578-BA5F-AACBDA8B9A24}"/>
              </a:ext>
            </a:extLst>
          </p:cNvPr>
          <p:cNvSpPr/>
          <p:nvPr userDrawn="1"/>
        </p:nvSpPr>
        <p:spPr>
          <a:xfrm>
            <a:off x="11057533" y="359431"/>
            <a:ext cx="522110" cy="522110"/>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8275405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eadlin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xmlns="" id="{E9A60F6A-F2C1-4D58-BB6D-2E01DCE1E5AA}"/>
              </a:ext>
            </a:extLst>
          </p:cNvPr>
          <p:cNvSpPr>
            <a:spLocks noGrp="1"/>
          </p:cNvSpPr>
          <p:nvPr>
            <p:ph type="pic" sz="quarter" idx="10"/>
          </p:nvPr>
        </p:nvSpPr>
        <p:spPr>
          <a:xfrm>
            <a:off x="0" y="0"/>
            <a:ext cx="12188825" cy="6857999"/>
          </a:xfrm>
        </p:spPr>
        <p:txBody>
          <a:bodyPr anchor="ctr"/>
          <a:lstStyle>
            <a:lvl1pPr marL="0" indent="0" algn="ctr">
              <a:buFontTx/>
              <a:buNone/>
              <a:defRPr/>
            </a:lvl1pPr>
          </a:lstStyle>
          <a:p>
            <a:endParaRPr lang="en-IN" dirty="0"/>
          </a:p>
        </p:txBody>
      </p:sp>
      <p:sp>
        <p:nvSpPr>
          <p:cNvPr id="9" name="Text Placeholder 8">
            <a:extLst>
              <a:ext uri="{FF2B5EF4-FFF2-40B4-BE49-F238E27FC236}">
                <a16:creationId xmlns:a16="http://schemas.microsoft.com/office/drawing/2014/main" xmlns="" id="{88375175-94C9-4D06-9717-D72E1703EF41}"/>
              </a:ext>
            </a:extLst>
          </p:cNvPr>
          <p:cNvSpPr>
            <a:spLocks noGrp="1"/>
          </p:cNvSpPr>
          <p:nvPr>
            <p:ph type="body" sz="quarter" idx="11" hasCustomPrompt="1"/>
          </p:nvPr>
        </p:nvSpPr>
        <p:spPr>
          <a:xfrm>
            <a:off x="909836" y="3789040"/>
            <a:ext cx="6268995" cy="1007567"/>
          </a:xfrm>
        </p:spPr>
        <p:txBody>
          <a:bodyPr anchor="b">
            <a:noAutofit/>
          </a:bodyPr>
          <a:lstStyle>
            <a:lvl1pPr marL="0" indent="0" algn="l">
              <a:buNone/>
              <a:defRPr sz="6000" b="1">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Edit Master Text Styles</a:t>
            </a:r>
            <a:endParaRPr lang="en-IN" dirty="0"/>
          </a:p>
        </p:txBody>
      </p:sp>
      <p:sp>
        <p:nvSpPr>
          <p:cNvPr id="15" name="Text Placeholder 14">
            <a:extLst>
              <a:ext uri="{FF2B5EF4-FFF2-40B4-BE49-F238E27FC236}">
                <a16:creationId xmlns:a16="http://schemas.microsoft.com/office/drawing/2014/main" xmlns="" id="{3CA56485-A34A-4468-9450-A8C680886FD9}"/>
              </a:ext>
            </a:extLst>
          </p:cNvPr>
          <p:cNvSpPr>
            <a:spLocks noGrp="1"/>
          </p:cNvSpPr>
          <p:nvPr>
            <p:ph type="body" sz="quarter" idx="12"/>
          </p:nvPr>
        </p:nvSpPr>
        <p:spPr>
          <a:xfrm>
            <a:off x="909638" y="4797177"/>
            <a:ext cx="6264275" cy="1368127"/>
          </a:xfrm>
        </p:spPr>
        <p:txBody>
          <a:bodyPr>
            <a:normAutofit/>
          </a:bodyPr>
          <a:lstStyle>
            <a:lvl1pPr marL="0" indent="0">
              <a:buFontTx/>
              <a:buNone/>
              <a:defRPr sz="16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609494" indent="0">
              <a:buFontTx/>
              <a:buNone/>
              <a:defRPr/>
            </a:lvl2pPr>
            <a:lvl3pPr marL="1218986" indent="0">
              <a:buFontTx/>
              <a:buNone/>
              <a:defRPr/>
            </a:lvl3pPr>
            <a:lvl4pPr marL="1828480" indent="0">
              <a:buFontTx/>
              <a:buNone/>
              <a:defRPr/>
            </a:lvl4pPr>
            <a:lvl5pPr marL="2437973" indent="0">
              <a:buFontTx/>
              <a:buNone/>
              <a:defRPr/>
            </a:lvl5pPr>
          </a:lstStyle>
          <a:p>
            <a:pPr lvl="0"/>
            <a:r>
              <a:rPr lang="en-US" dirty="0"/>
              <a:t>Edit Master text styles</a:t>
            </a:r>
            <a:endParaRPr lang="en-IN" dirty="0"/>
          </a:p>
        </p:txBody>
      </p:sp>
    </p:spTree>
    <p:extLst>
      <p:ext uri="{BB962C8B-B14F-4D97-AF65-F5344CB8AC3E}">
        <p14:creationId xmlns:p14="http://schemas.microsoft.com/office/powerpoint/2010/main" val="2740260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1_Title Only">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11/17/2019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‹N°›</a:t>
            </a:fld>
            <a:endParaRPr lang="en-US"/>
          </a:p>
        </p:txBody>
      </p:sp>
    </p:spTree>
    <p:extLst>
      <p:ext uri="{BB962C8B-B14F-4D97-AF65-F5344CB8AC3E}">
        <p14:creationId xmlns:p14="http://schemas.microsoft.com/office/powerpoint/2010/main" val="1429874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11/17/2019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‹N°›</a:t>
            </a:fld>
            <a:endParaRPr lang="en-US"/>
          </a:p>
        </p:txBody>
      </p:sp>
    </p:spTree>
    <p:extLst>
      <p:ext uri="{BB962C8B-B14F-4D97-AF65-F5344CB8AC3E}">
        <p14:creationId xmlns:p14="http://schemas.microsoft.com/office/powerpoint/2010/main" val="16812494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11/17/2019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‹N°›</a:t>
            </a:fld>
            <a:endParaRPr lang="en-US"/>
          </a:p>
        </p:txBody>
      </p:sp>
      <p:sp>
        <p:nvSpPr>
          <p:cNvPr id="6" name="Picture Placeholder 5">
            <a:extLst>
              <a:ext uri="{FF2B5EF4-FFF2-40B4-BE49-F238E27FC236}">
                <a16:creationId xmlns:a16="http://schemas.microsoft.com/office/drawing/2014/main" xmlns="" id="{96FFA150-3A7A-4D6C-B6E1-743DE95362C4}"/>
              </a:ext>
            </a:extLst>
          </p:cNvPr>
          <p:cNvSpPr>
            <a:spLocks noGrp="1"/>
          </p:cNvSpPr>
          <p:nvPr>
            <p:ph type="pic" sz="quarter" idx="13"/>
          </p:nvPr>
        </p:nvSpPr>
        <p:spPr>
          <a:xfrm>
            <a:off x="6094411" y="0"/>
            <a:ext cx="6111195" cy="6860105"/>
          </a:xfrm>
          <a:custGeom>
            <a:avLst/>
            <a:gdLst>
              <a:gd name="connsiteX0" fmla="*/ 0 w 9535674"/>
              <a:gd name="connsiteY0" fmla="*/ 4767837 h 9535674"/>
              <a:gd name="connsiteX1" fmla="*/ 4767837 w 9535674"/>
              <a:gd name="connsiteY1" fmla="*/ 0 h 9535674"/>
              <a:gd name="connsiteX2" fmla="*/ 9535674 w 9535674"/>
              <a:gd name="connsiteY2" fmla="*/ 4767837 h 9535674"/>
              <a:gd name="connsiteX3" fmla="*/ 4767837 w 9535674"/>
              <a:gd name="connsiteY3" fmla="*/ 9535674 h 9535674"/>
              <a:gd name="connsiteX4" fmla="*/ 0 w 9535674"/>
              <a:gd name="connsiteY4" fmla="*/ 4767837 h 9535674"/>
              <a:gd name="connsiteX0" fmla="*/ 0 w 9535674"/>
              <a:gd name="connsiteY0" fmla="*/ 4767837 h 9535674"/>
              <a:gd name="connsiteX1" fmla="*/ 3425145 w 9535674"/>
              <a:gd name="connsiteY1" fmla="*/ 1338837 h 9535674"/>
              <a:gd name="connsiteX2" fmla="*/ 4767837 w 9535674"/>
              <a:gd name="connsiteY2" fmla="*/ 0 h 9535674"/>
              <a:gd name="connsiteX3" fmla="*/ 9535674 w 9535674"/>
              <a:gd name="connsiteY3" fmla="*/ 4767837 h 9535674"/>
              <a:gd name="connsiteX4" fmla="*/ 4767837 w 9535674"/>
              <a:gd name="connsiteY4" fmla="*/ 9535674 h 9535674"/>
              <a:gd name="connsiteX5" fmla="*/ 0 w 9535674"/>
              <a:gd name="connsiteY5" fmla="*/ 4767837 h 9535674"/>
              <a:gd name="connsiteX0" fmla="*/ 0 w 9535674"/>
              <a:gd name="connsiteY0" fmla="*/ 4767837 h 9535674"/>
              <a:gd name="connsiteX1" fmla="*/ 3425145 w 9535674"/>
              <a:gd name="connsiteY1" fmla="*/ 1338837 h 9535674"/>
              <a:gd name="connsiteX2" fmla="*/ 4767837 w 9535674"/>
              <a:gd name="connsiteY2" fmla="*/ 0 h 9535674"/>
              <a:gd name="connsiteX3" fmla="*/ 6111195 w 9535674"/>
              <a:gd name="connsiteY3" fmla="*/ 1338837 h 9535674"/>
              <a:gd name="connsiteX4" fmla="*/ 9535674 w 9535674"/>
              <a:gd name="connsiteY4" fmla="*/ 4767837 h 9535674"/>
              <a:gd name="connsiteX5" fmla="*/ 4767837 w 9535674"/>
              <a:gd name="connsiteY5" fmla="*/ 9535674 h 9535674"/>
              <a:gd name="connsiteX6" fmla="*/ 0 w 9535674"/>
              <a:gd name="connsiteY6" fmla="*/ 4767837 h 9535674"/>
              <a:gd name="connsiteX0" fmla="*/ 0 w 9535674"/>
              <a:gd name="connsiteY0" fmla="*/ 3429000 h 8196837"/>
              <a:gd name="connsiteX1" fmla="*/ 3425145 w 9535674"/>
              <a:gd name="connsiteY1" fmla="*/ 0 h 8196837"/>
              <a:gd name="connsiteX2" fmla="*/ 6111195 w 9535674"/>
              <a:gd name="connsiteY2" fmla="*/ 0 h 8196837"/>
              <a:gd name="connsiteX3" fmla="*/ 9535674 w 9535674"/>
              <a:gd name="connsiteY3" fmla="*/ 3429000 h 8196837"/>
              <a:gd name="connsiteX4" fmla="*/ 4767837 w 9535674"/>
              <a:gd name="connsiteY4" fmla="*/ 8196837 h 8196837"/>
              <a:gd name="connsiteX5" fmla="*/ 0 w 9535674"/>
              <a:gd name="connsiteY5" fmla="*/ 3429000 h 8196837"/>
              <a:gd name="connsiteX0" fmla="*/ 0 w 9535674"/>
              <a:gd name="connsiteY0" fmla="*/ 3429000 h 8196837"/>
              <a:gd name="connsiteX1" fmla="*/ 3425145 w 9535674"/>
              <a:gd name="connsiteY1" fmla="*/ 0 h 8196837"/>
              <a:gd name="connsiteX2" fmla="*/ 6111195 w 9535674"/>
              <a:gd name="connsiteY2" fmla="*/ 0 h 8196837"/>
              <a:gd name="connsiteX3" fmla="*/ 9535674 w 9535674"/>
              <a:gd name="connsiteY3" fmla="*/ 3429000 h 8196837"/>
              <a:gd name="connsiteX4" fmla="*/ 4767837 w 9535674"/>
              <a:gd name="connsiteY4" fmla="*/ 8196837 h 8196837"/>
              <a:gd name="connsiteX5" fmla="*/ 3444699 w 9535674"/>
              <a:gd name="connsiteY5" fmla="*/ 6874933 h 8196837"/>
              <a:gd name="connsiteX6" fmla="*/ 0 w 9535674"/>
              <a:gd name="connsiteY6" fmla="*/ 3429000 h 8196837"/>
              <a:gd name="connsiteX0" fmla="*/ 0 w 9535674"/>
              <a:gd name="connsiteY0" fmla="*/ 3429000 h 8196837"/>
              <a:gd name="connsiteX1" fmla="*/ 3425145 w 9535674"/>
              <a:gd name="connsiteY1" fmla="*/ 0 h 8196837"/>
              <a:gd name="connsiteX2" fmla="*/ 6111195 w 9535674"/>
              <a:gd name="connsiteY2" fmla="*/ 0 h 8196837"/>
              <a:gd name="connsiteX3" fmla="*/ 9535674 w 9535674"/>
              <a:gd name="connsiteY3" fmla="*/ 3429000 h 8196837"/>
              <a:gd name="connsiteX4" fmla="*/ 6108877 w 9535674"/>
              <a:gd name="connsiteY4" fmla="*/ 6852356 h 8196837"/>
              <a:gd name="connsiteX5" fmla="*/ 4767837 w 9535674"/>
              <a:gd name="connsiteY5" fmla="*/ 8196837 h 8196837"/>
              <a:gd name="connsiteX6" fmla="*/ 3444699 w 9535674"/>
              <a:gd name="connsiteY6" fmla="*/ 6874933 h 8196837"/>
              <a:gd name="connsiteX7" fmla="*/ 0 w 9535674"/>
              <a:gd name="connsiteY7" fmla="*/ 3429000 h 8196837"/>
              <a:gd name="connsiteX0" fmla="*/ 0 w 9535674"/>
              <a:gd name="connsiteY0" fmla="*/ 3429000 h 6874933"/>
              <a:gd name="connsiteX1" fmla="*/ 3425145 w 9535674"/>
              <a:gd name="connsiteY1" fmla="*/ 0 h 6874933"/>
              <a:gd name="connsiteX2" fmla="*/ 6111195 w 9535674"/>
              <a:gd name="connsiteY2" fmla="*/ 0 h 6874933"/>
              <a:gd name="connsiteX3" fmla="*/ 9535674 w 9535674"/>
              <a:gd name="connsiteY3" fmla="*/ 3429000 h 6874933"/>
              <a:gd name="connsiteX4" fmla="*/ 6108877 w 9535674"/>
              <a:gd name="connsiteY4" fmla="*/ 6852356 h 6874933"/>
              <a:gd name="connsiteX5" fmla="*/ 3444699 w 9535674"/>
              <a:gd name="connsiteY5" fmla="*/ 6874933 h 6874933"/>
              <a:gd name="connsiteX6" fmla="*/ 0 w 9535674"/>
              <a:gd name="connsiteY6" fmla="*/ 3429000 h 6874933"/>
              <a:gd name="connsiteX0" fmla="*/ 0 w 9535674"/>
              <a:gd name="connsiteY0" fmla="*/ 3429000 h 6874933"/>
              <a:gd name="connsiteX1" fmla="*/ 3425145 w 9535674"/>
              <a:gd name="connsiteY1" fmla="*/ 0 h 6874933"/>
              <a:gd name="connsiteX2" fmla="*/ 6111195 w 9535674"/>
              <a:gd name="connsiteY2" fmla="*/ 0 h 6874933"/>
              <a:gd name="connsiteX3" fmla="*/ 9535674 w 9535674"/>
              <a:gd name="connsiteY3" fmla="*/ 3429000 h 6874933"/>
              <a:gd name="connsiteX4" fmla="*/ 6097588 w 9535674"/>
              <a:gd name="connsiteY4" fmla="*/ 6852356 h 6874933"/>
              <a:gd name="connsiteX5" fmla="*/ 3444699 w 9535674"/>
              <a:gd name="connsiteY5" fmla="*/ 6874933 h 6874933"/>
              <a:gd name="connsiteX6" fmla="*/ 0 w 9535674"/>
              <a:gd name="connsiteY6" fmla="*/ 3429000 h 6874933"/>
              <a:gd name="connsiteX0" fmla="*/ 0 w 9535674"/>
              <a:gd name="connsiteY0" fmla="*/ 3429000 h 6886222"/>
              <a:gd name="connsiteX1" fmla="*/ 3425145 w 9535674"/>
              <a:gd name="connsiteY1" fmla="*/ 0 h 6886222"/>
              <a:gd name="connsiteX2" fmla="*/ 6111195 w 9535674"/>
              <a:gd name="connsiteY2" fmla="*/ 0 h 6886222"/>
              <a:gd name="connsiteX3" fmla="*/ 9535674 w 9535674"/>
              <a:gd name="connsiteY3" fmla="*/ 3429000 h 6886222"/>
              <a:gd name="connsiteX4" fmla="*/ 6063721 w 9535674"/>
              <a:gd name="connsiteY4" fmla="*/ 6886222 h 6886222"/>
              <a:gd name="connsiteX5" fmla="*/ 3444699 w 9535674"/>
              <a:gd name="connsiteY5" fmla="*/ 6874933 h 6886222"/>
              <a:gd name="connsiteX6" fmla="*/ 0 w 9535674"/>
              <a:gd name="connsiteY6" fmla="*/ 3429000 h 6886222"/>
              <a:gd name="connsiteX0" fmla="*/ 0 w 9535674"/>
              <a:gd name="connsiteY0" fmla="*/ 3429000 h 6874933"/>
              <a:gd name="connsiteX1" fmla="*/ 3425145 w 9535674"/>
              <a:gd name="connsiteY1" fmla="*/ 0 h 6874933"/>
              <a:gd name="connsiteX2" fmla="*/ 6111195 w 9535674"/>
              <a:gd name="connsiteY2" fmla="*/ 0 h 6874933"/>
              <a:gd name="connsiteX3" fmla="*/ 9535674 w 9535674"/>
              <a:gd name="connsiteY3" fmla="*/ 3429000 h 6874933"/>
              <a:gd name="connsiteX4" fmla="*/ 6061250 w 9535674"/>
              <a:gd name="connsiteY4" fmla="*/ 6861508 h 6874933"/>
              <a:gd name="connsiteX5" fmla="*/ 3444699 w 9535674"/>
              <a:gd name="connsiteY5" fmla="*/ 6874933 h 6874933"/>
              <a:gd name="connsiteX6" fmla="*/ 0 w 9535674"/>
              <a:gd name="connsiteY6" fmla="*/ 3429000 h 6874933"/>
              <a:gd name="connsiteX0" fmla="*/ 0 w 9535674"/>
              <a:gd name="connsiteY0" fmla="*/ 3429000 h 6874933"/>
              <a:gd name="connsiteX1" fmla="*/ 3425145 w 9535674"/>
              <a:gd name="connsiteY1" fmla="*/ 0 h 6874933"/>
              <a:gd name="connsiteX2" fmla="*/ 6111195 w 9535674"/>
              <a:gd name="connsiteY2" fmla="*/ 0 h 6874933"/>
              <a:gd name="connsiteX3" fmla="*/ 9535674 w 9535674"/>
              <a:gd name="connsiteY3" fmla="*/ 3429000 h 6874933"/>
              <a:gd name="connsiteX4" fmla="*/ 6095849 w 9535674"/>
              <a:gd name="connsiteY4" fmla="*/ 6854094 h 6874933"/>
              <a:gd name="connsiteX5" fmla="*/ 3444699 w 9535674"/>
              <a:gd name="connsiteY5" fmla="*/ 6874933 h 6874933"/>
              <a:gd name="connsiteX6" fmla="*/ 0 w 9535674"/>
              <a:gd name="connsiteY6" fmla="*/ 3429000 h 6874933"/>
              <a:gd name="connsiteX0" fmla="*/ 0 w 9535674"/>
              <a:gd name="connsiteY0" fmla="*/ 3429000 h 6860105"/>
              <a:gd name="connsiteX1" fmla="*/ 3425145 w 9535674"/>
              <a:gd name="connsiteY1" fmla="*/ 0 h 6860105"/>
              <a:gd name="connsiteX2" fmla="*/ 6111195 w 9535674"/>
              <a:gd name="connsiteY2" fmla="*/ 0 h 6860105"/>
              <a:gd name="connsiteX3" fmla="*/ 9535674 w 9535674"/>
              <a:gd name="connsiteY3" fmla="*/ 3429000 h 6860105"/>
              <a:gd name="connsiteX4" fmla="*/ 6095849 w 9535674"/>
              <a:gd name="connsiteY4" fmla="*/ 6854094 h 6860105"/>
              <a:gd name="connsiteX5" fmla="*/ 3442228 w 9535674"/>
              <a:gd name="connsiteY5" fmla="*/ 6860105 h 6860105"/>
              <a:gd name="connsiteX6" fmla="*/ 0 w 9535674"/>
              <a:gd name="connsiteY6" fmla="*/ 3429000 h 6860105"/>
              <a:gd name="connsiteX0" fmla="*/ 0 w 6111195"/>
              <a:gd name="connsiteY0" fmla="*/ 3429000 h 6860105"/>
              <a:gd name="connsiteX1" fmla="*/ 3425145 w 6111195"/>
              <a:gd name="connsiteY1" fmla="*/ 0 h 6860105"/>
              <a:gd name="connsiteX2" fmla="*/ 6111195 w 6111195"/>
              <a:gd name="connsiteY2" fmla="*/ 0 h 6860105"/>
              <a:gd name="connsiteX3" fmla="*/ 6095849 w 6111195"/>
              <a:gd name="connsiteY3" fmla="*/ 6854094 h 6860105"/>
              <a:gd name="connsiteX4" fmla="*/ 3442228 w 6111195"/>
              <a:gd name="connsiteY4" fmla="*/ 6860105 h 6860105"/>
              <a:gd name="connsiteX5" fmla="*/ 0 w 6111195"/>
              <a:gd name="connsiteY5" fmla="*/ 3429000 h 6860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11195" h="6860105">
                <a:moveTo>
                  <a:pt x="0" y="3429000"/>
                </a:moveTo>
                <a:lnTo>
                  <a:pt x="3425145" y="0"/>
                </a:lnTo>
                <a:lnTo>
                  <a:pt x="6111195" y="0"/>
                </a:lnTo>
                <a:cubicBezTo>
                  <a:pt x="6106080" y="2284698"/>
                  <a:pt x="6100964" y="4569396"/>
                  <a:pt x="6095849" y="6854094"/>
                </a:cubicBezTo>
                <a:lnTo>
                  <a:pt x="3442228" y="6860105"/>
                </a:lnTo>
                <a:lnTo>
                  <a:pt x="0" y="3429000"/>
                </a:lnTo>
                <a:close/>
              </a:path>
            </a:pathLst>
          </a:custGeom>
          <a:solidFill>
            <a:schemeClr val="bg1">
              <a:lumMod val="95000"/>
            </a:schemeClr>
          </a:solidFill>
        </p:spPr>
        <p:txBody>
          <a:bodyPr anchor="ctr"/>
          <a:lstStyle>
            <a:lvl1pPr marL="0" indent="0" algn="ctr">
              <a:buFontTx/>
              <a:buNone/>
              <a:defRPr/>
            </a:lvl1pPr>
          </a:lstStyle>
          <a:p>
            <a:endParaRPr lang="en-IN"/>
          </a:p>
        </p:txBody>
      </p:sp>
    </p:spTree>
    <p:extLst>
      <p:ext uri="{BB962C8B-B14F-4D97-AF65-F5344CB8AC3E}">
        <p14:creationId xmlns:p14="http://schemas.microsoft.com/office/powerpoint/2010/main" val="29405796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ockup">
    <p:bg>
      <p:bgPr>
        <a:gradFill>
          <a:gsLst>
            <a:gs pos="5000">
              <a:schemeClr val="accent4"/>
            </a:gs>
            <a:gs pos="100000">
              <a:schemeClr val="accent5"/>
            </a:gs>
          </a:gsLst>
          <a:lin ang="2700000" scaled="1"/>
        </a:gradFill>
        <a:effectLst/>
      </p:bgPr>
    </p:bg>
    <p:spTree>
      <p:nvGrpSpPr>
        <p:cNvPr id="1" name=""/>
        <p:cNvGrpSpPr/>
        <p:nvPr/>
      </p:nvGrpSpPr>
      <p:grpSpPr>
        <a:xfrm>
          <a:off x="0" y="0"/>
          <a:ext cx="0" cy="0"/>
          <a:chOff x="0" y="0"/>
          <a:chExt cx="0" cy="0"/>
        </a:xfrm>
      </p:grpSpPr>
      <p:sp>
        <p:nvSpPr>
          <p:cNvPr id="13" name="Diamond 12">
            <a:extLst>
              <a:ext uri="{FF2B5EF4-FFF2-40B4-BE49-F238E27FC236}">
                <a16:creationId xmlns:a16="http://schemas.microsoft.com/office/drawing/2014/main" xmlns="" id="{E4973F43-2A8D-46DA-8FB2-E077D384393F}"/>
              </a:ext>
            </a:extLst>
          </p:cNvPr>
          <p:cNvSpPr/>
          <p:nvPr userDrawn="1"/>
        </p:nvSpPr>
        <p:spPr>
          <a:xfrm>
            <a:off x="11057533" y="359431"/>
            <a:ext cx="522110" cy="522110"/>
          </a:xfrm>
          <a:prstGeom prst="diamond">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noAutofit/>
          </a:bodyPr>
          <a:lstStyle>
            <a:lvl1pPr>
              <a:defRPr sz="3600">
                <a:solidFill>
                  <a:schemeClr val="bg1"/>
                </a:solidFill>
              </a:defRPr>
            </a:lvl1pPr>
          </a:lstStyle>
          <a:p>
            <a:r>
              <a:rPr lang="en-US" dirty="0"/>
              <a:t>Click to edit Master title style</a:t>
            </a:r>
          </a:p>
        </p:txBody>
      </p:sp>
      <p:sp>
        <p:nvSpPr>
          <p:cNvPr id="4" name="Footer Placeholder 3"/>
          <p:cNvSpPr>
            <a:spLocks noGrp="1"/>
          </p:cNvSpPr>
          <p:nvPr>
            <p:ph type="ftr" sz="quarter" idx="11"/>
          </p:nvPr>
        </p:nvSpPr>
        <p:spPr>
          <a:xfrm>
            <a:off x="3539348" y="6291034"/>
            <a:ext cx="5110130" cy="365125"/>
          </a:xfrm>
        </p:spPr>
        <p:txBody>
          <a:bodyPr/>
          <a:lstStyle>
            <a:lvl1pPr algn="ctr">
              <a:defRPr sz="13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companyname.com</a:t>
            </a:r>
            <a:endParaRPr lang="en-US" dirty="0"/>
          </a:p>
        </p:txBody>
      </p:sp>
      <p:cxnSp>
        <p:nvCxnSpPr>
          <p:cNvPr id="7" name="Straight Connector 6">
            <a:extLst>
              <a:ext uri="{FF2B5EF4-FFF2-40B4-BE49-F238E27FC236}">
                <a16:creationId xmlns:a16="http://schemas.microsoft.com/office/drawing/2014/main" xmlns="" id="{78C5BB68-63BE-4133-B93A-26D74F70393C}"/>
              </a:ext>
            </a:extLst>
          </p:cNvPr>
          <p:cNvCxnSpPr/>
          <p:nvPr userDrawn="1"/>
        </p:nvCxnSpPr>
        <p:spPr>
          <a:xfrm>
            <a:off x="765820" y="985922"/>
            <a:ext cx="864096"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a:xfrm>
            <a:off x="11062964" y="359888"/>
            <a:ext cx="516420" cy="522110"/>
          </a:xfrm>
        </p:spPr>
        <p:txBody>
          <a:bodyPr lIns="0" tIns="0" rIns="0" bIns="0" anchor="ctr" anchorCtr="1"/>
          <a:lstStyle>
            <a:lvl1pPr>
              <a:defRPr sz="13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fld id="{96E69268-9C8B-4EBF-A9EE-DC5DC2D48DC3}" type="slidenum">
              <a:rPr lang="en-US" smtClean="0"/>
              <a:pPr/>
              <a:t>‹N°›</a:t>
            </a:fld>
            <a:endParaRPr lang="en-US" dirty="0"/>
          </a:p>
        </p:txBody>
      </p:sp>
      <p:grpSp>
        <p:nvGrpSpPr>
          <p:cNvPr id="12" name="Group 11">
            <a:extLst>
              <a:ext uri="{FF2B5EF4-FFF2-40B4-BE49-F238E27FC236}">
                <a16:creationId xmlns:a16="http://schemas.microsoft.com/office/drawing/2014/main" xmlns="" id="{E902C626-C53F-407E-96FB-80FAB11371E0}"/>
              </a:ext>
            </a:extLst>
          </p:cNvPr>
          <p:cNvGrpSpPr/>
          <p:nvPr userDrawn="1"/>
        </p:nvGrpSpPr>
        <p:grpSpPr>
          <a:xfrm>
            <a:off x="765820" y="6473596"/>
            <a:ext cx="10810529" cy="0"/>
            <a:chOff x="765820" y="6453336"/>
            <a:chExt cx="10810529" cy="0"/>
          </a:xfrm>
        </p:grpSpPr>
        <p:cxnSp>
          <p:nvCxnSpPr>
            <p:cNvPr id="10" name="Straight Connector 9">
              <a:extLst>
                <a:ext uri="{FF2B5EF4-FFF2-40B4-BE49-F238E27FC236}">
                  <a16:creationId xmlns:a16="http://schemas.microsoft.com/office/drawing/2014/main" xmlns="" id="{598359EE-D792-4018-9297-434F84B6A10E}"/>
                </a:ext>
              </a:extLst>
            </p:cNvPr>
            <p:cNvCxnSpPr/>
            <p:nvPr userDrawn="1"/>
          </p:nvCxnSpPr>
          <p:spPr>
            <a:xfrm flipH="1">
              <a:off x="765820" y="6453336"/>
              <a:ext cx="4176464" cy="0"/>
            </a:xfrm>
            <a:prstGeom prst="line">
              <a:avLst/>
            </a:prstGeom>
            <a:ln>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xmlns="" id="{A5B62C18-9C61-493A-B1F4-C0B177EE31A0}"/>
                </a:ext>
              </a:extLst>
            </p:cNvPr>
            <p:cNvCxnSpPr/>
            <p:nvPr userDrawn="1"/>
          </p:nvCxnSpPr>
          <p:spPr>
            <a:xfrm flipH="1">
              <a:off x="7399885" y="6453336"/>
              <a:ext cx="4176464" cy="0"/>
            </a:xfrm>
            <a:prstGeom prst="line">
              <a:avLst/>
            </a:prstGeom>
            <a:ln>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253009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Mockup">
    <p:bg>
      <p:bgPr>
        <a:gradFill>
          <a:gsLst>
            <a:gs pos="5000">
              <a:schemeClr val="accent3"/>
            </a:gs>
            <a:gs pos="100000">
              <a:schemeClr val="accent5"/>
            </a:gs>
          </a:gsLst>
          <a:lin ang="2700000" scaled="1"/>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19343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act Us">
    <p:bg>
      <p:bgPr>
        <a:solidFill>
          <a:schemeClr val="bg1"/>
        </a:solidFill>
        <a:effectLst/>
      </p:bgPr>
    </p:bg>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xmlns="" id="{0695BF93-A27D-4025-B5BB-F611D1E5C305}"/>
              </a:ext>
            </a:extLst>
          </p:cNvPr>
          <p:cNvSpPr>
            <a:spLocks noGrp="1"/>
          </p:cNvSpPr>
          <p:nvPr>
            <p:ph type="pic" sz="quarter" idx="10"/>
          </p:nvPr>
        </p:nvSpPr>
        <p:spPr>
          <a:xfrm>
            <a:off x="0" y="0"/>
            <a:ext cx="12188825" cy="6858000"/>
          </a:xfrm>
        </p:spPr>
        <p:txBody>
          <a:bodyPr anchor="ctr">
            <a:normAutofit/>
          </a:bodyPr>
          <a:lstStyle>
            <a:lvl1pPr marL="0" indent="0" algn="ctr">
              <a:buFontTx/>
              <a:buNone/>
              <a:defRPr sz="2800">
                <a:solidFill>
                  <a:schemeClr val="tx1">
                    <a:lumMod val="75000"/>
                    <a:lumOff val="25000"/>
                  </a:schemeClr>
                </a:solidFill>
                <a:latin typeface="Arial" panose="020B0604020202020204" pitchFamily="34" charset="0"/>
                <a:cs typeface="Arial" panose="020B0604020202020204" pitchFamily="34" charset="0"/>
              </a:defRPr>
            </a:lvl1pPr>
          </a:lstStyle>
          <a:p>
            <a:endParaRPr lang="en-IN"/>
          </a:p>
        </p:txBody>
      </p:sp>
    </p:spTree>
    <p:extLst>
      <p:ext uri="{BB962C8B-B14F-4D97-AF65-F5344CB8AC3E}">
        <p14:creationId xmlns:p14="http://schemas.microsoft.com/office/powerpoint/2010/main" val="25614286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49"/>
            <a:ext cx="4010039"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5492" y="273052"/>
            <a:ext cx="6813892"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3" y="1435102"/>
            <a:ext cx="4010039"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11/17/2019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‹N°›</a:t>
            </a:fld>
            <a:endParaRPr lang="en-US"/>
          </a:p>
        </p:txBody>
      </p:sp>
    </p:spTree>
    <p:extLst>
      <p:ext uri="{BB962C8B-B14F-4D97-AF65-F5344CB8AC3E}">
        <p14:creationId xmlns:p14="http://schemas.microsoft.com/office/powerpoint/2010/main" val="11290817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endParaRPr lang="en-US"/>
          </a:p>
        </p:txBody>
      </p:sp>
      <p:sp>
        <p:nvSpPr>
          <p:cNvPr id="4" name="Text Placeholder 3"/>
          <p:cNvSpPr>
            <a:spLocks noGrp="1"/>
          </p:cNvSpPr>
          <p:nvPr>
            <p:ph type="body" sz="half" idx="2"/>
          </p:nvPr>
        </p:nvSpPr>
        <p:spPr>
          <a:xfrm>
            <a:off x="2389095" y="5367338"/>
            <a:ext cx="7313295"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11/17/2019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‹N°›</a:t>
            </a:fld>
            <a:endParaRPr lang="en-US"/>
          </a:p>
        </p:txBody>
      </p:sp>
    </p:spTree>
    <p:extLst>
      <p:ext uri="{BB962C8B-B14F-4D97-AF65-F5344CB8AC3E}">
        <p14:creationId xmlns:p14="http://schemas.microsoft.com/office/powerpoint/2010/main" val="3753814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6"/>
            <a:ext cx="10360501" cy="1470025"/>
          </a:xfr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11/17/2019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‹N°›</a:t>
            </a:fld>
            <a:endParaRPr lang="en-US"/>
          </a:p>
        </p:txBody>
      </p:sp>
    </p:spTree>
    <p:extLst>
      <p:ext uri="{BB962C8B-B14F-4D97-AF65-F5344CB8AC3E}">
        <p14:creationId xmlns:p14="http://schemas.microsoft.com/office/powerpoint/2010/main" val="39577184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‹N°›</a:t>
            </a:fld>
            <a:endParaRPr lang="en-US"/>
          </a:p>
        </p:txBody>
      </p:sp>
    </p:spTree>
    <p:extLst>
      <p:ext uri="{BB962C8B-B14F-4D97-AF65-F5344CB8AC3E}">
        <p14:creationId xmlns:p14="http://schemas.microsoft.com/office/powerpoint/2010/main" val="39841580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39"/>
            <a:ext cx="2742486"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39"/>
            <a:ext cx="802431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‹N°›</a:t>
            </a:fld>
            <a:endParaRPr lang="en-US"/>
          </a:p>
        </p:txBody>
      </p:sp>
    </p:spTree>
    <p:extLst>
      <p:ext uri="{BB962C8B-B14F-4D97-AF65-F5344CB8AC3E}">
        <p14:creationId xmlns:p14="http://schemas.microsoft.com/office/powerpoint/2010/main" val="535022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‹N°›</a:t>
            </a:fld>
            <a:endParaRPr lang="en-US"/>
          </a:p>
        </p:txBody>
      </p:sp>
    </p:spTree>
    <p:extLst>
      <p:ext uri="{BB962C8B-B14F-4D97-AF65-F5344CB8AC3E}">
        <p14:creationId xmlns:p14="http://schemas.microsoft.com/office/powerpoint/2010/main" val="351923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1"/>
            <a:ext cx="10360501" cy="1362075"/>
          </a:xfrm>
        </p:spPr>
        <p:txBody>
          <a:bodyPr anchor="t"/>
          <a:lstStyle>
            <a:lvl1pPr algn="l">
              <a:defRPr sz="5300" b="1" cap="all"/>
            </a:lvl1pPr>
          </a:lstStyle>
          <a:p>
            <a:r>
              <a:rPr lang="en-US"/>
              <a:t>Click to edit Master title style</a:t>
            </a:r>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700">
                <a:solidFill>
                  <a:schemeClr val="tx1">
                    <a:tint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5404F2-BE9A-4460-8815-8F645183555F}" type="datetimeFigureOut">
              <a:rPr lang="en-US" smtClean="0"/>
              <a:pPr/>
              <a:t>11/17/2019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‹N°›</a:t>
            </a:fld>
            <a:endParaRPr lang="en-US"/>
          </a:p>
        </p:txBody>
      </p:sp>
    </p:spTree>
    <p:extLst>
      <p:ext uri="{BB962C8B-B14F-4D97-AF65-F5344CB8AC3E}">
        <p14:creationId xmlns:p14="http://schemas.microsoft.com/office/powerpoint/2010/main" val="2118170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441"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pPr/>
              <a:t>11/17/2019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‹N°›</a:t>
            </a:fld>
            <a:endParaRPr lang="en-US"/>
          </a:p>
        </p:txBody>
      </p:sp>
    </p:spTree>
    <p:extLst>
      <p:ext uri="{BB962C8B-B14F-4D97-AF65-F5344CB8AC3E}">
        <p14:creationId xmlns:p14="http://schemas.microsoft.com/office/powerpoint/2010/main" val="305318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1" y="1535113"/>
            <a:ext cx="5385514"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6" y="1535113"/>
            <a:ext cx="5387630"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1756" y="2174875"/>
            <a:ext cx="5387630"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pPr/>
              <a:t>11/17/2019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‹N°›</a:t>
            </a:fld>
            <a:endParaRPr lang="en-US"/>
          </a:p>
        </p:txBody>
      </p:sp>
    </p:spTree>
    <p:extLst>
      <p:ext uri="{BB962C8B-B14F-4D97-AF65-F5344CB8AC3E}">
        <p14:creationId xmlns:p14="http://schemas.microsoft.com/office/powerpoint/2010/main" val="795899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4" name="Footer Placeholder 3"/>
          <p:cNvSpPr>
            <a:spLocks noGrp="1"/>
          </p:cNvSpPr>
          <p:nvPr>
            <p:ph type="ftr" sz="quarter" idx="11"/>
          </p:nvPr>
        </p:nvSpPr>
        <p:spPr>
          <a:xfrm>
            <a:off x="3539348" y="6291034"/>
            <a:ext cx="5110130" cy="365125"/>
          </a:xfrm>
        </p:spPr>
        <p:txBody>
          <a:bodyPr/>
          <a:lstStyle>
            <a:lvl1pPr algn="ctr">
              <a:defRPr sz="13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companyname.com</a:t>
            </a:r>
            <a:endParaRPr lang="en-US" dirty="0"/>
          </a:p>
        </p:txBody>
      </p:sp>
      <p:cxnSp>
        <p:nvCxnSpPr>
          <p:cNvPr id="7" name="Straight Connector 6">
            <a:extLst>
              <a:ext uri="{FF2B5EF4-FFF2-40B4-BE49-F238E27FC236}">
                <a16:creationId xmlns:a16="http://schemas.microsoft.com/office/drawing/2014/main" xmlns="" id="{78C5BB68-63BE-4133-B93A-26D74F70393C}"/>
              </a:ext>
            </a:extLst>
          </p:cNvPr>
          <p:cNvCxnSpPr/>
          <p:nvPr userDrawn="1"/>
        </p:nvCxnSpPr>
        <p:spPr>
          <a:xfrm>
            <a:off x="765820" y="985922"/>
            <a:ext cx="864096"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a:xfrm>
            <a:off x="11062964" y="359888"/>
            <a:ext cx="516420" cy="522110"/>
          </a:xfrm>
        </p:spPr>
        <p:txBody>
          <a:bodyPr lIns="0" tIns="0" rIns="0" bIns="0" anchor="ctr" anchorCtr="1"/>
          <a:lstStyle>
            <a:lvl1pPr>
              <a:defRPr sz="13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fld id="{96E69268-9C8B-4EBF-A9EE-DC5DC2D48DC3}" type="slidenum">
              <a:rPr lang="en-US" smtClean="0"/>
              <a:pPr/>
              <a:t>‹N°›</a:t>
            </a:fld>
            <a:endParaRPr lang="en-US" dirty="0"/>
          </a:p>
        </p:txBody>
      </p:sp>
      <p:sp>
        <p:nvSpPr>
          <p:cNvPr id="13" name="Diamond 12">
            <a:extLst>
              <a:ext uri="{FF2B5EF4-FFF2-40B4-BE49-F238E27FC236}">
                <a16:creationId xmlns:a16="http://schemas.microsoft.com/office/drawing/2014/main" xmlns="" id="{E4973F43-2A8D-46DA-8FB2-E077D384393F}"/>
              </a:ext>
            </a:extLst>
          </p:cNvPr>
          <p:cNvSpPr/>
          <p:nvPr userDrawn="1"/>
        </p:nvSpPr>
        <p:spPr>
          <a:xfrm>
            <a:off x="11057533" y="359431"/>
            <a:ext cx="522110" cy="522110"/>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4" name="Group 33">
            <a:extLst>
              <a:ext uri="{FF2B5EF4-FFF2-40B4-BE49-F238E27FC236}">
                <a16:creationId xmlns:a16="http://schemas.microsoft.com/office/drawing/2014/main" xmlns="" id="{FF26A855-D2C8-4657-852A-1144FF2C76FD}"/>
              </a:ext>
            </a:extLst>
          </p:cNvPr>
          <p:cNvGrpSpPr/>
          <p:nvPr userDrawn="1"/>
        </p:nvGrpSpPr>
        <p:grpSpPr>
          <a:xfrm>
            <a:off x="765820" y="6473596"/>
            <a:ext cx="10810529" cy="0"/>
            <a:chOff x="765820" y="6453336"/>
            <a:chExt cx="10810529" cy="0"/>
          </a:xfrm>
        </p:grpSpPr>
        <p:cxnSp>
          <p:nvCxnSpPr>
            <p:cNvPr id="35" name="Straight Connector 34">
              <a:extLst>
                <a:ext uri="{FF2B5EF4-FFF2-40B4-BE49-F238E27FC236}">
                  <a16:creationId xmlns:a16="http://schemas.microsoft.com/office/drawing/2014/main" xmlns="" id="{8F86ECE5-BEBF-4B8E-B5AC-3D7902444F17}"/>
                </a:ext>
              </a:extLst>
            </p:cNvPr>
            <p:cNvCxnSpPr/>
            <p:nvPr userDrawn="1"/>
          </p:nvCxnSpPr>
          <p:spPr>
            <a:xfrm flipH="1">
              <a:off x="765820" y="6453336"/>
              <a:ext cx="417646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xmlns="" id="{1DE7DEAD-E565-41EC-A7FE-3210F6139698}"/>
                </a:ext>
              </a:extLst>
            </p:cNvPr>
            <p:cNvCxnSpPr/>
            <p:nvPr userDrawn="1"/>
          </p:nvCxnSpPr>
          <p:spPr>
            <a:xfrm flipH="1">
              <a:off x="7399885" y="6453336"/>
              <a:ext cx="417646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2987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539348" y="6291034"/>
            <a:ext cx="5110130" cy="365125"/>
          </a:xfrm>
        </p:spPr>
        <p:txBody>
          <a:bodyPr/>
          <a:lstStyle>
            <a:lvl1pPr algn="ctr">
              <a:defRPr sz="13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companyname.com</a:t>
            </a:r>
            <a:endParaRPr lang="en-US" dirty="0"/>
          </a:p>
        </p:txBody>
      </p:sp>
      <p:sp>
        <p:nvSpPr>
          <p:cNvPr id="5" name="Slide Number Placeholder 4"/>
          <p:cNvSpPr>
            <a:spLocks noGrp="1"/>
          </p:cNvSpPr>
          <p:nvPr>
            <p:ph type="sldNum" sz="quarter" idx="12"/>
          </p:nvPr>
        </p:nvSpPr>
        <p:spPr>
          <a:xfrm>
            <a:off x="11062964" y="359888"/>
            <a:ext cx="516420" cy="522110"/>
          </a:xfrm>
        </p:spPr>
        <p:txBody>
          <a:bodyPr lIns="0" tIns="0" rIns="0" bIns="0" anchor="ctr" anchorCtr="1"/>
          <a:lstStyle>
            <a:lvl1pPr>
              <a:defRPr sz="13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fld id="{96E69268-9C8B-4EBF-A9EE-DC5DC2D48DC3}" type="slidenum">
              <a:rPr lang="en-US" smtClean="0"/>
              <a:pPr/>
              <a:t>‹N°›</a:t>
            </a:fld>
            <a:endParaRPr lang="en-US" dirty="0"/>
          </a:p>
        </p:txBody>
      </p:sp>
      <p:sp>
        <p:nvSpPr>
          <p:cNvPr id="13" name="Diamond 12">
            <a:extLst>
              <a:ext uri="{FF2B5EF4-FFF2-40B4-BE49-F238E27FC236}">
                <a16:creationId xmlns:a16="http://schemas.microsoft.com/office/drawing/2014/main" xmlns="" id="{E4973F43-2A8D-46DA-8FB2-E077D384393F}"/>
              </a:ext>
            </a:extLst>
          </p:cNvPr>
          <p:cNvSpPr/>
          <p:nvPr userDrawn="1"/>
        </p:nvSpPr>
        <p:spPr>
          <a:xfrm>
            <a:off x="11057533" y="359431"/>
            <a:ext cx="522110" cy="522110"/>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4" name="Group 33">
            <a:extLst>
              <a:ext uri="{FF2B5EF4-FFF2-40B4-BE49-F238E27FC236}">
                <a16:creationId xmlns:a16="http://schemas.microsoft.com/office/drawing/2014/main" xmlns="" id="{FF26A855-D2C8-4657-852A-1144FF2C76FD}"/>
              </a:ext>
            </a:extLst>
          </p:cNvPr>
          <p:cNvGrpSpPr/>
          <p:nvPr userDrawn="1"/>
        </p:nvGrpSpPr>
        <p:grpSpPr>
          <a:xfrm>
            <a:off x="765820" y="6473596"/>
            <a:ext cx="10810529" cy="0"/>
            <a:chOff x="765820" y="6453336"/>
            <a:chExt cx="10810529" cy="0"/>
          </a:xfrm>
        </p:grpSpPr>
        <p:cxnSp>
          <p:nvCxnSpPr>
            <p:cNvPr id="35" name="Straight Connector 34">
              <a:extLst>
                <a:ext uri="{FF2B5EF4-FFF2-40B4-BE49-F238E27FC236}">
                  <a16:creationId xmlns:a16="http://schemas.microsoft.com/office/drawing/2014/main" xmlns="" id="{8F86ECE5-BEBF-4B8E-B5AC-3D7902444F17}"/>
                </a:ext>
              </a:extLst>
            </p:cNvPr>
            <p:cNvCxnSpPr/>
            <p:nvPr userDrawn="1"/>
          </p:nvCxnSpPr>
          <p:spPr>
            <a:xfrm flipH="1">
              <a:off x="765820" y="6453336"/>
              <a:ext cx="417646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xmlns="" id="{1DE7DEAD-E565-41EC-A7FE-3210F6139698}"/>
                </a:ext>
              </a:extLst>
            </p:cNvPr>
            <p:cNvCxnSpPr/>
            <p:nvPr userDrawn="1"/>
          </p:nvCxnSpPr>
          <p:spPr>
            <a:xfrm flipH="1">
              <a:off x="7399885" y="6453336"/>
              <a:ext cx="417646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90080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4" name="Footer Placeholder 3"/>
          <p:cNvSpPr>
            <a:spLocks noGrp="1"/>
          </p:cNvSpPr>
          <p:nvPr>
            <p:ph type="ftr" sz="quarter" idx="11"/>
          </p:nvPr>
        </p:nvSpPr>
        <p:spPr>
          <a:xfrm>
            <a:off x="3539348" y="6291034"/>
            <a:ext cx="5110130" cy="365125"/>
          </a:xfrm>
        </p:spPr>
        <p:txBody>
          <a:bodyPr/>
          <a:lstStyle>
            <a:lvl1pPr algn="ctr">
              <a:defRPr sz="13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companyname.com</a:t>
            </a:r>
            <a:endParaRPr lang="en-US" dirty="0"/>
          </a:p>
        </p:txBody>
      </p:sp>
      <p:cxnSp>
        <p:nvCxnSpPr>
          <p:cNvPr id="7" name="Straight Connector 6">
            <a:extLst>
              <a:ext uri="{FF2B5EF4-FFF2-40B4-BE49-F238E27FC236}">
                <a16:creationId xmlns:a16="http://schemas.microsoft.com/office/drawing/2014/main" xmlns="" id="{78C5BB68-63BE-4133-B93A-26D74F70393C}"/>
              </a:ext>
            </a:extLst>
          </p:cNvPr>
          <p:cNvCxnSpPr/>
          <p:nvPr userDrawn="1"/>
        </p:nvCxnSpPr>
        <p:spPr>
          <a:xfrm>
            <a:off x="765820" y="985922"/>
            <a:ext cx="864096"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a:xfrm>
            <a:off x="11062964" y="359888"/>
            <a:ext cx="516420" cy="522110"/>
          </a:xfrm>
        </p:spPr>
        <p:txBody>
          <a:bodyPr lIns="0" tIns="0" rIns="0" bIns="0" anchor="ctr" anchorCtr="1"/>
          <a:lstStyle>
            <a:lvl1pPr>
              <a:defRPr sz="13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fld id="{96E69268-9C8B-4EBF-A9EE-DC5DC2D48DC3}" type="slidenum">
              <a:rPr lang="en-US" smtClean="0"/>
              <a:pPr/>
              <a:t>‹N°›</a:t>
            </a:fld>
            <a:endParaRPr lang="en-US" dirty="0"/>
          </a:p>
        </p:txBody>
      </p:sp>
      <p:grpSp>
        <p:nvGrpSpPr>
          <p:cNvPr id="12" name="Group 11">
            <a:extLst>
              <a:ext uri="{FF2B5EF4-FFF2-40B4-BE49-F238E27FC236}">
                <a16:creationId xmlns:a16="http://schemas.microsoft.com/office/drawing/2014/main" xmlns="" id="{E902C626-C53F-407E-96FB-80FAB11371E0}"/>
              </a:ext>
            </a:extLst>
          </p:cNvPr>
          <p:cNvGrpSpPr/>
          <p:nvPr userDrawn="1"/>
        </p:nvGrpSpPr>
        <p:grpSpPr>
          <a:xfrm>
            <a:off x="765820" y="6473596"/>
            <a:ext cx="10810529" cy="0"/>
            <a:chOff x="765820" y="6453336"/>
            <a:chExt cx="10810529" cy="0"/>
          </a:xfrm>
        </p:grpSpPr>
        <p:cxnSp>
          <p:nvCxnSpPr>
            <p:cNvPr id="10" name="Straight Connector 9">
              <a:extLst>
                <a:ext uri="{FF2B5EF4-FFF2-40B4-BE49-F238E27FC236}">
                  <a16:creationId xmlns:a16="http://schemas.microsoft.com/office/drawing/2014/main" xmlns="" id="{598359EE-D792-4018-9297-434F84B6A10E}"/>
                </a:ext>
              </a:extLst>
            </p:cNvPr>
            <p:cNvCxnSpPr/>
            <p:nvPr userDrawn="1"/>
          </p:nvCxnSpPr>
          <p:spPr>
            <a:xfrm flipH="1">
              <a:off x="765820" y="6453336"/>
              <a:ext cx="417646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xmlns="" id="{A5B62C18-9C61-493A-B1F4-C0B177EE31A0}"/>
                </a:ext>
              </a:extLst>
            </p:cNvPr>
            <p:cNvCxnSpPr/>
            <p:nvPr userDrawn="1"/>
          </p:nvCxnSpPr>
          <p:spPr>
            <a:xfrm flipH="1">
              <a:off x="7399885" y="6453336"/>
              <a:ext cx="417646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13" name="Diamond 12">
            <a:extLst>
              <a:ext uri="{FF2B5EF4-FFF2-40B4-BE49-F238E27FC236}">
                <a16:creationId xmlns:a16="http://schemas.microsoft.com/office/drawing/2014/main" xmlns="" id="{E4973F43-2A8D-46DA-8FB2-E077D384393F}"/>
              </a:ext>
            </a:extLst>
          </p:cNvPr>
          <p:cNvSpPr/>
          <p:nvPr userDrawn="1"/>
        </p:nvSpPr>
        <p:spPr>
          <a:xfrm>
            <a:off x="11057533" y="359431"/>
            <a:ext cx="522110" cy="522110"/>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Picture Placeholder 32">
            <a:extLst>
              <a:ext uri="{FF2B5EF4-FFF2-40B4-BE49-F238E27FC236}">
                <a16:creationId xmlns:a16="http://schemas.microsoft.com/office/drawing/2014/main" xmlns="" id="{89D12C68-5B89-4EDB-A2B3-7F8A32E8939D}"/>
              </a:ext>
            </a:extLst>
          </p:cNvPr>
          <p:cNvSpPr>
            <a:spLocks noGrp="1"/>
          </p:cNvSpPr>
          <p:nvPr>
            <p:ph type="pic" sz="quarter" idx="14"/>
          </p:nvPr>
        </p:nvSpPr>
        <p:spPr>
          <a:xfrm>
            <a:off x="1069997" y="1699355"/>
            <a:ext cx="4064282" cy="3870274"/>
          </a:xfrm>
          <a:custGeom>
            <a:avLst/>
            <a:gdLst>
              <a:gd name="connsiteX0" fmla="*/ 1196196 w 4064282"/>
              <a:gd name="connsiteY0" fmla="*/ 347059 h 3870274"/>
              <a:gd name="connsiteX1" fmla="*/ 2392391 w 4064282"/>
              <a:gd name="connsiteY1" fmla="*/ 1543254 h 3870274"/>
              <a:gd name="connsiteX2" fmla="*/ 2019056 w 4064282"/>
              <a:gd name="connsiteY2" fmla="*/ 1916589 h 3870274"/>
              <a:gd name="connsiteX3" fmla="*/ 2064605 w 4064282"/>
              <a:gd name="connsiteY3" fmla="*/ 1962138 h 3870274"/>
              <a:gd name="connsiteX4" fmla="*/ 2868087 w 4064282"/>
              <a:gd name="connsiteY4" fmla="*/ 1158656 h 3870274"/>
              <a:gd name="connsiteX5" fmla="*/ 4064282 w 4064282"/>
              <a:gd name="connsiteY5" fmla="*/ 2354851 h 3870274"/>
              <a:gd name="connsiteX6" fmla="*/ 2868087 w 4064282"/>
              <a:gd name="connsiteY6" fmla="*/ 3551045 h 3870274"/>
              <a:gd name="connsiteX7" fmla="*/ 2383834 w 4064282"/>
              <a:gd name="connsiteY7" fmla="*/ 3066793 h 3870274"/>
              <a:gd name="connsiteX8" fmla="*/ 1580352 w 4064282"/>
              <a:gd name="connsiteY8" fmla="*/ 3870274 h 3870274"/>
              <a:gd name="connsiteX9" fmla="*/ 384156 w 4064282"/>
              <a:gd name="connsiteY9" fmla="*/ 2674080 h 3870274"/>
              <a:gd name="connsiteX10" fmla="*/ 757492 w 4064282"/>
              <a:gd name="connsiteY10" fmla="*/ 2300745 h 3870274"/>
              <a:gd name="connsiteX11" fmla="*/ 0 w 4064282"/>
              <a:gd name="connsiteY11" fmla="*/ 1543254 h 3870274"/>
              <a:gd name="connsiteX12" fmla="*/ 2443501 w 4064282"/>
              <a:gd name="connsiteY12" fmla="*/ 0 h 3870274"/>
              <a:gd name="connsiteX13" fmla="*/ 3197460 w 4064282"/>
              <a:gd name="connsiteY13" fmla="*/ 753959 h 3870274"/>
              <a:gd name="connsiteX14" fmla="*/ 2443501 w 4064282"/>
              <a:gd name="connsiteY14" fmla="*/ 1507917 h 3870274"/>
              <a:gd name="connsiteX15" fmla="*/ 1689542 w 4064282"/>
              <a:gd name="connsiteY15" fmla="*/ 753959 h 3870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064282" h="3870274">
                <a:moveTo>
                  <a:pt x="1196196" y="347059"/>
                </a:moveTo>
                <a:lnTo>
                  <a:pt x="2392391" y="1543254"/>
                </a:lnTo>
                <a:lnTo>
                  <a:pt x="2019056" y="1916589"/>
                </a:lnTo>
                <a:lnTo>
                  <a:pt x="2064605" y="1962138"/>
                </a:lnTo>
                <a:lnTo>
                  <a:pt x="2868087" y="1158656"/>
                </a:lnTo>
                <a:lnTo>
                  <a:pt x="4064282" y="2354851"/>
                </a:lnTo>
                <a:lnTo>
                  <a:pt x="2868087" y="3551045"/>
                </a:lnTo>
                <a:lnTo>
                  <a:pt x="2383834" y="3066793"/>
                </a:lnTo>
                <a:lnTo>
                  <a:pt x="1580352" y="3870274"/>
                </a:lnTo>
                <a:lnTo>
                  <a:pt x="384156" y="2674080"/>
                </a:lnTo>
                <a:lnTo>
                  <a:pt x="757492" y="2300745"/>
                </a:lnTo>
                <a:lnTo>
                  <a:pt x="0" y="1543254"/>
                </a:lnTo>
                <a:close/>
                <a:moveTo>
                  <a:pt x="2443501" y="0"/>
                </a:moveTo>
                <a:lnTo>
                  <a:pt x="3197460" y="753959"/>
                </a:lnTo>
                <a:lnTo>
                  <a:pt x="2443501" y="1507917"/>
                </a:lnTo>
                <a:lnTo>
                  <a:pt x="1689542" y="753959"/>
                </a:lnTo>
                <a:close/>
              </a:path>
            </a:pathLst>
          </a:custGeom>
          <a:solidFill>
            <a:schemeClr val="accent4"/>
          </a:solidFill>
        </p:spPr>
        <p:txBody>
          <a:bodyPr wrap="square" anchor="ctr">
            <a:noAutofit/>
          </a:bodyPr>
          <a:lstStyle>
            <a:lvl1pPr marL="0" indent="0" algn="ctr">
              <a:buFontTx/>
              <a:buNone/>
              <a:defRPr sz="2400">
                <a:latin typeface="Arial" panose="020B0604020202020204" pitchFamily="34" charset="0"/>
                <a:cs typeface="Arial" panose="020B0604020202020204" pitchFamily="34" charset="0"/>
              </a:defRPr>
            </a:lvl1pPr>
          </a:lstStyle>
          <a:p>
            <a:endParaRPr lang="en-IN" dirty="0"/>
          </a:p>
        </p:txBody>
      </p:sp>
    </p:spTree>
    <p:extLst>
      <p:ext uri="{BB962C8B-B14F-4D97-AF65-F5344CB8AC3E}">
        <p14:creationId xmlns:p14="http://schemas.microsoft.com/office/powerpoint/2010/main" val="422967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121899" tIns="60949" rIns="121899" bIns="60949" rtlCol="0" anchor="ctr">
            <a:normAutofit/>
          </a:bodyPr>
          <a:lstStyle/>
          <a:p>
            <a:r>
              <a:rPr lang="en-US"/>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11/17/2019</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‹N°›</a:t>
            </a:fld>
            <a:endParaRPr lang="en-US"/>
          </a:p>
        </p:txBody>
      </p:sp>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49" r:id="rId2"/>
    <p:sldLayoutId id="2147483650" r:id="rId3"/>
    <p:sldLayoutId id="2147483651" r:id="rId4"/>
    <p:sldLayoutId id="2147483652" r:id="rId5"/>
    <p:sldLayoutId id="2147483653" r:id="rId6"/>
    <p:sldLayoutId id="2147483654" r:id="rId7"/>
    <p:sldLayoutId id="2147483670" r:id="rId8"/>
    <p:sldLayoutId id="2147483663" r:id="rId9"/>
    <p:sldLayoutId id="2147483668" r:id="rId10"/>
    <p:sldLayoutId id="2147483664" r:id="rId11"/>
    <p:sldLayoutId id="2147483662" r:id="rId12"/>
    <p:sldLayoutId id="2147483655" r:id="rId13"/>
    <p:sldLayoutId id="2147483665" r:id="rId14"/>
    <p:sldLayoutId id="2147483666" r:id="rId15"/>
    <p:sldLayoutId id="2147483667" r:id="rId16"/>
    <p:sldLayoutId id="2147483669" r:id="rId17"/>
    <p:sldLayoutId id="2147483656" r:id="rId18"/>
    <p:sldLayoutId id="2147483657" r:id="rId19"/>
    <p:sldLayoutId id="2147483658" r:id="rId20"/>
    <p:sldLayoutId id="2147483659" r:id="rId21"/>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0.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hyperlink" Target="https://docs.microsoft.com/fr-fr/azure/bot-service/bot-builder-create-middleware?view=azure-bot-service-4.0" TargetMode="External"/><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hyperlink" Target="https://www.luis.ai/"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hyperlink" Target="https://github.com/LGouellec/bot-framework-extensions" TargetMode="Externa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docs.microsoft.com/fr-fr/azure/bot-service/bot-service-design-navigation?view=azure-bot-service-4.0"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docs.microsoft.com/fr-fr/azure/bot-service/bot-service-design-user-experience?view=azure-bot-service-4.0#text-and-natural-language-understandin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xmlns="" id="{47FD0C17-ABB8-433B-B4F6-4DBD512635DD}"/>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29" r="129"/>
          <a:stretch>
            <a:fillRect/>
          </a:stretch>
        </p:blipFill>
        <p:spPr/>
      </p:pic>
      <p:sp>
        <p:nvSpPr>
          <p:cNvPr id="11" name="Rectangle 10">
            <a:extLst>
              <a:ext uri="{FF2B5EF4-FFF2-40B4-BE49-F238E27FC236}">
                <a16:creationId xmlns:a16="http://schemas.microsoft.com/office/drawing/2014/main" xmlns="" id="{EC3934ED-79BB-48C4-8751-E0D943C36EA1}"/>
              </a:ext>
            </a:extLst>
          </p:cNvPr>
          <p:cNvSpPr/>
          <p:nvPr/>
        </p:nvSpPr>
        <p:spPr>
          <a:xfrm>
            <a:off x="0" y="99392"/>
            <a:ext cx="12188825" cy="6858000"/>
          </a:xfrm>
          <a:prstGeom prst="rect">
            <a:avLst/>
          </a:prstGeom>
          <a:gradFill flip="none" rotWithShape="1">
            <a:gsLst>
              <a:gs pos="5000">
                <a:schemeClr val="accent3"/>
              </a:gs>
              <a:gs pos="100000">
                <a:schemeClr val="accent1">
                  <a:alpha val="38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xmlns="" id="{F8F48CFE-D144-4037-8E62-8BBEDC0603C1}"/>
              </a:ext>
            </a:extLst>
          </p:cNvPr>
          <p:cNvSpPr>
            <a:spLocks noGrp="1"/>
          </p:cNvSpPr>
          <p:nvPr>
            <p:ph type="ctrTitle"/>
          </p:nvPr>
        </p:nvSpPr>
        <p:spPr>
          <a:xfrm>
            <a:off x="2145699" y="2865250"/>
            <a:ext cx="10360501" cy="1344084"/>
          </a:xfrm>
        </p:spPr>
        <p:txBody>
          <a:bodyPr anchor="b">
            <a:noAutofit/>
          </a:bodyPr>
          <a:lstStyle/>
          <a:p>
            <a:pPr algn="l"/>
            <a:r>
              <a:rPr lang="en-IN" sz="66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Bot / </a:t>
            </a:r>
            <a:br>
              <a:rPr lang="en-IN" sz="66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br>
            <a:r>
              <a:rPr lang="en-IN" sz="6600" b="1" dirty="0" err="1" smtClean="0">
                <a:solidFill>
                  <a:schemeClr val="bg1"/>
                </a:solidFill>
                <a:latin typeface="Open Sans" panose="020B0606030504020204" pitchFamily="34" charset="0"/>
                <a:ea typeface="Open Sans" panose="020B0606030504020204" pitchFamily="34" charset="0"/>
                <a:cs typeface="Open Sans" panose="020B0606030504020204" pitchFamily="34" charset="0"/>
              </a:rPr>
              <a:t>Cognitives</a:t>
            </a:r>
            <a:r>
              <a:rPr lang="en-IN" sz="66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 Services</a:t>
            </a:r>
            <a:endParaRPr lang="en-IN" sz="66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26" name="Group 25">
            <a:extLst>
              <a:ext uri="{FF2B5EF4-FFF2-40B4-BE49-F238E27FC236}">
                <a16:creationId xmlns:a16="http://schemas.microsoft.com/office/drawing/2014/main" xmlns="" id="{64DF17C1-CAB6-43A1-A95C-29F2691FBBC4}"/>
              </a:ext>
            </a:extLst>
          </p:cNvPr>
          <p:cNvGrpSpPr/>
          <p:nvPr/>
        </p:nvGrpSpPr>
        <p:grpSpPr>
          <a:xfrm>
            <a:off x="812873" y="3162757"/>
            <a:ext cx="991998" cy="993829"/>
            <a:chOff x="-13361988" y="-4465638"/>
            <a:chExt cx="12906375" cy="12930188"/>
          </a:xfrm>
          <a:solidFill>
            <a:schemeClr val="bg1"/>
          </a:solidFill>
        </p:grpSpPr>
        <p:sp>
          <p:nvSpPr>
            <p:cNvPr id="27" name="Freeform 5">
              <a:extLst>
                <a:ext uri="{FF2B5EF4-FFF2-40B4-BE49-F238E27FC236}">
                  <a16:creationId xmlns:a16="http://schemas.microsoft.com/office/drawing/2014/main" xmlns="" id="{0A2D6D0A-7846-4014-AA83-C31E72E12BC6}"/>
                </a:ext>
              </a:extLst>
            </p:cNvPr>
            <p:cNvSpPr>
              <a:spLocks noEditPoints="1"/>
            </p:cNvSpPr>
            <p:nvPr/>
          </p:nvSpPr>
          <p:spPr bwMode="auto">
            <a:xfrm>
              <a:off x="-10993438" y="-4465638"/>
              <a:ext cx="10537825" cy="9101138"/>
            </a:xfrm>
            <a:custGeom>
              <a:avLst/>
              <a:gdLst>
                <a:gd name="T0" fmla="*/ 3396 w 4899"/>
                <a:gd name="T1" fmla="*/ 2939 h 4242"/>
                <a:gd name="T2" fmla="*/ 3778 w 4899"/>
                <a:gd name="T3" fmla="*/ 2739 h 4242"/>
                <a:gd name="T4" fmla="*/ 3778 w 4899"/>
                <a:gd name="T5" fmla="*/ 2563 h 4242"/>
                <a:gd name="T6" fmla="*/ 3396 w 4899"/>
                <a:gd name="T7" fmla="*/ 2363 h 4242"/>
                <a:gd name="T8" fmla="*/ 3922 w 4899"/>
                <a:gd name="T9" fmla="*/ 2255 h 4242"/>
                <a:gd name="T10" fmla="*/ 4623 w 4899"/>
                <a:gd name="T11" fmla="*/ 1706 h 4242"/>
                <a:gd name="T12" fmla="*/ 4899 w 4899"/>
                <a:gd name="T13" fmla="*/ 1430 h 4242"/>
                <a:gd name="T14" fmla="*/ 4623 w 4899"/>
                <a:gd name="T15" fmla="*/ 1154 h 4242"/>
                <a:gd name="T16" fmla="*/ 4347 w 4899"/>
                <a:gd name="T17" fmla="*/ 1430 h 4242"/>
                <a:gd name="T18" fmla="*/ 3798 w 4899"/>
                <a:gd name="T19" fmla="*/ 2131 h 4242"/>
                <a:gd name="T20" fmla="*/ 3396 w 4899"/>
                <a:gd name="T21" fmla="*/ 2188 h 4242"/>
                <a:gd name="T22" fmla="*/ 2932 w 4899"/>
                <a:gd name="T23" fmla="*/ 1530 h 4242"/>
                <a:gd name="T24" fmla="*/ 2738 w 4899"/>
                <a:gd name="T25" fmla="*/ 752 h 4242"/>
                <a:gd name="T26" fmla="*/ 2651 w 4899"/>
                <a:gd name="T27" fmla="*/ 215 h 4242"/>
                <a:gd name="T28" fmla="*/ 2563 w 4899"/>
                <a:gd name="T29" fmla="*/ 752 h 4242"/>
                <a:gd name="T30" fmla="*/ 2363 w 4899"/>
                <a:gd name="T31" fmla="*/ 1530 h 4242"/>
                <a:gd name="T32" fmla="*/ 2275 w 4899"/>
                <a:gd name="T33" fmla="*/ 1060 h 4242"/>
                <a:gd name="T34" fmla="*/ 2187 w 4899"/>
                <a:gd name="T35" fmla="*/ 1530 h 4242"/>
                <a:gd name="T36" fmla="*/ 1987 w 4899"/>
                <a:gd name="T37" fmla="*/ 115 h 4242"/>
                <a:gd name="T38" fmla="*/ 1811 w 4899"/>
                <a:gd name="T39" fmla="*/ 115 h 4242"/>
                <a:gd name="T40" fmla="*/ 1611 w 4899"/>
                <a:gd name="T41" fmla="*/ 1530 h 4242"/>
                <a:gd name="T42" fmla="*/ 1523 w 4899"/>
                <a:gd name="T43" fmla="*/ 1060 h 4242"/>
                <a:gd name="T44" fmla="*/ 1435 w 4899"/>
                <a:gd name="T45" fmla="*/ 1530 h 4242"/>
                <a:gd name="T46" fmla="*/ 1235 w 4899"/>
                <a:gd name="T47" fmla="*/ 1265 h 4242"/>
                <a:gd name="T48" fmla="*/ 549 w 4899"/>
                <a:gd name="T49" fmla="*/ 425 h 4242"/>
                <a:gd name="T50" fmla="*/ 107 w 4899"/>
                <a:gd name="T51" fmla="*/ 108 h 4242"/>
                <a:gd name="T52" fmla="*/ 302 w 4899"/>
                <a:gd name="T53" fmla="*/ 578 h 4242"/>
                <a:gd name="T54" fmla="*/ 1003 w 4899"/>
                <a:gd name="T55" fmla="*/ 1128 h 4242"/>
                <a:gd name="T56" fmla="*/ 1060 w 4899"/>
                <a:gd name="T57" fmla="*/ 1530 h 4242"/>
                <a:gd name="T58" fmla="*/ 750 w 4899"/>
                <a:gd name="T59" fmla="*/ 1545 h 4242"/>
                <a:gd name="T60" fmla="*/ 794 w 4899"/>
                <a:gd name="T61" fmla="*/ 1715 h 4242"/>
                <a:gd name="T62" fmla="*/ 2932 w 4899"/>
                <a:gd name="T63" fmla="*/ 1706 h 4242"/>
                <a:gd name="T64" fmla="*/ 3220 w 4899"/>
                <a:gd name="T65" fmla="*/ 4060 h 4242"/>
                <a:gd name="T66" fmla="*/ 3274 w 4899"/>
                <a:gd name="T67" fmla="*/ 4239 h 4242"/>
                <a:gd name="T68" fmla="*/ 3381 w 4899"/>
                <a:gd name="T69" fmla="*/ 4176 h 4242"/>
                <a:gd name="T70" fmla="*/ 3396 w 4899"/>
                <a:gd name="T71" fmla="*/ 3866 h 4242"/>
                <a:gd name="T72" fmla="*/ 4435 w 4899"/>
                <a:gd name="T73" fmla="*/ 4054 h 4242"/>
                <a:gd name="T74" fmla="*/ 4435 w 4899"/>
                <a:gd name="T75" fmla="*/ 3503 h 4242"/>
                <a:gd name="T76" fmla="*/ 3396 w 4899"/>
                <a:gd name="T77" fmla="*/ 3691 h 4242"/>
                <a:gd name="T78" fmla="*/ 3778 w 4899"/>
                <a:gd name="T79" fmla="*/ 3491 h 4242"/>
                <a:gd name="T80" fmla="*/ 3778 w 4899"/>
                <a:gd name="T81" fmla="*/ 3315 h 4242"/>
                <a:gd name="T82" fmla="*/ 3396 w 4899"/>
                <a:gd name="T83" fmla="*/ 3115 h 4242"/>
                <a:gd name="T84" fmla="*/ 4899 w 4899"/>
                <a:gd name="T85" fmla="*/ 3027 h 4242"/>
                <a:gd name="T86" fmla="*/ 4553 w 4899"/>
                <a:gd name="T87" fmla="*/ 1359 h 4242"/>
                <a:gd name="T88" fmla="*/ 4694 w 4899"/>
                <a:gd name="T89" fmla="*/ 1359 h 4242"/>
                <a:gd name="T90" fmla="*/ 4694 w 4899"/>
                <a:gd name="T91" fmla="*/ 1501 h 4242"/>
                <a:gd name="T92" fmla="*/ 4553 w 4899"/>
                <a:gd name="T93" fmla="*/ 1501 h 4242"/>
                <a:gd name="T94" fmla="*/ 4553 w 4899"/>
                <a:gd name="T95" fmla="*/ 1359 h 4242"/>
                <a:gd name="T96" fmla="*/ 231 w 4899"/>
                <a:gd name="T97" fmla="*/ 373 h 4242"/>
                <a:gd name="T98" fmla="*/ 302 w 4899"/>
                <a:gd name="T99" fmla="*/ 203 h 4242"/>
                <a:gd name="T100" fmla="*/ 373 w 4899"/>
                <a:gd name="T101" fmla="*/ 373 h 4242"/>
                <a:gd name="T102" fmla="*/ 2551 w 4899"/>
                <a:gd name="T103" fmla="*/ 491 h 4242"/>
                <a:gd name="T104" fmla="*/ 2750 w 4899"/>
                <a:gd name="T105" fmla="*/ 491 h 4242"/>
                <a:gd name="T106" fmla="*/ 4435 w 4899"/>
                <a:gd name="T107" fmla="*/ 3679 h 4242"/>
                <a:gd name="T108" fmla="*/ 4435 w 4899"/>
                <a:gd name="T109" fmla="*/ 3878 h 4242"/>
                <a:gd name="T110" fmla="*/ 4435 w 4899"/>
                <a:gd name="T111" fmla="*/ 3679 h 4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899" h="4242">
                  <a:moveTo>
                    <a:pt x="4811" y="2939"/>
                  </a:moveTo>
                  <a:cubicBezTo>
                    <a:pt x="3396" y="2939"/>
                    <a:pt x="3396" y="2939"/>
                    <a:pt x="3396" y="2939"/>
                  </a:cubicBezTo>
                  <a:cubicBezTo>
                    <a:pt x="3396" y="2739"/>
                    <a:pt x="3396" y="2739"/>
                    <a:pt x="3396" y="2739"/>
                  </a:cubicBezTo>
                  <a:cubicBezTo>
                    <a:pt x="3778" y="2739"/>
                    <a:pt x="3778" y="2739"/>
                    <a:pt x="3778" y="2739"/>
                  </a:cubicBezTo>
                  <a:cubicBezTo>
                    <a:pt x="3826" y="2739"/>
                    <a:pt x="3866" y="2700"/>
                    <a:pt x="3866" y="2651"/>
                  </a:cubicBezTo>
                  <a:cubicBezTo>
                    <a:pt x="3866" y="2603"/>
                    <a:pt x="3826" y="2563"/>
                    <a:pt x="3778" y="2563"/>
                  </a:cubicBezTo>
                  <a:cubicBezTo>
                    <a:pt x="3396" y="2563"/>
                    <a:pt x="3396" y="2563"/>
                    <a:pt x="3396" y="2563"/>
                  </a:cubicBezTo>
                  <a:cubicBezTo>
                    <a:pt x="3396" y="2363"/>
                    <a:pt x="3396" y="2363"/>
                    <a:pt x="3396" y="2363"/>
                  </a:cubicBezTo>
                  <a:cubicBezTo>
                    <a:pt x="3661" y="2363"/>
                    <a:pt x="3661" y="2363"/>
                    <a:pt x="3661" y="2363"/>
                  </a:cubicBezTo>
                  <a:cubicBezTo>
                    <a:pt x="3760" y="2363"/>
                    <a:pt x="3853" y="2325"/>
                    <a:pt x="3922" y="2255"/>
                  </a:cubicBezTo>
                  <a:cubicBezTo>
                    <a:pt x="4500" y="1677"/>
                    <a:pt x="4500" y="1677"/>
                    <a:pt x="4500" y="1677"/>
                  </a:cubicBezTo>
                  <a:cubicBezTo>
                    <a:pt x="4538" y="1696"/>
                    <a:pt x="4580" y="1706"/>
                    <a:pt x="4623" y="1706"/>
                  </a:cubicBezTo>
                  <a:cubicBezTo>
                    <a:pt x="4697" y="1706"/>
                    <a:pt x="4766" y="1677"/>
                    <a:pt x="4818" y="1625"/>
                  </a:cubicBezTo>
                  <a:cubicBezTo>
                    <a:pt x="4870" y="1573"/>
                    <a:pt x="4899" y="1504"/>
                    <a:pt x="4899" y="1430"/>
                  </a:cubicBezTo>
                  <a:cubicBezTo>
                    <a:pt x="4899" y="1356"/>
                    <a:pt x="4870" y="1287"/>
                    <a:pt x="4818" y="1235"/>
                  </a:cubicBezTo>
                  <a:cubicBezTo>
                    <a:pt x="4766" y="1183"/>
                    <a:pt x="4697" y="1154"/>
                    <a:pt x="4623" y="1154"/>
                  </a:cubicBezTo>
                  <a:cubicBezTo>
                    <a:pt x="4550" y="1154"/>
                    <a:pt x="4480" y="1183"/>
                    <a:pt x="4428" y="1235"/>
                  </a:cubicBezTo>
                  <a:cubicBezTo>
                    <a:pt x="4376" y="1287"/>
                    <a:pt x="4347" y="1356"/>
                    <a:pt x="4347" y="1430"/>
                  </a:cubicBezTo>
                  <a:cubicBezTo>
                    <a:pt x="4347" y="1473"/>
                    <a:pt x="4357" y="1515"/>
                    <a:pt x="4376" y="1553"/>
                  </a:cubicBezTo>
                  <a:cubicBezTo>
                    <a:pt x="3798" y="2131"/>
                    <a:pt x="3798" y="2131"/>
                    <a:pt x="3798" y="2131"/>
                  </a:cubicBezTo>
                  <a:cubicBezTo>
                    <a:pt x="3762" y="2167"/>
                    <a:pt x="3713" y="2188"/>
                    <a:pt x="3661" y="2188"/>
                  </a:cubicBezTo>
                  <a:cubicBezTo>
                    <a:pt x="3396" y="2188"/>
                    <a:pt x="3396" y="2188"/>
                    <a:pt x="3396" y="2188"/>
                  </a:cubicBezTo>
                  <a:cubicBezTo>
                    <a:pt x="3396" y="1994"/>
                    <a:pt x="3396" y="1994"/>
                    <a:pt x="3396" y="1994"/>
                  </a:cubicBezTo>
                  <a:cubicBezTo>
                    <a:pt x="3396" y="1738"/>
                    <a:pt x="3188" y="1530"/>
                    <a:pt x="2932" y="1530"/>
                  </a:cubicBezTo>
                  <a:cubicBezTo>
                    <a:pt x="2738" y="1530"/>
                    <a:pt x="2738" y="1530"/>
                    <a:pt x="2738" y="1530"/>
                  </a:cubicBezTo>
                  <a:cubicBezTo>
                    <a:pt x="2738" y="752"/>
                    <a:pt x="2738" y="752"/>
                    <a:pt x="2738" y="752"/>
                  </a:cubicBezTo>
                  <a:cubicBezTo>
                    <a:pt x="2847" y="715"/>
                    <a:pt x="2926" y="612"/>
                    <a:pt x="2926" y="491"/>
                  </a:cubicBezTo>
                  <a:cubicBezTo>
                    <a:pt x="2926" y="339"/>
                    <a:pt x="2803" y="215"/>
                    <a:pt x="2651" y="215"/>
                  </a:cubicBezTo>
                  <a:cubicBezTo>
                    <a:pt x="2498" y="215"/>
                    <a:pt x="2375" y="339"/>
                    <a:pt x="2375" y="491"/>
                  </a:cubicBezTo>
                  <a:cubicBezTo>
                    <a:pt x="2375" y="612"/>
                    <a:pt x="2454" y="715"/>
                    <a:pt x="2563" y="752"/>
                  </a:cubicBezTo>
                  <a:cubicBezTo>
                    <a:pt x="2563" y="1530"/>
                    <a:pt x="2563" y="1530"/>
                    <a:pt x="2563" y="1530"/>
                  </a:cubicBezTo>
                  <a:cubicBezTo>
                    <a:pt x="2363" y="1530"/>
                    <a:pt x="2363" y="1530"/>
                    <a:pt x="2363" y="1530"/>
                  </a:cubicBezTo>
                  <a:cubicBezTo>
                    <a:pt x="2363" y="1148"/>
                    <a:pt x="2363" y="1148"/>
                    <a:pt x="2363" y="1148"/>
                  </a:cubicBezTo>
                  <a:cubicBezTo>
                    <a:pt x="2363" y="1100"/>
                    <a:pt x="2323" y="1060"/>
                    <a:pt x="2275" y="1060"/>
                  </a:cubicBezTo>
                  <a:cubicBezTo>
                    <a:pt x="2226" y="1060"/>
                    <a:pt x="2187" y="1100"/>
                    <a:pt x="2187" y="1148"/>
                  </a:cubicBezTo>
                  <a:cubicBezTo>
                    <a:pt x="2187" y="1530"/>
                    <a:pt x="2187" y="1530"/>
                    <a:pt x="2187" y="1530"/>
                  </a:cubicBezTo>
                  <a:cubicBezTo>
                    <a:pt x="1987" y="1530"/>
                    <a:pt x="1987" y="1530"/>
                    <a:pt x="1987" y="1530"/>
                  </a:cubicBezTo>
                  <a:cubicBezTo>
                    <a:pt x="1987" y="115"/>
                    <a:pt x="1987" y="115"/>
                    <a:pt x="1987" y="115"/>
                  </a:cubicBezTo>
                  <a:cubicBezTo>
                    <a:pt x="1987" y="66"/>
                    <a:pt x="1948" y="27"/>
                    <a:pt x="1899" y="27"/>
                  </a:cubicBezTo>
                  <a:cubicBezTo>
                    <a:pt x="1850" y="27"/>
                    <a:pt x="1811" y="66"/>
                    <a:pt x="1811" y="115"/>
                  </a:cubicBezTo>
                  <a:cubicBezTo>
                    <a:pt x="1811" y="1530"/>
                    <a:pt x="1811" y="1530"/>
                    <a:pt x="1811" y="1530"/>
                  </a:cubicBezTo>
                  <a:cubicBezTo>
                    <a:pt x="1611" y="1530"/>
                    <a:pt x="1611" y="1530"/>
                    <a:pt x="1611" y="1530"/>
                  </a:cubicBezTo>
                  <a:cubicBezTo>
                    <a:pt x="1611" y="1148"/>
                    <a:pt x="1611" y="1148"/>
                    <a:pt x="1611" y="1148"/>
                  </a:cubicBezTo>
                  <a:cubicBezTo>
                    <a:pt x="1611" y="1100"/>
                    <a:pt x="1572" y="1060"/>
                    <a:pt x="1523" y="1060"/>
                  </a:cubicBezTo>
                  <a:cubicBezTo>
                    <a:pt x="1475" y="1060"/>
                    <a:pt x="1435" y="1100"/>
                    <a:pt x="1435" y="1148"/>
                  </a:cubicBezTo>
                  <a:cubicBezTo>
                    <a:pt x="1435" y="1530"/>
                    <a:pt x="1435" y="1530"/>
                    <a:pt x="1435" y="1530"/>
                  </a:cubicBezTo>
                  <a:cubicBezTo>
                    <a:pt x="1235" y="1530"/>
                    <a:pt x="1235" y="1530"/>
                    <a:pt x="1235" y="1530"/>
                  </a:cubicBezTo>
                  <a:cubicBezTo>
                    <a:pt x="1235" y="1265"/>
                    <a:pt x="1235" y="1265"/>
                    <a:pt x="1235" y="1265"/>
                  </a:cubicBezTo>
                  <a:cubicBezTo>
                    <a:pt x="1235" y="1166"/>
                    <a:pt x="1197" y="1073"/>
                    <a:pt x="1127" y="1004"/>
                  </a:cubicBezTo>
                  <a:cubicBezTo>
                    <a:pt x="549" y="425"/>
                    <a:pt x="549" y="425"/>
                    <a:pt x="549" y="425"/>
                  </a:cubicBezTo>
                  <a:cubicBezTo>
                    <a:pt x="600" y="322"/>
                    <a:pt x="583" y="194"/>
                    <a:pt x="497" y="108"/>
                  </a:cubicBezTo>
                  <a:cubicBezTo>
                    <a:pt x="390" y="0"/>
                    <a:pt x="215" y="0"/>
                    <a:pt x="107" y="108"/>
                  </a:cubicBezTo>
                  <a:cubicBezTo>
                    <a:pt x="0" y="215"/>
                    <a:pt x="0" y="390"/>
                    <a:pt x="107" y="498"/>
                  </a:cubicBezTo>
                  <a:cubicBezTo>
                    <a:pt x="161" y="552"/>
                    <a:pt x="231" y="578"/>
                    <a:pt x="302" y="578"/>
                  </a:cubicBezTo>
                  <a:cubicBezTo>
                    <a:pt x="344" y="578"/>
                    <a:pt x="386" y="569"/>
                    <a:pt x="425" y="550"/>
                  </a:cubicBezTo>
                  <a:cubicBezTo>
                    <a:pt x="1003" y="1128"/>
                    <a:pt x="1003" y="1128"/>
                    <a:pt x="1003" y="1128"/>
                  </a:cubicBezTo>
                  <a:cubicBezTo>
                    <a:pt x="1039" y="1164"/>
                    <a:pt x="1060" y="1213"/>
                    <a:pt x="1060" y="1265"/>
                  </a:cubicBezTo>
                  <a:cubicBezTo>
                    <a:pt x="1060" y="1530"/>
                    <a:pt x="1060" y="1530"/>
                    <a:pt x="1060" y="1530"/>
                  </a:cubicBezTo>
                  <a:cubicBezTo>
                    <a:pt x="866" y="1530"/>
                    <a:pt x="866" y="1530"/>
                    <a:pt x="866" y="1530"/>
                  </a:cubicBezTo>
                  <a:cubicBezTo>
                    <a:pt x="826" y="1530"/>
                    <a:pt x="787" y="1535"/>
                    <a:pt x="750" y="1545"/>
                  </a:cubicBezTo>
                  <a:cubicBezTo>
                    <a:pt x="703" y="1557"/>
                    <a:pt x="675" y="1605"/>
                    <a:pt x="687" y="1652"/>
                  </a:cubicBezTo>
                  <a:cubicBezTo>
                    <a:pt x="699" y="1699"/>
                    <a:pt x="747" y="1727"/>
                    <a:pt x="794" y="1715"/>
                  </a:cubicBezTo>
                  <a:cubicBezTo>
                    <a:pt x="817" y="1709"/>
                    <a:pt x="841" y="1706"/>
                    <a:pt x="866" y="1706"/>
                  </a:cubicBezTo>
                  <a:cubicBezTo>
                    <a:pt x="2932" y="1706"/>
                    <a:pt x="2932" y="1706"/>
                    <a:pt x="2932" y="1706"/>
                  </a:cubicBezTo>
                  <a:cubicBezTo>
                    <a:pt x="3091" y="1706"/>
                    <a:pt x="3220" y="1835"/>
                    <a:pt x="3220" y="1994"/>
                  </a:cubicBezTo>
                  <a:cubicBezTo>
                    <a:pt x="3220" y="4060"/>
                    <a:pt x="3220" y="4060"/>
                    <a:pt x="3220" y="4060"/>
                  </a:cubicBezTo>
                  <a:cubicBezTo>
                    <a:pt x="3220" y="4085"/>
                    <a:pt x="3217" y="4109"/>
                    <a:pt x="3211" y="4132"/>
                  </a:cubicBezTo>
                  <a:cubicBezTo>
                    <a:pt x="3199" y="4179"/>
                    <a:pt x="3227" y="4227"/>
                    <a:pt x="3274" y="4239"/>
                  </a:cubicBezTo>
                  <a:cubicBezTo>
                    <a:pt x="3282" y="4241"/>
                    <a:pt x="3289" y="4242"/>
                    <a:pt x="3296" y="4242"/>
                  </a:cubicBezTo>
                  <a:cubicBezTo>
                    <a:pt x="3335" y="4242"/>
                    <a:pt x="3371" y="4216"/>
                    <a:pt x="3381" y="4176"/>
                  </a:cubicBezTo>
                  <a:cubicBezTo>
                    <a:pt x="3391" y="4138"/>
                    <a:pt x="3396" y="4099"/>
                    <a:pt x="3396" y="4060"/>
                  </a:cubicBezTo>
                  <a:cubicBezTo>
                    <a:pt x="3396" y="3866"/>
                    <a:pt x="3396" y="3866"/>
                    <a:pt x="3396" y="3866"/>
                  </a:cubicBezTo>
                  <a:cubicBezTo>
                    <a:pt x="4174" y="3866"/>
                    <a:pt x="4174" y="3866"/>
                    <a:pt x="4174" y="3866"/>
                  </a:cubicBezTo>
                  <a:cubicBezTo>
                    <a:pt x="4211" y="3975"/>
                    <a:pt x="4314" y="4054"/>
                    <a:pt x="4435" y="4054"/>
                  </a:cubicBezTo>
                  <a:cubicBezTo>
                    <a:pt x="4587" y="4054"/>
                    <a:pt x="4711" y="3931"/>
                    <a:pt x="4711" y="3778"/>
                  </a:cubicBezTo>
                  <a:cubicBezTo>
                    <a:pt x="4711" y="3626"/>
                    <a:pt x="4587" y="3503"/>
                    <a:pt x="4435" y="3503"/>
                  </a:cubicBezTo>
                  <a:cubicBezTo>
                    <a:pt x="4314" y="3503"/>
                    <a:pt x="4211" y="3582"/>
                    <a:pt x="4174" y="3691"/>
                  </a:cubicBezTo>
                  <a:cubicBezTo>
                    <a:pt x="3396" y="3691"/>
                    <a:pt x="3396" y="3691"/>
                    <a:pt x="3396" y="3691"/>
                  </a:cubicBezTo>
                  <a:cubicBezTo>
                    <a:pt x="3396" y="3491"/>
                    <a:pt x="3396" y="3491"/>
                    <a:pt x="3396" y="3491"/>
                  </a:cubicBezTo>
                  <a:cubicBezTo>
                    <a:pt x="3778" y="3491"/>
                    <a:pt x="3778" y="3491"/>
                    <a:pt x="3778" y="3491"/>
                  </a:cubicBezTo>
                  <a:cubicBezTo>
                    <a:pt x="3826" y="3491"/>
                    <a:pt x="3866" y="3451"/>
                    <a:pt x="3866" y="3403"/>
                  </a:cubicBezTo>
                  <a:cubicBezTo>
                    <a:pt x="3866" y="3354"/>
                    <a:pt x="3826" y="3315"/>
                    <a:pt x="3778" y="3315"/>
                  </a:cubicBezTo>
                  <a:cubicBezTo>
                    <a:pt x="3396" y="3315"/>
                    <a:pt x="3396" y="3315"/>
                    <a:pt x="3396" y="3315"/>
                  </a:cubicBezTo>
                  <a:cubicBezTo>
                    <a:pt x="3396" y="3115"/>
                    <a:pt x="3396" y="3115"/>
                    <a:pt x="3396" y="3115"/>
                  </a:cubicBezTo>
                  <a:cubicBezTo>
                    <a:pt x="4811" y="3115"/>
                    <a:pt x="4811" y="3115"/>
                    <a:pt x="4811" y="3115"/>
                  </a:cubicBezTo>
                  <a:cubicBezTo>
                    <a:pt x="4860" y="3115"/>
                    <a:pt x="4899" y="3076"/>
                    <a:pt x="4899" y="3027"/>
                  </a:cubicBezTo>
                  <a:cubicBezTo>
                    <a:pt x="4899" y="2978"/>
                    <a:pt x="4860" y="2939"/>
                    <a:pt x="4811" y="2939"/>
                  </a:cubicBezTo>
                  <a:close/>
                  <a:moveTo>
                    <a:pt x="4553" y="1359"/>
                  </a:moveTo>
                  <a:cubicBezTo>
                    <a:pt x="4571" y="1340"/>
                    <a:pt x="4597" y="1330"/>
                    <a:pt x="4623" y="1330"/>
                  </a:cubicBezTo>
                  <a:cubicBezTo>
                    <a:pt x="4650" y="1330"/>
                    <a:pt x="4675" y="1340"/>
                    <a:pt x="4694" y="1359"/>
                  </a:cubicBezTo>
                  <a:cubicBezTo>
                    <a:pt x="4713" y="1378"/>
                    <a:pt x="4723" y="1403"/>
                    <a:pt x="4723" y="1430"/>
                  </a:cubicBezTo>
                  <a:cubicBezTo>
                    <a:pt x="4723" y="1457"/>
                    <a:pt x="4713" y="1482"/>
                    <a:pt x="4694" y="1501"/>
                  </a:cubicBezTo>
                  <a:cubicBezTo>
                    <a:pt x="4675" y="1520"/>
                    <a:pt x="4650" y="1530"/>
                    <a:pt x="4623" y="1530"/>
                  </a:cubicBezTo>
                  <a:cubicBezTo>
                    <a:pt x="4597" y="1530"/>
                    <a:pt x="4571" y="1520"/>
                    <a:pt x="4553" y="1501"/>
                  </a:cubicBezTo>
                  <a:cubicBezTo>
                    <a:pt x="4534" y="1482"/>
                    <a:pt x="4523" y="1457"/>
                    <a:pt x="4523" y="1430"/>
                  </a:cubicBezTo>
                  <a:cubicBezTo>
                    <a:pt x="4523" y="1403"/>
                    <a:pt x="4534" y="1378"/>
                    <a:pt x="4553" y="1359"/>
                  </a:cubicBezTo>
                  <a:close/>
                  <a:moveTo>
                    <a:pt x="373" y="373"/>
                  </a:moveTo>
                  <a:cubicBezTo>
                    <a:pt x="334" y="412"/>
                    <a:pt x="270" y="412"/>
                    <a:pt x="231" y="373"/>
                  </a:cubicBezTo>
                  <a:cubicBezTo>
                    <a:pt x="192" y="334"/>
                    <a:pt x="192" y="271"/>
                    <a:pt x="231" y="232"/>
                  </a:cubicBezTo>
                  <a:cubicBezTo>
                    <a:pt x="251" y="213"/>
                    <a:pt x="276" y="203"/>
                    <a:pt x="302" y="203"/>
                  </a:cubicBezTo>
                  <a:cubicBezTo>
                    <a:pt x="328" y="203"/>
                    <a:pt x="353" y="213"/>
                    <a:pt x="373" y="232"/>
                  </a:cubicBezTo>
                  <a:cubicBezTo>
                    <a:pt x="412" y="271"/>
                    <a:pt x="412" y="335"/>
                    <a:pt x="373" y="373"/>
                  </a:cubicBezTo>
                  <a:close/>
                  <a:moveTo>
                    <a:pt x="2651" y="591"/>
                  </a:moveTo>
                  <a:cubicBezTo>
                    <a:pt x="2595" y="591"/>
                    <a:pt x="2551" y="546"/>
                    <a:pt x="2551" y="491"/>
                  </a:cubicBezTo>
                  <a:cubicBezTo>
                    <a:pt x="2551" y="436"/>
                    <a:pt x="2595" y="391"/>
                    <a:pt x="2651" y="391"/>
                  </a:cubicBezTo>
                  <a:cubicBezTo>
                    <a:pt x="2706" y="391"/>
                    <a:pt x="2750" y="436"/>
                    <a:pt x="2750" y="491"/>
                  </a:cubicBezTo>
                  <a:cubicBezTo>
                    <a:pt x="2750" y="546"/>
                    <a:pt x="2706" y="591"/>
                    <a:pt x="2651" y="591"/>
                  </a:cubicBezTo>
                  <a:close/>
                  <a:moveTo>
                    <a:pt x="4435" y="3679"/>
                  </a:moveTo>
                  <a:cubicBezTo>
                    <a:pt x="4490" y="3679"/>
                    <a:pt x="4535" y="3723"/>
                    <a:pt x="4535" y="3779"/>
                  </a:cubicBezTo>
                  <a:cubicBezTo>
                    <a:pt x="4535" y="3834"/>
                    <a:pt x="4490" y="3878"/>
                    <a:pt x="4435" y="3878"/>
                  </a:cubicBezTo>
                  <a:cubicBezTo>
                    <a:pt x="4380" y="3878"/>
                    <a:pt x="4335" y="3834"/>
                    <a:pt x="4335" y="3779"/>
                  </a:cubicBezTo>
                  <a:cubicBezTo>
                    <a:pt x="4335" y="3723"/>
                    <a:pt x="4380" y="3679"/>
                    <a:pt x="4435" y="367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8" name="Freeform 6">
              <a:extLst>
                <a:ext uri="{FF2B5EF4-FFF2-40B4-BE49-F238E27FC236}">
                  <a16:creationId xmlns:a16="http://schemas.microsoft.com/office/drawing/2014/main" xmlns="" id="{D98F339F-2A99-4A4F-A8BD-41A84118BDE2}"/>
                </a:ext>
              </a:extLst>
            </p:cNvPr>
            <p:cNvSpPr>
              <a:spLocks noEditPoints="1"/>
            </p:cNvSpPr>
            <p:nvPr/>
          </p:nvSpPr>
          <p:spPr bwMode="auto">
            <a:xfrm>
              <a:off x="-13361988" y="-596900"/>
              <a:ext cx="10539413" cy="9061450"/>
            </a:xfrm>
            <a:custGeom>
              <a:avLst/>
              <a:gdLst>
                <a:gd name="T0" fmla="*/ 4474 w 4899"/>
                <a:gd name="T1" fmla="*/ 3701 h 4224"/>
                <a:gd name="T2" fmla="*/ 3839 w 4899"/>
                <a:gd name="T3" fmla="*/ 2986 h 4224"/>
                <a:gd name="T4" fmla="*/ 4033 w 4899"/>
                <a:gd name="T5" fmla="*/ 2721 h 4224"/>
                <a:gd name="T6" fmla="*/ 4212 w 4899"/>
                <a:gd name="T7" fmla="*/ 2599 h 4224"/>
                <a:gd name="T8" fmla="*/ 4033 w 4899"/>
                <a:gd name="T9" fmla="*/ 2545 h 4224"/>
                <a:gd name="T10" fmla="*/ 1679 w 4899"/>
                <a:gd name="T11" fmla="*/ 2257 h 4224"/>
                <a:gd name="T12" fmla="*/ 1688 w 4899"/>
                <a:gd name="T13" fmla="*/ 119 h 4224"/>
                <a:gd name="T14" fmla="*/ 1518 w 4899"/>
                <a:gd name="T15" fmla="*/ 75 h 4224"/>
                <a:gd name="T16" fmla="*/ 1503 w 4899"/>
                <a:gd name="T17" fmla="*/ 385 h 4224"/>
                <a:gd name="T18" fmla="*/ 464 w 4899"/>
                <a:gd name="T19" fmla="*/ 197 h 4224"/>
                <a:gd name="T20" fmla="*/ 464 w 4899"/>
                <a:gd name="T21" fmla="*/ 748 h 4224"/>
                <a:gd name="T22" fmla="*/ 1503 w 4899"/>
                <a:gd name="T23" fmla="*/ 560 h 4224"/>
                <a:gd name="T24" fmla="*/ 1121 w 4899"/>
                <a:gd name="T25" fmla="*/ 760 h 4224"/>
                <a:gd name="T26" fmla="*/ 1121 w 4899"/>
                <a:gd name="T27" fmla="*/ 936 h 4224"/>
                <a:gd name="T28" fmla="*/ 1503 w 4899"/>
                <a:gd name="T29" fmla="*/ 1136 h 4224"/>
                <a:gd name="T30" fmla="*/ 0 w 4899"/>
                <a:gd name="T31" fmla="*/ 1224 h 4224"/>
                <a:gd name="T32" fmla="*/ 1503 w 4899"/>
                <a:gd name="T33" fmla="*/ 1312 h 4224"/>
                <a:gd name="T34" fmla="*/ 1121 w 4899"/>
                <a:gd name="T35" fmla="*/ 1512 h 4224"/>
                <a:gd name="T36" fmla="*/ 1121 w 4899"/>
                <a:gd name="T37" fmla="*/ 1688 h 4224"/>
                <a:gd name="T38" fmla="*/ 1503 w 4899"/>
                <a:gd name="T39" fmla="*/ 1888 h 4224"/>
                <a:gd name="T40" fmla="*/ 977 w 4899"/>
                <a:gd name="T41" fmla="*/ 1996 h 4224"/>
                <a:gd name="T42" fmla="*/ 276 w 4899"/>
                <a:gd name="T43" fmla="*/ 2545 h 4224"/>
                <a:gd name="T44" fmla="*/ 0 w 4899"/>
                <a:gd name="T45" fmla="*/ 2821 h 4224"/>
                <a:gd name="T46" fmla="*/ 276 w 4899"/>
                <a:gd name="T47" fmla="*/ 3097 h 4224"/>
                <a:gd name="T48" fmla="*/ 552 w 4899"/>
                <a:gd name="T49" fmla="*/ 2821 h 4224"/>
                <a:gd name="T50" fmla="*/ 1101 w 4899"/>
                <a:gd name="T51" fmla="*/ 2120 h 4224"/>
                <a:gd name="T52" fmla="*/ 1503 w 4899"/>
                <a:gd name="T53" fmla="*/ 2063 h 4224"/>
                <a:gd name="T54" fmla="*/ 1967 w 4899"/>
                <a:gd name="T55" fmla="*/ 2721 h 4224"/>
                <a:gd name="T56" fmla="*/ 2161 w 4899"/>
                <a:gd name="T57" fmla="*/ 3499 h 4224"/>
                <a:gd name="T58" fmla="*/ 2249 w 4899"/>
                <a:gd name="T59" fmla="*/ 4036 h 4224"/>
                <a:gd name="T60" fmla="*/ 2336 w 4899"/>
                <a:gd name="T61" fmla="*/ 3499 h 4224"/>
                <a:gd name="T62" fmla="*/ 2536 w 4899"/>
                <a:gd name="T63" fmla="*/ 2721 h 4224"/>
                <a:gd name="T64" fmla="*/ 2624 w 4899"/>
                <a:gd name="T65" fmla="*/ 3191 h 4224"/>
                <a:gd name="T66" fmla="*/ 2712 w 4899"/>
                <a:gd name="T67" fmla="*/ 2721 h 4224"/>
                <a:gd name="T68" fmla="*/ 2912 w 4899"/>
                <a:gd name="T69" fmla="*/ 4136 h 4224"/>
                <a:gd name="T70" fmla="*/ 3088 w 4899"/>
                <a:gd name="T71" fmla="*/ 4136 h 4224"/>
                <a:gd name="T72" fmla="*/ 3288 w 4899"/>
                <a:gd name="T73" fmla="*/ 2721 h 4224"/>
                <a:gd name="T74" fmla="*/ 3376 w 4899"/>
                <a:gd name="T75" fmla="*/ 3191 h 4224"/>
                <a:gd name="T76" fmla="*/ 3464 w 4899"/>
                <a:gd name="T77" fmla="*/ 2721 h 4224"/>
                <a:gd name="T78" fmla="*/ 3664 w 4899"/>
                <a:gd name="T79" fmla="*/ 2986 h 4224"/>
                <a:gd name="T80" fmla="*/ 4350 w 4899"/>
                <a:gd name="T81" fmla="*/ 3826 h 4224"/>
                <a:gd name="T82" fmla="*/ 4597 w 4899"/>
                <a:gd name="T83" fmla="*/ 4224 h 4224"/>
                <a:gd name="T84" fmla="*/ 4792 w 4899"/>
                <a:gd name="T85" fmla="*/ 3753 h 4224"/>
                <a:gd name="T86" fmla="*/ 364 w 4899"/>
                <a:gd name="T87" fmla="*/ 472 h 4224"/>
                <a:gd name="T88" fmla="*/ 564 w 4899"/>
                <a:gd name="T89" fmla="*/ 472 h 4224"/>
                <a:gd name="T90" fmla="*/ 346 w 4899"/>
                <a:gd name="T91" fmla="*/ 2892 h 4224"/>
                <a:gd name="T92" fmla="*/ 205 w 4899"/>
                <a:gd name="T93" fmla="*/ 2892 h 4224"/>
                <a:gd name="T94" fmla="*/ 205 w 4899"/>
                <a:gd name="T95" fmla="*/ 2750 h 4224"/>
                <a:gd name="T96" fmla="*/ 346 w 4899"/>
                <a:gd name="T97" fmla="*/ 2750 h 4224"/>
                <a:gd name="T98" fmla="*/ 346 w 4899"/>
                <a:gd name="T99" fmla="*/ 2892 h 4224"/>
                <a:gd name="T100" fmla="*/ 2248 w 4899"/>
                <a:gd name="T101" fmla="*/ 3860 h 4224"/>
                <a:gd name="T102" fmla="*/ 2248 w 4899"/>
                <a:gd name="T103" fmla="*/ 3660 h 4224"/>
                <a:gd name="T104" fmla="*/ 4668 w 4899"/>
                <a:gd name="T105" fmla="*/ 4019 h 4224"/>
                <a:gd name="T106" fmla="*/ 4526 w 4899"/>
                <a:gd name="T107" fmla="*/ 3878 h 4224"/>
                <a:gd name="T108" fmla="*/ 4668 w 4899"/>
                <a:gd name="T109" fmla="*/ 3878 h 4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899" h="4224">
                  <a:moveTo>
                    <a:pt x="4792" y="3753"/>
                  </a:moveTo>
                  <a:cubicBezTo>
                    <a:pt x="4706" y="3667"/>
                    <a:pt x="4578" y="3650"/>
                    <a:pt x="4474" y="3701"/>
                  </a:cubicBezTo>
                  <a:cubicBezTo>
                    <a:pt x="3896" y="3123"/>
                    <a:pt x="3896" y="3123"/>
                    <a:pt x="3896" y="3123"/>
                  </a:cubicBezTo>
                  <a:cubicBezTo>
                    <a:pt x="3860" y="3087"/>
                    <a:pt x="3839" y="3038"/>
                    <a:pt x="3839" y="2986"/>
                  </a:cubicBezTo>
                  <a:cubicBezTo>
                    <a:pt x="3839" y="2721"/>
                    <a:pt x="3839" y="2721"/>
                    <a:pt x="3839" y="2721"/>
                  </a:cubicBezTo>
                  <a:cubicBezTo>
                    <a:pt x="4033" y="2721"/>
                    <a:pt x="4033" y="2721"/>
                    <a:pt x="4033" y="2721"/>
                  </a:cubicBezTo>
                  <a:cubicBezTo>
                    <a:pt x="4073" y="2721"/>
                    <a:pt x="4111" y="2716"/>
                    <a:pt x="4149" y="2706"/>
                  </a:cubicBezTo>
                  <a:cubicBezTo>
                    <a:pt x="4196" y="2694"/>
                    <a:pt x="4224" y="2646"/>
                    <a:pt x="4212" y="2599"/>
                  </a:cubicBezTo>
                  <a:cubicBezTo>
                    <a:pt x="4200" y="2552"/>
                    <a:pt x="4152" y="2524"/>
                    <a:pt x="4105" y="2536"/>
                  </a:cubicBezTo>
                  <a:cubicBezTo>
                    <a:pt x="4082" y="2542"/>
                    <a:pt x="4058" y="2545"/>
                    <a:pt x="4033" y="2545"/>
                  </a:cubicBezTo>
                  <a:cubicBezTo>
                    <a:pt x="1967" y="2545"/>
                    <a:pt x="1967" y="2545"/>
                    <a:pt x="1967" y="2545"/>
                  </a:cubicBezTo>
                  <a:cubicBezTo>
                    <a:pt x="1808" y="2545"/>
                    <a:pt x="1679" y="2416"/>
                    <a:pt x="1679" y="2257"/>
                  </a:cubicBezTo>
                  <a:cubicBezTo>
                    <a:pt x="1679" y="191"/>
                    <a:pt x="1679" y="191"/>
                    <a:pt x="1679" y="191"/>
                  </a:cubicBezTo>
                  <a:cubicBezTo>
                    <a:pt x="1679" y="166"/>
                    <a:pt x="1682" y="142"/>
                    <a:pt x="1688" y="119"/>
                  </a:cubicBezTo>
                  <a:cubicBezTo>
                    <a:pt x="1700" y="72"/>
                    <a:pt x="1672" y="24"/>
                    <a:pt x="1625" y="12"/>
                  </a:cubicBezTo>
                  <a:cubicBezTo>
                    <a:pt x="1578" y="0"/>
                    <a:pt x="1530" y="28"/>
                    <a:pt x="1518" y="75"/>
                  </a:cubicBezTo>
                  <a:cubicBezTo>
                    <a:pt x="1508" y="112"/>
                    <a:pt x="1503" y="151"/>
                    <a:pt x="1503" y="191"/>
                  </a:cubicBezTo>
                  <a:cubicBezTo>
                    <a:pt x="1503" y="385"/>
                    <a:pt x="1503" y="385"/>
                    <a:pt x="1503" y="385"/>
                  </a:cubicBezTo>
                  <a:cubicBezTo>
                    <a:pt x="725" y="385"/>
                    <a:pt x="725" y="385"/>
                    <a:pt x="725" y="385"/>
                  </a:cubicBezTo>
                  <a:cubicBezTo>
                    <a:pt x="688" y="276"/>
                    <a:pt x="585" y="197"/>
                    <a:pt x="464" y="197"/>
                  </a:cubicBezTo>
                  <a:cubicBezTo>
                    <a:pt x="312" y="197"/>
                    <a:pt x="188" y="320"/>
                    <a:pt x="188" y="472"/>
                  </a:cubicBezTo>
                  <a:cubicBezTo>
                    <a:pt x="188" y="625"/>
                    <a:pt x="312" y="748"/>
                    <a:pt x="464" y="748"/>
                  </a:cubicBezTo>
                  <a:cubicBezTo>
                    <a:pt x="585" y="748"/>
                    <a:pt x="688" y="669"/>
                    <a:pt x="725" y="560"/>
                  </a:cubicBezTo>
                  <a:cubicBezTo>
                    <a:pt x="1503" y="560"/>
                    <a:pt x="1503" y="560"/>
                    <a:pt x="1503" y="560"/>
                  </a:cubicBezTo>
                  <a:cubicBezTo>
                    <a:pt x="1503" y="760"/>
                    <a:pt x="1503" y="760"/>
                    <a:pt x="1503" y="760"/>
                  </a:cubicBezTo>
                  <a:cubicBezTo>
                    <a:pt x="1121" y="760"/>
                    <a:pt x="1121" y="760"/>
                    <a:pt x="1121" y="760"/>
                  </a:cubicBezTo>
                  <a:cubicBezTo>
                    <a:pt x="1073" y="760"/>
                    <a:pt x="1033" y="800"/>
                    <a:pt x="1033" y="848"/>
                  </a:cubicBezTo>
                  <a:cubicBezTo>
                    <a:pt x="1033" y="897"/>
                    <a:pt x="1073" y="936"/>
                    <a:pt x="1121" y="936"/>
                  </a:cubicBezTo>
                  <a:cubicBezTo>
                    <a:pt x="1503" y="936"/>
                    <a:pt x="1503" y="936"/>
                    <a:pt x="1503" y="936"/>
                  </a:cubicBezTo>
                  <a:cubicBezTo>
                    <a:pt x="1503" y="1136"/>
                    <a:pt x="1503" y="1136"/>
                    <a:pt x="1503" y="1136"/>
                  </a:cubicBezTo>
                  <a:cubicBezTo>
                    <a:pt x="88" y="1136"/>
                    <a:pt x="88" y="1136"/>
                    <a:pt x="88" y="1136"/>
                  </a:cubicBezTo>
                  <a:cubicBezTo>
                    <a:pt x="39" y="1136"/>
                    <a:pt x="0" y="1175"/>
                    <a:pt x="0" y="1224"/>
                  </a:cubicBezTo>
                  <a:cubicBezTo>
                    <a:pt x="0" y="1273"/>
                    <a:pt x="39" y="1312"/>
                    <a:pt x="88" y="1312"/>
                  </a:cubicBezTo>
                  <a:cubicBezTo>
                    <a:pt x="1503" y="1312"/>
                    <a:pt x="1503" y="1312"/>
                    <a:pt x="1503" y="1312"/>
                  </a:cubicBezTo>
                  <a:cubicBezTo>
                    <a:pt x="1503" y="1512"/>
                    <a:pt x="1503" y="1512"/>
                    <a:pt x="1503" y="1512"/>
                  </a:cubicBezTo>
                  <a:cubicBezTo>
                    <a:pt x="1121" y="1512"/>
                    <a:pt x="1121" y="1512"/>
                    <a:pt x="1121" y="1512"/>
                  </a:cubicBezTo>
                  <a:cubicBezTo>
                    <a:pt x="1073" y="1512"/>
                    <a:pt x="1033" y="1551"/>
                    <a:pt x="1033" y="1600"/>
                  </a:cubicBezTo>
                  <a:cubicBezTo>
                    <a:pt x="1033" y="1648"/>
                    <a:pt x="1073" y="1688"/>
                    <a:pt x="1121" y="1688"/>
                  </a:cubicBezTo>
                  <a:cubicBezTo>
                    <a:pt x="1503" y="1688"/>
                    <a:pt x="1503" y="1688"/>
                    <a:pt x="1503" y="1688"/>
                  </a:cubicBezTo>
                  <a:cubicBezTo>
                    <a:pt x="1503" y="1888"/>
                    <a:pt x="1503" y="1888"/>
                    <a:pt x="1503" y="1888"/>
                  </a:cubicBezTo>
                  <a:cubicBezTo>
                    <a:pt x="1238" y="1888"/>
                    <a:pt x="1238" y="1888"/>
                    <a:pt x="1238" y="1888"/>
                  </a:cubicBezTo>
                  <a:cubicBezTo>
                    <a:pt x="1139" y="1888"/>
                    <a:pt x="1046" y="1926"/>
                    <a:pt x="977" y="1996"/>
                  </a:cubicBezTo>
                  <a:cubicBezTo>
                    <a:pt x="398" y="2574"/>
                    <a:pt x="398" y="2574"/>
                    <a:pt x="398" y="2574"/>
                  </a:cubicBezTo>
                  <a:cubicBezTo>
                    <a:pt x="361" y="2555"/>
                    <a:pt x="319" y="2545"/>
                    <a:pt x="276" y="2545"/>
                  </a:cubicBezTo>
                  <a:cubicBezTo>
                    <a:pt x="202" y="2545"/>
                    <a:pt x="133" y="2574"/>
                    <a:pt x="81" y="2626"/>
                  </a:cubicBezTo>
                  <a:cubicBezTo>
                    <a:pt x="29" y="2678"/>
                    <a:pt x="0" y="2747"/>
                    <a:pt x="0" y="2821"/>
                  </a:cubicBezTo>
                  <a:cubicBezTo>
                    <a:pt x="0" y="2895"/>
                    <a:pt x="29" y="2964"/>
                    <a:pt x="81" y="3016"/>
                  </a:cubicBezTo>
                  <a:cubicBezTo>
                    <a:pt x="133" y="3068"/>
                    <a:pt x="202" y="3097"/>
                    <a:pt x="276" y="3097"/>
                  </a:cubicBezTo>
                  <a:cubicBezTo>
                    <a:pt x="349" y="3097"/>
                    <a:pt x="419" y="3068"/>
                    <a:pt x="471" y="3016"/>
                  </a:cubicBezTo>
                  <a:cubicBezTo>
                    <a:pt x="523" y="2964"/>
                    <a:pt x="552" y="2895"/>
                    <a:pt x="552" y="2821"/>
                  </a:cubicBezTo>
                  <a:cubicBezTo>
                    <a:pt x="552" y="2778"/>
                    <a:pt x="542" y="2736"/>
                    <a:pt x="523" y="2698"/>
                  </a:cubicBezTo>
                  <a:cubicBezTo>
                    <a:pt x="1101" y="2120"/>
                    <a:pt x="1101" y="2120"/>
                    <a:pt x="1101" y="2120"/>
                  </a:cubicBezTo>
                  <a:cubicBezTo>
                    <a:pt x="1137" y="2084"/>
                    <a:pt x="1186" y="2063"/>
                    <a:pt x="1238" y="2063"/>
                  </a:cubicBezTo>
                  <a:cubicBezTo>
                    <a:pt x="1503" y="2063"/>
                    <a:pt x="1503" y="2063"/>
                    <a:pt x="1503" y="2063"/>
                  </a:cubicBezTo>
                  <a:cubicBezTo>
                    <a:pt x="1503" y="2257"/>
                    <a:pt x="1503" y="2257"/>
                    <a:pt x="1503" y="2257"/>
                  </a:cubicBezTo>
                  <a:cubicBezTo>
                    <a:pt x="1503" y="2513"/>
                    <a:pt x="1711" y="2721"/>
                    <a:pt x="1967" y="2721"/>
                  </a:cubicBezTo>
                  <a:cubicBezTo>
                    <a:pt x="2161" y="2721"/>
                    <a:pt x="2161" y="2721"/>
                    <a:pt x="2161" y="2721"/>
                  </a:cubicBezTo>
                  <a:cubicBezTo>
                    <a:pt x="2161" y="3499"/>
                    <a:pt x="2161" y="3499"/>
                    <a:pt x="2161" y="3499"/>
                  </a:cubicBezTo>
                  <a:cubicBezTo>
                    <a:pt x="2052" y="3536"/>
                    <a:pt x="1973" y="3639"/>
                    <a:pt x="1973" y="3760"/>
                  </a:cubicBezTo>
                  <a:cubicBezTo>
                    <a:pt x="1973" y="3912"/>
                    <a:pt x="2096" y="4036"/>
                    <a:pt x="2249" y="4036"/>
                  </a:cubicBezTo>
                  <a:cubicBezTo>
                    <a:pt x="2401" y="4036"/>
                    <a:pt x="2524" y="3912"/>
                    <a:pt x="2524" y="3760"/>
                  </a:cubicBezTo>
                  <a:cubicBezTo>
                    <a:pt x="2524" y="3639"/>
                    <a:pt x="2445" y="3536"/>
                    <a:pt x="2336" y="3499"/>
                  </a:cubicBezTo>
                  <a:cubicBezTo>
                    <a:pt x="2336" y="2721"/>
                    <a:pt x="2336" y="2721"/>
                    <a:pt x="2336" y="2721"/>
                  </a:cubicBezTo>
                  <a:cubicBezTo>
                    <a:pt x="2536" y="2721"/>
                    <a:pt x="2536" y="2721"/>
                    <a:pt x="2536" y="2721"/>
                  </a:cubicBezTo>
                  <a:cubicBezTo>
                    <a:pt x="2536" y="3103"/>
                    <a:pt x="2536" y="3103"/>
                    <a:pt x="2536" y="3103"/>
                  </a:cubicBezTo>
                  <a:cubicBezTo>
                    <a:pt x="2536" y="3151"/>
                    <a:pt x="2576" y="3191"/>
                    <a:pt x="2624" y="3191"/>
                  </a:cubicBezTo>
                  <a:cubicBezTo>
                    <a:pt x="2673" y="3191"/>
                    <a:pt x="2712" y="3151"/>
                    <a:pt x="2712" y="3103"/>
                  </a:cubicBezTo>
                  <a:cubicBezTo>
                    <a:pt x="2712" y="2721"/>
                    <a:pt x="2712" y="2721"/>
                    <a:pt x="2712" y="2721"/>
                  </a:cubicBezTo>
                  <a:cubicBezTo>
                    <a:pt x="2912" y="2721"/>
                    <a:pt x="2912" y="2721"/>
                    <a:pt x="2912" y="2721"/>
                  </a:cubicBezTo>
                  <a:cubicBezTo>
                    <a:pt x="2912" y="4136"/>
                    <a:pt x="2912" y="4136"/>
                    <a:pt x="2912" y="4136"/>
                  </a:cubicBezTo>
                  <a:cubicBezTo>
                    <a:pt x="2912" y="4185"/>
                    <a:pt x="2951" y="4224"/>
                    <a:pt x="3000" y="4224"/>
                  </a:cubicBezTo>
                  <a:cubicBezTo>
                    <a:pt x="3049" y="4224"/>
                    <a:pt x="3088" y="4185"/>
                    <a:pt x="3088" y="4136"/>
                  </a:cubicBezTo>
                  <a:cubicBezTo>
                    <a:pt x="3088" y="2721"/>
                    <a:pt x="3088" y="2721"/>
                    <a:pt x="3088" y="2721"/>
                  </a:cubicBezTo>
                  <a:cubicBezTo>
                    <a:pt x="3288" y="2721"/>
                    <a:pt x="3288" y="2721"/>
                    <a:pt x="3288" y="2721"/>
                  </a:cubicBezTo>
                  <a:cubicBezTo>
                    <a:pt x="3288" y="3103"/>
                    <a:pt x="3288" y="3103"/>
                    <a:pt x="3288" y="3103"/>
                  </a:cubicBezTo>
                  <a:cubicBezTo>
                    <a:pt x="3288" y="3151"/>
                    <a:pt x="3327" y="3191"/>
                    <a:pt x="3376" y="3191"/>
                  </a:cubicBezTo>
                  <a:cubicBezTo>
                    <a:pt x="3424" y="3191"/>
                    <a:pt x="3464" y="3151"/>
                    <a:pt x="3464" y="3103"/>
                  </a:cubicBezTo>
                  <a:cubicBezTo>
                    <a:pt x="3464" y="2721"/>
                    <a:pt x="3464" y="2721"/>
                    <a:pt x="3464" y="2721"/>
                  </a:cubicBezTo>
                  <a:cubicBezTo>
                    <a:pt x="3664" y="2721"/>
                    <a:pt x="3664" y="2721"/>
                    <a:pt x="3664" y="2721"/>
                  </a:cubicBezTo>
                  <a:cubicBezTo>
                    <a:pt x="3664" y="2986"/>
                    <a:pt x="3664" y="2986"/>
                    <a:pt x="3664" y="2986"/>
                  </a:cubicBezTo>
                  <a:cubicBezTo>
                    <a:pt x="3664" y="3085"/>
                    <a:pt x="3702" y="3178"/>
                    <a:pt x="3772" y="3247"/>
                  </a:cubicBezTo>
                  <a:cubicBezTo>
                    <a:pt x="4350" y="3826"/>
                    <a:pt x="4350" y="3826"/>
                    <a:pt x="4350" y="3826"/>
                  </a:cubicBezTo>
                  <a:cubicBezTo>
                    <a:pt x="4299" y="3929"/>
                    <a:pt x="4316" y="4057"/>
                    <a:pt x="4402" y="4143"/>
                  </a:cubicBezTo>
                  <a:cubicBezTo>
                    <a:pt x="4456" y="4197"/>
                    <a:pt x="4526" y="4224"/>
                    <a:pt x="4597" y="4224"/>
                  </a:cubicBezTo>
                  <a:cubicBezTo>
                    <a:pt x="4668" y="4224"/>
                    <a:pt x="4738" y="4197"/>
                    <a:pt x="4792" y="4143"/>
                  </a:cubicBezTo>
                  <a:cubicBezTo>
                    <a:pt x="4899" y="4036"/>
                    <a:pt x="4899" y="3861"/>
                    <a:pt x="4792" y="3753"/>
                  </a:cubicBezTo>
                  <a:close/>
                  <a:moveTo>
                    <a:pt x="464" y="572"/>
                  </a:moveTo>
                  <a:cubicBezTo>
                    <a:pt x="409" y="572"/>
                    <a:pt x="364" y="528"/>
                    <a:pt x="364" y="472"/>
                  </a:cubicBezTo>
                  <a:cubicBezTo>
                    <a:pt x="364" y="417"/>
                    <a:pt x="409" y="373"/>
                    <a:pt x="464" y="373"/>
                  </a:cubicBezTo>
                  <a:cubicBezTo>
                    <a:pt x="519" y="373"/>
                    <a:pt x="564" y="417"/>
                    <a:pt x="564" y="472"/>
                  </a:cubicBezTo>
                  <a:cubicBezTo>
                    <a:pt x="564" y="528"/>
                    <a:pt x="519" y="572"/>
                    <a:pt x="464" y="572"/>
                  </a:cubicBezTo>
                  <a:close/>
                  <a:moveTo>
                    <a:pt x="346" y="2892"/>
                  </a:moveTo>
                  <a:cubicBezTo>
                    <a:pt x="328" y="2911"/>
                    <a:pt x="302" y="2921"/>
                    <a:pt x="276" y="2921"/>
                  </a:cubicBezTo>
                  <a:cubicBezTo>
                    <a:pt x="249" y="2921"/>
                    <a:pt x="224" y="2911"/>
                    <a:pt x="205" y="2892"/>
                  </a:cubicBezTo>
                  <a:cubicBezTo>
                    <a:pt x="186" y="2873"/>
                    <a:pt x="176" y="2848"/>
                    <a:pt x="176" y="2821"/>
                  </a:cubicBezTo>
                  <a:cubicBezTo>
                    <a:pt x="176" y="2794"/>
                    <a:pt x="186" y="2769"/>
                    <a:pt x="205" y="2750"/>
                  </a:cubicBezTo>
                  <a:cubicBezTo>
                    <a:pt x="224" y="2731"/>
                    <a:pt x="249" y="2721"/>
                    <a:pt x="276" y="2721"/>
                  </a:cubicBezTo>
                  <a:cubicBezTo>
                    <a:pt x="302" y="2721"/>
                    <a:pt x="328" y="2731"/>
                    <a:pt x="346" y="2750"/>
                  </a:cubicBezTo>
                  <a:cubicBezTo>
                    <a:pt x="365" y="2769"/>
                    <a:pt x="376" y="2794"/>
                    <a:pt x="376" y="2821"/>
                  </a:cubicBezTo>
                  <a:cubicBezTo>
                    <a:pt x="376" y="2848"/>
                    <a:pt x="365" y="2873"/>
                    <a:pt x="346" y="2892"/>
                  </a:cubicBezTo>
                  <a:close/>
                  <a:moveTo>
                    <a:pt x="2348" y="3760"/>
                  </a:moveTo>
                  <a:cubicBezTo>
                    <a:pt x="2348" y="3815"/>
                    <a:pt x="2304" y="3860"/>
                    <a:pt x="2248" y="3860"/>
                  </a:cubicBezTo>
                  <a:cubicBezTo>
                    <a:pt x="2193" y="3860"/>
                    <a:pt x="2148" y="3815"/>
                    <a:pt x="2148" y="3760"/>
                  </a:cubicBezTo>
                  <a:cubicBezTo>
                    <a:pt x="2148" y="3705"/>
                    <a:pt x="2193" y="3660"/>
                    <a:pt x="2248" y="3660"/>
                  </a:cubicBezTo>
                  <a:cubicBezTo>
                    <a:pt x="2304" y="3660"/>
                    <a:pt x="2348" y="3705"/>
                    <a:pt x="2348" y="3760"/>
                  </a:cubicBezTo>
                  <a:close/>
                  <a:moveTo>
                    <a:pt x="4668" y="4019"/>
                  </a:moveTo>
                  <a:cubicBezTo>
                    <a:pt x="4629" y="4058"/>
                    <a:pt x="4565" y="4058"/>
                    <a:pt x="4526" y="4019"/>
                  </a:cubicBezTo>
                  <a:cubicBezTo>
                    <a:pt x="4487" y="3980"/>
                    <a:pt x="4487" y="3916"/>
                    <a:pt x="4526" y="3878"/>
                  </a:cubicBezTo>
                  <a:cubicBezTo>
                    <a:pt x="4546" y="3858"/>
                    <a:pt x="4571" y="3848"/>
                    <a:pt x="4597" y="3848"/>
                  </a:cubicBezTo>
                  <a:cubicBezTo>
                    <a:pt x="4623" y="3848"/>
                    <a:pt x="4648" y="3858"/>
                    <a:pt x="4668" y="3878"/>
                  </a:cubicBezTo>
                  <a:cubicBezTo>
                    <a:pt x="4707" y="3916"/>
                    <a:pt x="4707" y="3980"/>
                    <a:pt x="4668" y="401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9" name="Freeform 7">
              <a:extLst>
                <a:ext uri="{FF2B5EF4-FFF2-40B4-BE49-F238E27FC236}">
                  <a16:creationId xmlns:a16="http://schemas.microsoft.com/office/drawing/2014/main" xmlns="" id="{6FB3A7BD-10CB-4962-A377-137A92C0095F}"/>
                </a:ext>
              </a:extLst>
            </p:cNvPr>
            <p:cNvSpPr>
              <a:spLocks noEditPoints="1"/>
            </p:cNvSpPr>
            <p:nvPr/>
          </p:nvSpPr>
          <p:spPr bwMode="auto">
            <a:xfrm>
              <a:off x="-8915400" y="-174625"/>
              <a:ext cx="4014788" cy="4406900"/>
            </a:xfrm>
            <a:custGeom>
              <a:avLst/>
              <a:gdLst>
                <a:gd name="T0" fmla="*/ 1541 w 1866"/>
                <a:gd name="T1" fmla="*/ 393 h 2054"/>
                <a:gd name="T2" fmla="*/ 1197 w 1866"/>
                <a:gd name="T3" fmla="*/ 0 h 2054"/>
                <a:gd name="T4" fmla="*/ 669 w 1866"/>
                <a:gd name="T5" fmla="*/ 0 h 2054"/>
                <a:gd name="T6" fmla="*/ 325 w 1866"/>
                <a:gd name="T7" fmla="*/ 393 h 2054"/>
                <a:gd name="T8" fmla="*/ 92 w 1866"/>
                <a:gd name="T9" fmla="*/ 1042 h 2054"/>
                <a:gd name="T10" fmla="*/ 211 w 1866"/>
                <a:gd name="T11" fmla="*/ 1684 h 2054"/>
                <a:gd name="T12" fmla="*/ 616 w 1866"/>
                <a:gd name="T13" fmla="*/ 2054 h 2054"/>
                <a:gd name="T14" fmla="*/ 1250 w 1866"/>
                <a:gd name="T15" fmla="*/ 2054 h 2054"/>
                <a:gd name="T16" fmla="*/ 1866 w 1866"/>
                <a:gd name="T17" fmla="*/ 1356 h 2054"/>
                <a:gd name="T18" fmla="*/ 1866 w 1866"/>
                <a:gd name="T19" fmla="*/ 792 h 2054"/>
                <a:gd name="T20" fmla="*/ 1691 w 1866"/>
                <a:gd name="T21" fmla="*/ 1356 h 2054"/>
                <a:gd name="T22" fmla="*/ 1382 w 1866"/>
                <a:gd name="T23" fmla="*/ 1335 h 2054"/>
                <a:gd name="T24" fmla="*/ 1329 w 1866"/>
                <a:gd name="T25" fmla="*/ 1503 h 2054"/>
                <a:gd name="T26" fmla="*/ 1250 w 1866"/>
                <a:gd name="T27" fmla="*/ 1879 h 2054"/>
                <a:gd name="T28" fmla="*/ 1021 w 1866"/>
                <a:gd name="T29" fmla="*/ 1121 h 2054"/>
                <a:gd name="T30" fmla="*/ 1338 w 1866"/>
                <a:gd name="T31" fmla="*/ 839 h 2054"/>
                <a:gd name="T32" fmla="*/ 1021 w 1866"/>
                <a:gd name="T33" fmla="*/ 816 h 2054"/>
                <a:gd name="T34" fmla="*/ 933 w 1866"/>
                <a:gd name="T35" fmla="*/ 616 h 2054"/>
                <a:gd name="T36" fmla="*/ 845 w 1866"/>
                <a:gd name="T37" fmla="*/ 1192 h 2054"/>
                <a:gd name="T38" fmla="*/ 638 w 1866"/>
                <a:gd name="T39" fmla="*/ 1205 h 2054"/>
                <a:gd name="T40" fmla="*/ 845 w 1866"/>
                <a:gd name="T41" fmla="*/ 1497 h 2054"/>
                <a:gd name="T42" fmla="*/ 616 w 1866"/>
                <a:gd name="T43" fmla="*/ 1879 h 2054"/>
                <a:gd name="T44" fmla="*/ 441 w 1866"/>
                <a:gd name="T45" fmla="*/ 1559 h 2054"/>
                <a:gd name="T46" fmla="*/ 318 w 1866"/>
                <a:gd name="T47" fmla="*/ 1434 h 2054"/>
                <a:gd name="T48" fmla="*/ 175 w 1866"/>
                <a:gd name="T49" fmla="*/ 1309 h 2054"/>
                <a:gd name="T50" fmla="*/ 490 w 1866"/>
                <a:gd name="T51" fmla="*/ 925 h 2054"/>
                <a:gd name="T52" fmla="*/ 223 w 1866"/>
                <a:gd name="T53" fmla="*/ 925 h 2054"/>
                <a:gd name="T54" fmla="*/ 455 w 1866"/>
                <a:gd name="T55" fmla="*/ 551 h 2054"/>
                <a:gd name="T56" fmla="*/ 514 w 1866"/>
                <a:gd name="T57" fmla="*/ 531 h 2054"/>
                <a:gd name="T58" fmla="*/ 530 w 1866"/>
                <a:gd name="T59" fmla="*/ 414 h 2054"/>
                <a:gd name="T60" fmla="*/ 525 w 1866"/>
                <a:gd name="T61" fmla="*/ 407 h 2054"/>
                <a:gd name="T62" fmla="*/ 492 w 1866"/>
                <a:gd name="T63" fmla="*/ 322 h 2054"/>
                <a:gd name="T64" fmla="*/ 845 w 1866"/>
                <a:gd name="T65" fmla="*/ 322 h 2054"/>
                <a:gd name="T66" fmla="*/ 1021 w 1866"/>
                <a:gd name="T67" fmla="*/ 322 h 2054"/>
                <a:gd name="T68" fmla="*/ 1373 w 1866"/>
                <a:gd name="T69" fmla="*/ 322 h 2054"/>
                <a:gd name="T70" fmla="*/ 1216 w 1866"/>
                <a:gd name="T71" fmla="*/ 414 h 2054"/>
                <a:gd name="T72" fmla="*/ 1284 w 1866"/>
                <a:gd name="T73" fmla="*/ 576 h 2054"/>
                <a:gd name="T74" fmla="*/ 1408 w 1866"/>
                <a:gd name="T75" fmla="*/ 551 h 2054"/>
                <a:gd name="T76" fmla="*/ 1691 w 1866"/>
                <a:gd name="T77" fmla="*/ 792 h 2054"/>
                <a:gd name="T78" fmla="*/ 1508 w 1866"/>
                <a:gd name="T79" fmla="*/ 1074 h 20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66" h="2054">
                  <a:moveTo>
                    <a:pt x="1866" y="792"/>
                  </a:moveTo>
                  <a:cubicBezTo>
                    <a:pt x="1866" y="604"/>
                    <a:pt x="1729" y="445"/>
                    <a:pt x="1541" y="393"/>
                  </a:cubicBezTo>
                  <a:cubicBezTo>
                    <a:pt x="1546" y="370"/>
                    <a:pt x="1549" y="347"/>
                    <a:pt x="1549" y="322"/>
                  </a:cubicBezTo>
                  <a:cubicBezTo>
                    <a:pt x="1549" y="145"/>
                    <a:pt x="1391" y="0"/>
                    <a:pt x="1197" y="0"/>
                  </a:cubicBezTo>
                  <a:cubicBezTo>
                    <a:pt x="1092" y="0"/>
                    <a:pt x="998" y="42"/>
                    <a:pt x="933" y="109"/>
                  </a:cubicBezTo>
                  <a:cubicBezTo>
                    <a:pt x="868" y="42"/>
                    <a:pt x="774" y="0"/>
                    <a:pt x="669" y="0"/>
                  </a:cubicBezTo>
                  <a:cubicBezTo>
                    <a:pt x="475" y="0"/>
                    <a:pt x="317" y="145"/>
                    <a:pt x="317" y="322"/>
                  </a:cubicBezTo>
                  <a:cubicBezTo>
                    <a:pt x="317" y="347"/>
                    <a:pt x="320" y="370"/>
                    <a:pt x="325" y="393"/>
                  </a:cubicBezTo>
                  <a:cubicBezTo>
                    <a:pt x="137" y="445"/>
                    <a:pt x="0" y="604"/>
                    <a:pt x="0" y="792"/>
                  </a:cubicBezTo>
                  <a:cubicBezTo>
                    <a:pt x="0" y="884"/>
                    <a:pt x="32" y="971"/>
                    <a:pt x="92" y="1042"/>
                  </a:cubicBezTo>
                  <a:cubicBezTo>
                    <a:pt x="34" y="1118"/>
                    <a:pt x="0" y="1211"/>
                    <a:pt x="0" y="1309"/>
                  </a:cubicBezTo>
                  <a:cubicBezTo>
                    <a:pt x="0" y="1458"/>
                    <a:pt x="80" y="1598"/>
                    <a:pt x="211" y="1684"/>
                  </a:cubicBezTo>
                  <a:cubicBezTo>
                    <a:pt x="211" y="1684"/>
                    <a:pt x="211" y="1684"/>
                    <a:pt x="211" y="1685"/>
                  </a:cubicBezTo>
                  <a:cubicBezTo>
                    <a:pt x="211" y="1888"/>
                    <a:pt x="393" y="2054"/>
                    <a:pt x="616" y="2054"/>
                  </a:cubicBezTo>
                  <a:cubicBezTo>
                    <a:pt x="744" y="2054"/>
                    <a:pt x="859" y="1999"/>
                    <a:pt x="933" y="1914"/>
                  </a:cubicBezTo>
                  <a:cubicBezTo>
                    <a:pt x="1007" y="1999"/>
                    <a:pt x="1122" y="2054"/>
                    <a:pt x="1250" y="2054"/>
                  </a:cubicBezTo>
                  <a:cubicBezTo>
                    <a:pt x="1465" y="2054"/>
                    <a:pt x="1641" y="1901"/>
                    <a:pt x="1654" y="1707"/>
                  </a:cubicBezTo>
                  <a:cubicBezTo>
                    <a:pt x="1785" y="1632"/>
                    <a:pt x="1866" y="1499"/>
                    <a:pt x="1866" y="1356"/>
                  </a:cubicBezTo>
                  <a:cubicBezTo>
                    <a:pt x="1866" y="1250"/>
                    <a:pt x="1821" y="1150"/>
                    <a:pt x="1744" y="1074"/>
                  </a:cubicBezTo>
                  <a:cubicBezTo>
                    <a:pt x="1821" y="998"/>
                    <a:pt x="1866" y="898"/>
                    <a:pt x="1866" y="792"/>
                  </a:cubicBezTo>
                  <a:close/>
                  <a:moveTo>
                    <a:pt x="1555" y="1152"/>
                  </a:moveTo>
                  <a:cubicBezTo>
                    <a:pt x="1640" y="1196"/>
                    <a:pt x="1691" y="1273"/>
                    <a:pt x="1691" y="1356"/>
                  </a:cubicBezTo>
                  <a:cubicBezTo>
                    <a:pt x="1691" y="1418"/>
                    <a:pt x="1662" y="1477"/>
                    <a:pt x="1613" y="1521"/>
                  </a:cubicBezTo>
                  <a:cubicBezTo>
                    <a:pt x="1567" y="1435"/>
                    <a:pt x="1485" y="1367"/>
                    <a:pt x="1382" y="1335"/>
                  </a:cubicBezTo>
                  <a:cubicBezTo>
                    <a:pt x="1336" y="1320"/>
                    <a:pt x="1286" y="1346"/>
                    <a:pt x="1272" y="1392"/>
                  </a:cubicBezTo>
                  <a:cubicBezTo>
                    <a:pt x="1257" y="1439"/>
                    <a:pt x="1283" y="1488"/>
                    <a:pt x="1329" y="1503"/>
                  </a:cubicBezTo>
                  <a:cubicBezTo>
                    <a:pt x="1419" y="1531"/>
                    <a:pt x="1479" y="1604"/>
                    <a:pt x="1479" y="1685"/>
                  </a:cubicBezTo>
                  <a:cubicBezTo>
                    <a:pt x="1479" y="1792"/>
                    <a:pt x="1376" y="1879"/>
                    <a:pt x="1250" y="1879"/>
                  </a:cubicBezTo>
                  <a:cubicBezTo>
                    <a:pt x="1124" y="1879"/>
                    <a:pt x="1021" y="1792"/>
                    <a:pt x="1021" y="1685"/>
                  </a:cubicBezTo>
                  <a:cubicBezTo>
                    <a:pt x="1021" y="1121"/>
                    <a:pt x="1021" y="1121"/>
                    <a:pt x="1021" y="1121"/>
                  </a:cubicBezTo>
                  <a:cubicBezTo>
                    <a:pt x="1021" y="1014"/>
                    <a:pt x="1124" y="927"/>
                    <a:pt x="1250" y="927"/>
                  </a:cubicBezTo>
                  <a:cubicBezTo>
                    <a:pt x="1299" y="927"/>
                    <a:pt x="1338" y="888"/>
                    <a:pt x="1338" y="839"/>
                  </a:cubicBezTo>
                  <a:cubicBezTo>
                    <a:pt x="1338" y="791"/>
                    <a:pt x="1299" y="751"/>
                    <a:pt x="1250" y="751"/>
                  </a:cubicBezTo>
                  <a:cubicBezTo>
                    <a:pt x="1165" y="751"/>
                    <a:pt x="1086" y="775"/>
                    <a:pt x="1021" y="816"/>
                  </a:cubicBezTo>
                  <a:cubicBezTo>
                    <a:pt x="1021" y="704"/>
                    <a:pt x="1021" y="704"/>
                    <a:pt x="1021" y="704"/>
                  </a:cubicBezTo>
                  <a:cubicBezTo>
                    <a:pt x="1021" y="656"/>
                    <a:pt x="981" y="616"/>
                    <a:pt x="933" y="616"/>
                  </a:cubicBezTo>
                  <a:cubicBezTo>
                    <a:pt x="884" y="616"/>
                    <a:pt x="845" y="656"/>
                    <a:pt x="845" y="704"/>
                  </a:cubicBezTo>
                  <a:cubicBezTo>
                    <a:pt x="845" y="1192"/>
                    <a:pt x="845" y="1192"/>
                    <a:pt x="845" y="1192"/>
                  </a:cubicBezTo>
                  <a:cubicBezTo>
                    <a:pt x="815" y="1173"/>
                    <a:pt x="783" y="1158"/>
                    <a:pt x="748" y="1147"/>
                  </a:cubicBezTo>
                  <a:cubicBezTo>
                    <a:pt x="702" y="1133"/>
                    <a:pt x="652" y="1158"/>
                    <a:pt x="638" y="1205"/>
                  </a:cubicBezTo>
                  <a:cubicBezTo>
                    <a:pt x="623" y="1251"/>
                    <a:pt x="649" y="1300"/>
                    <a:pt x="695" y="1315"/>
                  </a:cubicBezTo>
                  <a:cubicBezTo>
                    <a:pt x="785" y="1343"/>
                    <a:pt x="845" y="1416"/>
                    <a:pt x="845" y="1497"/>
                  </a:cubicBezTo>
                  <a:cubicBezTo>
                    <a:pt x="845" y="1685"/>
                    <a:pt x="845" y="1685"/>
                    <a:pt x="845" y="1685"/>
                  </a:cubicBezTo>
                  <a:cubicBezTo>
                    <a:pt x="845" y="1792"/>
                    <a:pt x="742" y="1879"/>
                    <a:pt x="616" y="1879"/>
                  </a:cubicBezTo>
                  <a:cubicBezTo>
                    <a:pt x="490" y="1879"/>
                    <a:pt x="387" y="1792"/>
                    <a:pt x="387" y="1685"/>
                  </a:cubicBezTo>
                  <a:cubicBezTo>
                    <a:pt x="387" y="1639"/>
                    <a:pt x="406" y="1594"/>
                    <a:pt x="441" y="1559"/>
                  </a:cubicBezTo>
                  <a:cubicBezTo>
                    <a:pt x="476" y="1525"/>
                    <a:pt x="476" y="1469"/>
                    <a:pt x="442" y="1435"/>
                  </a:cubicBezTo>
                  <a:cubicBezTo>
                    <a:pt x="408" y="1400"/>
                    <a:pt x="352" y="1400"/>
                    <a:pt x="318" y="1434"/>
                  </a:cubicBezTo>
                  <a:cubicBezTo>
                    <a:pt x="296" y="1455"/>
                    <a:pt x="278" y="1478"/>
                    <a:pt x="263" y="1503"/>
                  </a:cubicBezTo>
                  <a:cubicBezTo>
                    <a:pt x="208" y="1450"/>
                    <a:pt x="175" y="1381"/>
                    <a:pt x="175" y="1309"/>
                  </a:cubicBezTo>
                  <a:cubicBezTo>
                    <a:pt x="175" y="1179"/>
                    <a:pt x="278" y="1064"/>
                    <a:pt x="424" y="1031"/>
                  </a:cubicBezTo>
                  <a:cubicBezTo>
                    <a:pt x="471" y="1020"/>
                    <a:pt x="501" y="973"/>
                    <a:pt x="490" y="925"/>
                  </a:cubicBezTo>
                  <a:cubicBezTo>
                    <a:pt x="479" y="878"/>
                    <a:pt x="432" y="848"/>
                    <a:pt x="385" y="859"/>
                  </a:cubicBezTo>
                  <a:cubicBezTo>
                    <a:pt x="326" y="873"/>
                    <a:pt x="271" y="895"/>
                    <a:pt x="223" y="925"/>
                  </a:cubicBezTo>
                  <a:cubicBezTo>
                    <a:pt x="192" y="886"/>
                    <a:pt x="175" y="840"/>
                    <a:pt x="175" y="792"/>
                  </a:cubicBezTo>
                  <a:cubicBezTo>
                    <a:pt x="175" y="660"/>
                    <a:pt x="301" y="552"/>
                    <a:pt x="455" y="551"/>
                  </a:cubicBezTo>
                  <a:cubicBezTo>
                    <a:pt x="456" y="551"/>
                    <a:pt x="457" y="551"/>
                    <a:pt x="458" y="551"/>
                  </a:cubicBezTo>
                  <a:cubicBezTo>
                    <a:pt x="478" y="551"/>
                    <a:pt x="498" y="545"/>
                    <a:pt x="514" y="531"/>
                  </a:cubicBezTo>
                  <a:cubicBezTo>
                    <a:pt x="548" y="502"/>
                    <a:pt x="555" y="454"/>
                    <a:pt x="532" y="417"/>
                  </a:cubicBezTo>
                  <a:cubicBezTo>
                    <a:pt x="531" y="416"/>
                    <a:pt x="531" y="415"/>
                    <a:pt x="530" y="414"/>
                  </a:cubicBezTo>
                  <a:cubicBezTo>
                    <a:pt x="530" y="414"/>
                    <a:pt x="529" y="413"/>
                    <a:pt x="529" y="413"/>
                  </a:cubicBezTo>
                  <a:cubicBezTo>
                    <a:pt x="528" y="411"/>
                    <a:pt x="526" y="409"/>
                    <a:pt x="525" y="407"/>
                  </a:cubicBezTo>
                  <a:cubicBezTo>
                    <a:pt x="525" y="407"/>
                    <a:pt x="525" y="407"/>
                    <a:pt x="525" y="407"/>
                  </a:cubicBezTo>
                  <a:cubicBezTo>
                    <a:pt x="510" y="389"/>
                    <a:pt x="492" y="361"/>
                    <a:pt x="492" y="322"/>
                  </a:cubicBezTo>
                  <a:cubicBezTo>
                    <a:pt x="492" y="241"/>
                    <a:pt x="572" y="175"/>
                    <a:pt x="669" y="175"/>
                  </a:cubicBezTo>
                  <a:cubicBezTo>
                    <a:pt x="766" y="175"/>
                    <a:pt x="845" y="241"/>
                    <a:pt x="845" y="322"/>
                  </a:cubicBezTo>
                  <a:cubicBezTo>
                    <a:pt x="845" y="371"/>
                    <a:pt x="884" y="410"/>
                    <a:pt x="933" y="410"/>
                  </a:cubicBezTo>
                  <a:cubicBezTo>
                    <a:pt x="982" y="410"/>
                    <a:pt x="1021" y="371"/>
                    <a:pt x="1021" y="322"/>
                  </a:cubicBezTo>
                  <a:cubicBezTo>
                    <a:pt x="1021" y="241"/>
                    <a:pt x="1100" y="175"/>
                    <a:pt x="1197" y="175"/>
                  </a:cubicBezTo>
                  <a:cubicBezTo>
                    <a:pt x="1294" y="175"/>
                    <a:pt x="1373" y="241"/>
                    <a:pt x="1373" y="322"/>
                  </a:cubicBezTo>
                  <a:cubicBezTo>
                    <a:pt x="1373" y="344"/>
                    <a:pt x="1368" y="363"/>
                    <a:pt x="1360" y="378"/>
                  </a:cubicBezTo>
                  <a:cubicBezTo>
                    <a:pt x="1310" y="382"/>
                    <a:pt x="1262" y="395"/>
                    <a:pt x="1216" y="414"/>
                  </a:cubicBezTo>
                  <a:cubicBezTo>
                    <a:pt x="1171" y="433"/>
                    <a:pt x="1150" y="484"/>
                    <a:pt x="1169" y="529"/>
                  </a:cubicBezTo>
                  <a:cubicBezTo>
                    <a:pt x="1188" y="574"/>
                    <a:pt x="1240" y="595"/>
                    <a:pt x="1284" y="576"/>
                  </a:cubicBezTo>
                  <a:cubicBezTo>
                    <a:pt x="1322" y="560"/>
                    <a:pt x="1363" y="552"/>
                    <a:pt x="1406" y="551"/>
                  </a:cubicBezTo>
                  <a:cubicBezTo>
                    <a:pt x="1407" y="551"/>
                    <a:pt x="1408" y="551"/>
                    <a:pt x="1408" y="551"/>
                  </a:cubicBezTo>
                  <a:cubicBezTo>
                    <a:pt x="1409" y="551"/>
                    <a:pt x="1410" y="551"/>
                    <a:pt x="1411" y="551"/>
                  </a:cubicBezTo>
                  <a:cubicBezTo>
                    <a:pt x="1565" y="552"/>
                    <a:pt x="1691" y="660"/>
                    <a:pt x="1691" y="792"/>
                  </a:cubicBezTo>
                  <a:cubicBezTo>
                    <a:pt x="1691" y="875"/>
                    <a:pt x="1640" y="952"/>
                    <a:pt x="1555" y="996"/>
                  </a:cubicBezTo>
                  <a:cubicBezTo>
                    <a:pt x="1526" y="1011"/>
                    <a:pt x="1508" y="1041"/>
                    <a:pt x="1508" y="1074"/>
                  </a:cubicBezTo>
                  <a:cubicBezTo>
                    <a:pt x="1508" y="1107"/>
                    <a:pt x="1526" y="1136"/>
                    <a:pt x="1555" y="115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Sous-titre 1"/>
          <p:cNvSpPr>
            <a:spLocks noGrp="1"/>
          </p:cNvSpPr>
          <p:nvPr>
            <p:ph type="subTitle" idx="1"/>
          </p:nvPr>
        </p:nvSpPr>
        <p:spPr/>
        <p:txBody>
          <a:bodyPr/>
          <a:lstStyle/>
          <a:p>
            <a:r>
              <a:rPr lang="fr-FR" dirty="0" err="1" smtClean="0">
                <a:solidFill>
                  <a:schemeClr val="bg1"/>
                </a:solidFill>
              </a:rPr>
              <a:t>MUG’In</a:t>
            </a:r>
            <a:r>
              <a:rPr lang="fr-FR" dirty="0" smtClean="0">
                <a:solidFill>
                  <a:schemeClr val="bg1"/>
                </a:solidFill>
              </a:rPr>
              <a:t> Clermont - Sylvain Le Gouellec - 05/12/2019</a:t>
            </a:r>
            <a:endParaRPr lang="fr-FR" dirty="0">
              <a:solidFill>
                <a:schemeClr val="bg1"/>
              </a:solidFill>
            </a:endParaRPr>
          </a:p>
        </p:txBody>
      </p:sp>
    </p:spTree>
    <p:extLst>
      <p:ext uri="{BB962C8B-B14F-4D97-AF65-F5344CB8AC3E}">
        <p14:creationId xmlns:p14="http://schemas.microsoft.com/office/powerpoint/2010/main" val="6864161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a:extLst>
              <a:ext uri="{FF2B5EF4-FFF2-40B4-BE49-F238E27FC236}">
                <a16:creationId xmlns:a16="http://schemas.microsoft.com/office/drawing/2014/main" xmlns="" id="{1F539002-E30C-409C-93E4-9040FF3868E4}"/>
              </a:ext>
            </a:extLst>
          </p:cNvPr>
          <p:cNvPicPr>
            <a:picLocks noGrp="1" noChangeAspect="1"/>
          </p:cNvPicPr>
          <p:nvPr>
            <p:ph type="pic" sz="quarter" idx="10"/>
          </p:nvPr>
        </p:nvPicPr>
        <p:blipFill rotWithShape="1">
          <a:blip r:embed="rId3" cstate="email">
            <a:extLst>
              <a:ext uri="{28A0092B-C50C-407E-A947-70E740481C1C}">
                <a14:useLocalDpi xmlns:a14="http://schemas.microsoft.com/office/drawing/2010/main"/>
              </a:ext>
            </a:extLst>
          </a:blip>
          <a:srcRect/>
          <a:stretch/>
        </p:blipFill>
        <p:spPr/>
      </p:pic>
      <p:sp>
        <p:nvSpPr>
          <p:cNvPr id="16" name="Rectangle 15">
            <a:extLst>
              <a:ext uri="{FF2B5EF4-FFF2-40B4-BE49-F238E27FC236}">
                <a16:creationId xmlns:a16="http://schemas.microsoft.com/office/drawing/2014/main" xmlns="" id="{DDC196ED-3752-4CBB-BA56-1B75DF0E537D}"/>
              </a:ext>
            </a:extLst>
          </p:cNvPr>
          <p:cNvSpPr/>
          <p:nvPr/>
        </p:nvSpPr>
        <p:spPr>
          <a:xfrm>
            <a:off x="0" y="0"/>
            <a:ext cx="12188825" cy="6858000"/>
          </a:xfrm>
          <a:prstGeom prst="rect">
            <a:avLst/>
          </a:prstGeom>
          <a:gradFill flip="none" rotWithShape="1">
            <a:gsLst>
              <a:gs pos="5000">
                <a:schemeClr val="accent3"/>
              </a:gs>
              <a:gs pos="100000">
                <a:schemeClr val="accent1">
                  <a:alpha val="38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 Placeholder 4">
            <a:extLst>
              <a:ext uri="{FF2B5EF4-FFF2-40B4-BE49-F238E27FC236}">
                <a16:creationId xmlns:a16="http://schemas.microsoft.com/office/drawing/2014/main" xmlns="" id="{66BF6B16-3A2D-40A1-8379-8C68FFDBF445}"/>
              </a:ext>
            </a:extLst>
          </p:cNvPr>
          <p:cNvSpPr>
            <a:spLocks noGrp="1"/>
          </p:cNvSpPr>
          <p:nvPr>
            <p:ph type="body" sz="quarter" idx="11"/>
          </p:nvPr>
        </p:nvSpPr>
        <p:spPr>
          <a:xfrm>
            <a:off x="882126" y="3789040"/>
            <a:ext cx="6268995" cy="1007567"/>
          </a:xfrm>
        </p:spPr>
        <p:txBody>
          <a:bodyPr/>
          <a:lstStyle/>
          <a:p>
            <a:r>
              <a:rPr lang="en-IN" dirty="0" smtClean="0">
                <a:solidFill>
                  <a:schemeClr val="bg1"/>
                </a:solidFill>
              </a:rPr>
              <a:t>Bot’s State</a:t>
            </a:r>
            <a:endParaRPr lang="en-IN" dirty="0">
              <a:solidFill>
                <a:schemeClr val="bg1"/>
              </a:solidFill>
            </a:endParaRPr>
          </a:p>
        </p:txBody>
      </p:sp>
      <p:sp>
        <p:nvSpPr>
          <p:cNvPr id="6" name="Diamond 5">
            <a:extLst>
              <a:ext uri="{FF2B5EF4-FFF2-40B4-BE49-F238E27FC236}">
                <a16:creationId xmlns:a16="http://schemas.microsoft.com/office/drawing/2014/main" xmlns="" id="{B72BD343-1C28-44FB-93BF-75431E15CDDF}"/>
              </a:ext>
            </a:extLst>
          </p:cNvPr>
          <p:cNvSpPr/>
          <p:nvPr/>
        </p:nvSpPr>
        <p:spPr>
          <a:xfrm>
            <a:off x="1042730" y="2132856"/>
            <a:ext cx="1530468" cy="1530468"/>
          </a:xfrm>
          <a:prstGeom prst="diamond">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smtClean="0">
                <a:latin typeface="Open Sans" panose="020B0606030504020204" pitchFamily="34" charset="0"/>
                <a:ea typeface="Open Sans" panose="020B0606030504020204" pitchFamily="34" charset="0"/>
                <a:cs typeface="Open Sans" panose="020B0606030504020204" pitchFamily="34" charset="0"/>
              </a:rPr>
              <a:t>02</a:t>
            </a:r>
            <a:endParaRPr lang="en-IN" sz="3600" b="1"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6593210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45739" y="44624"/>
            <a:ext cx="12143085" cy="6813376"/>
          </a:xfrm>
        </p:spPr>
        <p:txBody>
          <a:bodyPr>
            <a:normAutofit/>
          </a:bodyPr>
          <a:lstStyle/>
          <a:p>
            <a:pPr marL="571500" indent="-571500">
              <a:buFontTx/>
              <a:buChar char="-"/>
            </a:pPr>
            <a:r>
              <a:rPr lang="fr-FR" dirty="0"/>
              <a:t>Comme avec les applications web, un bot est fondamentalement sans état ; une autre instance de votre bot peut gérer n’importe quel tour de la </a:t>
            </a:r>
            <a:r>
              <a:rPr lang="fr-FR" dirty="0" smtClean="0"/>
              <a:t>conversation.</a:t>
            </a:r>
          </a:p>
          <a:p>
            <a:pPr marL="571500" indent="-571500">
              <a:buFontTx/>
              <a:buChar char="-"/>
            </a:pPr>
            <a:r>
              <a:rPr lang="fr-FR" dirty="0"/>
              <a:t>Le maintien d’un état permet à votre bot d’avoir des conversations plus pertinentes en mémorisant certaines choses concernant un utilisateur ou une </a:t>
            </a:r>
            <a:r>
              <a:rPr lang="fr-FR" dirty="0" smtClean="0"/>
              <a:t>conversation</a:t>
            </a:r>
          </a:p>
          <a:p>
            <a:pPr marL="571500" indent="-571500">
              <a:buFontTx/>
              <a:buChar char="-"/>
            </a:pPr>
            <a:r>
              <a:rPr lang="fr-FR" dirty="0"/>
              <a:t>En ce qui concerne les bots, il existe quelques couches liées à l’utilisation de l’état que nous abordons ici : la couche de stockage, la gestion d’état (comprise dans l’état de bot indiqué dans le diagramme ci-dessous) et les accesseurs de propriété </a:t>
            </a:r>
            <a:r>
              <a:rPr lang="fr-FR" dirty="0" smtClean="0"/>
              <a:t>d’état.</a:t>
            </a:r>
            <a:endParaRPr lang="fr-FR" dirty="0"/>
          </a:p>
        </p:txBody>
      </p:sp>
    </p:spTree>
    <p:extLst>
      <p:ext uri="{BB962C8B-B14F-4D97-AF65-F5344CB8AC3E}">
        <p14:creationId xmlns:p14="http://schemas.microsoft.com/office/powerpoint/2010/main" val="1648287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p:cNvSpPr>
            <a:spLocks noGrp="1"/>
          </p:cNvSpPr>
          <p:nvPr>
            <p:ph type="subTitle" idx="1"/>
          </p:nvPr>
        </p:nvSpPr>
        <p:spPr/>
        <p:txBody>
          <a:bodyPr/>
          <a:lstStyle/>
          <a:p>
            <a:endParaRPr lang="fr-F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2400" y="714375"/>
            <a:ext cx="9344025" cy="5429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51936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45739" y="44624"/>
            <a:ext cx="12143085" cy="6813376"/>
          </a:xfrm>
        </p:spPr>
        <p:txBody>
          <a:bodyPr>
            <a:normAutofit/>
          </a:bodyPr>
          <a:lstStyle/>
          <a:p>
            <a:r>
              <a:rPr lang="fr-FR" b="1" dirty="0"/>
              <a:t>Couche de </a:t>
            </a:r>
            <a:r>
              <a:rPr lang="fr-FR" b="1" dirty="0" smtClean="0"/>
              <a:t>stockage :</a:t>
            </a:r>
          </a:p>
          <a:p>
            <a:pPr marL="571500" indent="-571500">
              <a:buFontTx/>
              <a:buChar char="-"/>
            </a:pPr>
            <a:r>
              <a:rPr lang="fr-FR" b="1" dirty="0" smtClean="0"/>
              <a:t>In memory</a:t>
            </a:r>
          </a:p>
          <a:p>
            <a:pPr marL="571500" indent="-571500">
              <a:buFontTx/>
              <a:buChar char="-"/>
            </a:pPr>
            <a:r>
              <a:rPr lang="fr-FR" b="1" dirty="0" smtClean="0"/>
              <a:t>Blob Azure</a:t>
            </a:r>
          </a:p>
          <a:p>
            <a:pPr marL="571500" indent="-571500">
              <a:buFontTx/>
              <a:buChar char="-"/>
            </a:pPr>
            <a:r>
              <a:rPr lang="fr-FR" b="1" dirty="0" smtClean="0"/>
              <a:t>Cosmos DB</a:t>
            </a:r>
          </a:p>
          <a:p>
            <a:r>
              <a:rPr lang="fr-FR" b="1" dirty="0" smtClean="0"/>
              <a:t>Gestion de l'état :</a:t>
            </a:r>
          </a:p>
          <a:p>
            <a:r>
              <a:rPr lang="fr-FR" dirty="0"/>
              <a:t>La </a:t>
            </a:r>
            <a:r>
              <a:rPr lang="fr-FR" i="1" dirty="0"/>
              <a:t>gestion de l’état</a:t>
            </a:r>
            <a:r>
              <a:rPr lang="fr-FR" dirty="0"/>
              <a:t> automatise la lecture et l’écriture de l’état de votre bot sur la couche de stockage </a:t>
            </a:r>
            <a:r>
              <a:rPr lang="fr-FR" dirty="0" smtClean="0"/>
              <a:t>sous-jacente</a:t>
            </a:r>
          </a:p>
          <a:p>
            <a:pPr marL="571500" indent="-571500">
              <a:buFontTx/>
              <a:buChar char="-"/>
            </a:pPr>
            <a:r>
              <a:rPr lang="fr-FR" b="1" dirty="0" smtClean="0"/>
              <a:t>Etat utilisateur</a:t>
            </a:r>
          </a:p>
          <a:p>
            <a:pPr marL="571500" indent="-571500">
              <a:buFontTx/>
              <a:buChar char="-"/>
            </a:pPr>
            <a:r>
              <a:rPr lang="fr-FR" b="1" dirty="0" smtClean="0"/>
              <a:t>Etat conversation</a:t>
            </a:r>
          </a:p>
          <a:p>
            <a:pPr marL="571500" indent="-571500">
              <a:buFontTx/>
              <a:buChar char="-"/>
            </a:pPr>
            <a:r>
              <a:rPr lang="fr-FR" b="1" dirty="0" smtClean="0"/>
              <a:t>Etat conversation privé</a:t>
            </a:r>
          </a:p>
          <a:p>
            <a:pPr marL="571500" indent="-571500">
              <a:buFontTx/>
              <a:buChar char="-"/>
            </a:pPr>
            <a:endParaRPr lang="fr-FR" b="1" dirty="0"/>
          </a:p>
        </p:txBody>
      </p:sp>
    </p:spTree>
    <p:extLst>
      <p:ext uri="{BB962C8B-B14F-4D97-AF65-F5344CB8AC3E}">
        <p14:creationId xmlns:p14="http://schemas.microsoft.com/office/powerpoint/2010/main" val="1688545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45739" y="44624"/>
            <a:ext cx="12143085" cy="6813376"/>
          </a:xfrm>
        </p:spPr>
        <p:txBody>
          <a:bodyPr>
            <a:normAutofit fontScale="92500"/>
          </a:bodyPr>
          <a:lstStyle/>
          <a:p>
            <a:r>
              <a:rPr lang="fr-FR" dirty="0"/>
              <a:t>L’état de conversation permet de suivre le contexte de la conversation, notamment :</a:t>
            </a:r>
          </a:p>
          <a:p>
            <a:r>
              <a:rPr lang="fr-FR" dirty="0"/>
              <a:t>Le bot </a:t>
            </a:r>
            <a:r>
              <a:rPr lang="fr-FR" dirty="0" err="1"/>
              <a:t>a-t-il</a:t>
            </a:r>
            <a:r>
              <a:rPr lang="fr-FR" dirty="0"/>
              <a:t> posé une question à l’utilisateur et laquelle ?</a:t>
            </a:r>
          </a:p>
          <a:p>
            <a:r>
              <a:rPr lang="fr-FR" dirty="0"/>
              <a:t>Quel est le sujet actuel de la conversation ou quel était le dernier ?</a:t>
            </a:r>
          </a:p>
          <a:p>
            <a:r>
              <a:rPr lang="fr-FR" dirty="0"/>
              <a:t>L’état d’utilisateur permet de suivre des informations sur l’utilisateur, notamment :</a:t>
            </a:r>
          </a:p>
          <a:p>
            <a:r>
              <a:rPr lang="fr-FR" dirty="0"/>
              <a:t>Des informations non critiques sur l’utilisateur, comme son nom et ses préférences, un paramètre d’alarme ou une préférence d’alerte</a:t>
            </a:r>
          </a:p>
          <a:p>
            <a:r>
              <a:rPr lang="fr-FR" dirty="0"/>
              <a:t>Des informations sur la dernière conversation avec le bot </a:t>
            </a:r>
          </a:p>
          <a:p>
            <a:pPr lvl="1"/>
            <a:r>
              <a:rPr lang="fr-FR" dirty="0"/>
              <a:t>Par exemple, un bot de support produit peut suivre les produits sur lesquels l’utilisateur s’est informé.</a:t>
            </a:r>
          </a:p>
        </p:txBody>
      </p:sp>
    </p:spTree>
    <p:extLst>
      <p:ext uri="{BB962C8B-B14F-4D97-AF65-F5344CB8AC3E}">
        <p14:creationId xmlns:p14="http://schemas.microsoft.com/office/powerpoint/2010/main" val="2633685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a:extLst>
              <a:ext uri="{FF2B5EF4-FFF2-40B4-BE49-F238E27FC236}">
                <a16:creationId xmlns:a16="http://schemas.microsoft.com/office/drawing/2014/main" xmlns="" id="{1F539002-E30C-409C-93E4-9040FF3868E4}"/>
              </a:ext>
            </a:extLst>
          </p:cNvPr>
          <p:cNvPicPr>
            <a:picLocks noGrp="1" noChangeAspect="1"/>
          </p:cNvPicPr>
          <p:nvPr>
            <p:ph type="pic" sz="quarter" idx="10"/>
          </p:nvPr>
        </p:nvPicPr>
        <p:blipFill rotWithShape="1">
          <a:blip r:embed="rId3" cstate="email">
            <a:extLst>
              <a:ext uri="{28A0092B-C50C-407E-A947-70E740481C1C}">
                <a14:useLocalDpi xmlns:a14="http://schemas.microsoft.com/office/drawing/2010/main"/>
              </a:ext>
            </a:extLst>
          </a:blip>
          <a:srcRect/>
          <a:stretch/>
        </p:blipFill>
        <p:spPr/>
      </p:pic>
      <p:sp>
        <p:nvSpPr>
          <p:cNvPr id="16" name="Rectangle 15">
            <a:extLst>
              <a:ext uri="{FF2B5EF4-FFF2-40B4-BE49-F238E27FC236}">
                <a16:creationId xmlns:a16="http://schemas.microsoft.com/office/drawing/2014/main" xmlns="" id="{DDC196ED-3752-4CBB-BA56-1B75DF0E537D}"/>
              </a:ext>
            </a:extLst>
          </p:cNvPr>
          <p:cNvSpPr/>
          <p:nvPr/>
        </p:nvSpPr>
        <p:spPr>
          <a:xfrm>
            <a:off x="0" y="0"/>
            <a:ext cx="12188825" cy="6858000"/>
          </a:xfrm>
          <a:prstGeom prst="rect">
            <a:avLst/>
          </a:prstGeom>
          <a:gradFill flip="none" rotWithShape="1">
            <a:gsLst>
              <a:gs pos="5000">
                <a:schemeClr val="accent3"/>
              </a:gs>
              <a:gs pos="100000">
                <a:schemeClr val="accent1">
                  <a:alpha val="38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 Placeholder 4">
            <a:extLst>
              <a:ext uri="{FF2B5EF4-FFF2-40B4-BE49-F238E27FC236}">
                <a16:creationId xmlns:a16="http://schemas.microsoft.com/office/drawing/2014/main" xmlns="" id="{66BF6B16-3A2D-40A1-8379-8C68FFDBF445}"/>
              </a:ext>
            </a:extLst>
          </p:cNvPr>
          <p:cNvSpPr>
            <a:spLocks noGrp="1"/>
          </p:cNvSpPr>
          <p:nvPr>
            <p:ph type="body" sz="quarter" idx="11"/>
          </p:nvPr>
        </p:nvSpPr>
        <p:spPr>
          <a:xfrm>
            <a:off x="882126" y="3789040"/>
            <a:ext cx="6268995" cy="1007567"/>
          </a:xfrm>
        </p:spPr>
        <p:txBody>
          <a:bodyPr/>
          <a:lstStyle/>
          <a:p>
            <a:r>
              <a:rPr lang="en-IN" dirty="0" smtClean="0">
                <a:solidFill>
                  <a:schemeClr val="bg1"/>
                </a:solidFill>
              </a:rPr>
              <a:t>Bot conception</a:t>
            </a:r>
            <a:endParaRPr lang="en-IN" dirty="0">
              <a:solidFill>
                <a:schemeClr val="bg1"/>
              </a:solidFill>
            </a:endParaRPr>
          </a:p>
        </p:txBody>
      </p:sp>
      <p:sp>
        <p:nvSpPr>
          <p:cNvPr id="17" name="Text Placeholder 16">
            <a:extLst>
              <a:ext uri="{FF2B5EF4-FFF2-40B4-BE49-F238E27FC236}">
                <a16:creationId xmlns:a16="http://schemas.microsoft.com/office/drawing/2014/main" xmlns="" id="{55C41E98-8CBB-4869-84E8-9BBF0D2A93A0}"/>
              </a:ext>
            </a:extLst>
          </p:cNvPr>
          <p:cNvSpPr>
            <a:spLocks noGrp="1"/>
          </p:cNvSpPr>
          <p:nvPr>
            <p:ph type="body" sz="quarter" idx="12"/>
          </p:nvPr>
        </p:nvSpPr>
        <p:spPr/>
        <p:txBody>
          <a:bodyPr>
            <a:normAutofit/>
          </a:bodyPr>
          <a:lstStyle/>
          <a:p>
            <a:r>
              <a:rPr lang="en-US" sz="2000" kern="0" dirty="0" smtClean="0">
                <a:solidFill>
                  <a:schemeClr val="bg1"/>
                </a:solidFill>
              </a:rPr>
              <a:t>Flux / Navigation / UX</a:t>
            </a:r>
            <a:endParaRPr lang="en-US" sz="2000" kern="0" dirty="0">
              <a:solidFill>
                <a:schemeClr val="bg1"/>
              </a:solidFill>
            </a:endParaRPr>
          </a:p>
        </p:txBody>
      </p:sp>
      <p:sp>
        <p:nvSpPr>
          <p:cNvPr id="6" name="Diamond 5">
            <a:extLst>
              <a:ext uri="{FF2B5EF4-FFF2-40B4-BE49-F238E27FC236}">
                <a16:creationId xmlns:a16="http://schemas.microsoft.com/office/drawing/2014/main" xmlns="" id="{B72BD343-1C28-44FB-93BF-75431E15CDDF}"/>
              </a:ext>
            </a:extLst>
          </p:cNvPr>
          <p:cNvSpPr/>
          <p:nvPr/>
        </p:nvSpPr>
        <p:spPr>
          <a:xfrm>
            <a:off x="1042730" y="2132856"/>
            <a:ext cx="1530468" cy="1530468"/>
          </a:xfrm>
          <a:prstGeom prst="diamond">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smtClean="0">
                <a:latin typeface="Open Sans" panose="020B0606030504020204" pitchFamily="34" charset="0"/>
                <a:ea typeface="Open Sans" panose="020B0606030504020204" pitchFamily="34" charset="0"/>
                <a:cs typeface="Open Sans" panose="020B0606030504020204" pitchFamily="34" charset="0"/>
              </a:rPr>
              <a:t>03</a:t>
            </a:r>
            <a:endParaRPr lang="en-IN" sz="3600" b="1"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5943859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7702" y="2708920"/>
            <a:ext cx="9810750" cy="3848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261764" y="402134"/>
            <a:ext cx="11593288" cy="1200329"/>
          </a:xfrm>
          <a:prstGeom prst="rect">
            <a:avLst/>
          </a:prstGeom>
        </p:spPr>
        <p:txBody>
          <a:bodyPr wrap="square">
            <a:spAutoFit/>
          </a:bodyPr>
          <a:lstStyle/>
          <a:p>
            <a:r>
              <a:rPr lang="fr-FR" dirty="0"/>
              <a:t>La conversation avec un bot est généralement axée sur la tâche que le bot essaie d’effectuer (flux procédural). Dans ce contexte, le bot pose à l’utilisateur une série de questions pour recueillir toutes les informations dont il a besoin pour traiter la tâche.</a:t>
            </a:r>
          </a:p>
        </p:txBody>
      </p:sp>
    </p:spTree>
    <p:extLst>
      <p:ext uri="{BB962C8B-B14F-4D97-AF65-F5344CB8AC3E}">
        <p14:creationId xmlns:p14="http://schemas.microsoft.com/office/powerpoint/2010/main" val="4222376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1764" y="402134"/>
            <a:ext cx="11593288" cy="5632311"/>
          </a:xfrm>
          <a:prstGeom prst="rect">
            <a:avLst/>
          </a:prstGeom>
        </p:spPr>
        <p:txBody>
          <a:bodyPr wrap="square">
            <a:spAutoFit/>
          </a:bodyPr>
          <a:lstStyle/>
          <a:p>
            <a:r>
              <a:rPr lang="fr-FR" dirty="0" err="1" smtClean="0"/>
              <a:t>Interuptions</a:t>
            </a:r>
            <a:r>
              <a:rPr lang="fr-FR" dirty="0" smtClean="0"/>
              <a:t> :</a:t>
            </a:r>
          </a:p>
          <a:p>
            <a:r>
              <a:rPr lang="fr-FR" dirty="0"/>
              <a:t>Il se peut que votre bot soit basé sur une approche procédurale, mais que l’utilisateur décide de faire quelque chose de complètement différent ou de poser une question qui n’est pas liée au sujet actuel. Dans l’exemple plus haut, l’utilisateur pose une question, alors que le bot l’invite à répondre par oui ou par non. Comment votre bot doit-il répondre ?</a:t>
            </a:r>
          </a:p>
          <a:p>
            <a:r>
              <a:rPr lang="fr-FR" dirty="0"/>
              <a:t>Insister pour que l’utilisateur réponde d’abord à la question.</a:t>
            </a:r>
          </a:p>
          <a:p>
            <a:r>
              <a:rPr lang="fr-FR" dirty="0"/>
              <a:t>Ignorer toutes les actions précédentes de l’utilisateur, réinitialiser toute la pile de boîtes de dialogue et recommencer depuis le début en essayant de répondre à la question de l’utilisateur.</a:t>
            </a:r>
          </a:p>
          <a:p>
            <a:r>
              <a:rPr lang="fr-FR" dirty="0"/>
              <a:t>Tenter de répondre à la question de l’utilisateur, puis revenir à la question oui/non et essayer de reprendre la procédure à ce stade.</a:t>
            </a:r>
          </a:p>
          <a:p>
            <a:r>
              <a:rPr lang="fr-FR" dirty="0"/>
              <a:t>Il n’existe aucune réponse </a:t>
            </a:r>
            <a:r>
              <a:rPr lang="fr-FR" i="1" dirty="0"/>
              <a:t>correcte</a:t>
            </a:r>
            <a:r>
              <a:rPr lang="fr-FR" dirty="0"/>
              <a:t> à cette question. En effet, la meilleure solution dépend des spécificités de votre scénario et des attentes raisonnables de l’utilisateur quant à la façon dont le bot va répondre.</a:t>
            </a:r>
          </a:p>
          <a:p>
            <a:endParaRPr lang="fr-FR"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3281" y="3212976"/>
            <a:ext cx="7496175"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177782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09836" y="260648"/>
            <a:ext cx="9937104" cy="1569660"/>
          </a:xfrm>
          <a:prstGeom prst="rect">
            <a:avLst/>
          </a:prstGeom>
        </p:spPr>
        <p:txBody>
          <a:bodyPr wrap="square">
            <a:spAutoFit/>
          </a:bodyPr>
          <a:lstStyle/>
          <a:p>
            <a:r>
              <a:rPr lang="fr-FR" dirty="0"/>
              <a:t>Quel que soit le type de bot développé, il est essentiel d’éviter les pièges les plus courants des interfaces conversationnelles mal conçues. Cet article décrit ces pièges suivant cinq personnalités : le « bot rebelle », le « bot stupide », le « bot mystérieux », le « bot </a:t>
            </a:r>
            <a:r>
              <a:rPr lang="fr-FR" dirty="0" err="1"/>
              <a:t>Captain</a:t>
            </a:r>
            <a:r>
              <a:rPr lang="fr-FR" dirty="0"/>
              <a:t> </a:t>
            </a:r>
            <a:r>
              <a:rPr lang="fr-FR" dirty="0" err="1"/>
              <a:t>Obvious</a:t>
            </a:r>
            <a:r>
              <a:rPr lang="fr-FR" dirty="0"/>
              <a:t> » et le « bot qui n’oublie rien ».</a:t>
            </a:r>
          </a:p>
        </p:txBody>
      </p:sp>
    </p:spTree>
    <p:extLst>
      <p:ext uri="{BB962C8B-B14F-4D97-AF65-F5344CB8AC3E}">
        <p14:creationId xmlns:p14="http://schemas.microsoft.com/office/powerpoint/2010/main" val="10435957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09836" y="260648"/>
            <a:ext cx="9937104" cy="461665"/>
          </a:xfrm>
          <a:prstGeom prst="rect">
            <a:avLst/>
          </a:prstGeom>
        </p:spPr>
        <p:txBody>
          <a:bodyPr wrap="square">
            <a:spAutoFit/>
          </a:bodyPr>
          <a:lstStyle/>
          <a:p>
            <a:r>
              <a:rPr lang="fr-FR" dirty="0" smtClean="0"/>
              <a:t>Bot Rebelle</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764" y="722313"/>
            <a:ext cx="6408712" cy="60645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6310436" y="2646740"/>
            <a:ext cx="5615036" cy="1569660"/>
          </a:xfrm>
          <a:prstGeom prst="rect">
            <a:avLst/>
          </a:prstGeom>
        </p:spPr>
        <p:txBody>
          <a:bodyPr wrap="square">
            <a:spAutoFit/>
          </a:bodyPr>
          <a:lstStyle/>
          <a:p>
            <a:r>
              <a:rPr lang="fr-FR" b="1" dirty="0"/>
              <a:t>À faire</a:t>
            </a:r>
            <a:r>
              <a:rPr lang="fr-FR" dirty="0"/>
              <a:t> : concevoir le bot de façon à prendre en compte le fait que l’utilisateur peut à tout moment tenter de modifier le cours de la conversation.</a:t>
            </a:r>
          </a:p>
        </p:txBody>
      </p:sp>
    </p:spTree>
    <p:extLst>
      <p:ext uri="{BB962C8B-B14F-4D97-AF65-F5344CB8AC3E}">
        <p14:creationId xmlns:p14="http://schemas.microsoft.com/office/powerpoint/2010/main" val="626073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a:extLst>
              <a:ext uri="{FF2B5EF4-FFF2-40B4-BE49-F238E27FC236}">
                <a16:creationId xmlns:a16="http://schemas.microsoft.com/office/drawing/2014/main" xmlns="" id="{83691E00-B513-4E2C-8ECF-61BE829448E0}"/>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5266865" y="252248"/>
            <a:ext cx="6671992" cy="6353504"/>
          </a:xfrm>
        </p:spPr>
      </p:pic>
      <p:sp>
        <p:nvSpPr>
          <p:cNvPr id="17" name="TextBox 16">
            <a:extLst>
              <a:ext uri="{FF2B5EF4-FFF2-40B4-BE49-F238E27FC236}">
                <a16:creationId xmlns:a16="http://schemas.microsoft.com/office/drawing/2014/main" xmlns="" id="{06EE50B4-4B13-4FFA-8BCC-76D7D38110AD}"/>
              </a:ext>
            </a:extLst>
          </p:cNvPr>
          <p:cNvSpPr txBox="1"/>
          <p:nvPr/>
        </p:nvSpPr>
        <p:spPr>
          <a:xfrm>
            <a:off x="460375" y="548680"/>
            <a:ext cx="3881458" cy="563231"/>
          </a:xfrm>
          <a:prstGeom prst="rect">
            <a:avLst/>
          </a:prstGeom>
          <a:noFill/>
        </p:spPr>
        <p:txBody>
          <a:bodyPr wrap="square" lIns="0" rIns="0" rtlCol="0">
            <a:spAutoFit/>
          </a:bodyPr>
          <a:lstStyle/>
          <a:p>
            <a:pPr>
              <a:lnSpc>
                <a:spcPct val="80000"/>
              </a:lnSpc>
            </a:pPr>
            <a:r>
              <a:rPr lang="en-IN" sz="3600" b="1"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rPr>
              <a:t>ABOUT ME</a:t>
            </a:r>
            <a:endParaRPr lang="en-IN" sz="36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9" name="Slide Number Placeholder 18">
            <a:extLst>
              <a:ext uri="{FF2B5EF4-FFF2-40B4-BE49-F238E27FC236}">
                <a16:creationId xmlns:a16="http://schemas.microsoft.com/office/drawing/2014/main" xmlns="" id="{AFBAB341-E632-4820-9100-6D3FD3C69BAB}"/>
              </a:ext>
            </a:extLst>
          </p:cNvPr>
          <p:cNvSpPr>
            <a:spLocks noGrp="1"/>
          </p:cNvSpPr>
          <p:nvPr>
            <p:ph type="sldNum" sz="quarter" idx="12"/>
          </p:nvPr>
        </p:nvSpPr>
        <p:spPr/>
        <p:txBody>
          <a:bodyPr/>
          <a:lstStyle/>
          <a:p>
            <a:fld id="{96E69268-9C8B-4EBF-A9EE-DC5DC2D48DC3}" type="slidenum">
              <a:rPr lang="en-US" smtClean="0"/>
              <a:pPr/>
              <a:t>2</a:t>
            </a:fld>
            <a:endParaRPr lang="en-US" dirty="0"/>
          </a:p>
        </p:txBody>
      </p:sp>
      <p:sp>
        <p:nvSpPr>
          <p:cNvPr id="4" name="AutoShape 2" descr="Résultat de recherche d'images pour &quot;twitter&quo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5" name="AutoShape 4" descr="Résultat de recherche d'images pour &quot;twitter&quo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6" descr="Résultat de recherche d'images pour &quot;twitter&quot;"/>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pSp>
        <p:nvGrpSpPr>
          <p:cNvPr id="7" name="Groupe 6"/>
          <p:cNvGrpSpPr/>
          <p:nvPr/>
        </p:nvGrpSpPr>
        <p:grpSpPr>
          <a:xfrm>
            <a:off x="415596" y="3386375"/>
            <a:ext cx="4303691" cy="978729"/>
            <a:chOff x="415596" y="2348880"/>
            <a:chExt cx="4303691" cy="978729"/>
          </a:xfrm>
        </p:grpSpPr>
        <p:sp>
          <p:nvSpPr>
            <p:cNvPr id="18" name="TextBox 17">
              <a:extLst>
                <a:ext uri="{FF2B5EF4-FFF2-40B4-BE49-F238E27FC236}">
                  <a16:creationId xmlns:a16="http://schemas.microsoft.com/office/drawing/2014/main" xmlns="" id="{F029CD32-E2B4-4D67-8C7D-17DE655DBA12}"/>
                </a:ext>
              </a:extLst>
            </p:cNvPr>
            <p:cNvSpPr txBox="1"/>
            <p:nvPr/>
          </p:nvSpPr>
          <p:spPr>
            <a:xfrm>
              <a:off x="837828" y="2348880"/>
              <a:ext cx="3881459" cy="978729"/>
            </a:xfrm>
            <a:prstGeom prst="rect">
              <a:avLst/>
            </a:prstGeom>
            <a:noFill/>
          </p:spPr>
          <p:txBody>
            <a:bodyPr wrap="square" lIns="0" rIns="0" rtlCol="0" anchor="t">
              <a:spAutoFit/>
            </a:bodyPr>
            <a:lstStyle/>
            <a:p>
              <a:pPr>
                <a:lnSpc>
                  <a:spcPct val="120000"/>
                </a:lnSpc>
              </a:pPr>
              <a:r>
                <a:rPr lang="fr-FR" sz="1600" dirty="0"/>
                <a:t>@</a:t>
              </a:r>
              <a:r>
                <a:rPr lang="fr-FR" sz="1600" dirty="0" err="1" smtClean="0"/>
                <a:t>LGouellec</a:t>
              </a:r>
              <a:endParaRPr lang="fr-FR" sz="1600" dirty="0" smtClean="0"/>
            </a:p>
            <a:p>
              <a:pPr>
                <a:lnSpc>
                  <a:spcPct val="120000"/>
                </a:lnSpc>
              </a:pPr>
              <a:endParaRPr lang="fr-FR" sz="1600" dirty="0" smtClean="0"/>
            </a:p>
            <a:p>
              <a:pPr>
                <a:lnSpc>
                  <a:spcPct val="120000"/>
                </a:lnSpc>
              </a:pPr>
              <a:r>
                <a:rPr lang="en-US" sz="1600" dirty="0" smtClean="0"/>
                <a:t>https</a:t>
              </a:r>
              <a:r>
                <a:rPr lang="en-US" sz="1600" dirty="0"/>
                <a:t>://github.com/LGouellec</a:t>
              </a:r>
            </a:p>
          </p:txBody>
        </p:sp>
        <p:pic>
          <p:nvPicPr>
            <p:cNvPr id="1031"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0816" y="2425884"/>
              <a:ext cx="281985" cy="2287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5596" y="2996952"/>
              <a:ext cx="297205" cy="2972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8" name="ZoneTexte 7"/>
          <p:cNvSpPr txBox="1"/>
          <p:nvPr/>
        </p:nvSpPr>
        <p:spPr>
          <a:xfrm>
            <a:off x="460375" y="2420888"/>
            <a:ext cx="3288336" cy="830997"/>
          </a:xfrm>
          <a:prstGeom prst="rect">
            <a:avLst/>
          </a:prstGeom>
          <a:noFill/>
        </p:spPr>
        <p:txBody>
          <a:bodyPr wrap="none" rtlCol="0">
            <a:spAutoFit/>
          </a:bodyPr>
          <a:lstStyle/>
          <a:p>
            <a:r>
              <a:rPr lang="fr-FR" dirty="0" smtClean="0"/>
              <a:t>Sylvain Le Gouellec – </a:t>
            </a:r>
            <a:r>
              <a:rPr lang="fr-FR" dirty="0" smtClean="0">
                <a:solidFill>
                  <a:srgbClr val="FF0000"/>
                </a:solidFill>
              </a:rPr>
              <a:t>CGI</a:t>
            </a:r>
          </a:p>
          <a:p>
            <a:r>
              <a:rPr lang="fr-FR" dirty="0" smtClean="0"/>
              <a:t>.NET Lover </a:t>
            </a:r>
            <a:r>
              <a:rPr lang="fr-FR" dirty="0" smtClean="0">
                <a:sym typeface="Wingdings" panose="05000000000000000000" pitchFamily="2" charset="2"/>
              </a:rPr>
              <a:t></a:t>
            </a:r>
            <a:endParaRPr lang="fr-FR" dirty="0"/>
          </a:p>
        </p:txBody>
      </p:sp>
    </p:spTree>
    <p:extLst>
      <p:ext uri="{BB962C8B-B14F-4D97-AF65-F5344CB8AC3E}">
        <p14:creationId xmlns:p14="http://schemas.microsoft.com/office/powerpoint/2010/main" val="35994381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09836" y="260648"/>
            <a:ext cx="9937104" cy="461665"/>
          </a:xfrm>
          <a:prstGeom prst="rect">
            <a:avLst/>
          </a:prstGeom>
        </p:spPr>
        <p:txBody>
          <a:bodyPr wrap="square">
            <a:spAutoFit/>
          </a:bodyPr>
          <a:lstStyle/>
          <a:p>
            <a:r>
              <a:rPr lang="fr-FR" b="1" dirty="0"/>
              <a:t>Le « bot stupide »</a:t>
            </a:r>
          </a:p>
        </p:txBody>
      </p:sp>
      <p:sp>
        <p:nvSpPr>
          <p:cNvPr id="2" name="Rectangle 1"/>
          <p:cNvSpPr/>
          <p:nvPr/>
        </p:nvSpPr>
        <p:spPr>
          <a:xfrm>
            <a:off x="765820" y="4005064"/>
            <a:ext cx="10081120" cy="1200329"/>
          </a:xfrm>
          <a:prstGeom prst="rect">
            <a:avLst/>
          </a:prstGeom>
        </p:spPr>
        <p:txBody>
          <a:bodyPr wrap="square">
            <a:spAutoFit/>
          </a:bodyPr>
          <a:lstStyle/>
          <a:p>
            <a:r>
              <a:rPr lang="fr-FR" dirty="0" smtClean="0"/>
              <a:t>A faire : implémenter </a:t>
            </a:r>
            <a:r>
              <a:rPr lang="fr-FR" dirty="0"/>
              <a:t>un </a:t>
            </a:r>
            <a:r>
              <a:rPr lang="fr-FR" dirty="0" err="1">
                <a:hlinkClick r:id="rId3"/>
              </a:rPr>
              <a:t>intergiciel</a:t>
            </a:r>
            <a:r>
              <a:rPr lang="fr-FR" dirty="0">
                <a:hlinkClick r:id="rId3"/>
              </a:rPr>
              <a:t> (middleware)</a:t>
            </a:r>
            <a:r>
              <a:rPr lang="fr-FR" dirty="0"/>
              <a:t> qui cherche les mots clés spécifiés (par exemple, « aide », « annuler », « recommencer », etc.) dans les entrées utilisateur et réagit de façon appropriée.</a:t>
            </a:r>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5780" y="722313"/>
            <a:ext cx="8067675" cy="3000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392290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09836" y="260648"/>
            <a:ext cx="9937104" cy="461665"/>
          </a:xfrm>
          <a:prstGeom prst="rect">
            <a:avLst/>
          </a:prstGeom>
        </p:spPr>
        <p:txBody>
          <a:bodyPr wrap="square">
            <a:spAutoFit/>
          </a:bodyPr>
          <a:lstStyle/>
          <a:p>
            <a:r>
              <a:rPr lang="fr-FR" b="1" dirty="0"/>
              <a:t>Le « bot mystérieux »</a:t>
            </a:r>
          </a:p>
        </p:txBody>
      </p:sp>
      <p:sp>
        <p:nvSpPr>
          <p:cNvPr id="2" name="Rectangle 1"/>
          <p:cNvSpPr/>
          <p:nvPr/>
        </p:nvSpPr>
        <p:spPr>
          <a:xfrm>
            <a:off x="762620" y="4725144"/>
            <a:ext cx="10081120" cy="1200329"/>
          </a:xfrm>
          <a:prstGeom prst="rect">
            <a:avLst/>
          </a:prstGeom>
        </p:spPr>
        <p:txBody>
          <a:bodyPr wrap="square">
            <a:spAutoFit/>
          </a:bodyPr>
          <a:lstStyle/>
          <a:p>
            <a:r>
              <a:rPr lang="fr-FR" b="1" dirty="0"/>
              <a:t>À faire</a:t>
            </a:r>
            <a:r>
              <a:rPr lang="fr-FR" dirty="0"/>
              <a:t> : concevoir le bot de façon à accuser immédiatement réception de l’entrée utilisateur, même dans les cas où il met un certain temps à compiler sa réponse.</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9836" y="866988"/>
            <a:ext cx="8048625" cy="373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259013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09836" y="260648"/>
            <a:ext cx="9937104" cy="461665"/>
          </a:xfrm>
          <a:prstGeom prst="rect">
            <a:avLst/>
          </a:prstGeom>
        </p:spPr>
        <p:txBody>
          <a:bodyPr wrap="square">
            <a:spAutoFit/>
          </a:bodyPr>
          <a:lstStyle/>
          <a:p>
            <a:r>
              <a:rPr lang="fr-FR" b="1" dirty="0"/>
              <a:t>Le « bot qui n’oublie rien »</a:t>
            </a:r>
          </a:p>
        </p:txBody>
      </p:sp>
      <p:sp>
        <p:nvSpPr>
          <p:cNvPr id="2" name="Rectangle 1"/>
          <p:cNvSpPr/>
          <p:nvPr/>
        </p:nvSpPr>
        <p:spPr>
          <a:xfrm>
            <a:off x="762620" y="4725144"/>
            <a:ext cx="10081120" cy="830997"/>
          </a:xfrm>
          <a:prstGeom prst="rect">
            <a:avLst/>
          </a:prstGeom>
        </p:spPr>
        <p:txBody>
          <a:bodyPr wrap="square">
            <a:spAutoFit/>
          </a:bodyPr>
          <a:lstStyle/>
          <a:p>
            <a:r>
              <a:rPr lang="fr-FR" b="1" dirty="0"/>
              <a:t>À faire</a:t>
            </a:r>
            <a:r>
              <a:rPr lang="fr-FR" dirty="0"/>
              <a:t> : concevoir le bot de façon à rester sur le même sujet de conversation, sauf si/jusqu’à ce que l’utilisateur exprime le désir de revenir à un ancien sujet.</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3932" y="762744"/>
            <a:ext cx="7820025"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995155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09836" y="260648"/>
            <a:ext cx="9937104" cy="461665"/>
          </a:xfrm>
          <a:prstGeom prst="rect">
            <a:avLst/>
          </a:prstGeom>
        </p:spPr>
        <p:txBody>
          <a:bodyPr wrap="square">
            <a:spAutoFit/>
          </a:bodyPr>
          <a:lstStyle/>
          <a:p>
            <a:r>
              <a:rPr lang="fr-FR" b="1" dirty="0"/>
              <a:t>Le « bot </a:t>
            </a:r>
            <a:r>
              <a:rPr lang="fr-FR" b="1" dirty="0" err="1"/>
              <a:t>Captain</a:t>
            </a:r>
            <a:r>
              <a:rPr lang="fr-FR" b="1" dirty="0"/>
              <a:t> </a:t>
            </a:r>
            <a:r>
              <a:rPr lang="fr-FR" b="1" dirty="0" err="1"/>
              <a:t>Obvious</a:t>
            </a:r>
            <a:r>
              <a:rPr lang="fr-FR" b="1" dirty="0"/>
              <a:t> »</a:t>
            </a:r>
          </a:p>
        </p:txBody>
      </p:sp>
      <p:sp>
        <p:nvSpPr>
          <p:cNvPr id="2" name="Rectangle 1"/>
          <p:cNvSpPr/>
          <p:nvPr/>
        </p:nvSpPr>
        <p:spPr>
          <a:xfrm>
            <a:off x="783704" y="5159583"/>
            <a:ext cx="10081120" cy="830997"/>
          </a:xfrm>
          <a:prstGeom prst="rect">
            <a:avLst/>
          </a:prstGeom>
        </p:spPr>
        <p:txBody>
          <a:bodyPr wrap="square">
            <a:spAutoFit/>
          </a:bodyPr>
          <a:lstStyle/>
          <a:p>
            <a:r>
              <a:rPr lang="fr-FR" b="1" dirty="0"/>
              <a:t>À faire</a:t>
            </a:r>
            <a:r>
              <a:rPr lang="fr-FR" dirty="0"/>
              <a:t> : concevoir le bot de façon à donner des informations utiles à l’utilisateur.</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3425" y="778192"/>
            <a:ext cx="8181975" cy="4362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747141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p:cNvSpPr>
            <a:spLocks noGrp="1"/>
          </p:cNvSpPr>
          <p:nvPr>
            <p:ph type="body" sz="quarter" idx="12"/>
          </p:nvPr>
        </p:nvSpPr>
        <p:spPr>
          <a:xfrm>
            <a:off x="477788" y="116632"/>
            <a:ext cx="11305256" cy="1368127"/>
          </a:xfrm>
        </p:spPr>
        <p:txBody>
          <a:bodyPr/>
          <a:lstStyle/>
          <a:p>
            <a:r>
              <a:rPr lang="fr-FR" dirty="0"/>
              <a:t>UX : https://docs.microsoft.com/fr-fr/azure/bot-service/bot-service-design-user-experience?view=azure-bot-service-4.0</a:t>
            </a:r>
          </a:p>
        </p:txBody>
      </p:sp>
    </p:spTree>
    <p:extLst>
      <p:ext uri="{BB962C8B-B14F-4D97-AF65-F5344CB8AC3E}">
        <p14:creationId xmlns:p14="http://schemas.microsoft.com/office/powerpoint/2010/main" val="13206474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a:extLst>
              <a:ext uri="{FF2B5EF4-FFF2-40B4-BE49-F238E27FC236}">
                <a16:creationId xmlns:a16="http://schemas.microsoft.com/office/drawing/2014/main" xmlns="" id="{1F539002-E30C-409C-93E4-9040FF3868E4}"/>
              </a:ext>
            </a:extLst>
          </p:cNvPr>
          <p:cNvPicPr>
            <a:picLocks noGrp="1" noChangeAspect="1"/>
          </p:cNvPicPr>
          <p:nvPr>
            <p:ph type="pic" sz="quarter" idx="10"/>
          </p:nvPr>
        </p:nvPicPr>
        <p:blipFill rotWithShape="1">
          <a:blip r:embed="rId3" cstate="email">
            <a:extLst>
              <a:ext uri="{28A0092B-C50C-407E-A947-70E740481C1C}">
                <a14:useLocalDpi xmlns:a14="http://schemas.microsoft.com/office/drawing/2010/main"/>
              </a:ext>
            </a:extLst>
          </a:blip>
          <a:srcRect/>
          <a:stretch/>
        </p:blipFill>
        <p:spPr/>
      </p:pic>
      <p:sp>
        <p:nvSpPr>
          <p:cNvPr id="16" name="Rectangle 15">
            <a:extLst>
              <a:ext uri="{FF2B5EF4-FFF2-40B4-BE49-F238E27FC236}">
                <a16:creationId xmlns:a16="http://schemas.microsoft.com/office/drawing/2014/main" xmlns="" id="{DDC196ED-3752-4CBB-BA56-1B75DF0E537D}"/>
              </a:ext>
            </a:extLst>
          </p:cNvPr>
          <p:cNvSpPr/>
          <p:nvPr/>
        </p:nvSpPr>
        <p:spPr>
          <a:xfrm>
            <a:off x="0" y="0"/>
            <a:ext cx="12188825" cy="6858000"/>
          </a:xfrm>
          <a:prstGeom prst="rect">
            <a:avLst/>
          </a:prstGeom>
          <a:gradFill flip="none" rotWithShape="1">
            <a:gsLst>
              <a:gs pos="5000">
                <a:schemeClr val="accent3"/>
              </a:gs>
              <a:gs pos="100000">
                <a:schemeClr val="accent1">
                  <a:alpha val="38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 Placeholder 4">
            <a:extLst>
              <a:ext uri="{FF2B5EF4-FFF2-40B4-BE49-F238E27FC236}">
                <a16:creationId xmlns:a16="http://schemas.microsoft.com/office/drawing/2014/main" xmlns="" id="{66BF6B16-3A2D-40A1-8379-8C68FFDBF445}"/>
              </a:ext>
            </a:extLst>
          </p:cNvPr>
          <p:cNvSpPr>
            <a:spLocks noGrp="1"/>
          </p:cNvSpPr>
          <p:nvPr>
            <p:ph type="body" sz="quarter" idx="11"/>
          </p:nvPr>
        </p:nvSpPr>
        <p:spPr>
          <a:xfrm>
            <a:off x="882126" y="3789040"/>
            <a:ext cx="9028710" cy="1007567"/>
          </a:xfrm>
        </p:spPr>
        <p:txBody>
          <a:bodyPr/>
          <a:lstStyle/>
          <a:p>
            <a:r>
              <a:rPr lang="en-IN" dirty="0" err="1" smtClean="0">
                <a:solidFill>
                  <a:schemeClr val="bg1"/>
                </a:solidFill>
              </a:rPr>
              <a:t>Cognitives</a:t>
            </a:r>
            <a:r>
              <a:rPr lang="en-IN" dirty="0" smtClean="0">
                <a:solidFill>
                  <a:schemeClr val="bg1"/>
                </a:solidFill>
              </a:rPr>
              <a:t> Services</a:t>
            </a:r>
            <a:endParaRPr lang="en-IN" dirty="0">
              <a:solidFill>
                <a:schemeClr val="bg1"/>
              </a:solidFill>
            </a:endParaRPr>
          </a:p>
        </p:txBody>
      </p:sp>
      <p:sp>
        <p:nvSpPr>
          <p:cNvPr id="17" name="Text Placeholder 16">
            <a:extLst>
              <a:ext uri="{FF2B5EF4-FFF2-40B4-BE49-F238E27FC236}">
                <a16:creationId xmlns:a16="http://schemas.microsoft.com/office/drawing/2014/main" xmlns="" id="{55C41E98-8CBB-4869-84E8-9BBF0D2A93A0}"/>
              </a:ext>
            </a:extLst>
          </p:cNvPr>
          <p:cNvSpPr>
            <a:spLocks noGrp="1"/>
          </p:cNvSpPr>
          <p:nvPr>
            <p:ph type="body" sz="quarter" idx="12"/>
          </p:nvPr>
        </p:nvSpPr>
        <p:spPr/>
        <p:txBody>
          <a:bodyPr>
            <a:normAutofit/>
          </a:bodyPr>
          <a:lstStyle/>
          <a:p>
            <a:endParaRPr lang="en-US" sz="2000" kern="0" dirty="0">
              <a:solidFill>
                <a:schemeClr val="bg1"/>
              </a:solidFill>
            </a:endParaRPr>
          </a:p>
        </p:txBody>
      </p:sp>
      <p:sp>
        <p:nvSpPr>
          <p:cNvPr id="6" name="Diamond 5">
            <a:extLst>
              <a:ext uri="{FF2B5EF4-FFF2-40B4-BE49-F238E27FC236}">
                <a16:creationId xmlns:a16="http://schemas.microsoft.com/office/drawing/2014/main" xmlns="" id="{B72BD343-1C28-44FB-93BF-75431E15CDDF}"/>
              </a:ext>
            </a:extLst>
          </p:cNvPr>
          <p:cNvSpPr/>
          <p:nvPr/>
        </p:nvSpPr>
        <p:spPr>
          <a:xfrm>
            <a:off x="1042730" y="2132856"/>
            <a:ext cx="1530468" cy="1530468"/>
          </a:xfrm>
          <a:prstGeom prst="diamond">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smtClean="0">
                <a:latin typeface="Open Sans" panose="020B0606030504020204" pitchFamily="34" charset="0"/>
                <a:ea typeface="Open Sans" panose="020B0606030504020204" pitchFamily="34" charset="0"/>
                <a:cs typeface="Open Sans" panose="020B0606030504020204" pitchFamily="34" charset="0"/>
              </a:rPr>
              <a:t>04</a:t>
            </a:r>
            <a:endParaRPr lang="en-IN" sz="3600" b="1"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0152447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45739" y="44624"/>
            <a:ext cx="12143085" cy="6813376"/>
          </a:xfrm>
        </p:spPr>
        <p:txBody>
          <a:bodyPr/>
          <a:lstStyle/>
          <a:p>
            <a:r>
              <a:rPr lang="fr-FR" dirty="0" smtClean="0"/>
              <a:t>LUIS (</a:t>
            </a:r>
            <a:r>
              <a:rPr lang="fr-FR" dirty="0" err="1"/>
              <a:t>Language</a:t>
            </a:r>
            <a:r>
              <a:rPr lang="fr-FR" dirty="0"/>
              <a:t> </a:t>
            </a:r>
            <a:r>
              <a:rPr lang="fr-FR" dirty="0" err="1" smtClean="0"/>
              <a:t>Understanding</a:t>
            </a:r>
            <a:r>
              <a:rPr lang="fr-FR" dirty="0" smtClean="0"/>
              <a:t>)</a:t>
            </a:r>
          </a:p>
          <a:p>
            <a:r>
              <a:rPr lang="fr-FR" dirty="0" smtClean="0"/>
              <a:t>: </a:t>
            </a:r>
            <a:r>
              <a:rPr lang="fr-FR" dirty="0"/>
              <a:t>prédire le sens général et d’en extraire des informations détaillées pertinentes</a:t>
            </a:r>
            <a:endParaRPr lang="fr-FR" dirty="0" smtClean="0"/>
          </a:p>
          <a:p>
            <a:r>
              <a:rPr lang="fr-FR" dirty="0" smtClean="0"/>
              <a:t>- </a:t>
            </a:r>
            <a:r>
              <a:rPr lang="fr-FR" b="1" dirty="0"/>
              <a:t>taper des demandes simples formulées en langage naturel</a:t>
            </a:r>
            <a:r>
              <a:rPr lang="fr-FR" dirty="0"/>
              <a:t>. Par exemple, un utilisateur peut taper « Je veux une pizza </a:t>
            </a:r>
            <a:r>
              <a:rPr lang="fr-FR" dirty="0" err="1"/>
              <a:t>pepperoni</a:t>
            </a:r>
            <a:r>
              <a:rPr lang="fr-FR" dirty="0"/>
              <a:t> » ou « Y </a:t>
            </a:r>
            <a:r>
              <a:rPr lang="fr-FR" dirty="0" err="1"/>
              <a:t>a-t-il</a:t>
            </a:r>
            <a:r>
              <a:rPr lang="fr-FR" dirty="0"/>
              <a:t> des restaurants végétariens ouverts à moins de 3 km de chez moi ? ». Des API de compréhension du langage naturel telles que </a:t>
            </a:r>
            <a:r>
              <a:rPr lang="fr-FR" dirty="0">
                <a:hlinkClick r:id="rId2"/>
              </a:rPr>
              <a:t>LUIS.ai</a:t>
            </a:r>
            <a:r>
              <a:rPr lang="fr-FR" dirty="0"/>
              <a:t> conviennent parfaitement pour de tels scénarios.</a:t>
            </a:r>
          </a:p>
          <a:p>
            <a:r>
              <a:rPr lang="fr-FR" dirty="0" smtClean="0"/>
              <a:t>- </a:t>
            </a:r>
            <a:r>
              <a:rPr lang="fr-FR" dirty="0" err="1" smtClean="0"/>
              <a:t>Only</a:t>
            </a:r>
            <a:r>
              <a:rPr lang="fr-FR" dirty="0" smtClean="0"/>
              <a:t> one langage, or multi modèles</a:t>
            </a:r>
          </a:p>
          <a:p>
            <a:pPr marL="571500" indent="-571500">
              <a:buFontTx/>
              <a:buChar char="-"/>
            </a:pPr>
            <a:endParaRPr lang="fr-FR" dirty="0"/>
          </a:p>
        </p:txBody>
      </p:sp>
    </p:spTree>
    <p:extLst>
      <p:ext uri="{BB962C8B-B14F-4D97-AF65-F5344CB8AC3E}">
        <p14:creationId xmlns:p14="http://schemas.microsoft.com/office/powerpoint/2010/main" val="2351820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45739" y="44624"/>
            <a:ext cx="12143085" cy="6813376"/>
          </a:xfrm>
        </p:spPr>
        <p:txBody>
          <a:bodyPr/>
          <a:lstStyle/>
          <a:p>
            <a:r>
              <a:rPr lang="fr-FR" dirty="0" smtClean="0"/>
              <a:t>LUIS (</a:t>
            </a:r>
            <a:r>
              <a:rPr lang="fr-FR" dirty="0" err="1"/>
              <a:t>Language</a:t>
            </a:r>
            <a:r>
              <a:rPr lang="fr-FR" dirty="0"/>
              <a:t> </a:t>
            </a:r>
            <a:r>
              <a:rPr lang="fr-FR" dirty="0" err="1" smtClean="0"/>
              <a:t>Understanding</a:t>
            </a:r>
            <a:r>
              <a:rPr lang="fr-FR" dirty="0" smtClean="0"/>
              <a:t>)</a:t>
            </a:r>
          </a:p>
          <a:p>
            <a:pPr marL="571500" indent="-571500">
              <a:buFontTx/>
              <a:buChar char="-"/>
            </a:pPr>
            <a:endParaRPr lang="fr-FR"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2413" y="1552575"/>
            <a:ext cx="9144000" cy="3752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341071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45739" y="44624"/>
            <a:ext cx="12143085" cy="6813376"/>
          </a:xfrm>
        </p:spPr>
        <p:txBody>
          <a:bodyPr/>
          <a:lstStyle/>
          <a:p>
            <a:r>
              <a:rPr lang="fr-FR" dirty="0" err="1" smtClean="0"/>
              <a:t>Spell</a:t>
            </a:r>
            <a:endParaRPr lang="fr-FR" dirty="0" smtClean="0"/>
          </a:p>
          <a:p>
            <a:r>
              <a:rPr lang="fr-FR" dirty="0" smtClean="0"/>
              <a:t>Correction </a:t>
            </a:r>
            <a:r>
              <a:rPr lang="fr-FR" dirty="0" err="1" smtClean="0"/>
              <a:t>ortographique</a:t>
            </a:r>
            <a:r>
              <a:rPr lang="fr-FR" dirty="0" smtClean="0"/>
              <a:t>, </a:t>
            </a:r>
          </a:p>
          <a:p>
            <a:pPr marL="571500" indent="-571500">
              <a:buFontTx/>
              <a:buChar char="-"/>
            </a:pPr>
            <a:endParaRPr lang="fr-FR"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9876" y="2132856"/>
            <a:ext cx="9036384" cy="40324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47782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45739" y="44624"/>
            <a:ext cx="12143085" cy="6813376"/>
          </a:xfrm>
        </p:spPr>
        <p:txBody>
          <a:bodyPr/>
          <a:lstStyle/>
          <a:p>
            <a:r>
              <a:rPr lang="fr-FR" dirty="0" smtClean="0"/>
              <a:t>Translate</a:t>
            </a:r>
          </a:p>
          <a:p>
            <a:pPr marL="571500" indent="-571500">
              <a:buFontTx/>
              <a:buChar char="-"/>
            </a:pPr>
            <a:r>
              <a:rPr lang="fr-FR" dirty="0"/>
              <a:t>L’API Microsoft Translator est un service de traduction automatique neuronale que les développeurs peuvent facilement intégrer dans leurs applications web, outils ou toute autre solution nécessitant une prise en charge </a:t>
            </a:r>
            <a:r>
              <a:rPr lang="fr-FR" dirty="0" smtClean="0"/>
              <a:t>multilingue</a:t>
            </a:r>
          </a:p>
          <a:p>
            <a:pPr marL="571500" indent="-571500">
              <a:buFontTx/>
              <a:buChar char="-"/>
            </a:pPr>
            <a:r>
              <a:rPr lang="fr-FR" dirty="0" smtClean="0"/>
              <a:t>Détection langue</a:t>
            </a:r>
          </a:p>
          <a:p>
            <a:pPr marL="571500" indent="-571500">
              <a:buFontTx/>
              <a:buChar char="-"/>
            </a:pPr>
            <a:r>
              <a:rPr lang="fr-FR" dirty="0" smtClean="0"/>
              <a:t>Gestion multi alphabet</a:t>
            </a:r>
            <a:endParaRPr lang="fr-FR" dirty="0"/>
          </a:p>
        </p:txBody>
      </p:sp>
    </p:spTree>
    <p:extLst>
      <p:ext uri="{BB962C8B-B14F-4D97-AF65-F5344CB8AC3E}">
        <p14:creationId xmlns:p14="http://schemas.microsoft.com/office/powerpoint/2010/main" val="2930167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1E2D885C-0A15-4D6B-8EEE-E5B9550E37EC}"/>
              </a:ext>
            </a:extLst>
          </p:cNvPr>
          <p:cNvSpPr>
            <a:spLocks noGrp="1"/>
          </p:cNvSpPr>
          <p:nvPr>
            <p:ph type="title"/>
          </p:nvPr>
        </p:nvSpPr>
        <p:spPr/>
        <p:txBody>
          <a:bodyPr/>
          <a:lstStyle/>
          <a:p>
            <a:r>
              <a:rPr lang="en-IN"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AGENDA</a:t>
            </a:r>
          </a:p>
        </p:txBody>
      </p:sp>
      <p:sp>
        <p:nvSpPr>
          <p:cNvPr id="6" name="Slide Number Placeholder 5">
            <a:extLst>
              <a:ext uri="{FF2B5EF4-FFF2-40B4-BE49-F238E27FC236}">
                <a16:creationId xmlns:a16="http://schemas.microsoft.com/office/drawing/2014/main" xmlns="" id="{6CC9898C-E1DA-4D14-A509-97624E50D388}"/>
              </a:ext>
            </a:extLst>
          </p:cNvPr>
          <p:cNvSpPr>
            <a:spLocks noGrp="1"/>
          </p:cNvSpPr>
          <p:nvPr>
            <p:ph type="sldNum" sz="quarter" idx="12"/>
          </p:nvPr>
        </p:nvSpPr>
        <p:spPr/>
        <p:txBody>
          <a:bodyPr/>
          <a:lstStyle/>
          <a:p>
            <a:fld id="{96E69268-9C8B-4EBF-A9EE-DC5DC2D48DC3}" type="slidenum">
              <a:rPr lang="en-US" smtClean="0"/>
              <a:pPr/>
              <a:t>3</a:t>
            </a:fld>
            <a:endParaRPr lang="en-US" dirty="0"/>
          </a:p>
        </p:txBody>
      </p:sp>
      <p:pic>
        <p:nvPicPr>
          <p:cNvPr id="46" name="Picture Placeholder 45">
            <a:extLst>
              <a:ext uri="{FF2B5EF4-FFF2-40B4-BE49-F238E27FC236}">
                <a16:creationId xmlns:a16="http://schemas.microsoft.com/office/drawing/2014/main" xmlns="" id="{075F74CA-A4A9-4E41-B82E-55E067D92ABB}"/>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1069997" y="1699355"/>
            <a:ext cx="4064282" cy="3870274"/>
          </a:xfrm>
        </p:spPr>
      </p:pic>
      <p:sp>
        <p:nvSpPr>
          <p:cNvPr id="16" name="Diamond 15">
            <a:extLst>
              <a:ext uri="{FF2B5EF4-FFF2-40B4-BE49-F238E27FC236}">
                <a16:creationId xmlns:a16="http://schemas.microsoft.com/office/drawing/2014/main" xmlns="" id="{113BEDA8-E02E-4C77-B81F-F5F5618C1D56}"/>
              </a:ext>
            </a:extLst>
          </p:cNvPr>
          <p:cNvSpPr/>
          <p:nvPr/>
        </p:nvSpPr>
        <p:spPr>
          <a:xfrm>
            <a:off x="5973457" y="1230377"/>
            <a:ext cx="655208" cy="655208"/>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atin typeface="Open Sans" panose="020B0606030504020204" pitchFamily="34" charset="0"/>
                <a:ea typeface="Open Sans" panose="020B0606030504020204" pitchFamily="34" charset="0"/>
                <a:cs typeface="Open Sans" panose="020B0606030504020204" pitchFamily="34" charset="0"/>
              </a:rPr>
              <a:t>1</a:t>
            </a:r>
          </a:p>
        </p:txBody>
      </p:sp>
      <p:sp>
        <p:nvSpPr>
          <p:cNvPr id="17" name="Diamond 16">
            <a:extLst>
              <a:ext uri="{FF2B5EF4-FFF2-40B4-BE49-F238E27FC236}">
                <a16:creationId xmlns:a16="http://schemas.microsoft.com/office/drawing/2014/main" xmlns="" id="{D1B97FE5-8134-4551-A603-6956B3FAAF4F}"/>
              </a:ext>
            </a:extLst>
          </p:cNvPr>
          <p:cNvSpPr/>
          <p:nvPr/>
        </p:nvSpPr>
        <p:spPr>
          <a:xfrm>
            <a:off x="5973457" y="2433727"/>
            <a:ext cx="655208" cy="655208"/>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atin typeface="Open Sans" panose="020B0606030504020204" pitchFamily="34" charset="0"/>
                <a:ea typeface="Open Sans" panose="020B0606030504020204" pitchFamily="34" charset="0"/>
                <a:cs typeface="Open Sans" panose="020B0606030504020204" pitchFamily="34" charset="0"/>
              </a:rPr>
              <a:t>2</a:t>
            </a:r>
          </a:p>
        </p:txBody>
      </p:sp>
      <p:sp>
        <p:nvSpPr>
          <p:cNvPr id="18" name="Diamond 17">
            <a:extLst>
              <a:ext uri="{FF2B5EF4-FFF2-40B4-BE49-F238E27FC236}">
                <a16:creationId xmlns:a16="http://schemas.microsoft.com/office/drawing/2014/main" xmlns="" id="{7AFE004F-1739-4DFB-94E4-AB23F374053D}"/>
              </a:ext>
            </a:extLst>
          </p:cNvPr>
          <p:cNvSpPr/>
          <p:nvPr/>
        </p:nvSpPr>
        <p:spPr>
          <a:xfrm>
            <a:off x="5973457" y="3637077"/>
            <a:ext cx="655208" cy="655208"/>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atin typeface="Open Sans" panose="020B0606030504020204" pitchFamily="34" charset="0"/>
                <a:ea typeface="Open Sans" panose="020B0606030504020204" pitchFamily="34" charset="0"/>
                <a:cs typeface="Open Sans" panose="020B0606030504020204" pitchFamily="34" charset="0"/>
              </a:rPr>
              <a:t>3</a:t>
            </a:r>
          </a:p>
        </p:txBody>
      </p:sp>
      <p:sp>
        <p:nvSpPr>
          <p:cNvPr id="19" name="Diamond 18">
            <a:extLst>
              <a:ext uri="{FF2B5EF4-FFF2-40B4-BE49-F238E27FC236}">
                <a16:creationId xmlns:a16="http://schemas.microsoft.com/office/drawing/2014/main" xmlns="" id="{68AF1015-1E1F-47C5-ACC5-0337A1C94718}"/>
              </a:ext>
            </a:extLst>
          </p:cNvPr>
          <p:cNvSpPr/>
          <p:nvPr/>
        </p:nvSpPr>
        <p:spPr>
          <a:xfrm>
            <a:off x="5973457" y="4840428"/>
            <a:ext cx="655208" cy="655208"/>
          </a:xfrm>
          <a:prstGeom prst="diamond">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atin typeface="Open Sans" panose="020B0606030504020204" pitchFamily="34" charset="0"/>
                <a:ea typeface="Open Sans" panose="020B0606030504020204" pitchFamily="34" charset="0"/>
                <a:cs typeface="Open Sans" panose="020B0606030504020204" pitchFamily="34" charset="0"/>
              </a:rPr>
              <a:t>4</a:t>
            </a:r>
          </a:p>
        </p:txBody>
      </p:sp>
      <p:grpSp>
        <p:nvGrpSpPr>
          <p:cNvPr id="23" name="Group 22">
            <a:extLst>
              <a:ext uri="{FF2B5EF4-FFF2-40B4-BE49-F238E27FC236}">
                <a16:creationId xmlns:a16="http://schemas.microsoft.com/office/drawing/2014/main" xmlns="" id="{F438B557-2290-4B9C-B94B-4B9C1D48DA35}"/>
              </a:ext>
            </a:extLst>
          </p:cNvPr>
          <p:cNvGrpSpPr/>
          <p:nvPr/>
        </p:nvGrpSpPr>
        <p:grpSpPr>
          <a:xfrm>
            <a:off x="6958508" y="1100150"/>
            <a:ext cx="3881459" cy="768477"/>
            <a:chOff x="6958508" y="1155566"/>
            <a:chExt cx="3881459" cy="768477"/>
          </a:xfrm>
        </p:grpSpPr>
        <p:sp>
          <p:nvSpPr>
            <p:cNvPr id="21" name="TextBox 20">
              <a:extLst>
                <a:ext uri="{FF2B5EF4-FFF2-40B4-BE49-F238E27FC236}">
                  <a16:creationId xmlns:a16="http://schemas.microsoft.com/office/drawing/2014/main" xmlns="" id="{6BD46236-05D8-481D-B84F-5F9E63DB2B38}"/>
                </a:ext>
              </a:extLst>
            </p:cNvPr>
            <p:cNvSpPr txBox="1"/>
            <p:nvPr/>
          </p:nvSpPr>
          <p:spPr>
            <a:xfrm>
              <a:off x="6958508" y="1573178"/>
              <a:ext cx="3881459" cy="350865"/>
            </a:xfrm>
            <a:prstGeom prst="rect">
              <a:avLst/>
            </a:prstGeom>
            <a:noFill/>
          </p:spPr>
          <p:txBody>
            <a:bodyPr wrap="square" rtlCol="0" anchor="t">
              <a:spAutoFit/>
            </a:bodyPr>
            <a:lstStyle/>
            <a:p>
              <a:pPr>
                <a:lnSpc>
                  <a:spcPct val="120000"/>
                </a:lnSpc>
              </a:pPr>
              <a:r>
                <a:rPr lang="en-US" sz="1400" kern="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Bot Framework v4</a:t>
              </a:r>
              <a:endParaRPr lang="en-US" sz="1400" kern="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2" name="TextBox 21">
              <a:extLst>
                <a:ext uri="{FF2B5EF4-FFF2-40B4-BE49-F238E27FC236}">
                  <a16:creationId xmlns:a16="http://schemas.microsoft.com/office/drawing/2014/main" xmlns="" id="{AC4CC99A-D43F-441F-900F-794F224D1B2B}"/>
                </a:ext>
              </a:extLst>
            </p:cNvPr>
            <p:cNvSpPr txBox="1"/>
            <p:nvPr/>
          </p:nvSpPr>
          <p:spPr>
            <a:xfrm>
              <a:off x="6958508" y="1155566"/>
              <a:ext cx="3881459" cy="461665"/>
            </a:xfrm>
            <a:prstGeom prst="rect">
              <a:avLst/>
            </a:prstGeom>
            <a:noFill/>
          </p:spPr>
          <p:txBody>
            <a:bodyPr wrap="square" rtlCol="0" anchor="t">
              <a:spAutoFit/>
            </a:bodyPr>
            <a:lstStyle/>
            <a:p>
              <a:pPr>
                <a:lnSpc>
                  <a:spcPct val="120000"/>
                </a:lnSpc>
              </a:pPr>
              <a:r>
                <a:rPr lang="en-US" sz="2000" b="1" kern="0" dirty="0" smtClean="0">
                  <a:solidFill>
                    <a:schemeClr val="tx1">
                      <a:lumMod val="75000"/>
                      <a:lumOff val="25000"/>
                    </a:schemeClr>
                  </a:solidFill>
                  <a:latin typeface="Open Sans"/>
                  <a:cs typeface="Arial" panose="020B0604020202020204" pitchFamily="34" charset="0"/>
                </a:rPr>
                <a:t>MS Bot Framework</a:t>
              </a:r>
              <a:endParaRPr lang="en-US" sz="2000" b="1" kern="0" dirty="0">
                <a:solidFill>
                  <a:schemeClr val="tx1">
                    <a:lumMod val="75000"/>
                    <a:lumOff val="25000"/>
                  </a:schemeClr>
                </a:solidFill>
                <a:latin typeface="Open Sans"/>
                <a:cs typeface="Arial" panose="020B0604020202020204" pitchFamily="34" charset="0"/>
              </a:endParaRPr>
            </a:p>
          </p:txBody>
        </p:sp>
      </p:grpSp>
      <p:grpSp>
        <p:nvGrpSpPr>
          <p:cNvPr id="29" name="Group 28">
            <a:extLst>
              <a:ext uri="{FF2B5EF4-FFF2-40B4-BE49-F238E27FC236}">
                <a16:creationId xmlns:a16="http://schemas.microsoft.com/office/drawing/2014/main" xmlns="" id="{44DE4B03-1119-43E4-AF78-53B66893386C}"/>
              </a:ext>
            </a:extLst>
          </p:cNvPr>
          <p:cNvGrpSpPr/>
          <p:nvPr/>
        </p:nvGrpSpPr>
        <p:grpSpPr>
          <a:xfrm>
            <a:off x="6958508" y="2291643"/>
            <a:ext cx="3881459" cy="768477"/>
            <a:chOff x="6958508" y="1155566"/>
            <a:chExt cx="3881459" cy="768477"/>
          </a:xfrm>
        </p:grpSpPr>
        <p:sp>
          <p:nvSpPr>
            <p:cNvPr id="30" name="TextBox 29">
              <a:extLst>
                <a:ext uri="{FF2B5EF4-FFF2-40B4-BE49-F238E27FC236}">
                  <a16:creationId xmlns:a16="http://schemas.microsoft.com/office/drawing/2014/main" xmlns="" id="{BEB12DD7-A24F-46F1-9808-597F9D5C834D}"/>
                </a:ext>
              </a:extLst>
            </p:cNvPr>
            <p:cNvSpPr txBox="1"/>
            <p:nvPr/>
          </p:nvSpPr>
          <p:spPr>
            <a:xfrm>
              <a:off x="6958508" y="1573178"/>
              <a:ext cx="3881459" cy="350865"/>
            </a:xfrm>
            <a:prstGeom prst="rect">
              <a:avLst/>
            </a:prstGeom>
            <a:noFill/>
          </p:spPr>
          <p:txBody>
            <a:bodyPr wrap="square" rtlCol="0" anchor="t">
              <a:spAutoFit/>
            </a:bodyPr>
            <a:lstStyle/>
            <a:p>
              <a:pPr>
                <a:lnSpc>
                  <a:spcPct val="120000"/>
                </a:lnSpc>
              </a:pPr>
              <a:r>
                <a:rPr lang="en-US" sz="1400" kern="0" dirty="0" err="1"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Statefull</a:t>
              </a:r>
              <a:r>
                <a:rPr lang="en-US" sz="1400" kern="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or Stateless ?</a:t>
              </a:r>
              <a:endParaRPr lang="en-US" sz="1400" kern="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1" name="TextBox 30">
              <a:extLst>
                <a:ext uri="{FF2B5EF4-FFF2-40B4-BE49-F238E27FC236}">
                  <a16:creationId xmlns:a16="http://schemas.microsoft.com/office/drawing/2014/main" xmlns="" id="{738981BA-C534-4244-9F48-805BB46DFE33}"/>
                </a:ext>
              </a:extLst>
            </p:cNvPr>
            <p:cNvSpPr txBox="1"/>
            <p:nvPr/>
          </p:nvSpPr>
          <p:spPr>
            <a:xfrm>
              <a:off x="6958508" y="1155566"/>
              <a:ext cx="3881459" cy="461665"/>
            </a:xfrm>
            <a:prstGeom prst="rect">
              <a:avLst/>
            </a:prstGeom>
            <a:noFill/>
          </p:spPr>
          <p:txBody>
            <a:bodyPr wrap="square" rtlCol="0" anchor="t">
              <a:spAutoFit/>
            </a:bodyPr>
            <a:lstStyle/>
            <a:p>
              <a:pPr>
                <a:lnSpc>
                  <a:spcPct val="120000"/>
                </a:lnSpc>
              </a:pPr>
              <a:r>
                <a:rPr lang="en-US" sz="2000" b="1" kern="0" dirty="0" smtClean="0">
                  <a:solidFill>
                    <a:schemeClr val="tx1">
                      <a:lumMod val="75000"/>
                      <a:lumOff val="25000"/>
                    </a:schemeClr>
                  </a:solidFill>
                  <a:latin typeface="Open Sans"/>
                  <a:cs typeface="Arial" panose="020B0604020202020204" pitchFamily="34" charset="0"/>
                </a:rPr>
                <a:t>Bot’s state</a:t>
              </a:r>
              <a:endParaRPr lang="en-US" sz="2000" b="1" kern="0" dirty="0">
                <a:solidFill>
                  <a:schemeClr val="tx1">
                    <a:lumMod val="75000"/>
                    <a:lumOff val="25000"/>
                  </a:schemeClr>
                </a:solidFill>
                <a:latin typeface="Open Sans"/>
                <a:cs typeface="Arial" panose="020B0604020202020204" pitchFamily="34" charset="0"/>
              </a:endParaRPr>
            </a:p>
          </p:txBody>
        </p:sp>
      </p:grpSp>
      <p:grpSp>
        <p:nvGrpSpPr>
          <p:cNvPr id="34" name="Group 33">
            <a:extLst>
              <a:ext uri="{FF2B5EF4-FFF2-40B4-BE49-F238E27FC236}">
                <a16:creationId xmlns:a16="http://schemas.microsoft.com/office/drawing/2014/main" xmlns="" id="{11E5E619-E727-46F6-9E99-65CC659EFA04}"/>
              </a:ext>
            </a:extLst>
          </p:cNvPr>
          <p:cNvGrpSpPr/>
          <p:nvPr/>
        </p:nvGrpSpPr>
        <p:grpSpPr>
          <a:xfrm>
            <a:off x="6958508" y="3520079"/>
            <a:ext cx="3881459" cy="768477"/>
            <a:chOff x="6958508" y="1155566"/>
            <a:chExt cx="3881459" cy="768477"/>
          </a:xfrm>
        </p:grpSpPr>
        <p:sp>
          <p:nvSpPr>
            <p:cNvPr id="35" name="TextBox 34">
              <a:extLst>
                <a:ext uri="{FF2B5EF4-FFF2-40B4-BE49-F238E27FC236}">
                  <a16:creationId xmlns:a16="http://schemas.microsoft.com/office/drawing/2014/main" xmlns="" id="{921818B0-2B73-44F9-9A06-CAB2FE50B8E9}"/>
                </a:ext>
              </a:extLst>
            </p:cNvPr>
            <p:cNvSpPr txBox="1"/>
            <p:nvPr/>
          </p:nvSpPr>
          <p:spPr>
            <a:xfrm>
              <a:off x="6958508" y="1573178"/>
              <a:ext cx="3881459" cy="350865"/>
            </a:xfrm>
            <a:prstGeom prst="rect">
              <a:avLst/>
            </a:prstGeom>
            <a:noFill/>
          </p:spPr>
          <p:txBody>
            <a:bodyPr wrap="square" rtlCol="0" anchor="t">
              <a:spAutoFit/>
            </a:bodyPr>
            <a:lstStyle/>
            <a:p>
              <a:pPr>
                <a:lnSpc>
                  <a:spcPct val="120000"/>
                </a:lnSpc>
              </a:pPr>
              <a:r>
                <a:rPr lang="en-US" sz="1400" kern="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Flux / Navigation / UX</a:t>
              </a:r>
              <a:endParaRPr lang="en-US" sz="1400" kern="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6" name="TextBox 35">
              <a:extLst>
                <a:ext uri="{FF2B5EF4-FFF2-40B4-BE49-F238E27FC236}">
                  <a16:creationId xmlns:a16="http://schemas.microsoft.com/office/drawing/2014/main" xmlns="" id="{298982FF-4784-425F-A6AB-E6FCF40571F4}"/>
                </a:ext>
              </a:extLst>
            </p:cNvPr>
            <p:cNvSpPr txBox="1"/>
            <p:nvPr/>
          </p:nvSpPr>
          <p:spPr>
            <a:xfrm>
              <a:off x="6958508" y="1155566"/>
              <a:ext cx="3881459" cy="446276"/>
            </a:xfrm>
            <a:prstGeom prst="rect">
              <a:avLst/>
            </a:prstGeom>
            <a:noFill/>
          </p:spPr>
          <p:txBody>
            <a:bodyPr wrap="square" rtlCol="0" anchor="t">
              <a:spAutoFit/>
            </a:bodyPr>
            <a:lstStyle/>
            <a:p>
              <a:pPr>
                <a:lnSpc>
                  <a:spcPct val="120000"/>
                </a:lnSpc>
              </a:pPr>
              <a:r>
                <a:rPr lang="en-US" sz="2000" b="1" kern="0" dirty="0" smtClean="0">
                  <a:solidFill>
                    <a:schemeClr val="tx1">
                      <a:lumMod val="75000"/>
                      <a:lumOff val="25000"/>
                    </a:schemeClr>
                  </a:solidFill>
                  <a:latin typeface="Open Sans"/>
                  <a:cs typeface="Arial" panose="020B0604020202020204" pitchFamily="34" charset="0"/>
                </a:rPr>
                <a:t>Bot conception</a:t>
              </a:r>
              <a:endParaRPr lang="en-US" sz="2000" b="1" kern="0" dirty="0">
                <a:solidFill>
                  <a:schemeClr val="tx1">
                    <a:lumMod val="75000"/>
                    <a:lumOff val="25000"/>
                  </a:schemeClr>
                </a:solidFill>
                <a:latin typeface="Open Sans"/>
                <a:cs typeface="Arial" panose="020B0604020202020204" pitchFamily="34" charset="0"/>
              </a:endParaRPr>
            </a:p>
          </p:txBody>
        </p:sp>
      </p:grpSp>
      <p:grpSp>
        <p:nvGrpSpPr>
          <p:cNvPr id="39" name="Group 38">
            <a:extLst>
              <a:ext uri="{FF2B5EF4-FFF2-40B4-BE49-F238E27FC236}">
                <a16:creationId xmlns:a16="http://schemas.microsoft.com/office/drawing/2014/main" xmlns="" id="{3DF9318F-4EE8-433C-A340-529400A886B9}"/>
              </a:ext>
            </a:extLst>
          </p:cNvPr>
          <p:cNvGrpSpPr/>
          <p:nvPr/>
        </p:nvGrpSpPr>
        <p:grpSpPr>
          <a:xfrm>
            <a:off x="6958508" y="4720807"/>
            <a:ext cx="3881459" cy="768477"/>
            <a:chOff x="6958508" y="1155566"/>
            <a:chExt cx="3881459" cy="768477"/>
          </a:xfrm>
        </p:grpSpPr>
        <p:sp>
          <p:nvSpPr>
            <p:cNvPr id="40" name="TextBox 39">
              <a:extLst>
                <a:ext uri="{FF2B5EF4-FFF2-40B4-BE49-F238E27FC236}">
                  <a16:creationId xmlns:a16="http://schemas.microsoft.com/office/drawing/2014/main" xmlns="" id="{37F4ED59-23CC-421E-B2FD-0707635B4EF7}"/>
                </a:ext>
              </a:extLst>
            </p:cNvPr>
            <p:cNvSpPr txBox="1"/>
            <p:nvPr/>
          </p:nvSpPr>
          <p:spPr>
            <a:xfrm>
              <a:off x="6958508" y="1573178"/>
              <a:ext cx="3881459" cy="350865"/>
            </a:xfrm>
            <a:prstGeom prst="rect">
              <a:avLst/>
            </a:prstGeom>
            <a:noFill/>
          </p:spPr>
          <p:txBody>
            <a:bodyPr wrap="square" rtlCol="0" anchor="t">
              <a:spAutoFit/>
            </a:bodyPr>
            <a:lstStyle/>
            <a:p>
              <a:pPr>
                <a:lnSpc>
                  <a:spcPct val="120000"/>
                </a:lnSpc>
              </a:pPr>
              <a:r>
                <a:rPr lang="en-US" sz="1400" kern="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Luis / Spell / Translate</a:t>
              </a:r>
              <a:endParaRPr lang="en-US" sz="1400" kern="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1" name="TextBox 40">
              <a:extLst>
                <a:ext uri="{FF2B5EF4-FFF2-40B4-BE49-F238E27FC236}">
                  <a16:creationId xmlns:a16="http://schemas.microsoft.com/office/drawing/2014/main" xmlns="" id="{CD7AFFAC-1458-49D8-BC94-E06266717687}"/>
                </a:ext>
              </a:extLst>
            </p:cNvPr>
            <p:cNvSpPr txBox="1"/>
            <p:nvPr/>
          </p:nvSpPr>
          <p:spPr>
            <a:xfrm>
              <a:off x="6958508" y="1155566"/>
              <a:ext cx="3881459" cy="446276"/>
            </a:xfrm>
            <a:prstGeom prst="rect">
              <a:avLst/>
            </a:prstGeom>
            <a:noFill/>
          </p:spPr>
          <p:txBody>
            <a:bodyPr wrap="square" rtlCol="0" anchor="t">
              <a:spAutoFit/>
            </a:bodyPr>
            <a:lstStyle/>
            <a:p>
              <a:pPr>
                <a:lnSpc>
                  <a:spcPct val="120000"/>
                </a:lnSpc>
              </a:pPr>
              <a:r>
                <a:rPr lang="en-US" sz="2000" b="1" kern="0" dirty="0" err="1" smtClean="0">
                  <a:solidFill>
                    <a:schemeClr val="tx1">
                      <a:lumMod val="75000"/>
                      <a:lumOff val="25000"/>
                    </a:schemeClr>
                  </a:solidFill>
                  <a:latin typeface="Open Sans"/>
                  <a:cs typeface="Arial" panose="020B0604020202020204" pitchFamily="34" charset="0"/>
                </a:rPr>
                <a:t>Cognitives</a:t>
              </a:r>
              <a:r>
                <a:rPr lang="en-US" sz="2000" b="1" kern="0" dirty="0" smtClean="0">
                  <a:solidFill>
                    <a:schemeClr val="tx1">
                      <a:lumMod val="75000"/>
                      <a:lumOff val="25000"/>
                    </a:schemeClr>
                  </a:solidFill>
                  <a:latin typeface="Open Sans"/>
                  <a:cs typeface="Arial" panose="020B0604020202020204" pitchFamily="34" charset="0"/>
                </a:rPr>
                <a:t> Services</a:t>
              </a:r>
              <a:endParaRPr lang="en-US" sz="2000" b="1" kern="0" dirty="0">
                <a:solidFill>
                  <a:schemeClr val="tx1">
                    <a:lumMod val="75000"/>
                    <a:lumOff val="25000"/>
                  </a:schemeClr>
                </a:solidFill>
                <a:latin typeface="Open Sans"/>
                <a:cs typeface="Arial" panose="020B0604020202020204" pitchFamily="34" charset="0"/>
              </a:endParaRPr>
            </a:p>
          </p:txBody>
        </p:sp>
      </p:grpSp>
    </p:spTree>
    <p:extLst>
      <p:ext uri="{BB962C8B-B14F-4D97-AF65-F5344CB8AC3E}">
        <p14:creationId xmlns:p14="http://schemas.microsoft.com/office/powerpoint/2010/main" val="37774956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45739" y="44624"/>
            <a:ext cx="12143085" cy="6813376"/>
          </a:xfrm>
        </p:spPr>
        <p:txBody>
          <a:bodyPr/>
          <a:lstStyle/>
          <a:p>
            <a:r>
              <a:rPr lang="fr-FR" dirty="0" smtClean="0"/>
              <a:t>Et d’autres Vision, </a:t>
            </a:r>
            <a:r>
              <a:rPr lang="fr-FR" dirty="0" err="1" smtClean="0"/>
              <a:t>Ink</a:t>
            </a:r>
            <a:r>
              <a:rPr lang="fr-FR" dirty="0" smtClean="0"/>
              <a:t> Recognizer, </a:t>
            </a:r>
            <a:r>
              <a:rPr lang="fr-FR" dirty="0" err="1" smtClean="0"/>
              <a:t>QnA</a:t>
            </a:r>
            <a:r>
              <a:rPr lang="fr-FR" dirty="0" smtClean="0"/>
              <a:t> Maker, Speech, Emotion, Bing</a:t>
            </a:r>
          </a:p>
          <a:p>
            <a:pPr marL="571500" indent="-571500">
              <a:buFontTx/>
              <a:buChar char="-"/>
            </a:pPr>
            <a:r>
              <a:rPr lang="fr-FR" dirty="0"/>
              <a:t>https://azure.microsoft.com/fr-fr/services/cognitive-services/translator-speech-api/#vision</a:t>
            </a:r>
          </a:p>
        </p:txBody>
      </p:sp>
    </p:spTree>
    <p:extLst>
      <p:ext uri="{BB962C8B-B14F-4D97-AF65-F5344CB8AC3E}">
        <p14:creationId xmlns:p14="http://schemas.microsoft.com/office/powerpoint/2010/main" val="37604465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a:gsLst>
            <a:gs pos="0">
              <a:schemeClr val="accent2"/>
            </a:gs>
            <a:gs pos="100000">
              <a:schemeClr val="accent3"/>
            </a:gs>
          </a:gsLst>
          <a:lin ang="27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FCCAA188-1F07-4647-A737-F94D50A74E9D}"/>
              </a:ext>
            </a:extLst>
          </p:cNvPr>
          <p:cNvSpPr txBox="1"/>
          <p:nvPr/>
        </p:nvSpPr>
        <p:spPr>
          <a:xfrm>
            <a:off x="863342" y="1016214"/>
            <a:ext cx="3455719" cy="757130"/>
          </a:xfrm>
          <a:prstGeom prst="rect">
            <a:avLst/>
          </a:prstGeom>
          <a:noFill/>
        </p:spPr>
        <p:txBody>
          <a:bodyPr wrap="square" rtlCol="0">
            <a:spAutoFit/>
          </a:bodyPr>
          <a:lstStyle/>
          <a:p>
            <a:pPr>
              <a:lnSpc>
                <a:spcPct val="80000"/>
              </a:lnSpc>
            </a:pPr>
            <a:r>
              <a:rPr lang="en-IN" sz="5400" b="1" dirty="0" smtClean="0">
                <a:solidFill>
                  <a:schemeClr val="bg1"/>
                </a:solidFill>
                <a:latin typeface="Open Sans"/>
              </a:rPr>
              <a:t>Resume</a:t>
            </a:r>
            <a:endParaRPr lang="en-IN" sz="5400" b="1" dirty="0">
              <a:solidFill>
                <a:schemeClr val="bg1"/>
              </a:solidFill>
              <a:latin typeface="Open Sans"/>
            </a:endParaRPr>
          </a:p>
        </p:txBody>
      </p:sp>
      <p:sp>
        <p:nvSpPr>
          <p:cNvPr id="4" name="TextBox 3">
            <a:extLst>
              <a:ext uri="{FF2B5EF4-FFF2-40B4-BE49-F238E27FC236}">
                <a16:creationId xmlns:a16="http://schemas.microsoft.com/office/drawing/2014/main" xmlns="" id="{D74DC6A1-14F3-4EEB-84D2-2A7B51835BD8}"/>
              </a:ext>
            </a:extLst>
          </p:cNvPr>
          <p:cNvSpPr txBox="1"/>
          <p:nvPr/>
        </p:nvSpPr>
        <p:spPr>
          <a:xfrm>
            <a:off x="5062207" y="2362923"/>
            <a:ext cx="2736304" cy="523220"/>
          </a:xfrm>
          <a:prstGeom prst="rect">
            <a:avLst/>
          </a:prstGeom>
          <a:noFill/>
        </p:spPr>
        <p:txBody>
          <a:bodyPr wrap="square" rtlCol="0" anchor="t">
            <a:spAutoFit/>
          </a:bodyPr>
          <a:lstStyle/>
          <a:p>
            <a:r>
              <a:rPr lang="en-US" sz="1400" kern="0" dirty="0" smtClean="0">
                <a:solidFill>
                  <a:schemeClr val="bg1"/>
                </a:solidFill>
                <a:latin typeface="Arial" panose="020B0604020202020204" pitchFamily="34" charset="0"/>
                <a:cs typeface="Arial" panose="020B0604020202020204" pitchFamily="34" charset="0"/>
              </a:rPr>
              <a:t>Store all conversations, user id, and interact with Bot API.</a:t>
            </a:r>
            <a:endParaRPr lang="en-US" sz="1400" kern="0" dirty="0">
              <a:solidFill>
                <a:schemeClr val="bg1"/>
              </a:solidFill>
              <a:latin typeface="Arial" panose="020B0604020202020204" pitchFamily="34" charset="0"/>
              <a:cs typeface="Arial" panose="020B0604020202020204" pitchFamily="34" charset="0"/>
            </a:endParaRPr>
          </a:p>
        </p:txBody>
      </p:sp>
      <p:sp>
        <p:nvSpPr>
          <p:cNvPr id="5" name="Freeform 5">
            <a:extLst>
              <a:ext uri="{FF2B5EF4-FFF2-40B4-BE49-F238E27FC236}">
                <a16:creationId xmlns:a16="http://schemas.microsoft.com/office/drawing/2014/main" xmlns="" id="{25249C13-6AAD-43B4-A7AF-09D54018451F}"/>
              </a:ext>
            </a:extLst>
          </p:cNvPr>
          <p:cNvSpPr>
            <a:spLocks noEditPoints="1"/>
          </p:cNvSpPr>
          <p:nvPr/>
        </p:nvSpPr>
        <p:spPr bwMode="auto">
          <a:xfrm>
            <a:off x="5176457" y="1014925"/>
            <a:ext cx="606659" cy="574494"/>
          </a:xfrm>
          <a:custGeom>
            <a:avLst/>
            <a:gdLst>
              <a:gd name="T0" fmla="*/ 3887 w 6058"/>
              <a:gd name="T1" fmla="*/ 3882 h 5750"/>
              <a:gd name="T2" fmla="*/ 4365 w 6058"/>
              <a:gd name="T3" fmla="*/ 2939 h 5750"/>
              <a:gd name="T4" fmla="*/ 4900 w 6058"/>
              <a:gd name="T5" fmla="*/ 1658 h 5750"/>
              <a:gd name="T6" fmla="*/ 4792 w 6058"/>
              <a:gd name="T7" fmla="*/ 1557 h 5750"/>
              <a:gd name="T8" fmla="*/ 3028 w 6058"/>
              <a:gd name="T9" fmla="*/ 0 h 5750"/>
              <a:gd name="T10" fmla="*/ 1265 w 6058"/>
              <a:gd name="T11" fmla="*/ 1553 h 5750"/>
              <a:gd name="T12" fmla="*/ 1157 w 6058"/>
              <a:gd name="T13" fmla="*/ 1654 h 5750"/>
              <a:gd name="T14" fmla="*/ 1692 w 6058"/>
              <a:gd name="T15" fmla="*/ 2938 h 5750"/>
              <a:gd name="T16" fmla="*/ 2171 w 6058"/>
              <a:gd name="T17" fmla="*/ 3882 h 5750"/>
              <a:gd name="T18" fmla="*/ 29 w 6058"/>
              <a:gd name="T19" fmla="*/ 5636 h 5750"/>
              <a:gd name="T20" fmla="*/ 5915 w 6058"/>
              <a:gd name="T21" fmla="*/ 5750 h 5750"/>
              <a:gd name="T22" fmla="*/ 3887 w 6058"/>
              <a:gd name="T23" fmla="*/ 3986 h 5750"/>
              <a:gd name="T24" fmla="*/ 1383 w 6058"/>
              <a:gd name="T25" fmla="*/ 2509 h 5750"/>
              <a:gd name="T26" fmla="*/ 1366 w 6058"/>
              <a:gd name="T27" fmla="*/ 1762 h 5750"/>
              <a:gd name="T28" fmla="*/ 1499 w 6058"/>
              <a:gd name="T29" fmla="*/ 1600 h 5750"/>
              <a:gd name="T30" fmla="*/ 3028 w 6058"/>
              <a:gd name="T31" fmla="*/ 227 h 5750"/>
              <a:gd name="T32" fmla="*/ 4563 w 6058"/>
              <a:gd name="T33" fmla="*/ 1600 h 5750"/>
              <a:gd name="T34" fmla="*/ 4695 w 6058"/>
              <a:gd name="T35" fmla="*/ 1762 h 5750"/>
              <a:gd name="T36" fmla="*/ 4431 w 6058"/>
              <a:gd name="T37" fmla="*/ 2686 h 5750"/>
              <a:gd name="T38" fmla="*/ 4433 w 6058"/>
              <a:gd name="T39" fmla="*/ 1800 h 5750"/>
              <a:gd name="T40" fmla="*/ 3028 w 6058"/>
              <a:gd name="T41" fmla="*/ 553 h 5750"/>
              <a:gd name="T42" fmla="*/ 1624 w 6058"/>
              <a:gd name="T43" fmla="*/ 1800 h 5750"/>
              <a:gd name="T44" fmla="*/ 1624 w 6058"/>
              <a:gd name="T45" fmla="*/ 2685 h 5750"/>
              <a:gd name="T46" fmla="*/ 2850 w 6058"/>
              <a:gd name="T47" fmla="*/ 1413 h 5750"/>
              <a:gd name="T48" fmla="*/ 1861 w 6058"/>
              <a:gd name="T49" fmla="*/ 1741 h 5750"/>
              <a:gd name="T50" fmla="*/ 3011 w 6058"/>
              <a:gd name="T51" fmla="*/ 779 h 5750"/>
              <a:gd name="T52" fmla="*/ 3251 w 6058"/>
              <a:gd name="T53" fmla="*/ 763 h 5750"/>
              <a:gd name="T54" fmla="*/ 4207 w 6058"/>
              <a:gd name="T55" fmla="*/ 1754 h 5750"/>
              <a:gd name="T56" fmla="*/ 1905 w 6058"/>
              <a:gd name="T57" fmla="*/ 2707 h 5750"/>
              <a:gd name="T58" fmla="*/ 1669 w 6058"/>
              <a:gd name="T59" fmla="*/ 2157 h 5750"/>
              <a:gd name="T60" fmla="*/ 2795 w 6058"/>
              <a:gd name="T61" fmla="*/ 1642 h 5750"/>
              <a:gd name="T62" fmla="*/ 4289 w 6058"/>
              <a:gd name="T63" fmla="*/ 1971 h 5750"/>
              <a:gd name="T64" fmla="*/ 4183 w 6058"/>
              <a:gd name="T65" fmla="*/ 2631 h 5750"/>
              <a:gd name="T66" fmla="*/ 4155 w 6058"/>
              <a:gd name="T67" fmla="*/ 2767 h 5750"/>
              <a:gd name="T68" fmla="*/ 3032 w 6058"/>
              <a:gd name="T69" fmla="*/ 3133 h 5750"/>
              <a:gd name="T70" fmla="*/ 3507 w 6058"/>
              <a:gd name="T71" fmla="*/ 3583 h 5750"/>
              <a:gd name="T72" fmla="*/ 3596 w 6058"/>
              <a:gd name="T73" fmla="*/ 3328 h 5750"/>
              <a:gd name="T74" fmla="*/ 3813 w 6058"/>
              <a:gd name="T75" fmla="*/ 3648 h 5750"/>
              <a:gd name="T76" fmla="*/ 3003 w 6058"/>
              <a:gd name="T77" fmla="*/ 3929 h 5750"/>
              <a:gd name="T78" fmla="*/ 1901 w 6058"/>
              <a:gd name="T79" fmla="*/ 2706 h 5750"/>
              <a:gd name="T80" fmla="*/ 3268 w 6058"/>
              <a:gd name="T81" fmla="*/ 3459 h 5750"/>
              <a:gd name="T82" fmla="*/ 3268 w 6058"/>
              <a:gd name="T83" fmla="*/ 3257 h 5750"/>
              <a:gd name="T84" fmla="*/ 2915 w 6058"/>
              <a:gd name="T85" fmla="*/ 5516 h 5750"/>
              <a:gd name="T86" fmla="*/ 2170 w 6058"/>
              <a:gd name="T87" fmla="*/ 4214 h 5750"/>
              <a:gd name="T88" fmla="*/ 2915 w 6058"/>
              <a:gd name="T89" fmla="*/ 4905 h 5750"/>
              <a:gd name="T90" fmla="*/ 2397 w 6058"/>
              <a:gd name="T91" fmla="*/ 4418 h 5750"/>
              <a:gd name="T92" fmla="*/ 2397 w 6058"/>
              <a:gd name="T93" fmla="*/ 4026 h 5750"/>
              <a:gd name="T94" fmla="*/ 3057 w 6058"/>
              <a:gd name="T95" fmla="*/ 4153 h 5750"/>
              <a:gd name="T96" fmla="*/ 3660 w 6058"/>
              <a:gd name="T97" fmla="*/ 4418 h 5750"/>
              <a:gd name="T98" fmla="*/ 2397 w 6058"/>
              <a:gd name="T99" fmla="*/ 4418 h 5750"/>
              <a:gd name="T100" fmla="*/ 3142 w 6058"/>
              <a:gd name="T101" fmla="*/ 4904 h 5750"/>
              <a:gd name="T102" fmla="*/ 3887 w 6058"/>
              <a:gd name="T103" fmla="*/ 4218 h 5750"/>
              <a:gd name="T104" fmla="*/ 3142 w 6058"/>
              <a:gd name="T105" fmla="*/ 5519 h 5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058" h="5750">
                <a:moveTo>
                  <a:pt x="3887" y="3986"/>
                </a:moveTo>
                <a:cubicBezTo>
                  <a:pt x="3887" y="3882"/>
                  <a:pt x="3887" y="3882"/>
                  <a:pt x="3887" y="3882"/>
                </a:cubicBezTo>
                <a:cubicBezTo>
                  <a:pt x="3916" y="3858"/>
                  <a:pt x="3945" y="3832"/>
                  <a:pt x="3972" y="3804"/>
                </a:cubicBezTo>
                <a:cubicBezTo>
                  <a:pt x="4190" y="3564"/>
                  <a:pt x="4328" y="3262"/>
                  <a:pt x="4365" y="2939"/>
                </a:cubicBezTo>
                <a:cubicBezTo>
                  <a:pt x="4561" y="2909"/>
                  <a:pt x="4738" y="2804"/>
                  <a:pt x="4858" y="2646"/>
                </a:cubicBezTo>
                <a:cubicBezTo>
                  <a:pt x="5023" y="2413"/>
                  <a:pt x="5037" y="2078"/>
                  <a:pt x="4900" y="1658"/>
                </a:cubicBezTo>
                <a:cubicBezTo>
                  <a:pt x="4892" y="1634"/>
                  <a:pt x="4876" y="1613"/>
                  <a:pt x="4854" y="1599"/>
                </a:cubicBezTo>
                <a:cubicBezTo>
                  <a:pt x="4792" y="1557"/>
                  <a:pt x="4792" y="1557"/>
                  <a:pt x="4792" y="1557"/>
                </a:cubicBezTo>
                <a:cubicBezTo>
                  <a:pt x="4801" y="1178"/>
                  <a:pt x="4670" y="809"/>
                  <a:pt x="4424" y="520"/>
                </a:cubicBezTo>
                <a:cubicBezTo>
                  <a:pt x="4119" y="176"/>
                  <a:pt x="3650" y="3"/>
                  <a:pt x="3028" y="0"/>
                </a:cubicBezTo>
                <a:cubicBezTo>
                  <a:pt x="2408" y="0"/>
                  <a:pt x="1938" y="176"/>
                  <a:pt x="1633" y="516"/>
                </a:cubicBezTo>
                <a:cubicBezTo>
                  <a:pt x="1387" y="804"/>
                  <a:pt x="1256" y="1174"/>
                  <a:pt x="1265" y="1553"/>
                </a:cubicBezTo>
                <a:cubicBezTo>
                  <a:pt x="1202" y="1595"/>
                  <a:pt x="1202" y="1595"/>
                  <a:pt x="1202" y="1595"/>
                </a:cubicBezTo>
                <a:cubicBezTo>
                  <a:pt x="1181" y="1609"/>
                  <a:pt x="1165" y="1629"/>
                  <a:pt x="1157" y="1654"/>
                </a:cubicBezTo>
                <a:cubicBezTo>
                  <a:pt x="1020" y="2076"/>
                  <a:pt x="1034" y="2409"/>
                  <a:pt x="1199" y="2642"/>
                </a:cubicBezTo>
                <a:cubicBezTo>
                  <a:pt x="1319" y="2801"/>
                  <a:pt x="1495" y="2907"/>
                  <a:pt x="1692" y="2938"/>
                </a:cubicBezTo>
                <a:cubicBezTo>
                  <a:pt x="1729" y="3261"/>
                  <a:pt x="1867" y="3564"/>
                  <a:pt x="2086" y="3804"/>
                </a:cubicBezTo>
                <a:cubicBezTo>
                  <a:pt x="2113" y="3832"/>
                  <a:pt x="2141" y="3857"/>
                  <a:pt x="2171" y="3882"/>
                </a:cubicBezTo>
                <a:cubicBezTo>
                  <a:pt x="2171" y="3986"/>
                  <a:pt x="2171" y="3986"/>
                  <a:pt x="2171" y="3986"/>
                </a:cubicBezTo>
                <a:cubicBezTo>
                  <a:pt x="1736" y="4070"/>
                  <a:pt x="0" y="4478"/>
                  <a:pt x="29" y="5636"/>
                </a:cubicBezTo>
                <a:cubicBezTo>
                  <a:pt x="29" y="5699"/>
                  <a:pt x="80" y="5750"/>
                  <a:pt x="143" y="5750"/>
                </a:cubicBezTo>
                <a:cubicBezTo>
                  <a:pt x="5915" y="5750"/>
                  <a:pt x="5915" y="5750"/>
                  <a:pt x="5915" y="5750"/>
                </a:cubicBezTo>
                <a:cubicBezTo>
                  <a:pt x="5978" y="5750"/>
                  <a:pt x="6029" y="5699"/>
                  <a:pt x="6029" y="5636"/>
                </a:cubicBezTo>
                <a:cubicBezTo>
                  <a:pt x="6058" y="4478"/>
                  <a:pt x="4322" y="4070"/>
                  <a:pt x="3887" y="3986"/>
                </a:cubicBezTo>
                <a:close/>
                <a:moveTo>
                  <a:pt x="1624" y="2685"/>
                </a:moveTo>
                <a:cubicBezTo>
                  <a:pt x="1527" y="2652"/>
                  <a:pt x="1443" y="2591"/>
                  <a:pt x="1383" y="2509"/>
                </a:cubicBezTo>
                <a:cubicBezTo>
                  <a:pt x="1389" y="2510"/>
                  <a:pt x="1389" y="2510"/>
                  <a:pt x="1389" y="2510"/>
                </a:cubicBezTo>
                <a:cubicBezTo>
                  <a:pt x="1275" y="2344"/>
                  <a:pt x="1265" y="2093"/>
                  <a:pt x="1366" y="1762"/>
                </a:cubicBezTo>
                <a:cubicBezTo>
                  <a:pt x="1449" y="1706"/>
                  <a:pt x="1449" y="1706"/>
                  <a:pt x="1449" y="1706"/>
                </a:cubicBezTo>
                <a:cubicBezTo>
                  <a:pt x="1484" y="1683"/>
                  <a:pt x="1503" y="1642"/>
                  <a:pt x="1499" y="1600"/>
                </a:cubicBezTo>
                <a:cubicBezTo>
                  <a:pt x="1480" y="1261"/>
                  <a:pt x="1590" y="927"/>
                  <a:pt x="1808" y="666"/>
                </a:cubicBezTo>
                <a:cubicBezTo>
                  <a:pt x="2064" y="375"/>
                  <a:pt x="2477" y="230"/>
                  <a:pt x="3028" y="227"/>
                </a:cubicBezTo>
                <a:cubicBezTo>
                  <a:pt x="3580" y="225"/>
                  <a:pt x="3993" y="375"/>
                  <a:pt x="4254" y="666"/>
                </a:cubicBezTo>
                <a:cubicBezTo>
                  <a:pt x="4471" y="927"/>
                  <a:pt x="4582" y="1261"/>
                  <a:pt x="4563" y="1600"/>
                </a:cubicBezTo>
                <a:cubicBezTo>
                  <a:pt x="4558" y="1642"/>
                  <a:pt x="4578" y="1683"/>
                  <a:pt x="4613" y="1706"/>
                </a:cubicBezTo>
                <a:cubicBezTo>
                  <a:pt x="4695" y="1762"/>
                  <a:pt x="4695" y="1762"/>
                  <a:pt x="4695" y="1762"/>
                </a:cubicBezTo>
                <a:cubicBezTo>
                  <a:pt x="4797" y="2092"/>
                  <a:pt x="4790" y="2344"/>
                  <a:pt x="4673" y="2510"/>
                </a:cubicBezTo>
                <a:cubicBezTo>
                  <a:pt x="4612" y="2592"/>
                  <a:pt x="4528" y="2654"/>
                  <a:pt x="4431" y="2686"/>
                </a:cubicBezTo>
                <a:cubicBezTo>
                  <a:pt x="4568" y="2530"/>
                  <a:pt x="4635" y="2325"/>
                  <a:pt x="4616" y="2118"/>
                </a:cubicBezTo>
                <a:cubicBezTo>
                  <a:pt x="4595" y="1994"/>
                  <a:pt x="4530" y="1881"/>
                  <a:pt x="4433" y="1800"/>
                </a:cubicBezTo>
                <a:cubicBezTo>
                  <a:pt x="4384" y="665"/>
                  <a:pt x="3588" y="537"/>
                  <a:pt x="3245" y="537"/>
                </a:cubicBezTo>
                <a:cubicBezTo>
                  <a:pt x="3173" y="537"/>
                  <a:pt x="3100" y="543"/>
                  <a:pt x="3028" y="553"/>
                </a:cubicBezTo>
                <a:cubicBezTo>
                  <a:pt x="2957" y="543"/>
                  <a:pt x="2884" y="537"/>
                  <a:pt x="2812" y="537"/>
                </a:cubicBezTo>
                <a:cubicBezTo>
                  <a:pt x="2471" y="537"/>
                  <a:pt x="1676" y="662"/>
                  <a:pt x="1624" y="1800"/>
                </a:cubicBezTo>
                <a:cubicBezTo>
                  <a:pt x="1526" y="1880"/>
                  <a:pt x="1461" y="1993"/>
                  <a:pt x="1439" y="2117"/>
                </a:cubicBezTo>
                <a:cubicBezTo>
                  <a:pt x="1420" y="2324"/>
                  <a:pt x="1487" y="2529"/>
                  <a:pt x="1624" y="2685"/>
                </a:cubicBezTo>
                <a:close/>
                <a:moveTo>
                  <a:pt x="4207" y="1754"/>
                </a:moveTo>
                <a:cubicBezTo>
                  <a:pt x="3731" y="1781"/>
                  <a:pt x="3257" y="1662"/>
                  <a:pt x="2850" y="1413"/>
                </a:cubicBezTo>
                <a:cubicBezTo>
                  <a:pt x="2804" y="1381"/>
                  <a:pt x="2741" y="1387"/>
                  <a:pt x="2703" y="1428"/>
                </a:cubicBezTo>
                <a:cubicBezTo>
                  <a:pt x="2475" y="1672"/>
                  <a:pt x="2061" y="1729"/>
                  <a:pt x="1861" y="1741"/>
                </a:cubicBezTo>
                <a:cubicBezTo>
                  <a:pt x="1922" y="938"/>
                  <a:pt x="2408" y="763"/>
                  <a:pt x="2817" y="763"/>
                </a:cubicBezTo>
                <a:cubicBezTo>
                  <a:pt x="2882" y="763"/>
                  <a:pt x="2947" y="768"/>
                  <a:pt x="3011" y="779"/>
                </a:cubicBezTo>
                <a:cubicBezTo>
                  <a:pt x="3026" y="782"/>
                  <a:pt x="3042" y="782"/>
                  <a:pt x="3057" y="779"/>
                </a:cubicBezTo>
                <a:cubicBezTo>
                  <a:pt x="3121" y="768"/>
                  <a:pt x="3186" y="763"/>
                  <a:pt x="3251" y="763"/>
                </a:cubicBezTo>
                <a:cubicBezTo>
                  <a:pt x="3656" y="763"/>
                  <a:pt x="4145" y="943"/>
                  <a:pt x="4201" y="1752"/>
                </a:cubicBezTo>
                <a:lnTo>
                  <a:pt x="4207" y="1754"/>
                </a:lnTo>
                <a:close/>
                <a:moveTo>
                  <a:pt x="1901" y="2706"/>
                </a:moveTo>
                <a:cubicBezTo>
                  <a:pt x="1905" y="2707"/>
                  <a:pt x="1905" y="2707"/>
                  <a:pt x="1905" y="2707"/>
                </a:cubicBezTo>
                <a:cubicBezTo>
                  <a:pt x="1906" y="2680"/>
                  <a:pt x="1895" y="2652"/>
                  <a:pt x="1877" y="2631"/>
                </a:cubicBezTo>
                <a:cubicBezTo>
                  <a:pt x="1721" y="2453"/>
                  <a:pt x="1650" y="2291"/>
                  <a:pt x="1669" y="2157"/>
                </a:cubicBezTo>
                <a:cubicBezTo>
                  <a:pt x="1678" y="2082"/>
                  <a:pt x="1715" y="2014"/>
                  <a:pt x="1772" y="1965"/>
                </a:cubicBezTo>
                <a:cubicBezTo>
                  <a:pt x="1922" y="1965"/>
                  <a:pt x="2454" y="1936"/>
                  <a:pt x="2795" y="1642"/>
                </a:cubicBezTo>
                <a:cubicBezTo>
                  <a:pt x="3178" y="1863"/>
                  <a:pt x="3612" y="1980"/>
                  <a:pt x="4055" y="1983"/>
                </a:cubicBezTo>
                <a:cubicBezTo>
                  <a:pt x="4131" y="1983"/>
                  <a:pt x="4208" y="1983"/>
                  <a:pt x="4289" y="1971"/>
                </a:cubicBezTo>
                <a:cubicBezTo>
                  <a:pt x="4345" y="2018"/>
                  <a:pt x="4381" y="2084"/>
                  <a:pt x="4391" y="2157"/>
                </a:cubicBezTo>
                <a:cubicBezTo>
                  <a:pt x="4410" y="2288"/>
                  <a:pt x="4339" y="2453"/>
                  <a:pt x="4183" y="2631"/>
                </a:cubicBezTo>
                <a:cubicBezTo>
                  <a:pt x="4165" y="2652"/>
                  <a:pt x="4155" y="2680"/>
                  <a:pt x="4155" y="2707"/>
                </a:cubicBezTo>
                <a:cubicBezTo>
                  <a:pt x="4155" y="2707"/>
                  <a:pt x="4155" y="2730"/>
                  <a:pt x="4155" y="2767"/>
                </a:cubicBezTo>
                <a:cubicBezTo>
                  <a:pt x="3494" y="3121"/>
                  <a:pt x="3494" y="3121"/>
                  <a:pt x="3494" y="3121"/>
                </a:cubicBezTo>
                <a:cubicBezTo>
                  <a:pt x="3363" y="2997"/>
                  <a:pt x="3156" y="3002"/>
                  <a:pt x="3032" y="3133"/>
                </a:cubicBezTo>
                <a:cubicBezTo>
                  <a:pt x="2908" y="3265"/>
                  <a:pt x="2913" y="3472"/>
                  <a:pt x="3044" y="3596"/>
                </a:cubicBezTo>
                <a:cubicBezTo>
                  <a:pt x="3175" y="3720"/>
                  <a:pt x="3382" y="3714"/>
                  <a:pt x="3507" y="3583"/>
                </a:cubicBezTo>
                <a:cubicBezTo>
                  <a:pt x="3564" y="3522"/>
                  <a:pt x="3596" y="3442"/>
                  <a:pt x="3596" y="3358"/>
                </a:cubicBezTo>
                <a:cubicBezTo>
                  <a:pt x="3597" y="3348"/>
                  <a:pt x="3597" y="3338"/>
                  <a:pt x="3596" y="3328"/>
                </a:cubicBezTo>
                <a:cubicBezTo>
                  <a:pt x="4117" y="3048"/>
                  <a:pt x="4117" y="3048"/>
                  <a:pt x="4117" y="3048"/>
                </a:cubicBezTo>
                <a:cubicBezTo>
                  <a:pt x="4073" y="3272"/>
                  <a:pt x="3967" y="3479"/>
                  <a:pt x="3813" y="3648"/>
                </a:cubicBezTo>
                <a:cubicBezTo>
                  <a:pt x="3612" y="3842"/>
                  <a:pt x="3339" y="3944"/>
                  <a:pt x="3060" y="3929"/>
                </a:cubicBezTo>
                <a:cubicBezTo>
                  <a:pt x="3003" y="3929"/>
                  <a:pt x="3003" y="3929"/>
                  <a:pt x="3003" y="3929"/>
                </a:cubicBezTo>
                <a:cubicBezTo>
                  <a:pt x="2725" y="3943"/>
                  <a:pt x="2453" y="3842"/>
                  <a:pt x="2252" y="3649"/>
                </a:cubicBezTo>
                <a:cubicBezTo>
                  <a:pt x="1893" y="3291"/>
                  <a:pt x="1901" y="2712"/>
                  <a:pt x="1901" y="2706"/>
                </a:cubicBezTo>
                <a:close/>
                <a:moveTo>
                  <a:pt x="3369" y="3358"/>
                </a:moveTo>
                <a:cubicBezTo>
                  <a:pt x="3369" y="3414"/>
                  <a:pt x="3324" y="3459"/>
                  <a:pt x="3268" y="3459"/>
                </a:cubicBezTo>
                <a:cubicBezTo>
                  <a:pt x="3212" y="3459"/>
                  <a:pt x="3167" y="3414"/>
                  <a:pt x="3167" y="3358"/>
                </a:cubicBezTo>
                <a:cubicBezTo>
                  <a:pt x="3167" y="3302"/>
                  <a:pt x="3212" y="3257"/>
                  <a:pt x="3268" y="3257"/>
                </a:cubicBezTo>
                <a:cubicBezTo>
                  <a:pt x="3324" y="3257"/>
                  <a:pt x="3369" y="3302"/>
                  <a:pt x="3369" y="3358"/>
                </a:cubicBezTo>
                <a:close/>
                <a:moveTo>
                  <a:pt x="2915" y="5516"/>
                </a:moveTo>
                <a:cubicBezTo>
                  <a:pt x="260" y="5516"/>
                  <a:pt x="260" y="5516"/>
                  <a:pt x="260" y="5516"/>
                </a:cubicBezTo>
                <a:cubicBezTo>
                  <a:pt x="350" y="4663"/>
                  <a:pt x="1736" y="4306"/>
                  <a:pt x="2170" y="4214"/>
                </a:cubicBezTo>
                <a:cubicBezTo>
                  <a:pt x="2170" y="4418"/>
                  <a:pt x="2170" y="4418"/>
                  <a:pt x="2170" y="4418"/>
                </a:cubicBezTo>
                <a:cubicBezTo>
                  <a:pt x="2170" y="4675"/>
                  <a:pt x="2483" y="4872"/>
                  <a:pt x="2915" y="4905"/>
                </a:cubicBezTo>
                <a:lnTo>
                  <a:pt x="2915" y="5516"/>
                </a:lnTo>
                <a:close/>
                <a:moveTo>
                  <a:pt x="2397" y="4418"/>
                </a:moveTo>
                <a:cubicBezTo>
                  <a:pt x="2397" y="4414"/>
                  <a:pt x="2397" y="4414"/>
                  <a:pt x="2397" y="4414"/>
                </a:cubicBezTo>
                <a:cubicBezTo>
                  <a:pt x="2397" y="4026"/>
                  <a:pt x="2397" y="4026"/>
                  <a:pt x="2397" y="4026"/>
                </a:cubicBezTo>
                <a:cubicBezTo>
                  <a:pt x="2586" y="4113"/>
                  <a:pt x="2792" y="4157"/>
                  <a:pt x="3000" y="4153"/>
                </a:cubicBezTo>
                <a:cubicBezTo>
                  <a:pt x="3057" y="4153"/>
                  <a:pt x="3057" y="4153"/>
                  <a:pt x="3057" y="4153"/>
                </a:cubicBezTo>
                <a:cubicBezTo>
                  <a:pt x="3265" y="4157"/>
                  <a:pt x="3471" y="4113"/>
                  <a:pt x="3660" y="4026"/>
                </a:cubicBezTo>
                <a:cubicBezTo>
                  <a:pt x="3660" y="4418"/>
                  <a:pt x="3660" y="4418"/>
                  <a:pt x="3660" y="4418"/>
                </a:cubicBezTo>
                <a:cubicBezTo>
                  <a:pt x="3660" y="4526"/>
                  <a:pt x="3413" y="4681"/>
                  <a:pt x="3028" y="4681"/>
                </a:cubicBezTo>
                <a:cubicBezTo>
                  <a:pt x="2643" y="4681"/>
                  <a:pt x="2397" y="4526"/>
                  <a:pt x="2397" y="4418"/>
                </a:cubicBezTo>
                <a:close/>
                <a:moveTo>
                  <a:pt x="3142" y="5519"/>
                </a:moveTo>
                <a:cubicBezTo>
                  <a:pt x="3142" y="4904"/>
                  <a:pt x="3142" y="4904"/>
                  <a:pt x="3142" y="4904"/>
                </a:cubicBezTo>
                <a:cubicBezTo>
                  <a:pt x="3574" y="4874"/>
                  <a:pt x="3887" y="4677"/>
                  <a:pt x="3887" y="4417"/>
                </a:cubicBezTo>
                <a:cubicBezTo>
                  <a:pt x="3887" y="4218"/>
                  <a:pt x="3887" y="4218"/>
                  <a:pt x="3887" y="4218"/>
                </a:cubicBezTo>
                <a:cubicBezTo>
                  <a:pt x="4324" y="4309"/>
                  <a:pt x="5704" y="4665"/>
                  <a:pt x="5797" y="5519"/>
                </a:cubicBezTo>
                <a:cubicBezTo>
                  <a:pt x="3142" y="5519"/>
                  <a:pt x="3142" y="5519"/>
                  <a:pt x="3142" y="5519"/>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6" name="TextBox 5">
            <a:extLst>
              <a:ext uri="{FF2B5EF4-FFF2-40B4-BE49-F238E27FC236}">
                <a16:creationId xmlns:a16="http://schemas.microsoft.com/office/drawing/2014/main" xmlns="" id="{BECDF5CA-139C-42B3-8309-09BD0F838981}"/>
              </a:ext>
            </a:extLst>
          </p:cNvPr>
          <p:cNvSpPr txBox="1"/>
          <p:nvPr/>
        </p:nvSpPr>
        <p:spPr>
          <a:xfrm>
            <a:off x="5062207" y="1818637"/>
            <a:ext cx="2736304" cy="461665"/>
          </a:xfrm>
          <a:prstGeom prst="rect">
            <a:avLst/>
          </a:prstGeom>
          <a:noFill/>
        </p:spPr>
        <p:txBody>
          <a:bodyPr wrap="square" rtlCol="0" anchor="t">
            <a:spAutoFit/>
          </a:bodyPr>
          <a:lstStyle/>
          <a:p>
            <a:r>
              <a:rPr lang="en-US" b="1" kern="0" dirty="0" smtClean="0">
                <a:solidFill>
                  <a:schemeClr val="bg1"/>
                </a:solidFill>
                <a:latin typeface="Arial" panose="020B0604020202020204" pitchFamily="34" charset="0"/>
                <a:cs typeface="Arial" panose="020B0604020202020204" pitchFamily="34" charset="0"/>
              </a:rPr>
              <a:t>Bot Service</a:t>
            </a:r>
            <a:endParaRPr lang="en-US" b="1" kern="0" dirty="0">
              <a:solidFill>
                <a:schemeClr val="bg1"/>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xmlns="" id="{7B0B1848-3D33-4B69-AC9A-B5A90A1F809B}"/>
              </a:ext>
            </a:extLst>
          </p:cNvPr>
          <p:cNvSpPr txBox="1"/>
          <p:nvPr/>
        </p:nvSpPr>
        <p:spPr>
          <a:xfrm>
            <a:off x="8589178" y="2362923"/>
            <a:ext cx="2736304" cy="738664"/>
          </a:xfrm>
          <a:prstGeom prst="rect">
            <a:avLst/>
          </a:prstGeom>
          <a:noFill/>
        </p:spPr>
        <p:txBody>
          <a:bodyPr wrap="square" rtlCol="0" anchor="t">
            <a:spAutoFit/>
          </a:bodyPr>
          <a:lstStyle/>
          <a:p>
            <a:r>
              <a:rPr lang="en-US" sz="1400" kern="0" dirty="0" smtClean="0">
                <a:solidFill>
                  <a:schemeClr val="bg1"/>
                </a:solidFill>
                <a:latin typeface="Arial" panose="020B0604020202020204" pitchFamily="34" charset="0"/>
                <a:cs typeface="Arial" panose="020B0604020202020204" pitchFamily="34" charset="0"/>
              </a:rPr>
              <a:t>Activity in entry, store the state of the bot, respond by an other activity</a:t>
            </a:r>
            <a:endParaRPr lang="en-US" sz="1400" kern="0" dirty="0">
              <a:solidFill>
                <a:schemeClr val="bg1"/>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xmlns="" id="{0022A3A2-056D-4B1F-82EB-588F2CF84B70}"/>
              </a:ext>
            </a:extLst>
          </p:cNvPr>
          <p:cNvSpPr txBox="1"/>
          <p:nvPr/>
        </p:nvSpPr>
        <p:spPr>
          <a:xfrm>
            <a:off x="8589178" y="1818637"/>
            <a:ext cx="2736304" cy="461665"/>
          </a:xfrm>
          <a:prstGeom prst="rect">
            <a:avLst/>
          </a:prstGeom>
          <a:noFill/>
        </p:spPr>
        <p:txBody>
          <a:bodyPr wrap="square" rtlCol="0" anchor="t">
            <a:spAutoFit/>
          </a:bodyPr>
          <a:lstStyle/>
          <a:p>
            <a:r>
              <a:rPr lang="en-US" b="1" kern="0" dirty="0" smtClean="0">
                <a:solidFill>
                  <a:schemeClr val="bg1"/>
                </a:solidFill>
                <a:latin typeface="Arial" panose="020B0604020202020204" pitchFamily="34" charset="0"/>
                <a:cs typeface="Arial" panose="020B0604020202020204" pitchFamily="34" charset="0"/>
              </a:rPr>
              <a:t>Web API</a:t>
            </a:r>
            <a:endParaRPr lang="en-US" b="1" kern="0" dirty="0">
              <a:solidFill>
                <a:schemeClr val="bg1"/>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xmlns="" id="{B7BB71C6-2D10-4DAE-B060-F7BFCF2DAB17}"/>
              </a:ext>
            </a:extLst>
          </p:cNvPr>
          <p:cNvSpPr txBox="1"/>
          <p:nvPr/>
        </p:nvSpPr>
        <p:spPr>
          <a:xfrm>
            <a:off x="5062207" y="5161787"/>
            <a:ext cx="2736304" cy="523220"/>
          </a:xfrm>
          <a:prstGeom prst="rect">
            <a:avLst/>
          </a:prstGeom>
          <a:noFill/>
        </p:spPr>
        <p:txBody>
          <a:bodyPr wrap="square" rtlCol="0" anchor="t">
            <a:spAutoFit/>
          </a:bodyPr>
          <a:lstStyle/>
          <a:p>
            <a:r>
              <a:rPr lang="en-US" sz="1400" kern="0" dirty="0" err="1" smtClean="0">
                <a:solidFill>
                  <a:schemeClr val="bg1"/>
                </a:solidFill>
                <a:latin typeface="Arial" panose="020B0604020202020204" pitchFamily="34" charset="0"/>
                <a:cs typeface="Arial" panose="020B0604020202020204" pitchFamily="34" charset="0"/>
              </a:rPr>
              <a:t>Gérer</a:t>
            </a:r>
            <a:r>
              <a:rPr lang="en-US" sz="1400" kern="0" dirty="0" smtClean="0">
                <a:solidFill>
                  <a:schemeClr val="bg1"/>
                </a:solidFill>
                <a:latin typeface="Arial" panose="020B0604020202020204" pitchFamily="34" charset="0"/>
                <a:cs typeface="Arial" panose="020B0604020202020204" pitchFamily="34" charset="0"/>
              </a:rPr>
              <a:t> les </a:t>
            </a:r>
            <a:r>
              <a:rPr lang="en-US" sz="1400" kern="0" dirty="0" err="1" smtClean="0">
                <a:solidFill>
                  <a:schemeClr val="bg1"/>
                </a:solidFill>
                <a:latin typeface="Arial" panose="020B0604020202020204" pitchFamily="34" charset="0"/>
                <a:cs typeface="Arial" panose="020B0604020202020204" pitchFamily="34" charset="0"/>
              </a:rPr>
              <a:t>interuptions</a:t>
            </a:r>
            <a:r>
              <a:rPr lang="en-US" sz="1400" kern="0" dirty="0" smtClean="0">
                <a:solidFill>
                  <a:schemeClr val="bg1"/>
                </a:solidFill>
                <a:latin typeface="Arial" panose="020B0604020202020204" pitchFamily="34" charset="0"/>
                <a:cs typeface="Arial" panose="020B0604020202020204" pitchFamily="34" charset="0"/>
              </a:rPr>
              <a:t>, save the data, </a:t>
            </a:r>
            <a:r>
              <a:rPr lang="en-US" sz="1400" kern="0" dirty="0" err="1" smtClean="0">
                <a:solidFill>
                  <a:schemeClr val="bg1"/>
                </a:solidFill>
                <a:latin typeface="Arial" panose="020B0604020202020204" pitchFamily="34" charset="0"/>
                <a:cs typeface="Arial" panose="020B0604020202020204" pitchFamily="34" charset="0"/>
              </a:rPr>
              <a:t>etc</a:t>
            </a:r>
            <a:r>
              <a:rPr lang="en-US" sz="1400" kern="0" dirty="0" smtClean="0">
                <a:solidFill>
                  <a:schemeClr val="bg1"/>
                </a:solidFill>
                <a:latin typeface="Arial" panose="020B0604020202020204" pitchFamily="34" charset="0"/>
                <a:cs typeface="Arial" panose="020B0604020202020204" pitchFamily="34" charset="0"/>
              </a:rPr>
              <a:t> ..</a:t>
            </a:r>
            <a:endParaRPr lang="en-US" sz="1400" kern="0" dirty="0">
              <a:solidFill>
                <a:schemeClr val="bg1"/>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xmlns="" id="{968408B9-9F05-44CB-A6AD-587947672FEF}"/>
              </a:ext>
            </a:extLst>
          </p:cNvPr>
          <p:cNvSpPr txBox="1"/>
          <p:nvPr/>
        </p:nvSpPr>
        <p:spPr>
          <a:xfrm>
            <a:off x="5062207" y="4325723"/>
            <a:ext cx="2736304" cy="830997"/>
          </a:xfrm>
          <a:prstGeom prst="rect">
            <a:avLst/>
          </a:prstGeom>
          <a:noFill/>
        </p:spPr>
        <p:txBody>
          <a:bodyPr wrap="square" rtlCol="0" anchor="t">
            <a:spAutoFit/>
          </a:bodyPr>
          <a:lstStyle/>
          <a:p>
            <a:r>
              <a:rPr lang="en-US" b="1" kern="0" dirty="0" smtClean="0">
                <a:solidFill>
                  <a:schemeClr val="bg1"/>
                </a:solidFill>
                <a:latin typeface="Arial" panose="020B0604020202020204" pitchFamily="34" charset="0"/>
                <a:cs typeface="Arial" panose="020B0604020202020204" pitchFamily="34" charset="0"/>
              </a:rPr>
              <a:t>Middleware concepts</a:t>
            </a:r>
            <a:endParaRPr lang="en-US" b="1" kern="0" dirty="0">
              <a:solidFill>
                <a:schemeClr val="bg1"/>
              </a:solidFill>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xmlns="" id="{9C024122-76B5-49BC-B2EC-C04BF1B95065}"/>
              </a:ext>
            </a:extLst>
          </p:cNvPr>
          <p:cNvSpPr txBox="1"/>
          <p:nvPr/>
        </p:nvSpPr>
        <p:spPr>
          <a:xfrm>
            <a:off x="8589178" y="4870009"/>
            <a:ext cx="2736304" cy="307777"/>
          </a:xfrm>
          <a:prstGeom prst="rect">
            <a:avLst/>
          </a:prstGeom>
          <a:noFill/>
        </p:spPr>
        <p:txBody>
          <a:bodyPr wrap="square" rtlCol="0" anchor="t">
            <a:spAutoFit/>
          </a:bodyPr>
          <a:lstStyle/>
          <a:p>
            <a:r>
              <a:rPr lang="en-US" sz="1400" kern="0" dirty="0" smtClean="0">
                <a:solidFill>
                  <a:schemeClr val="bg1"/>
                </a:solidFill>
                <a:latin typeface="Arial" panose="020B0604020202020204" pitchFamily="34" charset="0"/>
                <a:cs typeface="Arial" panose="020B0604020202020204" pitchFamily="34" charset="0"/>
              </a:rPr>
              <a:t>Enrich Bot UX</a:t>
            </a:r>
            <a:endParaRPr lang="en-US" sz="1400" kern="0" dirty="0">
              <a:solidFill>
                <a:schemeClr val="bg1"/>
              </a:solidFill>
              <a:latin typeface="Arial" panose="020B0604020202020204" pitchFamily="34" charset="0"/>
              <a:cs typeface="Arial" panose="020B0604020202020204" pitchFamily="34" charset="0"/>
            </a:endParaRPr>
          </a:p>
        </p:txBody>
      </p:sp>
      <p:grpSp>
        <p:nvGrpSpPr>
          <p:cNvPr id="12" name="Group 11">
            <a:extLst>
              <a:ext uri="{FF2B5EF4-FFF2-40B4-BE49-F238E27FC236}">
                <a16:creationId xmlns:a16="http://schemas.microsoft.com/office/drawing/2014/main" xmlns="" id="{EAFD7E7C-68BA-41AB-80E4-5ACF2999926D}"/>
              </a:ext>
            </a:extLst>
          </p:cNvPr>
          <p:cNvGrpSpPr/>
          <p:nvPr/>
        </p:nvGrpSpPr>
        <p:grpSpPr>
          <a:xfrm>
            <a:off x="8668274" y="1012260"/>
            <a:ext cx="578654" cy="577159"/>
            <a:chOff x="-374895" y="4888092"/>
            <a:chExt cx="2166815" cy="2161218"/>
          </a:xfrm>
        </p:grpSpPr>
        <p:sp>
          <p:nvSpPr>
            <p:cNvPr id="13" name="Freeform 9">
              <a:extLst>
                <a:ext uri="{FF2B5EF4-FFF2-40B4-BE49-F238E27FC236}">
                  <a16:creationId xmlns:a16="http://schemas.microsoft.com/office/drawing/2014/main" xmlns="" id="{16BB206F-BA07-4178-972B-C3B341AD4561}"/>
                </a:ext>
              </a:extLst>
            </p:cNvPr>
            <p:cNvSpPr>
              <a:spLocks noEditPoints="1"/>
            </p:cNvSpPr>
            <p:nvPr/>
          </p:nvSpPr>
          <p:spPr bwMode="auto">
            <a:xfrm>
              <a:off x="-374895" y="4888092"/>
              <a:ext cx="2166815" cy="2161218"/>
            </a:xfrm>
            <a:custGeom>
              <a:avLst/>
              <a:gdLst>
                <a:gd name="T0" fmla="*/ 5562 w 6000"/>
                <a:gd name="T1" fmla="*/ 2546 h 6000"/>
                <a:gd name="T2" fmla="*/ 5189 w 6000"/>
                <a:gd name="T3" fmla="*/ 1595 h 6000"/>
                <a:gd name="T4" fmla="*/ 5396 w 6000"/>
                <a:gd name="T5" fmla="*/ 1154 h 6000"/>
                <a:gd name="T6" fmla="*/ 4784 w 6000"/>
                <a:gd name="T7" fmla="*/ 669 h 6000"/>
                <a:gd name="T8" fmla="*/ 3910 w 6000"/>
                <a:gd name="T9" fmla="*/ 921 h 6000"/>
                <a:gd name="T10" fmla="*/ 3499 w 6000"/>
                <a:gd name="T11" fmla="*/ 94 h 6000"/>
                <a:gd name="T12" fmla="*/ 2722 w 6000"/>
                <a:gd name="T13" fmla="*/ 0 h 6000"/>
                <a:gd name="T14" fmla="*/ 2527 w 6000"/>
                <a:gd name="T15" fmla="*/ 539 h 6000"/>
                <a:gd name="T16" fmla="*/ 1594 w 6000"/>
                <a:gd name="T17" fmla="*/ 925 h 6000"/>
                <a:gd name="T18" fmla="*/ 1075 w 6000"/>
                <a:gd name="T19" fmla="*/ 682 h 6000"/>
                <a:gd name="T20" fmla="*/ 593 w 6000"/>
                <a:gd name="T21" fmla="*/ 1298 h 6000"/>
                <a:gd name="T22" fmla="*/ 886 w 6000"/>
                <a:gd name="T23" fmla="*/ 2174 h 6000"/>
                <a:gd name="T24" fmla="*/ 90 w 6000"/>
                <a:gd name="T25" fmla="*/ 2613 h 6000"/>
                <a:gd name="T26" fmla="*/ 0 w 6000"/>
                <a:gd name="T27" fmla="*/ 3389 h 6000"/>
                <a:gd name="T28" fmla="*/ 459 w 6000"/>
                <a:gd name="T29" fmla="*/ 3555 h 6000"/>
                <a:gd name="T30" fmla="*/ 867 w 6000"/>
                <a:gd name="T31" fmla="*/ 4491 h 6000"/>
                <a:gd name="T32" fmla="*/ 682 w 6000"/>
                <a:gd name="T33" fmla="*/ 4925 h 6000"/>
                <a:gd name="T34" fmla="*/ 1298 w 6000"/>
                <a:gd name="T35" fmla="*/ 5407 h 6000"/>
                <a:gd name="T36" fmla="*/ 2174 w 6000"/>
                <a:gd name="T37" fmla="*/ 5114 h 6000"/>
                <a:gd name="T38" fmla="*/ 2613 w 6000"/>
                <a:gd name="T39" fmla="*/ 5910 h 6000"/>
                <a:gd name="T40" fmla="*/ 3389 w 6000"/>
                <a:gd name="T41" fmla="*/ 6000 h 6000"/>
                <a:gd name="T42" fmla="*/ 3538 w 6000"/>
                <a:gd name="T43" fmla="*/ 5649 h 6000"/>
                <a:gd name="T44" fmla="*/ 4493 w 6000"/>
                <a:gd name="T45" fmla="*/ 5254 h 6000"/>
                <a:gd name="T46" fmla="*/ 4846 w 6000"/>
                <a:gd name="T47" fmla="*/ 5396 h 6000"/>
                <a:gd name="T48" fmla="*/ 5331 w 6000"/>
                <a:gd name="T49" fmla="*/ 4784 h 6000"/>
                <a:gd name="T50" fmla="*/ 5079 w 6000"/>
                <a:gd name="T51" fmla="*/ 3910 h 6000"/>
                <a:gd name="T52" fmla="*/ 5906 w 6000"/>
                <a:gd name="T53" fmla="*/ 3499 h 6000"/>
                <a:gd name="T54" fmla="*/ 6000 w 6000"/>
                <a:gd name="T55" fmla="*/ 2722 h 6000"/>
                <a:gd name="T56" fmla="*/ 5778 w 6000"/>
                <a:gd name="T57" fmla="*/ 3294 h 6000"/>
                <a:gd name="T58" fmla="*/ 4875 w 6000"/>
                <a:gd name="T59" fmla="*/ 3822 h 6000"/>
                <a:gd name="T60" fmla="*/ 5096 w 6000"/>
                <a:gd name="T61" fmla="*/ 4833 h 6000"/>
                <a:gd name="T62" fmla="*/ 4624 w 6000"/>
                <a:gd name="T63" fmla="*/ 5075 h 6000"/>
                <a:gd name="T64" fmla="*/ 3318 w 6000"/>
                <a:gd name="T65" fmla="*/ 5616 h 6000"/>
                <a:gd name="T66" fmla="*/ 2814 w 6000"/>
                <a:gd name="T67" fmla="*/ 5778 h 6000"/>
                <a:gd name="T68" fmla="*/ 2255 w 6000"/>
                <a:gd name="T69" fmla="*/ 4907 h 6000"/>
                <a:gd name="T70" fmla="*/ 1243 w 6000"/>
                <a:gd name="T71" fmla="*/ 5172 h 6000"/>
                <a:gd name="T72" fmla="*/ 1051 w 6000"/>
                <a:gd name="T73" fmla="*/ 4616 h 6000"/>
                <a:gd name="T74" fmla="*/ 493 w 6000"/>
                <a:gd name="T75" fmla="*/ 3335 h 6000"/>
                <a:gd name="T76" fmla="*/ 222 w 6000"/>
                <a:gd name="T77" fmla="*/ 2814 h 6000"/>
                <a:gd name="T78" fmla="*/ 1093 w 6000"/>
                <a:gd name="T79" fmla="*/ 2255 h 6000"/>
                <a:gd name="T80" fmla="*/ 828 w 6000"/>
                <a:gd name="T81" fmla="*/ 1243 h 6000"/>
                <a:gd name="T82" fmla="*/ 1470 w 6000"/>
                <a:gd name="T83" fmla="*/ 1109 h 6000"/>
                <a:gd name="T84" fmla="*/ 2745 w 6000"/>
                <a:gd name="T85" fmla="*/ 581 h 6000"/>
                <a:gd name="T86" fmla="*/ 3294 w 6000"/>
                <a:gd name="T87" fmla="*/ 222 h 6000"/>
                <a:gd name="T88" fmla="*/ 3822 w 6000"/>
                <a:gd name="T89" fmla="*/ 1125 h 6000"/>
                <a:gd name="T90" fmla="*/ 4833 w 6000"/>
                <a:gd name="T91" fmla="*/ 904 h 6000"/>
                <a:gd name="T92" fmla="*/ 5010 w 6000"/>
                <a:gd name="T93" fmla="*/ 1464 h 6000"/>
                <a:gd name="T94" fmla="*/ 5521 w 6000"/>
                <a:gd name="T95" fmla="*/ 2765 h 6000"/>
                <a:gd name="T96" fmla="*/ 5778 w 6000"/>
                <a:gd name="T97" fmla="*/ 3294 h 6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000" h="6000">
                  <a:moveTo>
                    <a:pt x="5910" y="2613"/>
                  </a:moveTo>
                  <a:cubicBezTo>
                    <a:pt x="5562" y="2546"/>
                    <a:pt x="5562" y="2546"/>
                    <a:pt x="5562" y="2546"/>
                  </a:cubicBezTo>
                  <a:cubicBezTo>
                    <a:pt x="5358" y="2507"/>
                    <a:pt x="5190" y="2368"/>
                    <a:pt x="5114" y="2174"/>
                  </a:cubicBezTo>
                  <a:cubicBezTo>
                    <a:pt x="5038" y="1980"/>
                    <a:pt x="5066" y="1764"/>
                    <a:pt x="5189" y="1595"/>
                  </a:cubicBezTo>
                  <a:cubicBezTo>
                    <a:pt x="5407" y="1298"/>
                    <a:pt x="5407" y="1298"/>
                    <a:pt x="5407" y="1298"/>
                  </a:cubicBezTo>
                  <a:cubicBezTo>
                    <a:pt x="5440" y="1254"/>
                    <a:pt x="5435" y="1192"/>
                    <a:pt x="5396" y="1154"/>
                  </a:cubicBezTo>
                  <a:cubicBezTo>
                    <a:pt x="4925" y="682"/>
                    <a:pt x="4925" y="682"/>
                    <a:pt x="4925" y="682"/>
                  </a:cubicBezTo>
                  <a:cubicBezTo>
                    <a:pt x="4887" y="645"/>
                    <a:pt x="4828" y="639"/>
                    <a:pt x="4784" y="669"/>
                  </a:cubicBezTo>
                  <a:cubicBezTo>
                    <a:pt x="4491" y="867"/>
                    <a:pt x="4491" y="867"/>
                    <a:pt x="4491" y="867"/>
                  </a:cubicBezTo>
                  <a:cubicBezTo>
                    <a:pt x="4318" y="984"/>
                    <a:pt x="4101" y="1004"/>
                    <a:pt x="3910" y="921"/>
                  </a:cubicBezTo>
                  <a:cubicBezTo>
                    <a:pt x="3719" y="837"/>
                    <a:pt x="3586" y="665"/>
                    <a:pt x="3555" y="459"/>
                  </a:cubicBezTo>
                  <a:cubicBezTo>
                    <a:pt x="3499" y="94"/>
                    <a:pt x="3499" y="94"/>
                    <a:pt x="3499" y="94"/>
                  </a:cubicBezTo>
                  <a:cubicBezTo>
                    <a:pt x="3490" y="40"/>
                    <a:pt x="3444" y="0"/>
                    <a:pt x="3389" y="0"/>
                  </a:cubicBezTo>
                  <a:cubicBezTo>
                    <a:pt x="2722" y="0"/>
                    <a:pt x="2722" y="0"/>
                    <a:pt x="2722" y="0"/>
                  </a:cubicBezTo>
                  <a:cubicBezTo>
                    <a:pt x="2669" y="0"/>
                    <a:pt x="2623" y="38"/>
                    <a:pt x="2613" y="90"/>
                  </a:cubicBezTo>
                  <a:cubicBezTo>
                    <a:pt x="2527" y="539"/>
                    <a:pt x="2527" y="539"/>
                    <a:pt x="2527" y="539"/>
                  </a:cubicBezTo>
                  <a:cubicBezTo>
                    <a:pt x="2488" y="739"/>
                    <a:pt x="2353" y="905"/>
                    <a:pt x="2165" y="983"/>
                  </a:cubicBezTo>
                  <a:cubicBezTo>
                    <a:pt x="1976" y="1061"/>
                    <a:pt x="1763" y="1040"/>
                    <a:pt x="1594" y="925"/>
                  </a:cubicBezTo>
                  <a:cubicBezTo>
                    <a:pt x="1216" y="669"/>
                    <a:pt x="1216" y="669"/>
                    <a:pt x="1216" y="669"/>
                  </a:cubicBezTo>
                  <a:cubicBezTo>
                    <a:pt x="1172" y="639"/>
                    <a:pt x="1113" y="645"/>
                    <a:pt x="1075" y="682"/>
                  </a:cubicBezTo>
                  <a:cubicBezTo>
                    <a:pt x="604" y="1154"/>
                    <a:pt x="604" y="1154"/>
                    <a:pt x="604" y="1154"/>
                  </a:cubicBezTo>
                  <a:cubicBezTo>
                    <a:pt x="565" y="1192"/>
                    <a:pt x="560" y="1254"/>
                    <a:pt x="593" y="1298"/>
                  </a:cubicBezTo>
                  <a:cubicBezTo>
                    <a:pt x="811" y="1596"/>
                    <a:pt x="811" y="1596"/>
                    <a:pt x="811" y="1596"/>
                  </a:cubicBezTo>
                  <a:cubicBezTo>
                    <a:pt x="934" y="1764"/>
                    <a:pt x="962" y="1980"/>
                    <a:pt x="886" y="2174"/>
                  </a:cubicBezTo>
                  <a:cubicBezTo>
                    <a:pt x="810" y="2368"/>
                    <a:pt x="642" y="2507"/>
                    <a:pt x="438" y="2546"/>
                  </a:cubicBezTo>
                  <a:cubicBezTo>
                    <a:pt x="90" y="2613"/>
                    <a:pt x="90" y="2613"/>
                    <a:pt x="90" y="2613"/>
                  </a:cubicBezTo>
                  <a:cubicBezTo>
                    <a:pt x="38" y="2623"/>
                    <a:pt x="0" y="2669"/>
                    <a:pt x="0" y="2722"/>
                  </a:cubicBezTo>
                  <a:cubicBezTo>
                    <a:pt x="0" y="3389"/>
                    <a:pt x="0" y="3389"/>
                    <a:pt x="0" y="3389"/>
                  </a:cubicBezTo>
                  <a:cubicBezTo>
                    <a:pt x="0" y="3444"/>
                    <a:pt x="40" y="3490"/>
                    <a:pt x="94" y="3499"/>
                  </a:cubicBezTo>
                  <a:cubicBezTo>
                    <a:pt x="459" y="3555"/>
                    <a:pt x="459" y="3555"/>
                    <a:pt x="459" y="3555"/>
                  </a:cubicBezTo>
                  <a:cubicBezTo>
                    <a:pt x="665" y="3586"/>
                    <a:pt x="838" y="3719"/>
                    <a:pt x="921" y="3910"/>
                  </a:cubicBezTo>
                  <a:cubicBezTo>
                    <a:pt x="1004" y="4101"/>
                    <a:pt x="984" y="4318"/>
                    <a:pt x="867" y="4491"/>
                  </a:cubicBezTo>
                  <a:cubicBezTo>
                    <a:pt x="669" y="4784"/>
                    <a:pt x="669" y="4784"/>
                    <a:pt x="669" y="4784"/>
                  </a:cubicBezTo>
                  <a:cubicBezTo>
                    <a:pt x="639" y="4828"/>
                    <a:pt x="645" y="4887"/>
                    <a:pt x="682" y="4925"/>
                  </a:cubicBezTo>
                  <a:cubicBezTo>
                    <a:pt x="1154" y="5396"/>
                    <a:pt x="1154" y="5396"/>
                    <a:pt x="1154" y="5396"/>
                  </a:cubicBezTo>
                  <a:cubicBezTo>
                    <a:pt x="1192" y="5435"/>
                    <a:pt x="1254" y="5440"/>
                    <a:pt x="1298" y="5407"/>
                  </a:cubicBezTo>
                  <a:cubicBezTo>
                    <a:pt x="1596" y="5189"/>
                    <a:pt x="1596" y="5189"/>
                    <a:pt x="1596" y="5189"/>
                  </a:cubicBezTo>
                  <a:cubicBezTo>
                    <a:pt x="1764" y="5066"/>
                    <a:pt x="1980" y="5038"/>
                    <a:pt x="2174" y="5114"/>
                  </a:cubicBezTo>
                  <a:cubicBezTo>
                    <a:pt x="2368" y="5190"/>
                    <a:pt x="2507" y="5358"/>
                    <a:pt x="2546" y="5562"/>
                  </a:cubicBezTo>
                  <a:cubicBezTo>
                    <a:pt x="2613" y="5910"/>
                    <a:pt x="2613" y="5910"/>
                    <a:pt x="2613" y="5910"/>
                  </a:cubicBezTo>
                  <a:cubicBezTo>
                    <a:pt x="2623" y="5962"/>
                    <a:pt x="2669" y="6000"/>
                    <a:pt x="2722" y="6000"/>
                  </a:cubicBezTo>
                  <a:cubicBezTo>
                    <a:pt x="3389" y="6000"/>
                    <a:pt x="3389" y="6000"/>
                    <a:pt x="3389" y="6000"/>
                  </a:cubicBezTo>
                  <a:cubicBezTo>
                    <a:pt x="3444" y="6000"/>
                    <a:pt x="3490" y="5960"/>
                    <a:pt x="3499" y="5906"/>
                  </a:cubicBezTo>
                  <a:cubicBezTo>
                    <a:pt x="3538" y="5649"/>
                    <a:pt x="3538" y="5649"/>
                    <a:pt x="3538" y="5649"/>
                  </a:cubicBezTo>
                  <a:cubicBezTo>
                    <a:pt x="3571" y="5439"/>
                    <a:pt x="3707" y="5264"/>
                    <a:pt x="3904" y="5183"/>
                  </a:cubicBezTo>
                  <a:cubicBezTo>
                    <a:pt x="4101" y="5102"/>
                    <a:pt x="4321" y="5128"/>
                    <a:pt x="4493" y="5254"/>
                  </a:cubicBezTo>
                  <a:cubicBezTo>
                    <a:pt x="4702" y="5407"/>
                    <a:pt x="4702" y="5407"/>
                    <a:pt x="4702" y="5407"/>
                  </a:cubicBezTo>
                  <a:cubicBezTo>
                    <a:pt x="4746" y="5440"/>
                    <a:pt x="4808" y="5435"/>
                    <a:pt x="4846" y="5396"/>
                  </a:cubicBezTo>
                  <a:cubicBezTo>
                    <a:pt x="5318" y="4925"/>
                    <a:pt x="5318" y="4925"/>
                    <a:pt x="5318" y="4925"/>
                  </a:cubicBezTo>
                  <a:cubicBezTo>
                    <a:pt x="5355" y="4887"/>
                    <a:pt x="5361" y="4828"/>
                    <a:pt x="5331" y="4784"/>
                  </a:cubicBezTo>
                  <a:cubicBezTo>
                    <a:pt x="5133" y="4491"/>
                    <a:pt x="5133" y="4491"/>
                    <a:pt x="5133" y="4491"/>
                  </a:cubicBezTo>
                  <a:cubicBezTo>
                    <a:pt x="5016" y="4318"/>
                    <a:pt x="4996" y="4101"/>
                    <a:pt x="5079" y="3910"/>
                  </a:cubicBezTo>
                  <a:cubicBezTo>
                    <a:pt x="5162" y="3719"/>
                    <a:pt x="5335" y="3586"/>
                    <a:pt x="5541" y="3555"/>
                  </a:cubicBezTo>
                  <a:cubicBezTo>
                    <a:pt x="5906" y="3499"/>
                    <a:pt x="5906" y="3499"/>
                    <a:pt x="5906" y="3499"/>
                  </a:cubicBezTo>
                  <a:cubicBezTo>
                    <a:pt x="5960" y="3490"/>
                    <a:pt x="6000" y="3444"/>
                    <a:pt x="6000" y="3389"/>
                  </a:cubicBezTo>
                  <a:cubicBezTo>
                    <a:pt x="6000" y="2722"/>
                    <a:pt x="6000" y="2722"/>
                    <a:pt x="6000" y="2722"/>
                  </a:cubicBezTo>
                  <a:cubicBezTo>
                    <a:pt x="6000" y="2669"/>
                    <a:pt x="5962" y="2623"/>
                    <a:pt x="5910" y="2613"/>
                  </a:cubicBezTo>
                  <a:close/>
                  <a:moveTo>
                    <a:pt x="5778" y="3294"/>
                  </a:moveTo>
                  <a:cubicBezTo>
                    <a:pt x="5507" y="3335"/>
                    <a:pt x="5507" y="3335"/>
                    <a:pt x="5507" y="3335"/>
                  </a:cubicBezTo>
                  <a:cubicBezTo>
                    <a:pt x="5226" y="3379"/>
                    <a:pt x="4989" y="3560"/>
                    <a:pt x="4875" y="3822"/>
                  </a:cubicBezTo>
                  <a:cubicBezTo>
                    <a:pt x="4761" y="4083"/>
                    <a:pt x="4789" y="4380"/>
                    <a:pt x="4949" y="4616"/>
                  </a:cubicBezTo>
                  <a:cubicBezTo>
                    <a:pt x="5096" y="4833"/>
                    <a:pt x="5096" y="4833"/>
                    <a:pt x="5096" y="4833"/>
                  </a:cubicBezTo>
                  <a:cubicBezTo>
                    <a:pt x="4757" y="5172"/>
                    <a:pt x="4757" y="5172"/>
                    <a:pt x="4757" y="5172"/>
                  </a:cubicBezTo>
                  <a:cubicBezTo>
                    <a:pt x="4624" y="5075"/>
                    <a:pt x="4624" y="5075"/>
                    <a:pt x="4624" y="5075"/>
                  </a:cubicBezTo>
                  <a:cubicBezTo>
                    <a:pt x="4389" y="4902"/>
                    <a:pt x="4088" y="4866"/>
                    <a:pt x="3819" y="4978"/>
                  </a:cubicBezTo>
                  <a:cubicBezTo>
                    <a:pt x="3550" y="5089"/>
                    <a:pt x="3363" y="5328"/>
                    <a:pt x="3318" y="5616"/>
                  </a:cubicBezTo>
                  <a:cubicBezTo>
                    <a:pt x="3294" y="5778"/>
                    <a:pt x="3294" y="5778"/>
                    <a:pt x="3294" y="5778"/>
                  </a:cubicBezTo>
                  <a:cubicBezTo>
                    <a:pt x="2814" y="5778"/>
                    <a:pt x="2814" y="5778"/>
                    <a:pt x="2814" y="5778"/>
                  </a:cubicBezTo>
                  <a:cubicBezTo>
                    <a:pt x="2764" y="5520"/>
                    <a:pt x="2764" y="5520"/>
                    <a:pt x="2764" y="5520"/>
                  </a:cubicBezTo>
                  <a:cubicBezTo>
                    <a:pt x="2711" y="5240"/>
                    <a:pt x="2520" y="5011"/>
                    <a:pt x="2255" y="4907"/>
                  </a:cubicBezTo>
                  <a:cubicBezTo>
                    <a:pt x="1990" y="4803"/>
                    <a:pt x="1694" y="4842"/>
                    <a:pt x="1464" y="5010"/>
                  </a:cubicBezTo>
                  <a:cubicBezTo>
                    <a:pt x="1243" y="5172"/>
                    <a:pt x="1243" y="5172"/>
                    <a:pt x="1243" y="5172"/>
                  </a:cubicBezTo>
                  <a:cubicBezTo>
                    <a:pt x="904" y="4833"/>
                    <a:pt x="904" y="4833"/>
                    <a:pt x="904" y="4833"/>
                  </a:cubicBezTo>
                  <a:cubicBezTo>
                    <a:pt x="1051" y="4616"/>
                    <a:pt x="1051" y="4616"/>
                    <a:pt x="1051" y="4616"/>
                  </a:cubicBezTo>
                  <a:cubicBezTo>
                    <a:pt x="1211" y="4380"/>
                    <a:pt x="1239" y="4083"/>
                    <a:pt x="1125" y="3822"/>
                  </a:cubicBezTo>
                  <a:cubicBezTo>
                    <a:pt x="1011" y="3560"/>
                    <a:pt x="774" y="3379"/>
                    <a:pt x="493" y="3335"/>
                  </a:cubicBezTo>
                  <a:cubicBezTo>
                    <a:pt x="222" y="3294"/>
                    <a:pt x="222" y="3294"/>
                    <a:pt x="222" y="3294"/>
                  </a:cubicBezTo>
                  <a:cubicBezTo>
                    <a:pt x="222" y="2814"/>
                    <a:pt x="222" y="2814"/>
                    <a:pt x="222" y="2814"/>
                  </a:cubicBezTo>
                  <a:cubicBezTo>
                    <a:pt x="480" y="2765"/>
                    <a:pt x="480" y="2765"/>
                    <a:pt x="480" y="2765"/>
                  </a:cubicBezTo>
                  <a:cubicBezTo>
                    <a:pt x="760" y="2711"/>
                    <a:pt x="989" y="2520"/>
                    <a:pt x="1093" y="2255"/>
                  </a:cubicBezTo>
                  <a:cubicBezTo>
                    <a:pt x="1197" y="1990"/>
                    <a:pt x="1159" y="1694"/>
                    <a:pt x="990" y="1464"/>
                  </a:cubicBezTo>
                  <a:cubicBezTo>
                    <a:pt x="828" y="1243"/>
                    <a:pt x="828" y="1243"/>
                    <a:pt x="828" y="1243"/>
                  </a:cubicBezTo>
                  <a:cubicBezTo>
                    <a:pt x="1167" y="904"/>
                    <a:pt x="1167" y="904"/>
                    <a:pt x="1167" y="904"/>
                  </a:cubicBezTo>
                  <a:cubicBezTo>
                    <a:pt x="1470" y="1109"/>
                    <a:pt x="1470" y="1109"/>
                    <a:pt x="1470" y="1109"/>
                  </a:cubicBezTo>
                  <a:cubicBezTo>
                    <a:pt x="1701" y="1266"/>
                    <a:pt x="1992" y="1295"/>
                    <a:pt x="2250" y="1188"/>
                  </a:cubicBezTo>
                  <a:cubicBezTo>
                    <a:pt x="2507" y="1082"/>
                    <a:pt x="2692" y="855"/>
                    <a:pt x="2745" y="581"/>
                  </a:cubicBezTo>
                  <a:cubicBezTo>
                    <a:pt x="2814" y="222"/>
                    <a:pt x="2814" y="222"/>
                    <a:pt x="2814" y="222"/>
                  </a:cubicBezTo>
                  <a:cubicBezTo>
                    <a:pt x="3294" y="222"/>
                    <a:pt x="3294" y="222"/>
                    <a:pt x="3294" y="222"/>
                  </a:cubicBezTo>
                  <a:cubicBezTo>
                    <a:pt x="3335" y="493"/>
                    <a:pt x="3335" y="493"/>
                    <a:pt x="3335" y="493"/>
                  </a:cubicBezTo>
                  <a:cubicBezTo>
                    <a:pt x="3379" y="774"/>
                    <a:pt x="3560" y="1011"/>
                    <a:pt x="3822" y="1125"/>
                  </a:cubicBezTo>
                  <a:cubicBezTo>
                    <a:pt x="4083" y="1239"/>
                    <a:pt x="4380" y="1211"/>
                    <a:pt x="4616" y="1051"/>
                  </a:cubicBezTo>
                  <a:cubicBezTo>
                    <a:pt x="4833" y="904"/>
                    <a:pt x="4833" y="904"/>
                    <a:pt x="4833" y="904"/>
                  </a:cubicBezTo>
                  <a:cubicBezTo>
                    <a:pt x="5172" y="1244"/>
                    <a:pt x="5172" y="1244"/>
                    <a:pt x="5172" y="1244"/>
                  </a:cubicBezTo>
                  <a:cubicBezTo>
                    <a:pt x="5010" y="1464"/>
                    <a:pt x="5010" y="1464"/>
                    <a:pt x="5010" y="1464"/>
                  </a:cubicBezTo>
                  <a:cubicBezTo>
                    <a:pt x="4841" y="1694"/>
                    <a:pt x="4803" y="1990"/>
                    <a:pt x="4907" y="2255"/>
                  </a:cubicBezTo>
                  <a:cubicBezTo>
                    <a:pt x="5011" y="2520"/>
                    <a:pt x="5241" y="2711"/>
                    <a:pt x="5521" y="2765"/>
                  </a:cubicBezTo>
                  <a:cubicBezTo>
                    <a:pt x="5778" y="2814"/>
                    <a:pt x="5778" y="2814"/>
                    <a:pt x="5778" y="2814"/>
                  </a:cubicBezTo>
                  <a:lnTo>
                    <a:pt x="5778" y="3294"/>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4" name="Freeform 10">
              <a:extLst>
                <a:ext uri="{FF2B5EF4-FFF2-40B4-BE49-F238E27FC236}">
                  <a16:creationId xmlns:a16="http://schemas.microsoft.com/office/drawing/2014/main" xmlns="" id="{A67D591B-98ED-42BF-9108-9765FB80AFB4}"/>
                </a:ext>
              </a:extLst>
            </p:cNvPr>
            <p:cNvSpPr>
              <a:spLocks noEditPoints="1"/>
            </p:cNvSpPr>
            <p:nvPr/>
          </p:nvSpPr>
          <p:spPr bwMode="auto">
            <a:xfrm>
              <a:off x="307398" y="5568520"/>
              <a:ext cx="842473" cy="840340"/>
            </a:xfrm>
            <a:custGeom>
              <a:avLst/>
              <a:gdLst>
                <a:gd name="T0" fmla="*/ 1167 w 2333"/>
                <a:gd name="T1" fmla="*/ 0 h 2333"/>
                <a:gd name="T2" fmla="*/ 0 w 2333"/>
                <a:gd name="T3" fmla="*/ 1167 h 2333"/>
                <a:gd name="T4" fmla="*/ 1167 w 2333"/>
                <a:gd name="T5" fmla="*/ 2333 h 2333"/>
                <a:gd name="T6" fmla="*/ 2333 w 2333"/>
                <a:gd name="T7" fmla="*/ 1167 h 2333"/>
                <a:gd name="T8" fmla="*/ 1167 w 2333"/>
                <a:gd name="T9" fmla="*/ 0 h 2333"/>
                <a:gd name="T10" fmla="*/ 1167 w 2333"/>
                <a:gd name="T11" fmla="*/ 2111 h 2333"/>
                <a:gd name="T12" fmla="*/ 222 w 2333"/>
                <a:gd name="T13" fmla="*/ 1167 h 2333"/>
                <a:gd name="T14" fmla="*/ 1167 w 2333"/>
                <a:gd name="T15" fmla="*/ 222 h 2333"/>
                <a:gd name="T16" fmla="*/ 2111 w 2333"/>
                <a:gd name="T17" fmla="*/ 1167 h 2333"/>
                <a:gd name="T18" fmla="*/ 1167 w 2333"/>
                <a:gd name="T19" fmla="*/ 2111 h 2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3" h="2333">
                  <a:moveTo>
                    <a:pt x="1167" y="0"/>
                  </a:moveTo>
                  <a:cubicBezTo>
                    <a:pt x="523" y="0"/>
                    <a:pt x="0" y="523"/>
                    <a:pt x="0" y="1167"/>
                  </a:cubicBezTo>
                  <a:cubicBezTo>
                    <a:pt x="0" y="1810"/>
                    <a:pt x="523" y="2333"/>
                    <a:pt x="1167" y="2333"/>
                  </a:cubicBezTo>
                  <a:cubicBezTo>
                    <a:pt x="1810" y="2333"/>
                    <a:pt x="2333" y="1810"/>
                    <a:pt x="2333" y="1167"/>
                  </a:cubicBezTo>
                  <a:cubicBezTo>
                    <a:pt x="2333" y="523"/>
                    <a:pt x="1810" y="0"/>
                    <a:pt x="1167" y="0"/>
                  </a:cubicBezTo>
                  <a:close/>
                  <a:moveTo>
                    <a:pt x="1167" y="2111"/>
                  </a:moveTo>
                  <a:cubicBezTo>
                    <a:pt x="646" y="2111"/>
                    <a:pt x="222" y="1687"/>
                    <a:pt x="222" y="1167"/>
                  </a:cubicBezTo>
                  <a:cubicBezTo>
                    <a:pt x="222" y="646"/>
                    <a:pt x="646" y="222"/>
                    <a:pt x="1167" y="222"/>
                  </a:cubicBezTo>
                  <a:cubicBezTo>
                    <a:pt x="1687" y="222"/>
                    <a:pt x="2111" y="646"/>
                    <a:pt x="2111" y="1167"/>
                  </a:cubicBezTo>
                  <a:cubicBezTo>
                    <a:pt x="2111" y="1687"/>
                    <a:pt x="1687" y="2111"/>
                    <a:pt x="1167" y="2111"/>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5" name="Freeform 11">
              <a:extLst>
                <a:ext uri="{FF2B5EF4-FFF2-40B4-BE49-F238E27FC236}">
                  <a16:creationId xmlns:a16="http://schemas.microsoft.com/office/drawing/2014/main" xmlns="" id="{6D32C528-EC3D-4053-BC54-13E2C35ED450}"/>
                </a:ext>
              </a:extLst>
            </p:cNvPr>
            <p:cNvSpPr>
              <a:spLocks noEditPoints="1"/>
            </p:cNvSpPr>
            <p:nvPr/>
          </p:nvSpPr>
          <p:spPr bwMode="auto">
            <a:xfrm>
              <a:off x="507822" y="5768410"/>
              <a:ext cx="441625" cy="440559"/>
            </a:xfrm>
            <a:custGeom>
              <a:avLst/>
              <a:gdLst>
                <a:gd name="T0" fmla="*/ 612 w 1223"/>
                <a:gd name="T1" fmla="*/ 0 h 1223"/>
                <a:gd name="T2" fmla="*/ 0 w 1223"/>
                <a:gd name="T3" fmla="*/ 612 h 1223"/>
                <a:gd name="T4" fmla="*/ 612 w 1223"/>
                <a:gd name="T5" fmla="*/ 1223 h 1223"/>
                <a:gd name="T6" fmla="*/ 1223 w 1223"/>
                <a:gd name="T7" fmla="*/ 612 h 1223"/>
                <a:gd name="T8" fmla="*/ 612 w 1223"/>
                <a:gd name="T9" fmla="*/ 0 h 1223"/>
                <a:gd name="T10" fmla="*/ 612 w 1223"/>
                <a:gd name="T11" fmla="*/ 1000 h 1223"/>
                <a:gd name="T12" fmla="*/ 223 w 1223"/>
                <a:gd name="T13" fmla="*/ 612 h 1223"/>
                <a:gd name="T14" fmla="*/ 612 w 1223"/>
                <a:gd name="T15" fmla="*/ 223 h 1223"/>
                <a:gd name="T16" fmla="*/ 1000 w 1223"/>
                <a:gd name="T17" fmla="*/ 612 h 1223"/>
                <a:gd name="T18" fmla="*/ 612 w 1223"/>
                <a:gd name="T19" fmla="*/ 1000 h 1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3" h="1223">
                  <a:moveTo>
                    <a:pt x="612" y="0"/>
                  </a:moveTo>
                  <a:cubicBezTo>
                    <a:pt x="275" y="0"/>
                    <a:pt x="0" y="275"/>
                    <a:pt x="0" y="612"/>
                  </a:cubicBezTo>
                  <a:cubicBezTo>
                    <a:pt x="0" y="948"/>
                    <a:pt x="275" y="1223"/>
                    <a:pt x="612" y="1223"/>
                  </a:cubicBezTo>
                  <a:cubicBezTo>
                    <a:pt x="949" y="1223"/>
                    <a:pt x="1223" y="948"/>
                    <a:pt x="1223" y="612"/>
                  </a:cubicBezTo>
                  <a:cubicBezTo>
                    <a:pt x="1223" y="275"/>
                    <a:pt x="949" y="0"/>
                    <a:pt x="612" y="0"/>
                  </a:cubicBezTo>
                  <a:close/>
                  <a:moveTo>
                    <a:pt x="612" y="1000"/>
                  </a:moveTo>
                  <a:cubicBezTo>
                    <a:pt x="397" y="1000"/>
                    <a:pt x="223" y="826"/>
                    <a:pt x="223" y="612"/>
                  </a:cubicBezTo>
                  <a:cubicBezTo>
                    <a:pt x="223" y="397"/>
                    <a:pt x="397" y="223"/>
                    <a:pt x="612" y="223"/>
                  </a:cubicBezTo>
                  <a:cubicBezTo>
                    <a:pt x="826" y="223"/>
                    <a:pt x="1000" y="397"/>
                    <a:pt x="1000" y="612"/>
                  </a:cubicBezTo>
                  <a:cubicBezTo>
                    <a:pt x="1000" y="826"/>
                    <a:pt x="826" y="1000"/>
                    <a:pt x="612" y="1000"/>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16" name="TextBox 15">
            <a:extLst>
              <a:ext uri="{FF2B5EF4-FFF2-40B4-BE49-F238E27FC236}">
                <a16:creationId xmlns:a16="http://schemas.microsoft.com/office/drawing/2014/main" xmlns="" id="{A6733AFA-4D51-4DA6-8CD4-93479C795A90}"/>
              </a:ext>
            </a:extLst>
          </p:cNvPr>
          <p:cNvSpPr txBox="1"/>
          <p:nvPr/>
        </p:nvSpPr>
        <p:spPr>
          <a:xfrm>
            <a:off x="8589178" y="4325723"/>
            <a:ext cx="3337882" cy="461665"/>
          </a:xfrm>
          <a:prstGeom prst="rect">
            <a:avLst/>
          </a:prstGeom>
          <a:noFill/>
        </p:spPr>
        <p:txBody>
          <a:bodyPr wrap="square" rtlCol="0" anchor="t">
            <a:spAutoFit/>
          </a:bodyPr>
          <a:lstStyle/>
          <a:p>
            <a:r>
              <a:rPr lang="en-US" b="1" kern="0" dirty="0" err="1" smtClean="0">
                <a:solidFill>
                  <a:schemeClr val="bg1"/>
                </a:solidFill>
                <a:latin typeface="Arial" panose="020B0604020202020204" pitchFamily="34" charset="0"/>
                <a:cs typeface="Arial" panose="020B0604020202020204" pitchFamily="34" charset="0"/>
              </a:rPr>
              <a:t>Cognitives</a:t>
            </a:r>
            <a:r>
              <a:rPr lang="en-US" b="1" kern="0" dirty="0" smtClean="0">
                <a:solidFill>
                  <a:schemeClr val="bg1"/>
                </a:solidFill>
                <a:latin typeface="Arial" panose="020B0604020202020204" pitchFamily="34" charset="0"/>
                <a:cs typeface="Arial" panose="020B0604020202020204" pitchFamily="34" charset="0"/>
              </a:rPr>
              <a:t> Services</a:t>
            </a:r>
            <a:endParaRPr lang="en-US" b="1" kern="0" dirty="0">
              <a:solidFill>
                <a:schemeClr val="bg1"/>
              </a:solidFill>
              <a:latin typeface="Arial" panose="020B0604020202020204" pitchFamily="34" charset="0"/>
              <a:cs typeface="Arial" panose="020B0604020202020204" pitchFamily="34" charset="0"/>
            </a:endParaRPr>
          </a:p>
        </p:txBody>
      </p:sp>
      <p:grpSp>
        <p:nvGrpSpPr>
          <p:cNvPr id="29" name="Group 28">
            <a:extLst>
              <a:ext uri="{FF2B5EF4-FFF2-40B4-BE49-F238E27FC236}">
                <a16:creationId xmlns:a16="http://schemas.microsoft.com/office/drawing/2014/main" xmlns="" id="{D82DD403-552D-44FB-BA24-988CA0418358}"/>
              </a:ext>
            </a:extLst>
          </p:cNvPr>
          <p:cNvGrpSpPr/>
          <p:nvPr/>
        </p:nvGrpSpPr>
        <p:grpSpPr>
          <a:xfrm>
            <a:off x="8668274" y="3747633"/>
            <a:ext cx="558137" cy="482483"/>
            <a:chOff x="12576176" y="1797051"/>
            <a:chExt cx="12906375" cy="11156949"/>
          </a:xfrm>
          <a:solidFill>
            <a:schemeClr val="bg1"/>
          </a:solidFill>
        </p:grpSpPr>
        <p:sp>
          <p:nvSpPr>
            <p:cNvPr id="30" name="Freeform 9">
              <a:extLst>
                <a:ext uri="{FF2B5EF4-FFF2-40B4-BE49-F238E27FC236}">
                  <a16:creationId xmlns:a16="http://schemas.microsoft.com/office/drawing/2014/main" xmlns="" id="{A40C4F3E-AC6C-4430-8D34-24CA63245B5D}"/>
                </a:ext>
              </a:extLst>
            </p:cNvPr>
            <p:cNvSpPr>
              <a:spLocks noEditPoints="1"/>
            </p:cNvSpPr>
            <p:nvPr/>
          </p:nvSpPr>
          <p:spPr bwMode="auto">
            <a:xfrm>
              <a:off x="12576176" y="1797051"/>
              <a:ext cx="12906375" cy="11156949"/>
            </a:xfrm>
            <a:custGeom>
              <a:avLst/>
              <a:gdLst>
                <a:gd name="T0" fmla="*/ 5600 w 6000"/>
                <a:gd name="T1" fmla="*/ 2600 h 5200"/>
                <a:gd name="T2" fmla="*/ 5100 w 6000"/>
                <a:gd name="T3" fmla="*/ 0 h 5200"/>
                <a:gd name="T4" fmla="*/ 400 w 6000"/>
                <a:gd name="T5" fmla="*/ 500 h 5200"/>
                <a:gd name="T6" fmla="*/ 300 w 6000"/>
                <a:gd name="T7" fmla="*/ 2000 h 5200"/>
                <a:gd name="T8" fmla="*/ 0 w 6000"/>
                <a:gd name="T9" fmla="*/ 4900 h 5200"/>
                <a:gd name="T10" fmla="*/ 4100 w 6000"/>
                <a:gd name="T11" fmla="*/ 5200 h 5200"/>
                <a:gd name="T12" fmla="*/ 3700 w 6000"/>
                <a:gd name="T13" fmla="*/ 4600 h 5200"/>
                <a:gd name="T14" fmla="*/ 3400 w 6000"/>
                <a:gd name="T15" fmla="*/ 4000 h 5200"/>
                <a:gd name="T16" fmla="*/ 4600 w 6000"/>
                <a:gd name="T17" fmla="*/ 4900 h 5200"/>
                <a:gd name="T18" fmla="*/ 5700 w 6000"/>
                <a:gd name="T19" fmla="*/ 5200 h 5200"/>
                <a:gd name="T20" fmla="*/ 6000 w 6000"/>
                <a:gd name="T21" fmla="*/ 2900 h 5200"/>
                <a:gd name="T22" fmla="*/ 2200 w 6000"/>
                <a:gd name="T23" fmla="*/ 4900 h 5200"/>
                <a:gd name="T24" fmla="*/ 300 w 6000"/>
                <a:gd name="T25" fmla="*/ 5000 h 5200"/>
                <a:gd name="T26" fmla="*/ 200 w 6000"/>
                <a:gd name="T27" fmla="*/ 4800 h 5200"/>
                <a:gd name="T28" fmla="*/ 2200 w 6000"/>
                <a:gd name="T29" fmla="*/ 4900 h 5200"/>
                <a:gd name="T30" fmla="*/ 200 w 6000"/>
                <a:gd name="T31" fmla="*/ 4600 h 5200"/>
                <a:gd name="T32" fmla="*/ 300 w 6000"/>
                <a:gd name="T33" fmla="*/ 2200 h 5200"/>
                <a:gd name="T34" fmla="*/ 2200 w 6000"/>
                <a:gd name="T35" fmla="*/ 2300 h 5200"/>
                <a:gd name="T36" fmla="*/ 3700 w 6000"/>
                <a:gd name="T37" fmla="*/ 4800 h 5200"/>
                <a:gd name="T38" fmla="*/ 2382 w 6000"/>
                <a:gd name="T39" fmla="*/ 5000 h 5200"/>
                <a:gd name="T40" fmla="*/ 2400 w 6000"/>
                <a:gd name="T41" fmla="*/ 4800 h 5200"/>
                <a:gd name="T42" fmla="*/ 2400 w 6000"/>
                <a:gd name="T43" fmla="*/ 4600 h 5200"/>
                <a:gd name="T44" fmla="*/ 2600 w 6000"/>
                <a:gd name="T45" fmla="*/ 4000 h 5200"/>
                <a:gd name="T46" fmla="*/ 2400 w 6000"/>
                <a:gd name="T47" fmla="*/ 4600 h 5200"/>
                <a:gd name="T48" fmla="*/ 2800 w 6000"/>
                <a:gd name="T49" fmla="*/ 4000 h 5200"/>
                <a:gd name="T50" fmla="*/ 3200 w 6000"/>
                <a:gd name="T51" fmla="*/ 4600 h 5200"/>
                <a:gd name="T52" fmla="*/ 4600 w 6000"/>
                <a:gd name="T53" fmla="*/ 3800 h 5200"/>
                <a:gd name="T54" fmla="*/ 2400 w 6000"/>
                <a:gd name="T55" fmla="*/ 3200 h 5200"/>
                <a:gd name="T56" fmla="*/ 4600 w 6000"/>
                <a:gd name="T57" fmla="*/ 3800 h 5200"/>
                <a:gd name="T58" fmla="*/ 4600 w 6000"/>
                <a:gd name="T59" fmla="*/ 3000 h 5200"/>
                <a:gd name="T60" fmla="*/ 2400 w 6000"/>
                <a:gd name="T61" fmla="*/ 2300 h 5200"/>
                <a:gd name="T62" fmla="*/ 2371 w 6000"/>
                <a:gd name="T63" fmla="*/ 2161 h 5200"/>
                <a:gd name="T64" fmla="*/ 3358 w 6000"/>
                <a:gd name="T65" fmla="*/ 1029 h 5200"/>
                <a:gd name="T66" fmla="*/ 2229 w 6000"/>
                <a:gd name="T67" fmla="*/ 2019 h 5200"/>
                <a:gd name="T68" fmla="*/ 2100 w 6000"/>
                <a:gd name="T69" fmla="*/ 2000 h 5200"/>
                <a:gd name="T70" fmla="*/ 600 w 6000"/>
                <a:gd name="T71" fmla="*/ 500 h 5200"/>
                <a:gd name="T72" fmla="*/ 5100 w 6000"/>
                <a:gd name="T73" fmla="*/ 200 h 5200"/>
                <a:gd name="T74" fmla="*/ 5400 w 6000"/>
                <a:gd name="T75" fmla="*/ 2600 h 5200"/>
                <a:gd name="T76" fmla="*/ 4600 w 6000"/>
                <a:gd name="T77" fmla="*/ 2900 h 5200"/>
                <a:gd name="T78" fmla="*/ 5700 w 6000"/>
                <a:gd name="T79" fmla="*/ 5000 h 5200"/>
                <a:gd name="T80" fmla="*/ 4800 w 6000"/>
                <a:gd name="T81" fmla="*/ 4900 h 5200"/>
                <a:gd name="T82" fmla="*/ 5800 w 6000"/>
                <a:gd name="T83" fmla="*/ 4800 h 5200"/>
                <a:gd name="T84" fmla="*/ 5800 w 6000"/>
                <a:gd name="T85" fmla="*/ 4600 h 5200"/>
                <a:gd name="T86" fmla="*/ 4800 w 6000"/>
                <a:gd name="T87" fmla="*/ 2900 h 5200"/>
                <a:gd name="T88" fmla="*/ 5700 w 6000"/>
                <a:gd name="T89" fmla="*/ 2800 h 5200"/>
                <a:gd name="T90" fmla="*/ 5800 w 6000"/>
                <a:gd name="T91" fmla="*/ 4600 h 5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000" h="5200">
                  <a:moveTo>
                    <a:pt x="5700" y="2600"/>
                  </a:moveTo>
                  <a:cubicBezTo>
                    <a:pt x="5600" y="2600"/>
                    <a:pt x="5600" y="2600"/>
                    <a:pt x="5600" y="2600"/>
                  </a:cubicBezTo>
                  <a:cubicBezTo>
                    <a:pt x="5600" y="500"/>
                    <a:pt x="5600" y="500"/>
                    <a:pt x="5600" y="500"/>
                  </a:cubicBezTo>
                  <a:cubicBezTo>
                    <a:pt x="5600" y="224"/>
                    <a:pt x="5376" y="0"/>
                    <a:pt x="5100" y="0"/>
                  </a:cubicBezTo>
                  <a:cubicBezTo>
                    <a:pt x="900" y="0"/>
                    <a:pt x="900" y="0"/>
                    <a:pt x="900" y="0"/>
                  </a:cubicBezTo>
                  <a:cubicBezTo>
                    <a:pt x="624" y="0"/>
                    <a:pt x="400" y="224"/>
                    <a:pt x="400" y="500"/>
                  </a:cubicBezTo>
                  <a:cubicBezTo>
                    <a:pt x="400" y="2000"/>
                    <a:pt x="400" y="2000"/>
                    <a:pt x="400" y="2000"/>
                  </a:cubicBezTo>
                  <a:cubicBezTo>
                    <a:pt x="300" y="2000"/>
                    <a:pt x="300" y="2000"/>
                    <a:pt x="300" y="2000"/>
                  </a:cubicBezTo>
                  <a:cubicBezTo>
                    <a:pt x="134" y="2000"/>
                    <a:pt x="0" y="2134"/>
                    <a:pt x="0" y="2300"/>
                  </a:cubicBezTo>
                  <a:cubicBezTo>
                    <a:pt x="0" y="4900"/>
                    <a:pt x="0" y="4900"/>
                    <a:pt x="0" y="4900"/>
                  </a:cubicBezTo>
                  <a:cubicBezTo>
                    <a:pt x="0" y="5066"/>
                    <a:pt x="134" y="5200"/>
                    <a:pt x="300" y="5200"/>
                  </a:cubicBezTo>
                  <a:cubicBezTo>
                    <a:pt x="4100" y="5200"/>
                    <a:pt x="4100" y="5200"/>
                    <a:pt x="4100" y="5200"/>
                  </a:cubicBezTo>
                  <a:cubicBezTo>
                    <a:pt x="4155" y="5200"/>
                    <a:pt x="4200" y="5155"/>
                    <a:pt x="4200" y="5100"/>
                  </a:cubicBezTo>
                  <a:cubicBezTo>
                    <a:pt x="4200" y="4824"/>
                    <a:pt x="3976" y="4600"/>
                    <a:pt x="3700" y="4600"/>
                  </a:cubicBezTo>
                  <a:cubicBezTo>
                    <a:pt x="3400" y="4600"/>
                    <a:pt x="3400" y="4600"/>
                    <a:pt x="3400" y="4600"/>
                  </a:cubicBezTo>
                  <a:cubicBezTo>
                    <a:pt x="3400" y="4000"/>
                    <a:pt x="3400" y="4000"/>
                    <a:pt x="3400" y="4000"/>
                  </a:cubicBezTo>
                  <a:cubicBezTo>
                    <a:pt x="4600" y="4000"/>
                    <a:pt x="4600" y="4000"/>
                    <a:pt x="4600" y="4000"/>
                  </a:cubicBezTo>
                  <a:cubicBezTo>
                    <a:pt x="4600" y="4900"/>
                    <a:pt x="4600" y="4900"/>
                    <a:pt x="4600" y="4900"/>
                  </a:cubicBezTo>
                  <a:cubicBezTo>
                    <a:pt x="4600" y="5066"/>
                    <a:pt x="4734" y="5200"/>
                    <a:pt x="4900" y="5200"/>
                  </a:cubicBezTo>
                  <a:cubicBezTo>
                    <a:pt x="5700" y="5200"/>
                    <a:pt x="5700" y="5200"/>
                    <a:pt x="5700" y="5200"/>
                  </a:cubicBezTo>
                  <a:cubicBezTo>
                    <a:pt x="5866" y="5200"/>
                    <a:pt x="6000" y="5066"/>
                    <a:pt x="6000" y="4900"/>
                  </a:cubicBezTo>
                  <a:cubicBezTo>
                    <a:pt x="6000" y="2900"/>
                    <a:pt x="6000" y="2900"/>
                    <a:pt x="6000" y="2900"/>
                  </a:cubicBezTo>
                  <a:cubicBezTo>
                    <a:pt x="6000" y="2734"/>
                    <a:pt x="5866" y="2600"/>
                    <a:pt x="5700" y="2600"/>
                  </a:cubicBezTo>
                  <a:close/>
                  <a:moveTo>
                    <a:pt x="2200" y="4900"/>
                  </a:moveTo>
                  <a:cubicBezTo>
                    <a:pt x="2200" y="4955"/>
                    <a:pt x="2155" y="5000"/>
                    <a:pt x="2100" y="5000"/>
                  </a:cubicBezTo>
                  <a:cubicBezTo>
                    <a:pt x="300" y="5000"/>
                    <a:pt x="300" y="5000"/>
                    <a:pt x="300" y="5000"/>
                  </a:cubicBezTo>
                  <a:cubicBezTo>
                    <a:pt x="245" y="5000"/>
                    <a:pt x="200" y="4955"/>
                    <a:pt x="200" y="4900"/>
                  </a:cubicBezTo>
                  <a:cubicBezTo>
                    <a:pt x="200" y="4800"/>
                    <a:pt x="200" y="4800"/>
                    <a:pt x="200" y="4800"/>
                  </a:cubicBezTo>
                  <a:cubicBezTo>
                    <a:pt x="2200" y="4800"/>
                    <a:pt x="2200" y="4800"/>
                    <a:pt x="2200" y="4800"/>
                  </a:cubicBezTo>
                  <a:lnTo>
                    <a:pt x="2200" y="4900"/>
                  </a:lnTo>
                  <a:close/>
                  <a:moveTo>
                    <a:pt x="2200" y="4600"/>
                  </a:moveTo>
                  <a:cubicBezTo>
                    <a:pt x="200" y="4600"/>
                    <a:pt x="200" y="4600"/>
                    <a:pt x="200" y="4600"/>
                  </a:cubicBezTo>
                  <a:cubicBezTo>
                    <a:pt x="200" y="2300"/>
                    <a:pt x="200" y="2300"/>
                    <a:pt x="200" y="2300"/>
                  </a:cubicBezTo>
                  <a:cubicBezTo>
                    <a:pt x="200" y="2245"/>
                    <a:pt x="245" y="2200"/>
                    <a:pt x="300" y="2200"/>
                  </a:cubicBezTo>
                  <a:cubicBezTo>
                    <a:pt x="2100" y="2200"/>
                    <a:pt x="2100" y="2200"/>
                    <a:pt x="2100" y="2200"/>
                  </a:cubicBezTo>
                  <a:cubicBezTo>
                    <a:pt x="2155" y="2200"/>
                    <a:pt x="2200" y="2245"/>
                    <a:pt x="2200" y="2300"/>
                  </a:cubicBezTo>
                  <a:lnTo>
                    <a:pt x="2200" y="4600"/>
                  </a:lnTo>
                  <a:close/>
                  <a:moveTo>
                    <a:pt x="3700" y="4800"/>
                  </a:moveTo>
                  <a:cubicBezTo>
                    <a:pt x="3827" y="4800"/>
                    <a:pt x="3940" y="4880"/>
                    <a:pt x="3983" y="5000"/>
                  </a:cubicBezTo>
                  <a:cubicBezTo>
                    <a:pt x="2382" y="5000"/>
                    <a:pt x="2382" y="5000"/>
                    <a:pt x="2382" y="5000"/>
                  </a:cubicBezTo>
                  <a:cubicBezTo>
                    <a:pt x="2393" y="4968"/>
                    <a:pt x="2400" y="4934"/>
                    <a:pt x="2400" y="4900"/>
                  </a:cubicBezTo>
                  <a:cubicBezTo>
                    <a:pt x="2400" y="4800"/>
                    <a:pt x="2400" y="4800"/>
                    <a:pt x="2400" y="4800"/>
                  </a:cubicBezTo>
                  <a:lnTo>
                    <a:pt x="3700" y="4800"/>
                  </a:lnTo>
                  <a:close/>
                  <a:moveTo>
                    <a:pt x="2400" y="4600"/>
                  </a:moveTo>
                  <a:cubicBezTo>
                    <a:pt x="2400" y="4000"/>
                    <a:pt x="2400" y="4000"/>
                    <a:pt x="2400" y="4000"/>
                  </a:cubicBezTo>
                  <a:cubicBezTo>
                    <a:pt x="2600" y="4000"/>
                    <a:pt x="2600" y="4000"/>
                    <a:pt x="2600" y="4000"/>
                  </a:cubicBezTo>
                  <a:cubicBezTo>
                    <a:pt x="2600" y="4600"/>
                    <a:pt x="2600" y="4600"/>
                    <a:pt x="2600" y="4600"/>
                  </a:cubicBezTo>
                  <a:lnTo>
                    <a:pt x="2400" y="4600"/>
                  </a:lnTo>
                  <a:close/>
                  <a:moveTo>
                    <a:pt x="2800" y="4600"/>
                  </a:moveTo>
                  <a:cubicBezTo>
                    <a:pt x="2800" y="4000"/>
                    <a:pt x="2800" y="4000"/>
                    <a:pt x="2800" y="4000"/>
                  </a:cubicBezTo>
                  <a:cubicBezTo>
                    <a:pt x="3200" y="4000"/>
                    <a:pt x="3200" y="4000"/>
                    <a:pt x="3200" y="4000"/>
                  </a:cubicBezTo>
                  <a:cubicBezTo>
                    <a:pt x="3200" y="4600"/>
                    <a:pt x="3200" y="4600"/>
                    <a:pt x="3200" y="4600"/>
                  </a:cubicBezTo>
                  <a:lnTo>
                    <a:pt x="2800" y="4600"/>
                  </a:lnTo>
                  <a:close/>
                  <a:moveTo>
                    <a:pt x="4600" y="3800"/>
                  </a:moveTo>
                  <a:cubicBezTo>
                    <a:pt x="2400" y="3800"/>
                    <a:pt x="2400" y="3800"/>
                    <a:pt x="2400" y="3800"/>
                  </a:cubicBezTo>
                  <a:cubicBezTo>
                    <a:pt x="2400" y="3200"/>
                    <a:pt x="2400" y="3200"/>
                    <a:pt x="2400" y="3200"/>
                  </a:cubicBezTo>
                  <a:cubicBezTo>
                    <a:pt x="4600" y="3200"/>
                    <a:pt x="4600" y="3200"/>
                    <a:pt x="4600" y="3200"/>
                  </a:cubicBezTo>
                  <a:lnTo>
                    <a:pt x="4600" y="3800"/>
                  </a:lnTo>
                  <a:close/>
                  <a:moveTo>
                    <a:pt x="4600" y="2900"/>
                  </a:moveTo>
                  <a:cubicBezTo>
                    <a:pt x="4600" y="3000"/>
                    <a:pt x="4600" y="3000"/>
                    <a:pt x="4600" y="3000"/>
                  </a:cubicBezTo>
                  <a:cubicBezTo>
                    <a:pt x="2400" y="3000"/>
                    <a:pt x="2400" y="3000"/>
                    <a:pt x="2400" y="3000"/>
                  </a:cubicBezTo>
                  <a:cubicBezTo>
                    <a:pt x="2400" y="2300"/>
                    <a:pt x="2400" y="2300"/>
                    <a:pt x="2400" y="2300"/>
                  </a:cubicBezTo>
                  <a:cubicBezTo>
                    <a:pt x="2400" y="2253"/>
                    <a:pt x="2388" y="2206"/>
                    <a:pt x="2366" y="2164"/>
                  </a:cubicBezTo>
                  <a:cubicBezTo>
                    <a:pt x="2367" y="2162"/>
                    <a:pt x="2369" y="2162"/>
                    <a:pt x="2371" y="2161"/>
                  </a:cubicBezTo>
                  <a:cubicBezTo>
                    <a:pt x="3361" y="1171"/>
                    <a:pt x="3361" y="1171"/>
                    <a:pt x="3361" y="1171"/>
                  </a:cubicBezTo>
                  <a:cubicBezTo>
                    <a:pt x="3399" y="1131"/>
                    <a:pt x="3398" y="1068"/>
                    <a:pt x="3358" y="1029"/>
                  </a:cubicBezTo>
                  <a:cubicBezTo>
                    <a:pt x="3320" y="992"/>
                    <a:pt x="3258" y="992"/>
                    <a:pt x="3219" y="1029"/>
                  </a:cubicBezTo>
                  <a:cubicBezTo>
                    <a:pt x="2229" y="2019"/>
                    <a:pt x="2229" y="2019"/>
                    <a:pt x="2229" y="2019"/>
                  </a:cubicBezTo>
                  <a:cubicBezTo>
                    <a:pt x="2227" y="2022"/>
                    <a:pt x="2226" y="2025"/>
                    <a:pt x="2224" y="2027"/>
                  </a:cubicBezTo>
                  <a:cubicBezTo>
                    <a:pt x="2185" y="2009"/>
                    <a:pt x="2143" y="2000"/>
                    <a:pt x="2100" y="2000"/>
                  </a:cubicBezTo>
                  <a:cubicBezTo>
                    <a:pt x="600" y="2000"/>
                    <a:pt x="600" y="2000"/>
                    <a:pt x="600" y="2000"/>
                  </a:cubicBezTo>
                  <a:cubicBezTo>
                    <a:pt x="600" y="500"/>
                    <a:pt x="600" y="500"/>
                    <a:pt x="600" y="500"/>
                  </a:cubicBezTo>
                  <a:cubicBezTo>
                    <a:pt x="600" y="334"/>
                    <a:pt x="734" y="200"/>
                    <a:pt x="900" y="200"/>
                  </a:cubicBezTo>
                  <a:cubicBezTo>
                    <a:pt x="5100" y="200"/>
                    <a:pt x="5100" y="200"/>
                    <a:pt x="5100" y="200"/>
                  </a:cubicBezTo>
                  <a:cubicBezTo>
                    <a:pt x="5266" y="200"/>
                    <a:pt x="5400" y="334"/>
                    <a:pt x="5400" y="500"/>
                  </a:cubicBezTo>
                  <a:cubicBezTo>
                    <a:pt x="5400" y="2600"/>
                    <a:pt x="5400" y="2600"/>
                    <a:pt x="5400" y="2600"/>
                  </a:cubicBezTo>
                  <a:cubicBezTo>
                    <a:pt x="4900" y="2600"/>
                    <a:pt x="4900" y="2600"/>
                    <a:pt x="4900" y="2600"/>
                  </a:cubicBezTo>
                  <a:cubicBezTo>
                    <a:pt x="4734" y="2600"/>
                    <a:pt x="4600" y="2734"/>
                    <a:pt x="4600" y="2900"/>
                  </a:cubicBezTo>
                  <a:close/>
                  <a:moveTo>
                    <a:pt x="5800" y="4900"/>
                  </a:moveTo>
                  <a:cubicBezTo>
                    <a:pt x="5800" y="4955"/>
                    <a:pt x="5755" y="5000"/>
                    <a:pt x="5700" y="5000"/>
                  </a:cubicBezTo>
                  <a:cubicBezTo>
                    <a:pt x="4900" y="5000"/>
                    <a:pt x="4900" y="5000"/>
                    <a:pt x="4900" y="5000"/>
                  </a:cubicBezTo>
                  <a:cubicBezTo>
                    <a:pt x="4845" y="5000"/>
                    <a:pt x="4800" y="4955"/>
                    <a:pt x="4800" y="4900"/>
                  </a:cubicBezTo>
                  <a:cubicBezTo>
                    <a:pt x="4800" y="4800"/>
                    <a:pt x="4800" y="4800"/>
                    <a:pt x="4800" y="4800"/>
                  </a:cubicBezTo>
                  <a:cubicBezTo>
                    <a:pt x="5800" y="4800"/>
                    <a:pt x="5800" y="4800"/>
                    <a:pt x="5800" y="4800"/>
                  </a:cubicBezTo>
                  <a:lnTo>
                    <a:pt x="5800" y="4900"/>
                  </a:lnTo>
                  <a:close/>
                  <a:moveTo>
                    <a:pt x="5800" y="4600"/>
                  </a:moveTo>
                  <a:cubicBezTo>
                    <a:pt x="4800" y="4600"/>
                    <a:pt x="4800" y="4600"/>
                    <a:pt x="4800" y="4600"/>
                  </a:cubicBezTo>
                  <a:cubicBezTo>
                    <a:pt x="4800" y="2900"/>
                    <a:pt x="4800" y="2900"/>
                    <a:pt x="4800" y="2900"/>
                  </a:cubicBezTo>
                  <a:cubicBezTo>
                    <a:pt x="4800" y="2845"/>
                    <a:pt x="4845" y="2800"/>
                    <a:pt x="4900" y="2800"/>
                  </a:cubicBezTo>
                  <a:cubicBezTo>
                    <a:pt x="5700" y="2800"/>
                    <a:pt x="5700" y="2800"/>
                    <a:pt x="5700" y="2800"/>
                  </a:cubicBezTo>
                  <a:cubicBezTo>
                    <a:pt x="5755" y="2800"/>
                    <a:pt x="5800" y="2845"/>
                    <a:pt x="5800" y="2900"/>
                  </a:cubicBezTo>
                  <a:lnTo>
                    <a:pt x="5800" y="460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31" name="Freeform 10">
              <a:extLst>
                <a:ext uri="{FF2B5EF4-FFF2-40B4-BE49-F238E27FC236}">
                  <a16:creationId xmlns:a16="http://schemas.microsoft.com/office/drawing/2014/main" xmlns="" id="{5A3D97A8-86A1-45EF-BD5D-495DE895619F}"/>
                </a:ext>
              </a:extLst>
            </p:cNvPr>
            <p:cNvSpPr>
              <a:spLocks/>
            </p:cNvSpPr>
            <p:nvPr/>
          </p:nvSpPr>
          <p:spPr bwMode="auto">
            <a:xfrm>
              <a:off x="13841413" y="8615363"/>
              <a:ext cx="1344613" cy="1385887"/>
            </a:xfrm>
            <a:custGeom>
              <a:avLst/>
              <a:gdLst>
                <a:gd name="T0" fmla="*/ 607 w 625"/>
                <a:gd name="T1" fmla="*/ 39 h 646"/>
                <a:gd name="T2" fmla="*/ 466 w 625"/>
                <a:gd name="T3" fmla="*/ 39 h 646"/>
                <a:gd name="T4" fmla="*/ 41 w 625"/>
                <a:gd name="T5" fmla="*/ 463 h 646"/>
                <a:gd name="T6" fmla="*/ 39 w 625"/>
                <a:gd name="T7" fmla="*/ 605 h 646"/>
                <a:gd name="T8" fmla="*/ 180 w 625"/>
                <a:gd name="T9" fmla="*/ 607 h 646"/>
                <a:gd name="T10" fmla="*/ 183 w 625"/>
                <a:gd name="T11" fmla="*/ 605 h 646"/>
                <a:gd name="T12" fmla="*/ 607 w 625"/>
                <a:gd name="T13" fmla="*/ 181 h 646"/>
                <a:gd name="T14" fmla="*/ 607 w 625"/>
                <a:gd name="T15" fmla="*/ 39 h 6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25" h="646">
                  <a:moveTo>
                    <a:pt x="607" y="39"/>
                  </a:moveTo>
                  <a:cubicBezTo>
                    <a:pt x="568" y="0"/>
                    <a:pt x="505" y="0"/>
                    <a:pt x="466" y="39"/>
                  </a:cubicBezTo>
                  <a:cubicBezTo>
                    <a:pt x="41" y="463"/>
                    <a:pt x="41" y="463"/>
                    <a:pt x="41" y="463"/>
                  </a:cubicBezTo>
                  <a:cubicBezTo>
                    <a:pt x="2" y="502"/>
                    <a:pt x="0" y="565"/>
                    <a:pt x="39" y="605"/>
                  </a:cubicBezTo>
                  <a:cubicBezTo>
                    <a:pt x="77" y="645"/>
                    <a:pt x="141" y="646"/>
                    <a:pt x="180" y="607"/>
                  </a:cubicBezTo>
                  <a:cubicBezTo>
                    <a:pt x="181" y="606"/>
                    <a:pt x="182" y="606"/>
                    <a:pt x="183" y="605"/>
                  </a:cubicBezTo>
                  <a:cubicBezTo>
                    <a:pt x="607" y="181"/>
                    <a:pt x="607" y="181"/>
                    <a:pt x="607" y="181"/>
                  </a:cubicBezTo>
                  <a:cubicBezTo>
                    <a:pt x="625" y="150"/>
                    <a:pt x="589" y="91"/>
                    <a:pt x="607" y="3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32" name="Freeform 11">
              <a:extLst>
                <a:ext uri="{FF2B5EF4-FFF2-40B4-BE49-F238E27FC236}">
                  <a16:creationId xmlns:a16="http://schemas.microsoft.com/office/drawing/2014/main" xmlns="" id="{2B6E06D7-D33D-4112-8B51-65785C87A37A}"/>
                </a:ext>
              </a:extLst>
            </p:cNvPr>
            <p:cNvSpPr>
              <a:spLocks/>
            </p:cNvSpPr>
            <p:nvPr/>
          </p:nvSpPr>
          <p:spPr bwMode="auto">
            <a:xfrm>
              <a:off x="15132051" y="8620125"/>
              <a:ext cx="1387475" cy="1381125"/>
            </a:xfrm>
            <a:custGeom>
              <a:avLst/>
              <a:gdLst>
                <a:gd name="T0" fmla="*/ 604 w 645"/>
                <a:gd name="T1" fmla="*/ 37 h 644"/>
                <a:gd name="T2" fmla="*/ 466 w 645"/>
                <a:gd name="T3" fmla="*/ 37 h 644"/>
                <a:gd name="T4" fmla="*/ 41 w 645"/>
                <a:gd name="T5" fmla="*/ 461 h 644"/>
                <a:gd name="T6" fmla="*/ 39 w 645"/>
                <a:gd name="T7" fmla="*/ 603 h 644"/>
                <a:gd name="T8" fmla="*/ 180 w 645"/>
                <a:gd name="T9" fmla="*/ 605 h 644"/>
                <a:gd name="T10" fmla="*/ 183 w 645"/>
                <a:gd name="T11" fmla="*/ 603 h 644"/>
                <a:gd name="T12" fmla="*/ 607 w 645"/>
                <a:gd name="T13" fmla="*/ 179 h 644"/>
                <a:gd name="T14" fmla="*/ 604 w 645"/>
                <a:gd name="T15" fmla="*/ 37 h 6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5" h="644">
                  <a:moveTo>
                    <a:pt x="604" y="37"/>
                  </a:moveTo>
                  <a:cubicBezTo>
                    <a:pt x="566" y="0"/>
                    <a:pt x="504" y="0"/>
                    <a:pt x="466" y="37"/>
                  </a:cubicBezTo>
                  <a:cubicBezTo>
                    <a:pt x="41" y="461"/>
                    <a:pt x="41" y="461"/>
                    <a:pt x="41" y="461"/>
                  </a:cubicBezTo>
                  <a:cubicBezTo>
                    <a:pt x="2" y="500"/>
                    <a:pt x="0" y="563"/>
                    <a:pt x="39" y="603"/>
                  </a:cubicBezTo>
                  <a:cubicBezTo>
                    <a:pt x="77" y="643"/>
                    <a:pt x="141" y="644"/>
                    <a:pt x="180" y="605"/>
                  </a:cubicBezTo>
                  <a:cubicBezTo>
                    <a:pt x="181" y="604"/>
                    <a:pt x="182" y="604"/>
                    <a:pt x="183" y="603"/>
                  </a:cubicBezTo>
                  <a:cubicBezTo>
                    <a:pt x="607" y="179"/>
                    <a:pt x="607" y="179"/>
                    <a:pt x="607" y="179"/>
                  </a:cubicBezTo>
                  <a:cubicBezTo>
                    <a:pt x="645" y="139"/>
                    <a:pt x="644" y="76"/>
                    <a:pt x="604" y="3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33" name="Freeform 12">
              <a:extLst>
                <a:ext uri="{FF2B5EF4-FFF2-40B4-BE49-F238E27FC236}">
                  <a16:creationId xmlns:a16="http://schemas.microsoft.com/office/drawing/2014/main" xmlns="" id="{C026680C-6004-4856-B19C-1C10FAFA689F}"/>
                </a:ext>
              </a:extLst>
            </p:cNvPr>
            <p:cNvSpPr>
              <a:spLocks/>
            </p:cNvSpPr>
            <p:nvPr/>
          </p:nvSpPr>
          <p:spPr bwMode="auto">
            <a:xfrm>
              <a:off x="18595976" y="3925888"/>
              <a:ext cx="2605088" cy="2595562"/>
            </a:xfrm>
            <a:custGeom>
              <a:avLst/>
              <a:gdLst>
                <a:gd name="T0" fmla="*/ 1170 w 1211"/>
                <a:gd name="T1" fmla="*/ 37 h 1210"/>
                <a:gd name="T2" fmla="*/ 1031 w 1211"/>
                <a:gd name="T3" fmla="*/ 37 h 1210"/>
                <a:gd name="T4" fmla="*/ 41 w 1211"/>
                <a:gd name="T5" fmla="*/ 1027 h 1210"/>
                <a:gd name="T6" fmla="*/ 39 w 1211"/>
                <a:gd name="T7" fmla="*/ 1169 h 1210"/>
                <a:gd name="T8" fmla="*/ 180 w 1211"/>
                <a:gd name="T9" fmla="*/ 1171 h 1210"/>
                <a:gd name="T10" fmla="*/ 183 w 1211"/>
                <a:gd name="T11" fmla="*/ 1169 h 1210"/>
                <a:gd name="T12" fmla="*/ 1173 w 1211"/>
                <a:gd name="T13" fmla="*/ 179 h 1210"/>
                <a:gd name="T14" fmla="*/ 1170 w 1211"/>
                <a:gd name="T15" fmla="*/ 37 h 12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1" h="1210">
                  <a:moveTo>
                    <a:pt x="1170" y="37"/>
                  </a:moveTo>
                  <a:cubicBezTo>
                    <a:pt x="1132" y="0"/>
                    <a:pt x="1070" y="0"/>
                    <a:pt x="1031" y="37"/>
                  </a:cubicBezTo>
                  <a:cubicBezTo>
                    <a:pt x="41" y="1027"/>
                    <a:pt x="41" y="1027"/>
                    <a:pt x="41" y="1027"/>
                  </a:cubicBezTo>
                  <a:cubicBezTo>
                    <a:pt x="2" y="1066"/>
                    <a:pt x="0" y="1129"/>
                    <a:pt x="39" y="1169"/>
                  </a:cubicBezTo>
                  <a:cubicBezTo>
                    <a:pt x="77" y="1208"/>
                    <a:pt x="141" y="1210"/>
                    <a:pt x="180" y="1171"/>
                  </a:cubicBezTo>
                  <a:cubicBezTo>
                    <a:pt x="181" y="1170"/>
                    <a:pt x="182" y="1170"/>
                    <a:pt x="183" y="1169"/>
                  </a:cubicBezTo>
                  <a:cubicBezTo>
                    <a:pt x="1173" y="179"/>
                    <a:pt x="1173" y="179"/>
                    <a:pt x="1173" y="179"/>
                  </a:cubicBezTo>
                  <a:cubicBezTo>
                    <a:pt x="1211" y="139"/>
                    <a:pt x="1210" y="76"/>
                    <a:pt x="1170" y="3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34" name="Freeform 13">
              <a:extLst>
                <a:ext uri="{FF2B5EF4-FFF2-40B4-BE49-F238E27FC236}">
                  <a16:creationId xmlns:a16="http://schemas.microsoft.com/office/drawing/2014/main" xmlns="" id="{06F15DE5-0997-49CA-8899-0E9A4415DF59}"/>
                </a:ext>
              </a:extLst>
            </p:cNvPr>
            <p:cNvSpPr>
              <a:spLocks/>
            </p:cNvSpPr>
            <p:nvPr/>
          </p:nvSpPr>
          <p:spPr bwMode="auto">
            <a:xfrm>
              <a:off x="23433088" y="9199563"/>
              <a:ext cx="1082675" cy="1079500"/>
            </a:xfrm>
            <a:custGeom>
              <a:avLst/>
              <a:gdLst>
                <a:gd name="T0" fmla="*/ 463 w 503"/>
                <a:gd name="T1" fmla="*/ 38 h 503"/>
                <a:gd name="T2" fmla="*/ 324 w 503"/>
                <a:gd name="T3" fmla="*/ 38 h 503"/>
                <a:gd name="T4" fmla="*/ 41 w 503"/>
                <a:gd name="T5" fmla="*/ 321 h 503"/>
                <a:gd name="T6" fmla="*/ 38 w 503"/>
                <a:gd name="T7" fmla="*/ 462 h 503"/>
                <a:gd name="T8" fmla="*/ 180 w 503"/>
                <a:gd name="T9" fmla="*/ 465 h 503"/>
                <a:gd name="T10" fmla="*/ 182 w 503"/>
                <a:gd name="T11" fmla="*/ 462 h 503"/>
                <a:gd name="T12" fmla="*/ 465 w 503"/>
                <a:gd name="T13" fmla="*/ 179 h 503"/>
                <a:gd name="T14" fmla="*/ 463 w 503"/>
                <a:gd name="T15" fmla="*/ 38 h 5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3" h="503">
                  <a:moveTo>
                    <a:pt x="463" y="38"/>
                  </a:moveTo>
                  <a:cubicBezTo>
                    <a:pt x="424" y="0"/>
                    <a:pt x="362" y="0"/>
                    <a:pt x="324" y="38"/>
                  </a:cubicBezTo>
                  <a:cubicBezTo>
                    <a:pt x="41" y="321"/>
                    <a:pt x="41" y="321"/>
                    <a:pt x="41" y="321"/>
                  </a:cubicBezTo>
                  <a:cubicBezTo>
                    <a:pt x="1" y="359"/>
                    <a:pt x="0" y="422"/>
                    <a:pt x="38" y="462"/>
                  </a:cubicBezTo>
                  <a:cubicBezTo>
                    <a:pt x="77" y="502"/>
                    <a:pt x="140" y="503"/>
                    <a:pt x="180" y="465"/>
                  </a:cubicBezTo>
                  <a:cubicBezTo>
                    <a:pt x="181" y="464"/>
                    <a:pt x="182" y="463"/>
                    <a:pt x="182" y="462"/>
                  </a:cubicBezTo>
                  <a:cubicBezTo>
                    <a:pt x="465" y="179"/>
                    <a:pt x="465" y="179"/>
                    <a:pt x="465" y="179"/>
                  </a:cubicBezTo>
                  <a:cubicBezTo>
                    <a:pt x="503" y="140"/>
                    <a:pt x="502" y="76"/>
                    <a:pt x="463" y="3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35" name="Freeform 14">
              <a:extLst>
                <a:ext uri="{FF2B5EF4-FFF2-40B4-BE49-F238E27FC236}">
                  <a16:creationId xmlns:a16="http://schemas.microsoft.com/office/drawing/2014/main" xmlns="" id="{92C79202-4299-48AB-8495-E7DF8F438EAB}"/>
                </a:ext>
              </a:extLst>
            </p:cNvPr>
            <p:cNvSpPr>
              <a:spLocks/>
            </p:cNvSpPr>
            <p:nvPr/>
          </p:nvSpPr>
          <p:spPr bwMode="auto">
            <a:xfrm>
              <a:off x="18816638" y="9091613"/>
              <a:ext cx="433388" cy="430212"/>
            </a:xfrm>
            <a:custGeom>
              <a:avLst/>
              <a:gdLst>
                <a:gd name="T0" fmla="*/ 101 w 201"/>
                <a:gd name="T1" fmla="*/ 0 h 200"/>
                <a:gd name="T2" fmla="*/ 100 w 201"/>
                <a:gd name="T3" fmla="*/ 0 h 200"/>
                <a:gd name="T4" fmla="*/ 1 w 201"/>
                <a:gd name="T5" fmla="*/ 100 h 200"/>
                <a:gd name="T6" fmla="*/ 101 w 201"/>
                <a:gd name="T7" fmla="*/ 200 h 200"/>
                <a:gd name="T8" fmla="*/ 201 w 201"/>
                <a:gd name="T9" fmla="*/ 100 h 200"/>
                <a:gd name="T10" fmla="*/ 101 w 201"/>
                <a:gd name="T11" fmla="*/ 0 h 200"/>
              </a:gdLst>
              <a:ahLst/>
              <a:cxnLst>
                <a:cxn ang="0">
                  <a:pos x="T0" y="T1"/>
                </a:cxn>
                <a:cxn ang="0">
                  <a:pos x="T2" y="T3"/>
                </a:cxn>
                <a:cxn ang="0">
                  <a:pos x="T4" y="T5"/>
                </a:cxn>
                <a:cxn ang="0">
                  <a:pos x="T6" y="T7"/>
                </a:cxn>
                <a:cxn ang="0">
                  <a:pos x="T8" y="T9"/>
                </a:cxn>
                <a:cxn ang="0">
                  <a:pos x="T10" y="T11"/>
                </a:cxn>
              </a:cxnLst>
              <a:rect l="0" t="0" r="r" b="b"/>
              <a:pathLst>
                <a:path w="201" h="200">
                  <a:moveTo>
                    <a:pt x="101" y="0"/>
                  </a:moveTo>
                  <a:cubicBezTo>
                    <a:pt x="100" y="0"/>
                    <a:pt x="100" y="0"/>
                    <a:pt x="100" y="0"/>
                  </a:cubicBezTo>
                  <a:cubicBezTo>
                    <a:pt x="45" y="0"/>
                    <a:pt x="0" y="45"/>
                    <a:pt x="1" y="100"/>
                  </a:cubicBezTo>
                  <a:cubicBezTo>
                    <a:pt x="1" y="156"/>
                    <a:pt x="46" y="200"/>
                    <a:pt x="101" y="200"/>
                  </a:cubicBezTo>
                  <a:cubicBezTo>
                    <a:pt x="156" y="200"/>
                    <a:pt x="201" y="155"/>
                    <a:pt x="201" y="100"/>
                  </a:cubicBezTo>
                  <a:cubicBezTo>
                    <a:pt x="201" y="45"/>
                    <a:pt x="156" y="0"/>
                    <a:pt x="10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36" name="Freeform 15">
              <a:extLst>
                <a:ext uri="{FF2B5EF4-FFF2-40B4-BE49-F238E27FC236}">
                  <a16:creationId xmlns:a16="http://schemas.microsoft.com/office/drawing/2014/main" xmlns="" id="{80C028CA-B833-4A93-B4C6-BCF16E541794}"/>
                </a:ext>
              </a:extLst>
            </p:cNvPr>
            <p:cNvSpPr>
              <a:spLocks/>
            </p:cNvSpPr>
            <p:nvPr/>
          </p:nvSpPr>
          <p:spPr bwMode="auto">
            <a:xfrm>
              <a:off x="18384838" y="2654300"/>
              <a:ext cx="1290638" cy="430212"/>
            </a:xfrm>
            <a:custGeom>
              <a:avLst/>
              <a:gdLst>
                <a:gd name="T0" fmla="*/ 500 w 600"/>
                <a:gd name="T1" fmla="*/ 0 h 200"/>
                <a:gd name="T2" fmla="*/ 100 w 600"/>
                <a:gd name="T3" fmla="*/ 0 h 200"/>
                <a:gd name="T4" fmla="*/ 0 w 600"/>
                <a:gd name="T5" fmla="*/ 100 h 200"/>
                <a:gd name="T6" fmla="*/ 100 w 600"/>
                <a:gd name="T7" fmla="*/ 200 h 200"/>
                <a:gd name="T8" fmla="*/ 500 w 600"/>
                <a:gd name="T9" fmla="*/ 200 h 200"/>
                <a:gd name="T10" fmla="*/ 600 w 600"/>
                <a:gd name="T11" fmla="*/ 100 h 200"/>
                <a:gd name="T12" fmla="*/ 500 w 600"/>
                <a:gd name="T13" fmla="*/ 0 h 200"/>
              </a:gdLst>
              <a:ahLst/>
              <a:cxnLst>
                <a:cxn ang="0">
                  <a:pos x="T0" y="T1"/>
                </a:cxn>
                <a:cxn ang="0">
                  <a:pos x="T2" y="T3"/>
                </a:cxn>
                <a:cxn ang="0">
                  <a:pos x="T4" y="T5"/>
                </a:cxn>
                <a:cxn ang="0">
                  <a:pos x="T6" y="T7"/>
                </a:cxn>
                <a:cxn ang="0">
                  <a:pos x="T8" y="T9"/>
                </a:cxn>
                <a:cxn ang="0">
                  <a:pos x="T10" y="T11"/>
                </a:cxn>
                <a:cxn ang="0">
                  <a:pos x="T12" y="T13"/>
                </a:cxn>
              </a:cxnLst>
              <a:rect l="0" t="0" r="r" b="b"/>
              <a:pathLst>
                <a:path w="600" h="200">
                  <a:moveTo>
                    <a:pt x="500" y="0"/>
                  </a:moveTo>
                  <a:cubicBezTo>
                    <a:pt x="100" y="0"/>
                    <a:pt x="100" y="0"/>
                    <a:pt x="100" y="0"/>
                  </a:cubicBezTo>
                  <a:cubicBezTo>
                    <a:pt x="45" y="0"/>
                    <a:pt x="0" y="45"/>
                    <a:pt x="0" y="100"/>
                  </a:cubicBezTo>
                  <a:cubicBezTo>
                    <a:pt x="0" y="155"/>
                    <a:pt x="45" y="200"/>
                    <a:pt x="100" y="200"/>
                  </a:cubicBezTo>
                  <a:cubicBezTo>
                    <a:pt x="500" y="200"/>
                    <a:pt x="500" y="200"/>
                    <a:pt x="500" y="200"/>
                  </a:cubicBezTo>
                  <a:cubicBezTo>
                    <a:pt x="555" y="200"/>
                    <a:pt x="600" y="155"/>
                    <a:pt x="600" y="100"/>
                  </a:cubicBezTo>
                  <a:cubicBezTo>
                    <a:pt x="600" y="45"/>
                    <a:pt x="555" y="0"/>
                    <a:pt x="50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37" name="Freeform 23">
            <a:extLst>
              <a:ext uri="{FF2B5EF4-FFF2-40B4-BE49-F238E27FC236}">
                <a16:creationId xmlns:a16="http://schemas.microsoft.com/office/drawing/2014/main" xmlns="" id="{C3145B56-F656-4A56-B1EF-343E70D6FEDA}"/>
              </a:ext>
            </a:extLst>
          </p:cNvPr>
          <p:cNvSpPr>
            <a:spLocks noEditPoints="1"/>
          </p:cNvSpPr>
          <p:nvPr/>
        </p:nvSpPr>
        <p:spPr bwMode="auto">
          <a:xfrm>
            <a:off x="5176457" y="3727352"/>
            <a:ext cx="565861" cy="547486"/>
          </a:xfrm>
          <a:custGeom>
            <a:avLst/>
            <a:gdLst>
              <a:gd name="T0" fmla="*/ 6702 w 8130"/>
              <a:gd name="T1" fmla="*/ 3117 h 7866"/>
              <a:gd name="T2" fmla="*/ 8130 w 8130"/>
              <a:gd name="T3" fmla="*/ 2303 h 7866"/>
              <a:gd name="T4" fmla="*/ 4065 w 8130"/>
              <a:gd name="T5" fmla="*/ 0 h 7866"/>
              <a:gd name="T6" fmla="*/ 0 w 8130"/>
              <a:gd name="T7" fmla="*/ 2303 h 7866"/>
              <a:gd name="T8" fmla="*/ 1429 w 8130"/>
              <a:gd name="T9" fmla="*/ 3117 h 7866"/>
              <a:gd name="T10" fmla="*/ 0 w 8130"/>
              <a:gd name="T11" fmla="*/ 3927 h 7866"/>
              <a:gd name="T12" fmla="*/ 1429 w 8130"/>
              <a:gd name="T13" fmla="*/ 4740 h 7866"/>
              <a:gd name="T14" fmla="*/ 0 w 8130"/>
              <a:gd name="T15" fmla="*/ 5550 h 7866"/>
              <a:gd name="T16" fmla="*/ 4065 w 8130"/>
              <a:gd name="T17" fmla="*/ 7866 h 7866"/>
              <a:gd name="T18" fmla="*/ 8130 w 8130"/>
              <a:gd name="T19" fmla="*/ 5550 h 7866"/>
              <a:gd name="T20" fmla="*/ 6702 w 8130"/>
              <a:gd name="T21" fmla="*/ 4740 h 7866"/>
              <a:gd name="T22" fmla="*/ 8130 w 8130"/>
              <a:gd name="T23" fmla="*/ 3927 h 7866"/>
              <a:gd name="T24" fmla="*/ 6702 w 8130"/>
              <a:gd name="T25" fmla="*/ 3117 h 7866"/>
              <a:gd name="T26" fmla="*/ 4065 w 8130"/>
              <a:gd name="T27" fmla="*/ 340 h 7866"/>
              <a:gd name="T28" fmla="*/ 7533 w 8130"/>
              <a:gd name="T29" fmla="*/ 2303 h 7866"/>
              <a:gd name="T30" fmla="*/ 4065 w 8130"/>
              <a:gd name="T31" fmla="*/ 4279 h 7866"/>
              <a:gd name="T32" fmla="*/ 598 w 8130"/>
              <a:gd name="T33" fmla="*/ 2303 h 7866"/>
              <a:gd name="T34" fmla="*/ 4065 w 8130"/>
              <a:gd name="T35" fmla="*/ 340 h 7866"/>
              <a:gd name="T36" fmla="*/ 1728 w 8130"/>
              <a:gd name="T37" fmla="*/ 3287 h 7866"/>
              <a:gd name="T38" fmla="*/ 4065 w 8130"/>
              <a:gd name="T39" fmla="*/ 4620 h 7866"/>
              <a:gd name="T40" fmla="*/ 6403 w 8130"/>
              <a:gd name="T41" fmla="*/ 3287 h 7866"/>
              <a:gd name="T42" fmla="*/ 7533 w 8130"/>
              <a:gd name="T43" fmla="*/ 3927 h 7866"/>
              <a:gd name="T44" fmla="*/ 4065 w 8130"/>
              <a:gd name="T45" fmla="*/ 5903 h 7866"/>
              <a:gd name="T46" fmla="*/ 598 w 8130"/>
              <a:gd name="T47" fmla="*/ 3927 h 7866"/>
              <a:gd name="T48" fmla="*/ 1728 w 8130"/>
              <a:gd name="T49" fmla="*/ 3287 h 7866"/>
              <a:gd name="T50" fmla="*/ 7533 w 8130"/>
              <a:gd name="T51" fmla="*/ 5550 h 7866"/>
              <a:gd name="T52" fmla="*/ 4065 w 8130"/>
              <a:gd name="T53" fmla="*/ 7526 h 7866"/>
              <a:gd name="T54" fmla="*/ 598 w 8130"/>
              <a:gd name="T55" fmla="*/ 5550 h 7866"/>
              <a:gd name="T56" fmla="*/ 1728 w 8130"/>
              <a:gd name="T57" fmla="*/ 4911 h 7866"/>
              <a:gd name="T58" fmla="*/ 4065 w 8130"/>
              <a:gd name="T59" fmla="*/ 6243 h 7866"/>
              <a:gd name="T60" fmla="*/ 6403 w 8130"/>
              <a:gd name="T61" fmla="*/ 4911 h 7866"/>
              <a:gd name="T62" fmla="*/ 7533 w 8130"/>
              <a:gd name="T63" fmla="*/ 5550 h 7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130" h="7866">
                <a:moveTo>
                  <a:pt x="6702" y="3117"/>
                </a:moveTo>
                <a:lnTo>
                  <a:pt x="8130" y="2303"/>
                </a:lnTo>
                <a:lnTo>
                  <a:pt x="4065" y="0"/>
                </a:lnTo>
                <a:lnTo>
                  <a:pt x="0" y="2303"/>
                </a:lnTo>
                <a:lnTo>
                  <a:pt x="1429" y="3117"/>
                </a:lnTo>
                <a:lnTo>
                  <a:pt x="0" y="3927"/>
                </a:lnTo>
                <a:lnTo>
                  <a:pt x="1429" y="4740"/>
                </a:lnTo>
                <a:lnTo>
                  <a:pt x="0" y="5550"/>
                </a:lnTo>
                <a:lnTo>
                  <a:pt x="4065" y="7866"/>
                </a:lnTo>
                <a:lnTo>
                  <a:pt x="8130" y="5550"/>
                </a:lnTo>
                <a:lnTo>
                  <a:pt x="6702" y="4740"/>
                </a:lnTo>
                <a:lnTo>
                  <a:pt x="8130" y="3927"/>
                </a:lnTo>
                <a:lnTo>
                  <a:pt x="6702" y="3117"/>
                </a:lnTo>
                <a:close/>
                <a:moveTo>
                  <a:pt x="4065" y="340"/>
                </a:moveTo>
                <a:lnTo>
                  <a:pt x="7533" y="2303"/>
                </a:lnTo>
                <a:lnTo>
                  <a:pt x="4065" y="4279"/>
                </a:lnTo>
                <a:lnTo>
                  <a:pt x="598" y="2303"/>
                </a:lnTo>
                <a:lnTo>
                  <a:pt x="4065" y="340"/>
                </a:lnTo>
                <a:close/>
                <a:moveTo>
                  <a:pt x="1728" y="3287"/>
                </a:moveTo>
                <a:lnTo>
                  <a:pt x="4065" y="4620"/>
                </a:lnTo>
                <a:lnTo>
                  <a:pt x="6403" y="3287"/>
                </a:lnTo>
                <a:lnTo>
                  <a:pt x="7533" y="3927"/>
                </a:lnTo>
                <a:lnTo>
                  <a:pt x="4065" y="5903"/>
                </a:lnTo>
                <a:lnTo>
                  <a:pt x="598" y="3927"/>
                </a:lnTo>
                <a:lnTo>
                  <a:pt x="1728" y="3287"/>
                </a:lnTo>
                <a:close/>
                <a:moveTo>
                  <a:pt x="7533" y="5550"/>
                </a:moveTo>
                <a:lnTo>
                  <a:pt x="4065" y="7526"/>
                </a:lnTo>
                <a:lnTo>
                  <a:pt x="598" y="5550"/>
                </a:lnTo>
                <a:lnTo>
                  <a:pt x="1728" y="4911"/>
                </a:lnTo>
                <a:lnTo>
                  <a:pt x="4065" y="6243"/>
                </a:lnTo>
                <a:lnTo>
                  <a:pt x="6403" y="4911"/>
                </a:lnTo>
                <a:lnTo>
                  <a:pt x="7533" y="555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grpSp>
        <p:nvGrpSpPr>
          <p:cNvPr id="25" name="Group 24">
            <a:extLst>
              <a:ext uri="{FF2B5EF4-FFF2-40B4-BE49-F238E27FC236}">
                <a16:creationId xmlns:a16="http://schemas.microsoft.com/office/drawing/2014/main" xmlns="" id="{3860EF22-02D3-4236-A83B-FF257182261B}"/>
              </a:ext>
            </a:extLst>
          </p:cNvPr>
          <p:cNvGrpSpPr/>
          <p:nvPr/>
        </p:nvGrpSpPr>
        <p:grpSpPr>
          <a:xfrm>
            <a:off x="886840" y="2900685"/>
            <a:ext cx="3370053" cy="2850075"/>
            <a:chOff x="2422004" y="350838"/>
            <a:chExt cx="6923213" cy="5855007"/>
          </a:xfrm>
        </p:grpSpPr>
        <p:grpSp>
          <p:nvGrpSpPr>
            <p:cNvPr id="26" name="Group 25">
              <a:extLst>
                <a:ext uri="{FF2B5EF4-FFF2-40B4-BE49-F238E27FC236}">
                  <a16:creationId xmlns:a16="http://schemas.microsoft.com/office/drawing/2014/main" xmlns="" id="{290BE681-7471-4F3A-8235-8DAAA3566F90}"/>
                </a:ext>
              </a:extLst>
            </p:cNvPr>
            <p:cNvGrpSpPr/>
            <p:nvPr/>
          </p:nvGrpSpPr>
          <p:grpSpPr>
            <a:xfrm>
              <a:off x="3698925" y="1485639"/>
              <a:ext cx="2413154" cy="1596293"/>
              <a:chOff x="-10442575" y="179388"/>
              <a:chExt cx="9313863" cy="6161087"/>
            </a:xfrm>
          </p:grpSpPr>
          <p:sp>
            <p:nvSpPr>
              <p:cNvPr id="109" name="Freeform 566">
                <a:extLst>
                  <a:ext uri="{FF2B5EF4-FFF2-40B4-BE49-F238E27FC236}">
                    <a16:creationId xmlns:a16="http://schemas.microsoft.com/office/drawing/2014/main" xmlns="" id="{6A1C5755-03CD-4598-83C4-35BC20DA6334}"/>
                  </a:ext>
                </a:extLst>
              </p:cNvPr>
              <p:cNvSpPr>
                <a:spLocks/>
              </p:cNvSpPr>
              <p:nvPr/>
            </p:nvSpPr>
            <p:spPr bwMode="auto">
              <a:xfrm>
                <a:off x="-10213975" y="1098550"/>
                <a:ext cx="9085263" cy="5241925"/>
              </a:xfrm>
              <a:custGeom>
                <a:avLst/>
                <a:gdLst>
                  <a:gd name="T0" fmla="*/ 408 w 672"/>
                  <a:gd name="T1" fmla="*/ 386 h 388"/>
                  <a:gd name="T2" fmla="*/ 4 w 672"/>
                  <a:gd name="T3" fmla="*/ 153 h 388"/>
                  <a:gd name="T4" fmla="*/ 6 w 672"/>
                  <a:gd name="T5" fmla="*/ 142 h 388"/>
                  <a:gd name="T6" fmla="*/ 246 w 672"/>
                  <a:gd name="T7" fmla="*/ 4 h 388"/>
                  <a:gd name="T8" fmla="*/ 264 w 672"/>
                  <a:gd name="T9" fmla="*/ 3 h 388"/>
                  <a:gd name="T10" fmla="*/ 668 w 672"/>
                  <a:gd name="T11" fmla="*/ 236 h 388"/>
                  <a:gd name="T12" fmla="*/ 666 w 672"/>
                  <a:gd name="T13" fmla="*/ 246 h 388"/>
                  <a:gd name="T14" fmla="*/ 426 w 672"/>
                  <a:gd name="T15" fmla="*/ 385 h 388"/>
                  <a:gd name="T16" fmla="*/ 408 w 672"/>
                  <a:gd name="T17" fmla="*/ 386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2" h="388">
                    <a:moveTo>
                      <a:pt x="408" y="386"/>
                    </a:moveTo>
                    <a:cubicBezTo>
                      <a:pt x="4" y="153"/>
                      <a:pt x="4" y="153"/>
                      <a:pt x="4" y="153"/>
                    </a:cubicBezTo>
                    <a:cubicBezTo>
                      <a:pt x="0" y="150"/>
                      <a:pt x="0" y="145"/>
                      <a:pt x="6" y="142"/>
                    </a:cubicBezTo>
                    <a:cubicBezTo>
                      <a:pt x="246" y="4"/>
                      <a:pt x="246" y="4"/>
                      <a:pt x="246" y="4"/>
                    </a:cubicBezTo>
                    <a:cubicBezTo>
                      <a:pt x="251" y="0"/>
                      <a:pt x="260" y="0"/>
                      <a:pt x="264" y="3"/>
                    </a:cubicBezTo>
                    <a:cubicBezTo>
                      <a:pt x="668" y="236"/>
                      <a:pt x="668" y="236"/>
                      <a:pt x="668" y="236"/>
                    </a:cubicBezTo>
                    <a:cubicBezTo>
                      <a:pt x="672" y="238"/>
                      <a:pt x="672" y="243"/>
                      <a:pt x="666" y="246"/>
                    </a:cubicBezTo>
                    <a:cubicBezTo>
                      <a:pt x="426" y="385"/>
                      <a:pt x="426" y="385"/>
                      <a:pt x="426" y="385"/>
                    </a:cubicBezTo>
                    <a:cubicBezTo>
                      <a:pt x="420" y="388"/>
                      <a:pt x="412" y="388"/>
                      <a:pt x="408" y="386"/>
                    </a:cubicBezTo>
                  </a:path>
                </a:pathLst>
              </a:custGeom>
              <a:solidFill>
                <a:schemeClr val="accent3">
                  <a:lumMod val="50000"/>
                  <a:alpha val="7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0" name="Freeform 567">
                <a:extLst>
                  <a:ext uri="{FF2B5EF4-FFF2-40B4-BE49-F238E27FC236}">
                    <a16:creationId xmlns:a16="http://schemas.microsoft.com/office/drawing/2014/main" xmlns="" id="{E203DAE3-FB97-4FE7-A0F6-D23F59A22AB1}"/>
                  </a:ext>
                </a:extLst>
              </p:cNvPr>
              <p:cNvSpPr>
                <a:spLocks/>
              </p:cNvSpPr>
              <p:nvPr/>
            </p:nvSpPr>
            <p:spPr bwMode="auto">
              <a:xfrm>
                <a:off x="-10429875" y="382588"/>
                <a:ext cx="9286875" cy="5308600"/>
              </a:xfrm>
              <a:custGeom>
                <a:avLst/>
                <a:gdLst>
                  <a:gd name="T0" fmla="*/ 687 w 687"/>
                  <a:gd name="T1" fmla="*/ 228 h 393"/>
                  <a:gd name="T2" fmla="*/ 670 w 687"/>
                  <a:gd name="T3" fmla="*/ 231 h 393"/>
                  <a:gd name="T4" fmla="*/ 275 w 687"/>
                  <a:gd name="T5" fmla="*/ 3 h 393"/>
                  <a:gd name="T6" fmla="*/ 256 w 687"/>
                  <a:gd name="T7" fmla="*/ 4 h 393"/>
                  <a:gd name="T8" fmla="*/ 30 w 687"/>
                  <a:gd name="T9" fmla="*/ 134 h 393"/>
                  <a:gd name="T10" fmla="*/ 0 w 687"/>
                  <a:gd name="T11" fmla="*/ 139 h 393"/>
                  <a:gd name="T12" fmla="*/ 0 w 687"/>
                  <a:gd name="T13" fmla="*/ 149 h 393"/>
                  <a:gd name="T14" fmla="*/ 0 w 687"/>
                  <a:gd name="T15" fmla="*/ 149 h 393"/>
                  <a:gd name="T16" fmla="*/ 4 w 687"/>
                  <a:gd name="T17" fmla="*/ 154 h 393"/>
                  <a:gd name="T18" fmla="*/ 412 w 687"/>
                  <a:gd name="T19" fmla="*/ 390 h 393"/>
                  <a:gd name="T20" fmla="*/ 431 w 687"/>
                  <a:gd name="T21" fmla="*/ 389 h 393"/>
                  <a:gd name="T22" fmla="*/ 682 w 687"/>
                  <a:gd name="T23" fmla="*/ 244 h 393"/>
                  <a:gd name="T24" fmla="*/ 687 w 687"/>
                  <a:gd name="T25" fmla="*/ 238 h 393"/>
                  <a:gd name="T26" fmla="*/ 687 w 687"/>
                  <a:gd name="T27" fmla="*/ 238 h 393"/>
                  <a:gd name="T28" fmla="*/ 687 w 687"/>
                  <a:gd name="T29" fmla="*/ 22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7" h="393">
                    <a:moveTo>
                      <a:pt x="687" y="228"/>
                    </a:moveTo>
                    <a:cubicBezTo>
                      <a:pt x="670" y="231"/>
                      <a:pt x="670" y="231"/>
                      <a:pt x="670" y="231"/>
                    </a:cubicBezTo>
                    <a:cubicBezTo>
                      <a:pt x="275" y="3"/>
                      <a:pt x="275" y="3"/>
                      <a:pt x="275" y="3"/>
                    </a:cubicBezTo>
                    <a:cubicBezTo>
                      <a:pt x="270" y="0"/>
                      <a:pt x="261" y="1"/>
                      <a:pt x="256" y="4"/>
                    </a:cubicBezTo>
                    <a:cubicBezTo>
                      <a:pt x="30" y="134"/>
                      <a:pt x="30" y="134"/>
                      <a:pt x="30" y="134"/>
                    </a:cubicBezTo>
                    <a:cubicBezTo>
                      <a:pt x="0" y="139"/>
                      <a:pt x="0" y="139"/>
                      <a:pt x="0" y="139"/>
                    </a:cubicBezTo>
                    <a:cubicBezTo>
                      <a:pt x="0" y="149"/>
                      <a:pt x="0" y="149"/>
                      <a:pt x="0" y="149"/>
                    </a:cubicBezTo>
                    <a:cubicBezTo>
                      <a:pt x="0" y="149"/>
                      <a:pt x="0" y="149"/>
                      <a:pt x="0" y="149"/>
                    </a:cubicBezTo>
                    <a:cubicBezTo>
                      <a:pt x="0" y="151"/>
                      <a:pt x="1" y="153"/>
                      <a:pt x="4" y="154"/>
                    </a:cubicBezTo>
                    <a:cubicBezTo>
                      <a:pt x="412" y="390"/>
                      <a:pt x="412" y="390"/>
                      <a:pt x="412" y="390"/>
                    </a:cubicBezTo>
                    <a:cubicBezTo>
                      <a:pt x="417" y="393"/>
                      <a:pt x="426" y="392"/>
                      <a:pt x="431" y="389"/>
                    </a:cubicBezTo>
                    <a:cubicBezTo>
                      <a:pt x="682" y="244"/>
                      <a:pt x="682" y="244"/>
                      <a:pt x="682" y="244"/>
                    </a:cubicBezTo>
                    <a:cubicBezTo>
                      <a:pt x="685" y="243"/>
                      <a:pt x="687" y="240"/>
                      <a:pt x="687" y="238"/>
                    </a:cubicBezTo>
                    <a:cubicBezTo>
                      <a:pt x="687" y="238"/>
                      <a:pt x="687" y="238"/>
                      <a:pt x="687" y="238"/>
                    </a:cubicBezTo>
                    <a:cubicBezTo>
                      <a:pt x="687" y="228"/>
                      <a:pt x="687" y="228"/>
                      <a:pt x="687" y="228"/>
                    </a:cubicBezTo>
                  </a:path>
                </a:pathLst>
              </a:custGeom>
              <a:solidFill>
                <a:srgbClr val="312A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11" name="Freeform 568">
                <a:extLst>
                  <a:ext uri="{FF2B5EF4-FFF2-40B4-BE49-F238E27FC236}">
                    <a16:creationId xmlns:a16="http://schemas.microsoft.com/office/drawing/2014/main" xmlns="" id="{96CF7441-D3D9-4841-A808-8CDAB98A88A5}"/>
                  </a:ext>
                </a:extLst>
              </p:cNvPr>
              <p:cNvSpPr>
                <a:spLocks/>
              </p:cNvSpPr>
              <p:nvPr/>
            </p:nvSpPr>
            <p:spPr bwMode="auto">
              <a:xfrm>
                <a:off x="-10429875" y="395288"/>
                <a:ext cx="9286875" cy="5283200"/>
              </a:xfrm>
              <a:custGeom>
                <a:avLst/>
                <a:gdLst>
                  <a:gd name="T0" fmla="*/ 267 w 687"/>
                  <a:gd name="T1" fmla="*/ 0 h 391"/>
                  <a:gd name="T2" fmla="*/ 256 w 687"/>
                  <a:gd name="T3" fmla="*/ 3 h 391"/>
                  <a:gd name="T4" fmla="*/ 30 w 687"/>
                  <a:gd name="T5" fmla="*/ 133 h 391"/>
                  <a:gd name="T6" fmla="*/ 0 w 687"/>
                  <a:gd name="T7" fmla="*/ 138 h 391"/>
                  <a:gd name="T8" fmla="*/ 0 w 687"/>
                  <a:gd name="T9" fmla="*/ 148 h 391"/>
                  <a:gd name="T10" fmla="*/ 0 w 687"/>
                  <a:gd name="T11" fmla="*/ 148 h 391"/>
                  <a:gd name="T12" fmla="*/ 0 w 687"/>
                  <a:gd name="T13" fmla="*/ 148 h 391"/>
                  <a:gd name="T14" fmla="*/ 0 w 687"/>
                  <a:gd name="T15" fmla="*/ 148 h 391"/>
                  <a:gd name="T16" fmla="*/ 4 w 687"/>
                  <a:gd name="T17" fmla="*/ 153 h 391"/>
                  <a:gd name="T18" fmla="*/ 412 w 687"/>
                  <a:gd name="T19" fmla="*/ 389 h 391"/>
                  <a:gd name="T20" fmla="*/ 421 w 687"/>
                  <a:gd name="T21" fmla="*/ 391 h 391"/>
                  <a:gd name="T22" fmla="*/ 431 w 687"/>
                  <a:gd name="T23" fmla="*/ 388 h 391"/>
                  <a:gd name="T24" fmla="*/ 682 w 687"/>
                  <a:gd name="T25" fmla="*/ 243 h 391"/>
                  <a:gd name="T26" fmla="*/ 687 w 687"/>
                  <a:gd name="T27" fmla="*/ 237 h 391"/>
                  <a:gd name="T28" fmla="*/ 687 w 687"/>
                  <a:gd name="T29" fmla="*/ 237 h 391"/>
                  <a:gd name="T30" fmla="*/ 687 w 687"/>
                  <a:gd name="T31" fmla="*/ 227 h 391"/>
                  <a:gd name="T32" fmla="*/ 670 w 687"/>
                  <a:gd name="T33" fmla="*/ 230 h 391"/>
                  <a:gd name="T34" fmla="*/ 275 w 687"/>
                  <a:gd name="T35" fmla="*/ 2 h 391"/>
                  <a:gd name="T36" fmla="*/ 267 w 687"/>
                  <a:gd name="T37" fmla="*/ 0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87" h="391">
                    <a:moveTo>
                      <a:pt x="267" y="0"/>
                    </a:moveTo>
                    <a:cubicBezTo>
                      <a:pt x="263" y="0"/>
                      <a:pt x="259" y="1"/>
                      <a:pt x="256" y="3"/>
                    </a:cubicBezTo>
                    <a:cubicBezTo>
                      <a:pt x="30" y="133"/>
                      <a:pt x="30" y="133"/>
                      <a:pt x="30" y="133"/>
                    </a:cubicBezTo>
                    <a:cubicBezTo>
                      <a:pt x="0" y="138"/>
                      <a:pt x="0" y="138"/>
                      <a:pt x="0" y="138"/>
                    </a:cubicBezTo>
                    <a:cubicBezTo>
                      <a:pt x="0" y="148"/>
                      <a:pt x="0" y="148"/>
                      <a:pt x="0" y="148"/>
                    </a:cubicBezTo>
                    <a:cubicBezTo>
                      <a:pt x="0" y="148"/>
                      <a:pt x="0" y="148"/>
                      <a:pt x="0" y="148"/>
                    </a:cubicBezTo>
                    <a:cubicBezTo>
                      <a:pt x="0" y="148"/>
                      <a:pt x="0" y="148"/>
                      <a:pt x="0" y="148"/>
                    </a:cubicBezTo>
                    <a:cubicBezTo>
                      <a:pt x="0" y="148"/>
                      <a:pt x="0" y="148"/>
                      <a:pt x="0" y="148"/>
                    </a:cubicBezTo>
                    <a:cubicBezTo>
                      <a:pt x="0" y="150"/>
                      <a:pt x="1" y="152"/>
                      <a:pt x="4" y="153"/>
                    </a:cubicBezTo>
                    <a:cubicBezTo>
                      <a:pt x="412" y="389"/>
                      <a:pt x="412" y="389"/>
                      <a:pt x="412" y="389"/>
                    </a:cubicBezTo>
                    <a:cubicBezTo>
                      <a:pt x="414" y="390"/>
                      <a:pt x="417" y="391"/>
                      <a:pt x="421" y="391"/>
                    </a:cubicBezTo>
                    <a:cubicBezTo>
                      <a:pt x="424" y="391"/>
                      <a:pt x="428" y="390"/>
                      <a:pt x="431" y="388"/>
                    </a:cubicBezTo>
                    <a:cubicBezTo>
                      <a:pt x="682" y="243"/>
                      <a:pt x="682" y="243"/>
                      <a:pt x="682" y="243"/>
                    </a:cubicBezTo>
                    <a:cubicBezTo>
                      <a:pt x="685" y="242"/>
                      <a:pt x="687" y="239"/>
                      <a:pt x="687" y="237"/>
                    </a:cubicBezTo>
                    <a:cubicBezTo>
                      <a:pt x="687" y="237"/>
                      <a:pt x="687" y="237"/>
                      <a:pt x="687" y="237"/>
                    </a:cubicBezTo>
                    <a:cubicBezTo>
                      <a:pt x="687" y="227"/>
                      <a:pt x="687" y="227"/>
                      <a:pt x="687" y="227"/>
                    </a:cubicBezTo>
                    <a:cubicBezTo>
                      <a:pt x="670" y="230"/>
                      <a:pt x="670" y="230"/>
                      <a:pt x="670" y="230"/>
                    </a:cubicBezTo>
                    <a:cubicBezTo>
                      <a:pt x="275" y="2"/>
                      <a:pt x="275" y="2"/>
                      <a:pt x="275" y="2"/>
                    </a:cubicBezTo>
                    <a:cubicBezTo>
                      <a:pt x="273" y="1"/>
                      <a:pt x="270" y="0"/>
                      <a:pt x="267" y="0"/>
                    </a:cubicBezTo>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2" name="Freeform 569">
                <a:extLst>
                  <a:ext uri="{FF2B5EF4-FFF2-40B4-BE49-F238E27FC236}">
                    <a16:creationId xmlns:a16="http://schemas.microsoft.com/office/drawing/2014/main" xmlns="" id="{B3ED47FA-7285-445E-A2D1-8E6F7A13B24F}"/>
                  </a:ext>
                </a:extLst>
              </p:cNvPr>
              <p:cNvSpPr>
                <a:spLocks/>
              </p:cNvSpPr>
              <p:nvPr/>
            </p:nvSpPr>
            <p:spPr bwMode="auto">
              <a:xfrm>
                <a:off x="-10429875" y="2314575"/>
                <a:ext cx="9286875" cy="3322637"/>
              </a:xfrm>
              <a:custGeom>
                <a:avLst/>
                <a:gdLst>
                  <a:gd name="T0" fmla="*/ 682 w 687"/>
                  <a:gd name="T1" fmla="*/ 95 h 246"/>
                  <a:gd name="T2" fmla="*/ 431 w 687"/>
                  <a:gd name="T3" fmla="*/ 240 h 246"/>
                  <a:gd name="T4" fmla="*/ 412 w 687"/>
                  <a:gd name="T5" fmla="*/ 241 h 246"/>
                  <a:gd name="T6" fmla="*/ 4 w 687"/>
                  <a:gd name="T7" fmla="*/ 5 h 246"/>
                  <a:gd name="T8" fmla="*/ 0 w 687"/>
                  <a:gd name="T9" fmla="*/ 0 h 246"/>
                  <a:gd name="T10" fmla="*/ 0 w 687"/>
                  <a:gd name="T11" fmla="*/ 0 h 246"/>
                  <a:gd name="T12" fmla="*/ 0 w 687"/>
                  <a:gd name="T13" fmla="*/ 3 h 246"/>
                  <a:gd name="T14" fmla="*/ 0 w 687"/>
                  <a:gd name="T15" fmla="*/ 3 h 246"/>
                  <a:gd name="T16" fmla="*/ 4 w 687"/>
                  <a:gd name="T17" fmla="*/ 7 h 246"/>
                  <a:gd name="T18" fmla="*/ 412 w 687"/>
                  <a:gd name="T19" fmla="*/ 243 h 246"/>
                  <a:gd name="T20" fmla="*/ 431 w 687"/>
                  <a:gd name="T21" fmla="*/ 243 h 246"/>
                  <a:gd name="T22" fmla="*/ 682 w 687"/>
                  <a:gd name="T23" fmla="*/ 98 h 246"/>
                  <a:gd name="T24" fmla="*/ 687 w 687"/>
                  <a:gd name="T25" fmla="*/ 92 h 246"/>
                  <a:gd name="T26" fmla="*/ 687 w 687"/>
                  <a:gd name="T27" fmla="*/ 92 h 246"/>
                  <a:gd name="T28" fmla="*/ 687 w 687"/>
                  <a:gd name="T29" fmla="*/ 89 h 246"/>
                  <a:gd name="T30" fmla="*/ 687 w 687"/>
                  <a:gd name="T31" fmla="*/ 89 h 246"/>
                  <a:gd name="T32" fmla="*/ 682 w 687"/>
                  <a:gd name="T33" fmla="*/ 95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7" h="246">
                    <a:moveTo>
                      <a:pt x="682" y="95"/>
                    </a:moveTo>
                    <a:cubicBezTo>
                      <a:pt x="431" y="240"/>
                      <a:pt x="431" y="240"/>
                      <a:pt x="431" y="240"/>
                    </a:cubicBezTo>
                    <a:cubicBezTo>
                      <a:pt x="426" y="243"/>
                      <a:pt x="417" y="244"/>
                      <a:pt x="412" y="241"/>
                    </a:cubicBezTo>
                    <a:cubicBezTo>
                      <a:pt x="4" y="5"/>
                      <a:pt x="4" y="5"/>
                      <a:pt x="4" y="5"/>
                    </a:cubicBezTo>
                    <a:cubicBezTo>
                      <a:pt x="1" y="4"/>
                      <a:pt x="0" y="2"/>
                      <a:pt x="0" y="0"/>
                    </a:cubicBezTo>
                    <a:cubicBezTo>
                      <a:pt x="0" y="0"/>
                      <a:pt x="0" y="0"/>
                      <a:pt x="0" y="0"/>
                    </a:cubicBezTo>
                    <a:cubicBezTo>
                      <a:pt x="0" y="3"/>
                      <a:pt x="0" y="3"/>
                      <a:pt x="0" y="3"/>
                    </a:cubicBezTo>
                    <a:cubicBezTo>
                      <a:pt x="0" y="3"/>
                      <a:pt x="0" y="3"/>
                      <a:pt x="0" y="3"/>
                    </a:cubicBezTo>
                    <a:cubicBezTo>
                      <a:pt x="0" y="4"/>
                      <a:pt x="1" y="6"/>
                      <a:pt x="4" y="7"/>
                    </a:cubicBezTo>
                    <a:cubicBezTo>
                      <a:pt x="412" y="243"/>
                      <a:pt x="412" y="243"/>
                      <a:pt x="412" y="243"/>
                    </a:cubicBezTo>
                    <a:cubicBezTo>
                      <a:pt x="417" y="246"/>
                      <a:pt x="426" y="246"/>
                      <a:pt x="431" y="243"/>
                    </a:cubicBezTo>
                    <a:cubicBezTo>
                      <a:pt x="682" y="98"/>
                      <a:pt x="682" y="98"/>
                      <a:pt x="682" y="98"/>
                    </a:cubicBezTo>
                    <a:cubicBezTo>
                      <a:pt x="685" y="96"/>
                      <a:pt x="687" y="94"/>
                      <a:pt x="687" y="92"/>
                    </a:cubicBezTo>
                    <a:cubicBezTo>
                      <a:pt x="687" y="92"/>
                      <a:pt x="687" y="92"/>
                      <a:pt x="687" y="92"/>
                    </a:cubicBezTo>
                    <a:cubicBezTo>
                      <a:pt x="687" y="89"/>
                      <a:pt x="687" y="89"/>
                      <a:pt x="687" y="89"/>
                    </a:cubicBezTo>
                    <a:cubicBezTo>
                      <a:pt x="687" y="89"/>
                      <a:pt x="687" y="89"/>
                      <a:pt x="687" y="89"/>
                    </a:cubicBezTo>
                    <a:cubicBezTo>
                      <a:pt x="687" y="91"/>
                      <a:pt x="685" y="94"/>
                      <a:pt x="682" y="95"/>
                    </a:cubicBezTo>
                    <a:close/>
                  </a:path>
                </a:pathLst>
              </a:custGeom>
              <a:gradFill>
                <a:gsLst>
                  <a:gs pos="0">
                    <a:schemeClr val="accent3">
                      <a:lumMod val="60000"/>
                      <a:lumOff val="40000"/>
                    </a:schemeClr>
                  </a:gs>
                  <a:gs pos="100000">
                    <a:schemeClr val="accent3">
                      <a:lumMod val="75000"/>
                    </a:schemeClr>
                  </a:gs>
                </a:gsLst>
                <a:lin ang="2700000" scaled="1"/>
              </a:gradFill>
              <a:ln>
                <a:noFill/>
              </a:ln>
            </p:spPr>
            <p:txBody>
              <a:bodyPr vert="horz" wrap="square" lIns="91440" tIns="45720" rIns="91440" bIns="45720" numCol="1" anchor="t" anchorCtr="0" compatLnSpc="1">
                <a:prstTxWarp prst="textNoShape">
                  <a:avLst/>
                </a:prstTxWarp>
              </a:bodyPr>
              <a:lstStyle/>
              <a:p>
                <a:endParaRPr lang="en-IN"/>
              </a:p>
            </p:txBody>
          </p:sp>
          <p:sp>
            <p:nvSpPr>
              <p:cNvPr id="113" name="Freeform 570">
                <a:extLst>
                  <a:ext uri="{FF2B5EF4-FFF2-40B4-BE49-F238E27FC236}">
                    <a16:creationId xmlns:a16="http://schemas.microsoft.com/office/drawing/2014/main" xmlns="" id="{0CF14354-58CB-47A1-A7ED-3E657C6AF667}"/>
                  </a:ext>
                </a:extLst>
              </p:cNvPr>
              <p:cNvSpPr>
                <a:spLocks/>
              </p:cNvSpPr>
              <p:nvPr/>
            </p:nvSpPr>
            <p:spPr bwMode="auto">
              <a:xfrm>
                <a:off x="-10442575" y="179388"/>
                <a:ext cx="9313863" cy="5376862"/>
              </a:xfrm>
              <a:custGeom>
                <a:avLst/>
                <a:gdLst>
                  <a:gd name="T0" fmla="*/ 413 w 689"/>
                  <a:gd name="T1" fmla="*/ 395 h 398"/>
                  <a:gd name="T2" fmla="*/ 5 w 689"/>
                  <a:gd name="T3" fmla="*/ 159 h 398"/>
                  <a:gd name="T4" fmla="*/ 6 w 689"/>
                  <a:gd name="T5" fmla="*/ 148 h 398"/>
                  <a:gd name="T6" fmla="*/ 257 w 689"/>
                  <a:gd name="T7" fmla="*/ 3 h 398"/>
                  <a:gd name="T8" fmla="*/ 276 w 689"/>
                  <a:gd name="T9" fmla="*/ 3 h 398"/>
                  <a:gd name="T10" fmla="*/ 684 w 689"/>
                  <a:gd name="T11" fmla="*/ 239 h 398"/>
                  <a:gd name="T12" fmla="*/ 683 w 689"/>
                  <a:gd name="T13" fmla="*/ 250 h 398"/>
                  <a:gd name="T14" fmla="*/ 432 w 689"/>
                  <a:gd name="T15" fmla="*/ 394 h 398"/>
                  <a:gd name="T16" fmla="*/ 413 w 689"/>
                  <a:gd name="T17" fmla="*/ 395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9" h="398">
                    <a:moveTo>
                      <a:pt x="413" y="395"/>
                    </a:moveTo>
                    <a:cubicBezTo>
                      <a:pt x="5" y="159"/>
                      <a:pt x="5" y="159"/>
                      <a:pt x="5" y="159"/>
                    </a:cubicBezTo>
                    <a:cubicBezTo>
                      <a:pt x="0" y="156"/>
                      <a:pt x="0" y="151"/>
                      <a:pt x="6" y="148"/>
                    </a:cubicBezTo>
                    <a:cubicBezTo>
                      <a:pt x="257" y="3"/>
                      <a:pt x="257" y="3"/>
                      <a:pt x="257" y="3"/>
                    </a:cubicBezTo>
                    <a:cubicBezTo>
                      <a:pt x="262" y="0"/>
                      <a:pt x="271" y="0"/>
                      <a:pt x="276" y="3"/>
                    </a:cubicBezTo>
                    <a:cubicBezTo>
                      <a:pt x="684" y="239"/>
                      <a:pt x="684" y="239"/>
                      <a:pt x="684" y="239"/>
                    </a:cubicBezTo>
                    <a:cubicBezTo>
                      <a:pt x="689" y="241"/>
                      <a:pt x="689" y="246"/>
                      <a:pt x="683" y="250"/>
                    </a:cubicBezTo>
                    <a:cubicBezTo>
                      <a:pt x="432" y="394"/>
                      <a:pt x="432" y="394"/>
                      <a:pt x="432" y="394"/>
                    </a:cubicBezTo>
                    <a:cubicBezTo>
                      <a:pt x="427" y="398"/>
                      <a:pt x="418" y="398"/>
                      <a:pt x="413" y="395"/>
                    </a:cubicBezTo>
                    <a:close/>
                  </a:path>
                </a:pathLst>
              </a:custGeom>
              <a:gradFill>
                <a:gsLst>
                  <a:gs pos="18000">
                    <a:schemeClr val="accent3">
                      <a:lumMod val="75000"/>
                    </a:schemeClr>
                  </a:gs>
                  <a:gs pos="100000">
                    <a:schemeClr val="accent3">
                      <a:lumMod val="60000"/>
                      <a:lumOff val="40000"/>
                    </a:schemeClr>
                  </a:gs>
                </a:gsLst>
                <a:lin ang="9600000" scaled="0"/>
              </a:gradFill>
              <a:ln>
                <a:noFill/>
              </a:ln>
            </p:spPr>
            <p:txBody>
              <a:bodyPr vert="horz" wrap="square" lIns="91440" tIns="45720" rIns="91440" bIns="45720" numCol="1" anchor="t" anchorCtr="0" compatLnSpc="1">
                <a:prstTxWarp prst="textNoShape">
                  <a:avLst/>
                </a:prstTxWarp>
              </a:bodyPr>
              <a:lstStyle/>
              <a:p>
                <a:endParaRPr lang="en-IN"/>
              </a:p>
            </p:txBody>
          </p:sp>
          <p:sp>
            <p:nvSpPr>
              <p:cNvPr id="114" name="Freeform 571">
                <a:extLst>
                  <a:ext uri="{FF2B5EF4-FFF2-40B4-BE49-F238E27FC236}">
                    <a16:creationId xmlns:a16="http://schemas.microsoft.com/office/drawing/2014/main" xmlns="" id="{A836E17B-E49B-4EBA-B1AC-7CE6B8FEB109}"/>
                  </a:ext>
                </a:extLst>
              </p:cNvPr>
              <p:cNvSpPr>
                <a:spLocks/>
              </p:cNvSpPr>
              <p:nvPr/>
            </p:nvSpPr>
            <p:spPr bwMode="auto">
              <a:xfrm>
                <a:off x="-3373438" y="4827588"/>
                <a:ext cx="41275" cy="53975"/>
              </a:xfrm>
              <a:custGeom>
                <a:avLst/>
                <a:gdLst>
                  <a:gd name="T0" fmla="*/ 0 w 3"/>
                  <a:gd name="T1" fmla="*/ 3 h 4"/>
                  <a:gd name="T2" fmla="*/ 2 w 3"/>
                  <a:gd name="T3" fmla="*/ 4 h 4"/>
                  <a:gd name="T4" fmla="*/ 3 w 3"/>
                  <a:gd name="T5" fmla="*/ 1 h 4"/>
                  <a:gd name="T6" fmla="*/ 2 w 3"/>
                  <a:gd name="T7" fmla="*/ 0 h 4"/>
                  <a:gd name="T8" fmla="*/ 0 w 3"/>
                  <a:gd name="T9" fmla="*/ 3 h 4"/>
                </a:gdLst>
                <a:ahLst/>
                <a:cxnLst>
                  <a:cxn ang="0">
                    <a:pos x="T0" y="T1"/>
                  </a:cxn>
                  <a:cxn ang="0">
                    <a:pos x="T2" y="T3"/>
                  </a:cxn>
                  <a:cxn ang="0">
                    <a:pos x="T4" y="T5"/>
                  </a:cxn>
                  <a:cxn ang="0">
                    <a:pos x="T6" y="T7"/>
                  </a:cxn>
                  <a:cxn ang="0">
                    <a:pos x="T8" y="T9"/>
                  </a:cxn>
                </a:cxnLst>
                <a:rect l="0" t="0" r="r" b="b"/>
                <a:pathLst>
                  <a:path w="3" h="4">
                    <a:moveTo>
                      <a:pt x="0" y="3"/>
                    </a:moveTo>
                    <a:cubicBezTo>
                      <a:pt x="0" y="4"/>
                      <a:pt x="1" y="4"/>
                      <a:pt x="2" y="4"/>
                    </a:cubicBezTo>
                    <a:cubicBezTo>
                      <a:pt x="3" y="3"/>
                      <a:pt x="3" y="2"/>
                      <a:pt x="3" y="1"/>
                    </a:cubicBezTo>
                    <a:cubicBezTo>
                      <a:pt x="3" y="0"/>
                      <a:pt x="3" y="0"/>
                      <a:pt x="2" y="0"/>
                    </a:cubicBezTo>
                    <a:cubicBezTo>
                      <a:pt x="1" y="1"/>
                      <a:pt x="0" y="2"/>
                      <a:pt x="0" y="3"/>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5" name="Freeform 572">
                <a:extLst>
                  <a:ext uri="{FF2B5EF4-FFF2-40B4-BE49-F238E27FC236}">
                    <a16:creationId xmlns:a16="http://schemas.microsoft.com/office/drawing/2014/main" xmlns="" id="{B21CFAAD-030A-4A94-B629-34F75D9019EF}"/>
                  </a:ext>
                </a:extLst>
              </p:cNvPr>
              <p:cNvSpPr>
                <a:spLocks/>
              </p:cNvSpPr>
              <p:nvPr/>
            </p:nvSpPr>
            <p:spPr bwMode="auto">
              <a:xfrm>
                <a:off x="-3454400" y="4867275"/>
                <a:ext cx="41275" cy="68262"/>
              </a:xfrm>
              <a:custGeom>
                <a:avLst/>
                <a:gdLst>
                  <a:gd name="T0" fmla="*/ 0 w 3"/>
                  <a:gd name="T1" fmla="*/ 4 h 5"/>
                  <a:gd name="T2" fmla="*/ 2 w 3"/>
                  <a:gd name="T3" fmla="*/ 5 h 5"/>
                  <a:gd name="T4" fmla="*/ 3 w 3"/>
                  <a:gd name="T5" fmla="*/ 2 h 5"/>
                  <a:gd name="T6" fmla="*/ 2 w 3"/>
                  <a:gd name="T7" fmla="*/ 1 h 5"/>
                  <a:gd name="T8" fmla="*/ 0 w 3"/>
                  <a:gd name="T9" fmla="*/ 4 h 5"/>
                </a:gdLst>
                <a:ahLst/>
                <a:cxnLst>
                  <a:cxn ang="0">
                    <a:pos x="T0" y="T1"/>
                  </a:cxn>
                  <a:cxn ang="0">
                    <a:pos x="T2" y="T3"/>
                  </a:cxn>
                  <a:cxn ang="0">
                    <a:pos x="T4" y="T5"/>
                  </a:cxn>
                  <a:cxn ang="0">
                    <a:pos x="T6" y="T7"/>
                  </a:cxn>
                  <a:cxn ang="0">
                    <a:pos x="T8" y="T9"/>
                  </a:cxn>
                </a:cxnLst>
                <a:rect l="0" t="0" r="r" b="b"/>
                <a:pathLst>
                  <a:path w="3" h="5">
                    <a:moveTo>
                      <a:pt x="0" y="4"/>
                    </a:moveTo>
                    <a:cubicBezTo>
                      <a:pt x="0" y="5"/>
                      <a:pt x="1" y="5"/>
                      <a:pt x="2" y="5"/>
                    </a:cubicBezTo>
                    <a:cubicBezTo>
                      <a:pt x="2" y="4"/>
                      <a:pt x="3" y="3"/>
                      <a:pt x="3" y="2"/>
                    </a:cubicBezTo>
                    <a:cubicBezTo>
                      <a:pt x="3" y="1"/>
                      <a:pt x="2" y="0"/>
                      <a:pt x="2" y="1"/>
                    </a:cubicBezTo>
                    <a:cubicBezTo>
                      <a:pt x="1" y="1"/>
                      <a:pt x="0" y="3"/>
                      <a:pt x="0" y="4"/>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6" name="Freeform 573">
                <a:extLst>
                  <a:ext uri="{FF2B5EF4-FFF2-40B4-BE49-F238E27FC236}">
                    <a16:creationId xmlns:a16="http://schemas.microsoft.com/office/drawing/2014/main" xmlns="" id="{5A743830-57EB-4B2F-A043-D8D4786D6388}"/>
                  </a:ext>
                </a:extLst>
              </p:cNvPr>
              <p:cNvSpPr>
                <a:spLocks/>
              </p:cNvSpPr>
              <p:nvPr/>
            </p:nvSpPr>
            <p:spPr bwMode="auto">
              <a:xfrm>
                <a:off x="-3535363" y="4921250"/>
                <a:ext cx="41275" cy="68262"/>
              </a:xfrm>
              <a:custGeom>
                <a:avLst/>
                <a:gdLst>
                  <a:gd name="T0" fmla="*/ 0 w 3"/>
                  <a:gd name="T1" fmla="*/ 3 h 5"/>
                  <a:gd name="T2" fmla="*/ 1 w 3"/>
                  <a:gd name="T3" fmla="*/ 4 h 5"/>
                  <a:gd name="T4" fmla="*/ 3 w 3"/>
                  <a:gd name="T5" fmla="*/ 1 h 5"/>
                  <a:gd name="T6" fmla="*/ 1 w 3"/>
                  <a:gd name="T7" fmla="*/ 1 h 5"/>
                  <a:gd name="T8" fmla="*/ 0 w 3"/>
                  <a:gd name="T9" fmla="*/ 3 h 5"/>
                </a:gdLst>
                <a:ahLst/>
                <a:cxnLst>
                  <a:cxn ang="0">
                    <a:pos x="T0" y="T1"/>
                  </a:cxn>
                  <a:cxn ang="0">
                    <a:pos x="T2" y="T3"/>
                  </a:cxn>
                  <a:cxn ang="0">
                    <a:pos x="T4" y="T5"/>
                  </a:cxn>
                  <a:cxn ang="0">
                    <a:pos x="T6" y="T7"/>
                  </a:cxn>
                  <a:cxn ang="0">
                    <a:pos x="T8" y="T9"/>
                  </a:cxn>
                </a:cxnLst>
                <a:rect l="0" t="0" r="r" b="b"/>
                <a:pathLst>
                  <a:path w="3" h="5">
                    <a:moveTo>
                      <a:pt x="0" y="3"/>
                    </a:moveTo>
                    <a:cubicBezTo>
                      <a:pt x="0" y="4"/>
                      <a:pt x="0" y="5"/>
                      <a:pt x="1" y="4"/>
                    </a:cubicBezTo>
                    <a:cubicBezTo>
                      <a:pt x="2" y="4"/>
                      <a:pt x="3" y="2"/>
                      <a:pt x="3" y="1"/>
                    </a:cubicBezTo>
                    <a:cubicBezTo>
                      <a:pt x="3" y="0"/>
                      <a:pt x="2" y="0"/>
                      <a:pt x="1" y="1"/>
                    </a:cubicBezTo>
                    <a:cubicBezTo>
                      <a:pt x="0" y="1"/>
                      <a:pt x="0" y="2"/>
                      <a:pt x="0" y="3"/>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7" name="Freeform 574">
                <a:extLst>
                  <a:ext uri="{FF2B5EF4-FFF2-40B4-BE49-F238E27FC236}">
                    <a16:creationId xmlns:a16="http://schemas.microsoft.com/office/drawing/2014/main" xmlns="" id="{A7CE957C-E484-4CB6-883C-69296E586054}"/>
                  </a:ext>
                </a:extLst>
              </p:cNvPr>
              <p:cNvSpPr>
                <a:spLocks/>
              </p:cNvSpPr>
              <p:nvPr/>
            </p:nvSpPr>
            <p:spPr bwMode="auto">
              <a:xfrm>
                <a:off x="-2197100" y="4151313"/>
                <a:ext cx="41275" cy="53975"/>
              </a:xfrm>
              <a:custGeom>
                <a:avLst/>
                <a:gdLst>
                  <a:gd name="T0" fmla="*/ 0 w 3"/>
                  <a:gd name="T1" fmla="*/ 3 h 4"/>
                  <a:gd name="T2" fmla="*/ 2 w 3"/>
                  <a:gd name="T3" fmla="*/ 4 h 4"/>
                  <a:gd name="T4" fmla="*/ 3 w 3"/>
                  <a:gd name="T5" fmla="*/ 1 h 4"/>
                  <a:gd name="T6" fmla="*/ 2 w 3"/>
                  <a:gd name="T7" fmla="*/ 0 h 4"/>
                  <a:gd name="T8" fmla="*/ 0 w 3"/>
                  <a:gd name="T9" fmla="*/ 3 h 4"/>
                </a:gdLst>
                <a:ahLst/>
                <a:cxnLst>
                  <a:cxn ang="0">
                    <a:pos x="T0" y="T1"/>
                  </a:cxn>
                  <a:cxn ang="0">
                    <a:pos x="T2" y="T3"/>
                  </a:cxn>
                  <a:cxn ang="0">
                    <a:pos x="T4" y="T5"/>
                  </a:cxn>
                  <a:cxn ang="0">
                    <a:pos x="T6" y="T7"/>
                  </a:cxn>
                  <a:cxn ang="0">
                    <a:pos x="T8" y="T9"/>
                  </a:cxn>
                </a:cxnLst>
                <a:rect l="0" t="0" r="r" b="b"/>
                <a:pathLst>
                  <a:path w="3" h="4">
                    <a:moveTo>
                      <a:pt x="0" y="3"/>
                    </a:moveTo>
                    <a:cubicBezTo>
                      <a:pt x="0" y="4"/>
                      <a:pt x="1" y="4"/>
                      <a:pt x="2" y="4"/>
                    </a:cubicBezTo>
                    <a:cubicBezTo>
                      <a:pt x="3" y="3"/>
                      <a:pt x="3" y="2"/>
                      <a:pt x="3" y="1"/>
                    </a:cubicBezTo>
                    <a:cubicBezTo>
                      <a:pt x="3" y="0"/>
                      <a:pt x="3" y="0"/>
                      <a:pt x="2" y="0"/>
                    </a:cubicBezTo>
                    <a:cubicBezTo>
                      <a:pt x="1" y="1"/>
                      <a:pt x="0" y="2"/>
                      <a:pt x="0" y="3"/>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8" name="Freeform 575">
                <a:extLst>
                  <a:ext uri="{FF2B5EF4-FFF2-40B4-BE49-F238E27FC236}">
                    <a16:creationId xmlns:a16="http://schemas.microsoft.com/office/drawing/2014/main" xmlns="" id="{867CB454-DAA2-41F9-BA65-8EA0D33F414F}"/>
                  </a:ext>
                </a:extLst>
              </p:cNvPr>
              <p:cNvSpPr>
                <a:spLocks/>
              </p:cNvSpPr>
              <p:nvPr/>
            </p:nvSpPr>
            <p:spPr bwMode="auto">
              <a:xfrm>
                <a:off x="-2278063" y="4192588"/>
                <a:ext cx="39688" cy="66675"/>
              </a:xfrm>
              <a:custGeom>
                <a:avLst/>
                <a:gdLst>
                  <a:gd name="T0" fmla="*/ 0 w 3"/>
                  <a:gd name="T1" fmla="*/ 4 h 5"/>
                  <a:gd name="T2" fmla="*/ 1 w 3"/>
                  <a:gd name="T3" fmla="*/ 4 h 5"/>
                  <a:gd name="T4" fmla="*/ 3 w 3"/>
                  <a:gd name="T5" fmla="*/ 2 h 5"/>
                  <a:gd name="T6" fmla="*/ 1 w 3"/>
                  <a:gd name="T7" fmla="*/ 1 h 5"/>
                  <a:gd name="T8" fmla="*/ 0 w 3"/>
                  <a:gd name="T9" fmla="*/ 4 h 5"/>
                </a:gdLst>
                <a:ahLst/>
                <a:cxnLst>
                  <a:cxn ang="0">
                    <a:pos x="T0" y="T1"/>
                  </a:cxn>
                  <a:cxn ang="0">
                    <a:pos x="T2" y="T3"/>
                  </a:cxn>
                  <a:cxn ang="0">
                    <a:pos x="T4" y="T5"/>
                  </a:cxn>
                  <a:cxn ang="0">
                    <a:pos x="T6" y="T7"/>
                  </a:cxn>
                  <a:cxn ang="0">
                    <a:pos x="T8" y="T9"/>
                  </a:cxn>
                </a:cxnLst>
                <a:rect l="0" t="0" r="r" b="b"/>
                <a:pathLst>
                  <a:path w="3" h="5">
                    <a:moveTo>
                      <a:pt x="0" y="4"/>
                    </a:moveTo>
                    <a:cubicBezTo>
                      <a:pt x="0" y="5"/>
                      <a:pt x="1" y="5"/>
                      <a:pt x="1" y="4"/>
                    </a:cubicBezTo>
                    <a:cubicBezTo>
                      <a:pt x="2" y="4"/>
                      <a:pt x="3" y="3"/>
                      <a:pt x="3" y="2"/>
                    </a:cubicBezTo>
                    <a:cubicBezTo>
                      <a:pt x="3" y="1"/>
                      <a:pt x="2" y="0"/>
                      <a:pt x="1" y="1"/>
                    </a:cubicBezTo>
                    <a:cubicBezTo>
                      <a:pt x="1" y="1"/>
                      <a:pt x="0" y="2"/>
                      <a:pt x="0" y="4"/>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9" name="Freeform 576">
                <a:extLst>
                  <a:ext uri="{FF2B5EF4-FFF2-40B4-BE49-F238E27FC236}">
                    <a16:creationId xmlns:a16="http://schemas.microsoft.com/office/drawing/2014/main" xmlns="" id="{B3FEF27A-FE69-4DE6-9489-A3B34BEB0C3C}"/>
                  </a:ext>
                </a:extLst>
              </p:cNvPr>
              <p:cNvSpPr>
                <a:spLocks/>
              </p:cNvSpPr>
              <p:nvPr/>
            </p:nvSpPr>
            <p:spPr bwMode="auto">
              <a:xfrm>
                <a:off x="-2373313" y="4246563"/>
                <a:ext cx="53975" cy="66675"/>
              </a:xfrm>
              <a:custGeom>
                <a:avLst/>
                <a:gdLst>
                  <a:gd name="T0" fmla="*/ 0 w 4"/>
                  <a:gd name="T1" fmla="*/ 3 h 5"/>
                  <a:gd name="T2" fmla="*/ 2 w 4"/>
                  <a:gd name="T3" fmla="*/ 4 h 5"/>
                  <a:gd name="T4" fmla="*/ 4 w 4"/>
                  <a:gd name="T5" fmla="*/ 1 h 5"/>
                  <a:gd name="T6" fmla="*/ 2 w 4"/>
                  <a:gd name="T7" fmla="*/ 0 h 5"/>
                  <a:gd name="T8" fmla="*/ 0 w 4"/>
                  <a:gd name="T9" fmla="*/ 3 h 5"/>
                </a:gdLst>
                <a:ahLst/>
                <a:cxnLst>
                  <a:cxn ang="0">
                    <a:pos x="T0" y="T1"/>
                  </a:cxn>
                  <a:cxn ang="0">
                    <a:pos x="T2" y="T3"/>
                  </a:cxn>
                  <a:cxn ang="0">
                    <a:pos x="T4" y="T5"/>
                  </a:cxn>
                  <a:cxn ang="0">
                    <a:pos x="T6" y="T7"/>
                  </a:cxn>
                  <a:cxn ang="0">
                    <a:pos x="T8" y="T9"/>
                  </a:cxn>
                </a:cxnLst>
                <a:rect l="0" t="0" r="r" b="b"/>
                <a:pathLst>
                  <a:path w="4" h="5">
                    <a:moveTo>
                      <a:pt x="0" y="3"/>
                    </a:moveTo>
                    <a:cubicBezTo>
                      <a:pt x="0" y="4"/>
                      <a:pt x="1" y="5"/>
                      <a:pt x="2" y="4"/>
                    </a:cubicBezTo>
                    <a:cubicBezTo>
                      <a:pt x="3" y="4"/>
                      <a:pt x="4" y="2"/>
                      <a:pt x="4" y="1"/>
                    </a:cubicBezTo>
                    <a:cubicBezTo>
                      <a:pt x="4" y="0"/>
                      <a:pt x="3" y="0"/>
                      <a:pt x="2" y="0"/>
                    </a:cubicBezTo>
                    <a:cubicBezTo>
                      <a:pt x="1" y="1"/>
                      <a:pt x="0" y="2"/>
                      <a:pt x="0" y="3"/>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20" name="Freeform 577">
                <a:extLst>
                  <a:ext uri="{FF2B5EF4-FFF2-40B4-BE49-F238E27FC236}">
                    <a16:creationId xmlns:a16="http://schemas.microsoft.com/office/drawing/2014/main" xmlns="" id="{722434F7-D023-46CB-8C77-36A6D80DBFBB}"/>
                  </a:ext>
                </a:extLst>
              </p:cNvPr>
              <p:cNvSpPr>
                <a:spLocks/>
              </p:cNvSpPr>
              <p:nvPr/>
            </p:nvSpPr>
            <p:spPr bwMode="auto">
              <a:xfrm>
                <a:off x="-2940050" y="4489450"/>
                <a:ext cx="188913" cy="161925"/>
              </a:xfrm>
              <a:custGeom>
                <a:avLst/>
                <a:gdLst>
                  <a:gd name="T0" fmla="*/ 0 w 14"/>
                  <a:gd name="T1" fmla="*/ 10 h 12"/>
                  <a:gd name="T2" fmla="*/ 0 w 14"/>
                  <a:gd name="T3" fmla="*/ 10 h 12"/>
                  <a:gd name="T4" fmla="*/ 1 w 14"/>
                  <a:gd name="T5" fmla="*/ 11 h 12"/>
                  <a:gd name="T6" fmla="*/ 13 w 14"/>
                  <a:gd name="T7" fmla="*/ 5 h 12"/>
                  <a:gd name="T8" fmla="*/ 14 w 14"/>
                  <a:gd name="T9" fmla="*/ 1 h 12"/>
                  <a:gd name="T10" fmla="*/ 13 w 14"/>
                  <a:gd name="T11" fmla="*/ 0 h 12"/>
                  <a:gd name="T12" fmla="*/ 1 w 14"/>
                  <a:gd name="T13" fmla="*/ 7 h 12"/>
                  <a:gd name="T14" fmla="*/ 0 w 14"/>
                  <a:gd name="T15" fmla="*/ 10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2">
                    <a:moveTo>
                      <a:pt x="0" y="10"/>
                    </a:moveTo>
                    <a:cubicBezTo>
                      <a:pt x="0" y="10"/>
                      <a:pt x="0" y="10"/>
                      <a:pt x="0" y="10"/>
                    </a:cubicBezTo>
                    <a:cubicBezTo>
                      <a:pt x="0" y="11"/>
                      <a:pt x="0" y="12"/>
                      <a:pt x="1" y="11"/>
                    </a:cubicBezTo>
                    <a:cubicBezTo>
                      <a:pt x="13" y="5"/>
                      <a:pt x="13" y="5"/>
                      <a:pt x="13" y="5"/>
                    </a:cubicBezTo>
                    <a:cubicBezTo>
                      <a:pt x="14" y="4"/>
                      <a:pt x="14" y="3"/>
                      <a:pt x="14" y="1"/>
                    </a:cubicBezTo>
                    <a:cubicBezTo>
                      <a:pt x="14" y="0"/>
                      <a:pt x="14" y="0"/>
                      <a:pt x="13" y="0"/>
                    </a:cubicBezTo>
                    <a:cubicBezTo>
                      <a:pt x="1" y="7"/>
                      <a:pt x="1" y="7"/>
                      <a:pt x="1" y="7"/>
                    </a:cubicBezTo>
                    <a:cubicBezTo>
                      <a:pt x="0" y="7"/>
                      <a:pt x="0" y="9"/>
                      <a:pt x="0" y="10"/>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grpSp>
        <p:sp>
          <p:nvSpPr>
            <p:cNvPr id="27" name="Oval 26">
              <a:extLst>
                <a:ext uri="{FF2B5EF4-FFF2-40B4-BE49-F238E27FC236}">
                  <a16:creationId xmlns:a16="http://schemas.microsoft.com/office/drawing/2014/main" xmlns="" id="{4E8F7DBC-C2D0-4C9F-8A70-CC6AA9357FF7}"/>
                </a:ext>
              </a:extLst>
            </p:cNvPr>
            <p:cNvSpPr/>
            <p:nvPr/>
          </p:nvSpPr>
          <p:spPr>
            <a:xfrm>
              <a:off x="4636008" y="1912072"/>
              <a:ext cx="561612" cy="359749"/>
            </a:xfrm>
            <a:prstGeom prst="ellipse">
              <a:avLst/>
            </a:prstGeom>
            <a:noFill/>
            <a:ln w="38100">
              <a:solidFill>
                <a:schemeClr val="bg1">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Oval 27">
              <a:extLst>
                <a:ext uri="{FF2B5EF4-FFF2-40B4-BE49-F238E27FC236}">
                  <a16:creationId xmlns:a16="http://schemas.microsoft.com/office/drawing/2014/main" xmlns="" id="{B6848B2E-C4BC-4EF9-A197-D06603ABDDEF}"/>
                </a:ext>
              </a:extLst>
            </p:cNvPr>
            <p:cNvSpPr/>
            <p:nvPr/>
          </p:nvSpPr>
          <p:spPr>
            <a:xfrm>
              <a:off x="4314503" y="1706104"/>
              <a:ext cx="1204700" cy="771686"/>
            </a:xfrm>
            <a:prstGeom prst="ellipse">
              <a:avLst/>
            </a:prstGeom>
            <a:noFill/>
            <a:ln w="38100">
              <a:solidFill>
                <a:schemeClr val="bg1">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Freeform 581">
              <a:extLst>
                <a:ext uri="{FF2B5EF4-FFF2-40B4-BE49-F238E27FC236}">
                  <a16:creationId xmlns:a16="http://schemas.microsoft.com/office/drawing/2014/main" xmlns="" id="{0E1701AB-0908-4550-927B-3AB10A7688EC}"/>
                </a:ext>
              </a:extLst>
            </p:cNvPr>
            <p:cNvSpPr>
              <a:spLocks/>
            </p:cNvSpPr>
            <p:nvPr/>
          </p:nvSpPr>
          <p:spPr bwMode="auto">
            <a:xfrm>
              <a:off x="4916488" y="350838"/>
              <a:ext cx="2006600" cy="1847850"/>
            </a:xfrm>
            <a:custGeom>
              <a:avLst/>
              <a:gdLst>
                <a:gd name="T0" fmla="*/ 2 w 532"/>
                <a:gd name="T1" fmla="*/ 492 h 492"/>
                <a:gd name="T2" fmla="*/ 0 w 532"/>
                <a:gd name="T3" fmla="*/ 490 h 492"/>
                <a:gd name="T4" fmla="*/ 0 w 532"/>
                <a:gd name="T5" fmla="*/ 2 h 492"/>
                <a:gd name="T6" fmla="*/ 1 w 532"/>
                <a:gd name="T7" fmla="*/ 1 h 492"/>
                <a:gd name="T8" fmla="*/ 3 w 532"/>
                <a:gd name="T9" fmla="*/ 1 h 492"/>
                <a:gd name="T10" fmla="*/ 530 w 532"/>
                <a:gd name="T11" fmla="*/ 305 h 492"/>
                <a:gd name="T12" fmla="*/ 531 w 532"/>
                <a:gd name="T13" fmla="*/ 307 h 492"/>
                <a:gd name="T14" fmla="*/ 528 w 532"/>
                <a:gd name="T15" fmla="*/ 308 h 492"/>
                <a:gd name="T16" fmla="*/ 4 w 532"/>
                <a:gd name="T17" fmla="*/ 6 h 492"/>
                <a:gd name="T18" fmla="*/ 4 w 532"/>
                <a:gd name="T19" fmla="*/ 490 h 492"/>
                <a:gd name="T20" fmla="*/ 2 w 532"/>
                <a:gd name="T21"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2" h="492">
                  <a:moveTo>
                    <a:pt x="2" y="492"/>
                  </a:moveTo>
                  <a:cubicBezTo>
                    <a:pt x="1" y="492"/>
                    <a:pt x="0" y="491"/>
                    <a:pt x="0" y="490"/>
                  </a:cubicBezTo>
                  <a:cubicBezTo>
                    <a:pt x="0" y="2"/>
                    <a:pt x="0" y="2"/>
                    <a:pt x="0" y="2"/>
                  </a:cubicBezTo>
                  <a:cubicBezTo>
                    <a:pt x="0" y="2"/>
                    <a:pt x="0" y="1"/>
                    <a:pt x="1" y="1"/>
                  </a:cubicBezTo>
                  <a:cubicBezTo>
                    <a:pt x="1" y="0"/>
                    <a:pt x="2" y="0"/>
                    <a:pt x="3" y="1"/>
                  </a:cubicBezTo>
                  <a:cubicBezTo>
                    <a:pt x="530" y="305"/>
                    <a:pt x="530" y="305"/>
                    <a:pt x="530" y="305"/>
                  </a:cubicBezTo>
                  <a:cubicBezTo>
                    <a:pt x="531" y="305"/>
                    <a:pt x="532" y="306"/>
                    <a:pt x="531" y="307"/>
                  </a:cubicBezTo>
                  <a:cubicBezTo>
                    <a:pt x="531" y="308"/>
                    <a:pt x="529" y="309"/>
                    <a:pt x="528" y="308"/>
                  </a:cubicBezTo>
                  <a:cubicBezTo>
                    <a:pt x="4" y="6"/>
                    <a:pt x="4" y="6"/>
                    <a:pt x="4" y="6"/>
                  </a:cubicBezTo>
                  <a:cubicBezTo>
                    <a:pt x="4" y="490"/>
                    <a:pt x="4" y="490"/>
                    <a:pt x="4" y="490"/>
                  </a:cubicBezTo>
                  <a:cubicBezTo>
                    <a:pt x="4" y="491"/>
                    <a:pt x="3" y="492"/>
                    <a:pt x="2" y="492"/>
                  </a:cubicBezTo>
                  <a:close/>
                </a:path>
              </a:pathLst>
            </a:custGeom>
            <a:solidFill>
              <a:schemeClr val="accent3">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grpSp>
          <p:nvGrpSpPr>
            <p:cNvPr id="39" name="Group 38">
              <a:extLst>
                <a:ext uri="{FF2B5EF4-FFF2-40B4-BE49-F238E27FC236}">
                  <a16:creationId xmlns:a16="http://schemas.microsoft.com/office/drawing/2014/main" xmlns="" id="{081C4D97-01EB-4E63-BBFD-A6061F1F2DEB}"/>
                </a:ext>
              </a:extLst>
            </p:cNvPr>
            <p:cNvGrpSpPr/>
            <p:nvPr/>
          </p:nvGrpSpPr>
          <p:grpSpPr>
            <a:xfrm>
              <a:off x="7319217" y="3721179"/>
              <a:ext cx="2026000" cy="1460783"/>
              <a:chOff x="-8044685" y="-1243261"/>
              <a:chExt cx="10037763" cy="7237413"/>
            </a:xfrm>
          </p:grpSpPr>
          <p:sp>
            <p:nvSpPr>
              <p:cNvPr id="97" name="Freeform 551">
                <a:extLst>
                  <a:ext uri="{FF2B5EF4-FFF2-40B4-BE49-F238E27FC236}">
                    <a16:creationId xmlns:a16="http://schemas.microsoft.com/office/drawing/2014/main" xmlns="" id="{2147EBB6-FA67-449B-895E-300E83F023FF}"/>
                  </a:ext>
                </a:extLst>
              </p:cNvPr>
              <p:cNvSpPr>
                <a:spLocks/>
              </p:cNvSpPr>
              <p:nvPr/>
            </p:nvSpPr>
            <p:spPr bwMode="auto">
              <a:xfrm>
                <a:off x="-7630347" y="437902"/>
                <a:ext cx="9623425" cy="5556250"/>
              </a:xfrm>
              <a:custGeom>
                <a:avLst/>
                <a:gdLst>
                  <a:gd name="T0" fmla="*/ 130 w 395"/>
                  <a:gd name="T1" fmla="*/ 225 h 228"/>
                  <a:gd name="T2" fmla="*/ 5 w 395"/>
                  <a:gd name="T3" fmla="*/ 153 h 228"/>
                  <a:gd name="T4" fmla="*/ 6 w 395"/>
                  <a:gd name="T5" fmla="*/ 142 h 228"/>
                  <a:gd name="T6" fmla="*/ 246 w 395"/>
                  <a:gd name="T7" fmla="*/ 3 h 228"/>
                  <a:gd name="T8" fmla="*/ 265 w 395"/>
                  <a:gd name="T9" fmla="*/ 2 h 228"/>
                  <a:gd name="T10" fmla="*/ 390 w 395"/>
                  <a:gd name="T11" fmla="*/ 75 h 228"/>
                  <a:gd name="T12" fmla="*/ 389 w 395"/>
                  <a:gd name="T13" fmla="*/ 85 h 228"/>
                  <a:gd name="T14" fmla="*/ 148 w 395"/>
                  <a:gd name="T15" fmla="*/ 224 h 228"/>
                  <a:gd name="T16" fmla="*/ 130 w 395"/>
                  <a:gd name="T17" fmla="*/ 22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5" h="228">
                    <a:moveTo>
                      <a:pt x="130" y="225"/>
                    </a:moveTo>
                    <a:cubicBezTo>
                      <a:pt x="5" y="153"/>
                      <a:pt x="5" y="153"/>
                      <a:pt x="5" y="153"/>
                    </a:cubicBezTo>
                    <a:cubicBezTo>
                      <a:pt x="0" y="150"/>
                      <a:pt x="1" y="145"/>
                      <a:pt x="6" y="142"/>
                    </a:cubicBezTo>
                    <a:cubicBezTo>
                      <a:pt x="246" y="3"/>
                      <a:pt x="246" y="3"/>
                      <a:pt x="246" y="3"/>
                    </a:cubicBezTo>
                    <a:cubicBezTo>
                      <a:pt x="252" y="0"/>
                      <a:pt x="260" y="0"/>
                      <a:pt x="265" y="2"/>
                    </a:cubicBezTo>
                    <a:cubicBezTo>
                      <a:pt x="390" y="75"/>
                      <a:pt x="390" y="75"/>
                      <a:pt x="390" y="75"/>
                    </a:cubicBezTo>
                    <a:cubicBezTo>
                      <a:pt x="395" y="78"/>
                      <a:pt x="394" y="82"/>
                      <a:pt x="389" y="85"/>
                    </a:cubicBezTo>
                    <a:cubicBezTo>
                      <a:pt x="148" y="224"/>
                      <a:pt x="148" y="224"/>
                      <a:pt x="148" y="224"/>
                    </a:cubicBezTo>
                    <a:cubicBezTo>
                      <a:pt x="143" y="227"/>
                      <a:pt x="135" y="228"/>
                      <a:pt x="130" y="225"/>
                    </a:cubicBezTo>
                  </a:path>
                </a:pathLst>
              </a:custGeom>
              <a:solidFill>
                <a:schemeClr val="accent3">
                  <a:lumMod val="50000"/>
                  <a:alpha val="7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98" name="Freeform 552">
                <a:extLst>
                  <a:ext uri="{FF2B5EF4-FFF2-40B4-BE49-F238E27FC236}">
                    <a16:creationId xmlns:a16="http://schemas.microsoft.com/office/drawing/2014/main" xmlns="" id="{B08B23A8-BD91-47A8-A10C-20FABF9BA53F}"/>
                  </a:ext>
                </a:extLst>
              </p:cNvPr>
              <p:cNvSpPr>
                <a:spLocks/>
              </p:cNvSpPr>
              <p:nvPr/>
            </p:nvSpPr>
            <p:spPr bwMode="auto">
              <a:xfrm>
                <a:off x="-7995472" y="-852735"/>
                <a:ext cx="9940925" cy="5653088"/>
              </a:xfrm>
              <a:custGeom>
                <a:avLst/>
                <a:gdLst>
                  <a:gd name="T0" fmla="*/ 408 w 408"/>
                  <a:gd name="T1" fmla="*/ 68 h 232"/>
                  <a:gd name="T2" fmla="*/ 392 w 408"/>
                  <a:gd name="T3" fmla="*/ 70 h 232"/>
                  <a:gd name="T4" fmla="*/ 274 w 408"/>
                  <a:gd name="T5" fmla="*/ 3 h 232"/>
                  <a:gd name="T6" fmla="*/ 255 w 408"/>
                  <a:gd name="T7" fmla="*/ 3 h 232"/>
                  <a:gd name="T8" fmla="*/ 29 w 408"/>
                  <a:gd name="T9" fmla="*/ 134 h 232"/>
                  <a:gd name="T10" fmla="*/ 0 w 408"/>
                  <a:gd name="T11" fmla="*/ 139 h 232"/>
                  <a:gd name="T12" fmla="*/ 0 w 408"/>
                  <a:gd name="T13" fmla="*/ 149 h 232"/>
                  <a:gd name="T14" fmla="*/ 0 w 408"/>
                  <a:gd name="T15" fmla="*/ 149 h 232"/>
                  <a:gd name="T16" fmla="*/ 3 w 408"/>
                  <a:gd name="T17" fmla="*/ 154 h 232"/>
                  <a:gd name="T18" fmla="*/ 134 w 408"/>
                  <a:gd name="T19" fmla="*/ 229 h 232"/>
                  <a:gd name="T20" fmla="*/ 153 w 408"/>
                  <a:gd name="T21" fmla="*/ 228 h 232"/>
                  <a:gd name="T22" fmla="*/ 404 w 408"/>
                  <a:gd name="T23" fmla="*/ 84 h 232"/>
                  <a:gd name="T24" fmla="*/ 408 w 408"/>
                  <a:gd name="T25" fmla="*/ 77 h 232"/>
                  <a:gd name="T26" fmla="*/ 408 w 408"/>
                  <a:gd name="T27" fmla="*/ 77 h 232"/>
                  <a:gd name="T28" fmla="*/ 408 w 408"/>
                  <a:gd name="T29" fmla="*/ 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8" h="232">
                    <a:moveTo>
                      <a:pt x="408" y="68"/>
                    </a:moveTo>
                    <a:cubicBezTo>
                      <a:pt x="392" y="70"/>
                      <a:pt x="392" y="70"/>
                      <a:pt x="392" y="70"/>
                    </a:cubicBezTo>
                    <a:cubicBezTo>
                      <a:pt x="274" y="3"/>
                      <a:pt x="274" y="3"/>
                      <a:pt x="274" y="3"/>
                    </a:cubicBezTo>
                    <a:cubicBezTo>
                      <a:pt x="269" y="0"/>
                      <a:pt x="261" y="0"/>
                      <a:pt x="255" y="3"/>
                    </a:cubicBezTo>
                    <a:cubicBezTo>
                      <a:pt x="29" y="134"/>
                      <a:pt x="29" y="134"/>
                      <a:pt x="29" y="134"/>
                    </a:cubicBezTo>
                    <a:cubicBezTo>
                      <a:pt x="0" y="139"/>
                      <a:pt x="0" y="139"/>
                      <a:pt x="0" y="139"/>
                    </a:cubicBezTo>
                    <a:cubicBezTo>
                      <a:pt x="0" y="149"/>
                      <a:pt x="0" y="149"/>
                      <a:pt x="0" y="149"/>
                    </a:cubicBezTo>
                    <a:cubicBezTo>
                      <a:pt x="0" y="149"/>
                      <a:pt x="0" y="149"/>
                      <a:pt x="0" y="149"/>
                    </a:cubicBezTo>
                    <a:cubicBezTo>
                      <a:pt x="0" y="150"/>
                      <a:pt x="1" y="152"/>
                      <a:pt x="3" y="154"/>
                    </a:cubicBezTo>
                    <a:cubicBezTo>
                      <a:pt x="134" y="229"/>
                      <a:pt x="134" y="229"/>
                      <a:pt x="134" y="229"/>
                    </a:cubicBezTo>
                    <a:cubicBezTo>
                      <a:pt x="139" y="232"/>
                      <a:pt x="147" y="232"/>
                      <a:pt x="153" y="228"/>
                    </a:cubicBezTo>
                    <a:cubicBezTo>
                      <a:pt x="404" y="84"/>
                      <a:pt x="404" y="84"/>
                      <a:pt x="404" y="84"/>
                    </a:cubicBezTo>
                    <a:cubicBezTo>
                      <a:pt x="407" y="82"/>
                      <a:pt x="408" y="79"/>
                      <a:pt x="408" y="77"/>
                    </a:cubicBezTo>
                    <a:cubicBezTo>
                      <a:pt x="408" y="77"/>
                      <a:pt x="408" y="77"/>
                      <a:pt x="408" y="77"/>
                    </a:cubicBezTo>
                    <a:cubicBezTo>
                      <a:pt x="408" y="68"/>
                      <a:pt x="408" y="68"/>
                      <a:pt x="408" y="68"/>
                    </a:cubicBezTo>
                  </a:path>
                </a:pathLst>
              </a:custGeom>
              <a:solidFill>
                <a:srgbClr val="312A91"/>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99" name="Freeform 553">
                <a:extLst>
                  <a:ext uri="{FF2B5EF4-FFF2-40B4-BE49-F238E27FC236}">
                    <a16:creationId xmlns:a16="http://schemas.microsoft.com/office/drawing/2014/main" xmlns="" id="{77068764-CC68-49C0-ABF7-3D8B2F5E429D}"/>
                  </a:ext>
                </a:extLst>
              </p:cNvPr>
              <p:cNvSpPr>
                <a:spLocks/>
              </p:cNvSpPr>
              <p:nvPr/>
            </p:nvSpPr>
            <p:spPr bwMode="auto">
              <a:xfrm>
                <a:off x="-7995472" y="-828923"/>
                <a:ext cx="9940925" cy="5605463"/>
              </a:xfrm>
              <a:custGeom>
                <a:avLst/>
                <a:gdLst>
                  <a:gd name="T0" fmla="*/ 266 w 408"/>
                  <a:gd name="T1" fmla="*/ 0 h 230"/>
                  <a:gd name="T2" fmla="*/ 255 w 408"/>
                  <a:gd name="T3" fmla="*/ 2 h 230"/>
                  <a:gd name="T4" fmla="*/ 29 w 408"/>
                  <a:gd name="T5" fmla="*/ 133 h 230"/>
                  <a:gd name="T6" fmla="*/ 0 w 408"/>
                  <a:gd name="T7" fmla="*/ 138 h 230"/>
                  <a:gd name="T8" fmla="*/ 0 w 408"/>
                  <a:gd name="T9" fmla="*/ 148 h 230"/>
                  <a:gd name="T10" fmla="*/ 0 w 408"/>
                  <a:gd name="T11" fmla="*/ 148 h 230"/>
                  <a:gd name="T12" fmla="*/ 0 w 408"/>
                  <a:gd name="T13" fmla="*/ 148 h 230"/>
                  <a:gd name="T14" fmla="*/ 0 w 408"/>
                  <a:gd name="T15" fmla="*/ 148 h 230"/>
                  <a:gd name="T16" fmla="*/ 3 w 408"/>
                  <a:gd name="T17" fmla="*/ 153 h 230"/>
                  <a:gd name="T18" fmla="*/ 134 w 408"/>
                  <a:gd name="T19" fmla="*/ 228 h 230"/>
                  <a:gd name="T20" fmla="*/ 142 w 408"/>
                  <a:gd name="T21" fmla="*/ 230 h 230"/>
                  <a:gd name="T22" fmla="*/ 153 w 408"/>
                  <a:gd name="T23" fmla="*/ 227 h 230"/>
                  <a:gd name="T24" fmla="*/ 404 w 408"/>
                  <a:gd name="T25" fmla="*/ 83 h 230"/>
                  <a:gd name="T26" fmla="*/ 408 w 408"/>
                  <a:gd name="T27" fmla="*/ 76 h 230"/>
                  <a:gd name="T28" fmla="*/ 408 w 408"/>
                  <a:gd name="T29" fmla="*/ 76 h 230"/>
                  <a:gd name="T30" fmla="*/ 408 w 408"/>
                  <a:gd name="T31" fmla="*/ 67 h 230"/>
                  <a:gd name="T32" fmla="*/ 392 w 408"/>
                  <a:gd name="T33" fmla="*/ 69 h 230"/>
                  <a:gd name="T34" fmla="*/ 274 w 408"/>
                  <a:gd name="T35" fmla="*/ 2 h 230"/>
                  <a:gd name="T36" fmla="*/ 266 w 408"/>
                  <a:gd name="T37" fmla="*/ 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8" h="230">
                    <a:moveTo>
                      <a:pt x="266" y="0"/>
                    </a:moveTo>
                    <a:cubicBezTo>
                      <a:pt x="262" y="0"/>
                      <a:pt x="258" y="1"/>
                      <a:pt x="255" y="2"/>
                    </a:cubicBezTo>
                    <a:cubicBezTo>
                      <a:pt x="29" y="133"/>
                      <a:pt x="29" y="133"/>
                      <a:pt x="29" y="133"/>
                    </a:cubicBezTo>
                    <a:cubicBezTo>
                      <a:pt x="0" y="138"/>
                      <a:pt x="0" y="138"/>
                      <a:pt x="0" y="138"/>
                    </a:cubicBezTo>
                    <a:cubicBezTo>
                      <a:pt x="0" y="148"/>
                      <a:pt x="0" y="148"/>
                      <a:pt x="0" y="148"/>
                    </a:cubicBezTo>
                    <a:cubicBezTo>
                      <a:pt x="0" y="148"/>
                      <a:pt x="0" y="148"/>
                      <a:pt x="0" y="148"/>
                    </a:cubicBezTo>
                    <a:cubicBezTo>
                      <a:pt x="0" y="148"/>
                      <a:pt x="0" y="148"/>
                      <a:pt x="0" y="148"/>
                    </a:cubicBezTo>
                    <a:cubicBezTo>
                      <a:pt x="0" y="148"/>
                      <a:pt x="0" y="148"/>
                      <a:pt x="0" y="148"/>
                    </a:cubicBezTo>
                    <a:cubicBezTo>
                      <a:pt x="0" y="150"/>
                      <a:pt x="1" y="151"/>
                      <a:pt x="3" y="153"/>
                    </a:cubicBezTo>
                    <a:cubicBezTo>
                      <a:pt x="134" y="228"/>
                      <a:pt x="134" y="228"/>
                      <a:pt x="134" y="228"/>
                    </a:cubicBezTo>
                    <a:cubicBezTo>
                      <a:pt x="136" y="229"/>
                      <a:pt x="139" y="230"/>
                      <a:pt x="142" y="230"/>
                    </a:cubicBezTo>
                    <a:cubicBezTo>
                      <a:pt x="146" y="230"/>
                      <a:pt x="150" y="229"/>
                      <a:pt x="153" y="227"/>
                    </a:cubicBezTo>
                    <a:cubicBezTo>
                      <a:pt x="404" y="83"/>
                      <a:pt x="404" y="83"/>
                      <a:pt x="404" y="83"/>
                    </a:cubicBezTo>
                    <a:cubicBezTo>
                      <a:pt x="407" y="81"/>
                      <a:pt x="408" y="78"/>
                      <a:pt x="408" y="76"/>
                    </a:cubicBezTo>
                    <a:cubicBezTo>
                      <a:pt x="408" y="76"/>
                      <a:pt x="408" y="76"/>
                      <a:pt x="408" y="76"/>
                    </a:cubicBezTo>
                    <a:cubicBezTo>
                      <a:pt x="408" y="67"/>
                      <a:pt x="408" y="67"/>
                      <a:pt x="408" y="67"/>
                    </a:cubicBezTo>
                    <a:cubicBezTo>
                      <a:pt x="392" y="69"/>
                      <a:pt x="392" y="69"/>
                      <a:pt x="392" y="69"/>
                    </a:cubicBezTo>
                    <a:cubicBezTo>
                      <a:pt x="274" y="2"/>
                      <a:pt x="274" y="2"/>
                      <a:pt x="274" y="2"/>
                    </a:cubicBezTo>
                    <a:cubicBezTo>
                      <a:pt x="272" y="0"/>
                      <a:pt x="269" y="0"/>
                      <a:pt x="266" y="0"/>
                    </a:cubicBezTo>
                  </a:path>
                </a:pathLst>
              </a:custGeom>
              <a:solidFill>
                <a:schemeClr val="accent3">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0" name="Freeform 554">
                <a:extLst>
                  <a:ext uri="{FF2B5EF4-FFF2-40B4-BE49-F238E27FC236}">
                    <a16:creationId xmlns:a16="http://schemas.microsoft.com/office/drawing/2014/main" xmlns="" id="{751FE106-1DA4-4940-9BFB-347D623F2D3D}"/>
                  </a:ext>
                </a:extLst>
              </p:cNvPr>
              <p:cNvSpPr>
                <a:spLocks/>
              </p:cNvSpPr>
              <p:nvPr/>
            </p:nvSpPr>
            <p:spPr bwMode="auto">
              <a:xfrm>
                <a:off x="-7995472" y="877641"/>
                <a:ext cx="9940923" cy="3825875"/>
              </a:xfrm>
              <a:custGeom>
                <a:avLst/>
                <a:gdLst>
                  <a:gd name="T0" fmla="*/ 404 w 408"/>
                  <a:gd name="T1" fmla="*/ 7 h 157"/>
                  <a:gd name="T2" fmla="*/ 153 w 408"/>
                  <a:gd name="T3" fmla="*/ 151 h 157"/>
                  <a:gd name="T4" fmla="*/ 134 w 408"/>
                  <a:gd name="T5" fmla="*/ 152 h 157"/>
                  <a:gd name="T6" fmla="*/ 3 w 408"/>
                  <a:gd name="T7" fmla="*/ 77 h 157"/>
                  <a:gd name="T8" fmla="*/ 0 w 408"/>
                  <a:gd name="T9" fmla="*/ 72 h 157"/>
                  <a:gd name="T10" fmla="*/ 0 w 408"/>
                  <a:gd name="T11" fmla="*/ 72 h 157"/>
                  <a:gd name="T12" fmla="*/ 0 w 408"/>
                  <a:gd name="T13" fmla="*/ 74 h 157"/>
                  <a:gd name="T14" fmla="*/ 0 w 408"/>
                  <a:gd name="T15" fmla="*/ 74 h 157"/>
                  <a:gd name="T16" fmla="*/ 3 w 408"/>
                  <a:gd name="T17" fmla="*/ 79 h 157"/>
                  <a:gd name="T18" fmla="*/ 134 w 408"/>
                  <a:gd name="T19" fmla="*/ 155 h 157"/>
                  <a:gd name="T20" fmla="*/ 153 w 408"/>
                  <a:gd name="T21" fmla="*/ 154 h 157"/>
                  <a:gd name="T22" fmla="*/ 404 w 408"/>
                  <a:gd name="T23" fmla="*/ 9 h 157"/>
                  <a:gd name="T24" fmla="*/ 408 w 408"/>
                  <a:gd name="T25" fmla="*/ 3 h 157"/>
                  <a:gd name="T26" fmla="*/ 408 w 408"/>
                  <a:gd name="T27" fmla="*/ 3 h 157"/>
                  <a:gd name="T28" fmla="*/ 408 w 408"/>
                  <a:gd name="T29" fmla="*/ 0 h 157"/>
                  <a:gd name="T30" fmla="*/ 408 w 408"/>
                  <a:gd name="T31" fmla="*/ 0 h 157"/>
                  <a:gd name="T32" fmla="*/ 404 w 408"/>
                  <a:gd name="T33" fmla="*/ 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8" h="157">
                    <a:moveTo>
                      <a:pt x="404" y="7"/>
                    </a:moveTo>
                    <a:cubicBezTo>
                      <a:pt x="153" y="151"/>
                      <a:pt x="153" y="151"/>
                      <a:pt x="153" y="151"/>
                    </a:cubicBezTo>
                    <a:cubicBezTo>
                      <a:pt x="147" y="155"/>
                      <a:pt x="139" y="155"/>
                      <a:pt x="134" y="152"/>
                    </a:cubicBezTo>
                    <a:cubicBezTo>
                      <a:pt x="3" y="77"/>
                      <a:pt x="3" y="77"/>
                      <a:pt x="3" y="77"/>
                    </a:cubicBezTo>
                    <a:cubicBezTo>
                      <a:pt x="1" y="75"/>
                      <a:pt x="0" y="74"/>
                      <a:pt x="0" y="72"/>
                    </a:cubicBezTo>
                    <a:cubicBezTo>
                      <a:pt x="0" y="72"/>
                      <a:pt x="0" y="72"/>
                      <a:pt x="0" y="72"/>
                    </a:cubicBezTo>
                    <a:cubicBezTo>
                      <a:pt x="0" y="74"/>
                      <a:pt x="0" y="74"/>
                      <a:pt x="0" y="74"/>
                    </a:cubicBezTo>
                    <a:cubicBezTo>
                      <a:pt x="0" y="74"/>
                      <a:pt x="0" y="74"/>
                      <a:pt x="0" y="74"/>
                    </a:cubicBezTo>
                    <a:cubicBezTo>
                      <a:pt x="0" y="76"/>
                      <a:pt x="1" y="78"/>
                      <a:pt x="3" y="79"/>
                    </a:cubicBezTo>
                    <a:cubicBezTo>
                      <a:pt x="134" y="155"/>
                      <a:pt x="134" y="155"/>
                      <a:pt x="134" y="155"/>
                    </a:cubicBezTo>
                    <a:cubicBezTo>
                      <a:pt x="139" y="157"/>
                      <a:pt x="147" y="157"/>
                      <a:pt x="153" y="154"/>
                    </a:cubicBezTo>
                    <a:cubicBezTo>
                      <a:pt x="404" y="9"/>
                      <a:pt x="404" y="9"/>
                      <a:pt x="404" y="9"/>
                    </a:cubicBezTo>
                    <a:cubicBezTo>
                      <a:pt x="407" y="7"/>
                      <a:pt x="408" y="5"/>
                      <a:pt x="408" y="3"/>
                    </a:cubicBezTo>
                    <a:cubicBezTo>
                      <a:pt x="408" y="3"/>
                      <a:pt x="408" y="3"/>
                      <a:pt x="408" y="3"/>
                    </a:cubicBezTo>
                    <a:cubicBezTo>
                      <a:pt x="408" y="0"/>
                      <a:pt x="408" y="0"/>
                      <a:pt x="408" y="0"/>
                    </a:cubicBezTo>
                    <a:cubicBezTo>
                      <a:pt x="408" y="0"/>
                      <a:pt x="408" y="0"/>
                      <a:pt x="408" y="0"/>
                    </a:cubicBezTo>
                    <a:cubicBezTo>
                      <a:pt x="408" y="3"/>
                      <a:pt x="407" y="5"/>
                      <a:pt x="404" y="7"/>
                    </a:cubicBezTo>
                    <a:close/>
                  </a:path>
                </a:pathLst>
              </a:custGeom>
              <a:gradFill flip="none" rotWithShape="1">
                <a:gsLst>
                  <a:gs pos="0">
                    <a:schemeClr val="accent3">
                      <a:lumMod val="60000"/>
                      <a:lumOff val="40000"/>
                    </a:schemeClr>
                  </a:gs>
                  <a:gs pos="100000">
                    <a:schemeClr val="accent3">
                      <a:lumMod val="75000"/>
                    </a:schemeClr>
                  </a:gs>
                </a:gsLst>
                <a:lin ang="27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1" name="Freeform 555">
                <a:extLst>
                  <a:ext uri="{FF2B5EF4-FFF2-40B4-BE49-F238E27FC236}">
                    <a16:creationId xmlns:a16="http://schemas.microsoft.com/office/drawing/2014/main" xmlns="" id="{23933713-B588-4F35-B4A7-08E0161E192C}"/>
                  </a:ext>
                </a:extLst>
              </p:cNvPr>
              <p:cNvSpPr>
                <a:spLocks/>
              </p:cNvSpPr>
              <p:nvPr/>
            </p:nvSpPr>
            <p:spPr bwMode="auto">
              <a:xfrm>
                <a:off x="-8044685" y="-1243261"/>
                <a:ext cx="10037763" cy="5800725"/>
              </a:xfrm>
              <a:custGeom>
                <a:avLst/>
                <a:gdLst>
                  <a:gd name="T0" fmla="*/ 136 w 412"/>
                  <a:gd name="T1" fmla="*/ 235 h 238"/>
                  <a:gd name="T2" fmla="*/ 5 w 412"/>
                  <a:gd name="T3" fmla="*/ 160 h 238"/>
                  <a:gd name="T4" fmla="*/ 6 w 412"/>
                  <a:gd name="T5" fmla="*/ 149 h 238"/>
                  <a:gd name="T6" fmla="*/ 257 w 412"/>
                  <a:gd name="T7" fmla="*/ 4 h 238"/>
                  <a:gd name="T8" fmla="*/ 276 w 412"/>
                  <a:gd name="T9" fmla="*/ 3 h 238"/>
                  <a:gd name="T10" fmla="*/ 407 w 412"/>
                  <a:gd name="T11" fmla="*/ 79 h 238"/>
                  <a:gd name="T12" fmla="*/ 406 w 412"/>
                  <a:gd name="T13" fmla="*/ 90 h 238"/>
                  <a:gd name="T14" fmla="*/ 155 w 412"/>
                  <a:gd name="T15" fmla="*/ 235 h 238"/>
                  <a:gd name="T16" fmla="*/ 136 w 412"/>
                  <a:gd name="T17" fmla="*/ 235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2" h="238">
                    <a:moveTo>
                      <a:pt x="136" y="235"/>
                    </a:moveTo>
                    <a:cubicBezTo>
                      <a:pt x="5" y="160"/>
                      <a:pt x="5" y="160"/>
                      <a:pt x="5" y="160"/>
                    </a:cubicBezTo>
                    <a:cubicBezTo>
                      <a:pt x="0" y="157"/>
                      <a:pt x="1" y="152"/>
                      <a:pt x="6" y="149"/>
                    </a:cubicBezTo>
                    <a:cubicBezTo>
                      <a:pt x="257" y="4"/>
                      <a:pt x="257" y="4"/>
                      <a:pt x="257" y="4"/>
                    </a:cubicBezTo>
                    <a:cubicBezTo>
                      <a:pt x="263" y="1"/>
                      <a:pt x="271" y="0"/>
                      <a:pt x="276" y="3"/>
                    </a:cubicBezTo>
                    <a:cubicBezTo>
                      <a:pt x="407" y="79"/>
                      <a:pt x="407" y="79"/>
                      <a:pt x="407" y="79"/>
                    </a:cubicBezTo>
                    <a:cubicBezTo>
                      <a:pt x="412" y="82"/>
                      <a:pt x="411" y="86"/>
                      <a:pt x="406" y="90"/>
                    </a:cubicBezTo>
                    <a:cubicBezTo>
                      <a:pt x="155" y="235"/>
                      <a:pt x="155" y="235"/>
                      <a:pt x="155" y="235"/>
                    </a:cubicBezTo>
                    <a:cubicBezTo>
                      <a:pt x="149" y="238"/>
                      <a:pt x="141" y="238"/>
                      <a:pt x="136" y="235"/>
                    </a:cubicBezTo>
                    <a:close/>
                  </a:path>
                </a:pathLst>
              </a:custGeom>
              <a:gradFill>
                <a:gsLst>
                  <a:gs pos="12000">
                    <a:schemeClr val="accent3">
                      <a:lumMod val="75000"/>
                    </a:schemeClr>
                  </a:gs>
                  <a:gs pos="100000">
                    <a:schemeClr val="accent3">
                      <a:lumMod val="60000"/>
                      <a:lumOff val="40000"/>
                    </a:schemeClr>
                  </a:gs>
                </a:gsLst>
                <a:lin ang="10800000" scaled="0"/>
              </a:gradFill>
              <a:ln w="9525">
                <a:noFill/>
                <a:round/>
                <a:headEnd/>
                <a:tailEnd/>
              </a:ln>
            </p:spPr>
            <p:txBody>
              <a:bodyPr vert="horz" wrap="square" lIns="91440" tIns="45720" rIns="91440" bIns="45720" numCol="1" anchor="t" anchorCtr="0" compatLnSpc="1">
                <a:prstTxWarp prst="textNoShape">
                  <a:avLst/>
                </a:prstTxWarp>
              </a:bodyPr>
              <a:lstStyle/>
              <a:p>
                <a:endParaRPr lang="en-IN" dirty="0"/>
              </a:p>
            </p:txBody>
          </p:sp>
          <p:sp>
            <p:nvSpPr>
              <p:cNvPr id="102" name="Freeform 556">
                <a:extLst>
                  <a:ext uri="{FF2B5EF4-FFF2-40B4-BE49-F238E27FC236}">
                    <a16:creationId xmlns:a16="http://schemas.microsoft.com/office/drawing/2014/main" xmlns="" id="{1920F533-6AA1-456F-9666-8388C79EAB46}"/>
                  </a:ext>
                </a:extLst>
              </p:cNvPr>
              <p:cNvSpPr>
                <a:spLocks/>
              </p:cNvSpPr>
              <p:nvPr/>
            </p:nvSpPr>
            <p:spPr bwMode="auto">
              <a:xfrm>
                <a:off x="-5584060" y="4093915"/>
                <a:ext cx="73025" cy="96838"/>
              </a:xfrm>
              <a:custGeom>
                <a:avLst/>
                <a:gdLst>
                  <a:gd name="T0" fmla="*/ 3 w 3"/>
                  <a:gd name="T1" fmla="*/ 3 h 4"/>
                  <a:gd name="T2" fmla="*/ 1 w 3"/>
                  <a:gd name="T3" fmla="*/ 4 h 4"/>
                  <a:gd name="T4" fmla="*/ 0 w 3"/>
                  <a:gd name="T5" fmla="*/ 1 h 4"/>
                  <a:gd name="T6" fmla="*/ 1 w 3"/>
                  <a:gd name="T7" fmla="*/ 0 h 4"/>
                  <a:gd name="T8" fmla="*/ 3 w 3"/>
                  <a:gd name="T9" fmla="*/ 3 h 4"/>
                </a:gdLst>
                <a:ahLst/>
                <a:cxnLst>
                  <a:cxn ang="0">
                    <a:pos x="T0" y="T1"/>
                  </a:cxn>
                  <a:cxn ang="0">
                    <a:pos x="T2" y="T3"/>
                  </a:cxn>
                  <a:cxn ang="0">
                    <a:pos x="T4" y="T5"/>
                  </a:cxn>
                  <a:cxn ang="0">
                    <a:pos x="T6" y="T7"/>
                  </a:cxn>
                  <a:cxn ang="0">
                    <a:pos x="T8" y="T9"/>
                  </a:cxn>
                </a:cxnLst>
                <a:rect l="0" t="0" r="r" b="b"/>
                <a:pathLst>
                  <a:path w="3" h="4">
                    <a:moveTo>
                      <a:pt x="3" y="3"/>
                    </a:moveTo>
                    <a:cubicBezTo>
                      <a:pt x="3" y="4"/>
                      <a:pt x="2" y="4"/>
                      <a:pt x="1" y="4"/>
                    </a:cubicBezTo>
                    <a:cubicBezTo>
                      <a:pt x="1" y="3"/>
                      <a:pt x="0" y="2"/>
                      <a:pt x="0" y="1"/>
                    </a:cubicBezTo>
                    <a:cubicBezTo>
                      <a:pt x="0" y="0"/>
                      <a:pt x="1" y="0"/>
                      <a:pt x="1" y="0"/>
                    </a:cubicBezTo>
                    <a:cubicBezTo>
                      <a:pt x="2" y="1"/>
                      <a:pt x="3" y="2"/>
                      <a:pt x="3" y="3"/>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3" name="Freeform 557">
                <a:extLst>
                  <a:ext uri="{FF2B5EF4-FFF2-40B4-BE49-F238E27FC236}">
                    <a16:creationId xmlns:a16="http://schemas.microsoft.com/office/drawing/2014/main" xmlns="" id="{AA5C285D-D599-4962-A6CB-A50E7EF90078}"/>
                  </a:ext>
                </a:extLst>
              </p:cNvPr>
              <p:cNvSpPr>
                <a:spLocks/>
              </p:cNvSpPr>
              <p:nvPr/>
            </p:nvSpPr>
            <p:spPr bwMode="auto">
              <a:xfrm>
                <a:off x="-5438010" y="4166940"/>
                <a:ext cx="73025" cy="122238"/>
              </a:xfrm>
              <a:custGeom>
                <a:avLst/>
                <a:gdLst>
                  <a:gd name="T0" fmla="*/ 3 w 3"/>
                  <a:gd name="T1" fmla="*/ 3 h 5"/>
                  <a:gd name="T2" fmla="*/ 1 w 3"/>
                  <a:gd name="T3" fmla="*/ 4 h 5"/>
                  <a:gd name="T4" fmla="*/ 0 w 3"/>
                  <a:gd name="T5" fmla="*/ 2 h 5"/>
                  <a:gd name="T6" fmla="*/ 1 w 3"/>
                  <a:gd name="T7" fmla="*/ 1 h 5"/>
                  <a:gd name="T8" fmla="*/ 3 w 3"/>
                  <a:gd name="T9" fmla="*/ 3 h 5"/>
                </a:gdLst>
                <a:ahLst/>
                <a:cxnLst>
                  <a:cxn ang="0">
                    <a:pos x="T0" y="T1"/>
                  </a:cxn>
                  <a:cxn ang="0">
                    <a:pos x="T2" y="T3"/>
                  </a:cxn>
                  <a:cxn ang="0">
                    <a:pos x="T4" y="T5"/>
                  </a:cxn>
                  <a:cxn ang="0">
                    <a:pos x="T6" y="T7"/>
                  </a:cxn>
                  <a:cxn ang="0">
                    <a:pos x="T8" y="T9"/>
                  </a:cxn>
                </a:cxnLst>
                <a:rect l="0" t="0" r="r" b="b"/>
                <a:pathLst>
                  <a:path w="3" h="5">
                    <a:moveTo>
                      <a:pt x="3" y="3"/>
                    </a:moveTo>
                    <a:cubicBezTo>
                      <a:pt x="3" y="4"/>
                      <a:pt x="2" y="5"/>
                      <a:pt x="1" y="4"/>
                    </a:cubicBezTo>
                    <a:cubicBezTo>
                      <a:pt x="0" y="4"/>
                      <a:pt x="0" y="2"/>
                      <a:pt x="0" y="2"/>
                    </a:cubicBezTo>
                    <a:cubicBezTo>
                      <a:pt x="0" y="1"/>
                      <a:pt x="0" y="0"/>
                      <a:pt x="1" y="1"/>
                    </a:cubicBezTo>
                    <a:cubicBezTo>
                      <a:pt x="2" y="1"/>
                      <a:pt x="3" y="2"/>
                      <a:pt x="3" y="3"/>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4" name="Freeform 558">
                <a:extLst>
                  <a:ext uri="{FF2B5EF4-FFF2-40B4-BE49-F238E27FC236}">
                    <a16:creationId xmlns:a16="http://schemas.microsoft.com/office/drawing/2014/main" xmlns="" id="{83D9AE52-4DD3-49C9-A24F-F3426452C921}"/>
                  </a:ext>
                </a:extLst>
              </p:cNvPr>
              <p:cNvSpPr>
                <a:spLocks/>
              </p:cNvSpPr>
              <p:nvPr/>
            </p:nvSpPr>
            <p:spPr bwMode="auto">
              <a:xfrm>
                <a:off x="-5315772" y="4265365"/>
                <a:ext cx="73025" cy="96838"/>
              </a:xfrm>
              <a:custGeom>
                <a:avLst/>
                <a:gdLst>
                  <a:gd name="T0" fmla="*/ 3 w 3"/>
                  <a:gd name="T1" fmla="*/ 3 h 4"/>
                  <a:gd name="T2" fmla="*/ 2 w 3"/>
                  <a:gd name="T3" fmla="*/ 3 h 4"/>
                  <a:gd name="T4" fmla="*/ 0 w 3"/>
                  <a:gd name="T5" fmla="*/ 1 h 4"/>
                  <a:gd name="T6" fmla="*/ 2 w 3"/>
                  <a:gd name="T7" fmla="*/ 0 h 4"/>
                  <a:gd name="T8" fmla="*/ 3 w 3"/>
                  <a:gd name="T9" fmla="*/ 3 h 4"/>
                </a:gdLst>
                <a:ahLst/>
                <a:cxnLst>
                  <a:cxn ang="0">
                    <a:pos x="T0" y="T1"/>
                  </a:cxn>
                  <a:cxn ang="0">
                    <a:pos x="T2" y="T3"/>
                  </a:cxn>
                  <a:cxn ang="0">
                    <a:pos x="T4" y="T5"/>
                  </a:cxn>
                  <a:cxn ang="0">
                    <a:pos x="T6" y="T7"/>
                  </a:cxn>
                  <a:cxn ang="0">
                    <a:pos x="T8" y="T9"/>
                  </a:cxn>
                </a:cxnLst>
                <a:rect l="0" t="0" r="r" b="b"/>
                <a:pathLst>
                  <a:path w="3" h="4">
                    <a:moveTo>
                      <a:pt x="3" y="3"/>
                    </a:moveTo>
                    <a:cubicBezTo>
                      <a:pt x="3" y="4"/>
                      <a:pt x="3" y="4"/>
                      <a:pt x="2" y="3"/>
                    </a:cubicBezTo>
                    <a:cubicBezTo>
                      <a:pt x="1" y="3"/>
                      <a:pt x="0" y="2"/>
                      <a:pt x="0" y="1"/>
                    </a:cubicBezTo>
                    <a:cubicBezTo>
                      <a:pt x="0" y="0"/>
                      <a:pt x="1" y="0"/>
                      <a:pt x="2" y="0"/>
                    </a:cubicBezTo>
                    <a:cubicBezTo>
                      <a:pt x="3" y="1"/>
                      <a:pt x="3" y="2"/>
                      <a:pt x="3" y="3"/>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5" name="Freeform 559">
                <a:extLst>
                  <a:ext uri="{FF2B5EF4-FFF2-40B4-BE49-F238E27FC236}">
                    <a16:creationId xmlns:a16="http://schemas.microsoft.com/office/drawing/2014/main" xmlns="" id="{0A5102A4-22B5-47D1-8DED-D4FD95BD41B5}"/>
                  </a:ext>
                </a:extLst>
              </p:cNvPr>
              <p:cNvSpPr>
                <a:spLocks/>
              </p:cNvSpPr>
              <p:nvPr/>
            </p:nvSpPr>
            <p:spPr bwMode="auto">
              <a:xfrm>
                <a:off x="-7533510" y="2973140"/>
                <a:ext cx="73025" cy="96838"/>
              </a:xfrm>
              <a:custGeom>
                <a:avLst/>
                <a:gdLst>
                  <a:gd name="T0" fmla="*/ 3 w 3"/>
                  <a:gd name="T1" fmla="*/ 3 h 4"/>
                  <a:gd name="T2" fmla="*/ 2 w 3"/>
                  <a:gd name="T3" fmla="*/ 4 h 4"/>
                  <a:gd name="T4" fmla="*/ 0 w 3"/>
                  <a:gd name="T5" fmla="*/ 1 h 4"/>
                  <a:gd name="T6" fmla="*/ 2 w 3"/>
                  <a:gd name="T7" fmla="*/ 0 h 4"/>
                  <a:gd name="T8" fmla="*/ 3 w 3"/>
                  <a:gd name="T9" fmla="*/ 3 h 4"/>
                </a:gdLst>
                <a:ahLst/>
                <a:cxnLst>
                  <a:cxn ang="0">
                    <a:pos x="T0" y="T1"/>
                  </a:cxn>
                  <a:cxn ang="0">
                    <a:pos x="T2" y="T3"/>
                  </a:cxn>
                  <a:cxn ang="0">
                    <a:pos x="T4" y="T5"/>
                  </a:cxn>
                  <a:cxn ang="0">
                    <a:pos x="T6" y="T7"/>
                  </a:cxn>
                  <a:cxn ang="0">
                    <a:pos x="T8" y="T9"/>
                  </a:cxn>
                </a:cxnLst>
                <a:rect l="0" t="0" r="r" b="b"/>
                <a:pathLst>
                  <a:path w="3" h="4">
                    <a:moveTo>
                      <a:pt x="3" y="3"/>
                    </a:moveTo>
                    <a:cubicBezTo>
                      <a:pt x="3" y="4"/>
                      <a:pt x="3" y="4"/>
                      <a:pt x="2" y="4"/>
                    </a:cubicBezTo>
                    <a:cubicBezTo>
                      <a:pt x="1" y="3"/>
                      <a:pt x="0" y="2"/>
                      <a:pt x="0" y="1"/>
                    </a:cubicBezTo>
                    <a:cubicBezTo>
                      <a:pt x="0" y="0"/>
                      <a:pt x="1" y="0"/>
                      <a:pt x="2" y="0"/>
                    </a:cubicBezTo>
                    <a:cubicBezTo>
                      <a:pt x="3" y="1"/>
                      <a:pt x="3" y="2"/>
                      <a:pt x="3" y="3"/>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6" name="Freeform 560">
                <a:extLst>
                  <a:ext uri="{FF2B5EF4-FFF2-40B4-BE49-F238E27FC236}">
                    <a16:creationId xmlns:a16="http://schemas.microsoft.com/office/drawing/2014/main" xmlns="" id="{BE714F8F-E155-4074-906E-AE3567B0EE91}"/>
                  </a:ext>
                </a:extLst>
              </p:cNvPr>
              <p:cNvSpPr>
                <a:spLocks/>
              </p:cNvSpPr>
              <p:nvPr/>
            </p:nvSpPr>
            <p:spPr bwMode="auto">
              <a:xfrm>
                <a:off x="-7387460" y="3046165"/>
                <a:ext cx="73025" cy="122238"/>
              </a:xfrm>
              <a:custGeom>
                <a:avLst/>
                <a:gdLst>
                  <a:gd name="T0" fmla="*/ 3 w 3"/>
                  <a:gd name="T1" fmla="*/ 3 h 5"/>
                  <a:gd name="T2" fmla="*/ 1 w 3"/>
                  <a:gd name="T3" fmla="*/ 4 h 5"/>
                  <a:gd name="T4" fmla="*/ 0 w 3"/>
                  <a:gd name="T5" fmla="*/ 2 h 5"/>
                  <a:gd name="T6" fmla="*/ 1 w 3"/>
                  <a:gd name="T7" fmla="*/ 1 h 5"/>
                  <a:gd name="T8" fmla="*/ 3 w 3"/>
                  <a:gd name="T9" fmla="*/ 3 h 5"/>
                </a:gdLst>
                <a:ahLst/>
                <a:cxnLst>
                  <a:cxn ang="0">
                    <a:pos x="T0" y="T1"/>
                  </a:cxn>
                  <a:cxn ang="0">
                    <a:pos x="T2" y="T3"/>
                  </a:cxn>
                  <a:cxn ang="0">
                    <a:pos x="T4" y="T5"/>
                  </a:cxn>
                  <a:cxn ang="0">
                    <a:pos x="T6" y="T7"/>
                  </a:cxn>
                  <a:cxn ang="0">
                    <a:pos x="T8" y="T9"/>
                  </a:cxn>
                </a:cxnLst>
                <a:rect l="0" t="0" r="r" b="b"/>
                <a:pathLst>
                  <a:path w="3" h="5">
                    <a:moveTo>
                      <a:pt x="3" y="3"/>
                    </a:moveTo>
                    <a:cubicBezTo>
                      <a:pt x="3" y="4"/>
                      <a:pt x="2" y="5"/>
                      <a:pt x="1" y="4"/>
                    </a:cubicBezTo>
                    <a:cubicBezTo>
                      <a:pt x="1" y="4"/>
                      <a:pt x="0" y="2"/>
                      <a:pt x="0" y="2"/>
                    </a:cubicBezTo>
                    <a:cubicBezTo>
                      <a:pt x="0" y="1"/>
                      <a:pt x="1" y="0"/>
                      <a:pt x="1" y="1"/>
                    </a:cubicBezTo>
                    <a:cubicBezTo>
                      <a:pt x="2" y="1"/>
                      <a:pt x="3" y="2"/>
                      <a:pt x="3" y="3"/>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7" name="Freeform 561">
                <a:extLst>
                  <a:ext uri="{FF2B5EF4-FFF2-40B4-BE49-F238E27FC236}">
                    <a16:creationId xmlns:a16="http://schemas.microsoft.com/office/drawing/2014/main" xmlns="" id="{C7336FCE-E516-4888-8698-EBF7E0E4C3E3}"/>
                  </a:ext>
                </a:extLst>
              </p:cNvPr>
              <p:cNvSpPr>
                <a:spLocks/>
              </p:cNvSpPr>
              <p:nvPr/>
            </p:nvSpPr>
            <p:spPr bwMode="auto">
              <a:xfrm>
                <a:off x="-7239822" y="3143002"/>
                <a:ext cx="73025" cy="98425"/>
              </a:xfrm>
              <a:custGeom>
                <a:avLst/>
                <a:gdLst>
                  <a:gd name="T0" fmla="*/ 3 w 3"/>
                  <a:gd name="T1" fmla="*/ 3 h 4"/>
                  <a:gd name="T2" fmla="*/ 1 w 3"/>
                  <a:gd name="T3" fmla="*/ 3 h 4"/>
                  <a:gd name="T4" fmla="*/ 0 w 3"/>
                  <a:gd name="T5" fmla="*/ 1 h 4"/>
                  <a:gd name="T6" fmla="*/ 1 w 3"/>
                  <a:gd name="T7" fmla="*/ 0 h 4"/>
                  <a:gd name="T8" fmla="*/ 3 w 3"/>
                  <a:gd name="T9" fmla="*/ 3 h 4"/>
                </a:gdLst>
                <a:ahLst/>
                <a:cxnLst>
                  <a:cxn ang="0">
                    <a:pos x="T0" y="T1"/>
                  </a:cxn>
                  <a:cxn ang="0">
                    <a:pos x="T2" y="T3"/>
                  </a:cxn>
                  <a:cxn ang="0">
                    <a:pos x="T4" y="T5"/>
                  </a:cxn>
                  <a:cxn ang="0">
                    <a:pos x="T6" y="T7"/>
                  </a:cxn>
                  <a:cxn ang="0">
                    <a:pos x="T8" y="T9"/>
                  </a:cxn>
                </a:cxnLst>
                <a:rect l="0" t="0" r="r" b="b"/>
                <a:pathLst>
                  <a:path w="3" h="4">
                    <a:moveTo>
                      <a:pt x="3" y="3"/>
                    </a:moveTo>
                    <a:cubicBezTo>
                      <a:pt x="3" y="4"/>
                      <a:pt x="2" y="4"/>
                      <a:pt x="1" y="3"/>
                    </a:cubicBezTo>
                    <a:cubicBezTo>
                      <a:pt x="0" y="3"/>
                      <a:pt x="0" y="2"/>
                      <a:pt x="0" y="1"/>
                    </a:cubicBezTo>
                    <a:cubicBezTo>
                      <a:pt x="0" y="0"/>
                      <a:pt x="0" y="0"/>
                      <a:pt x="1" y="0"/>
                    </a:cubicBezTo>
                    <a:cubicBezTo>
                      <a:pt x="2" y="1"/>
                      <a:pt x="3" y="2"/>
                      <a:pt x="3" y="3"/>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8" name="Freeform 562">
                <a:extLst>
                  <a:ext uri="{FF2B5EF4-FFF2-40B4-BE49-F238E27FC236}">
                    <a16:creationId xmlns:a16="http://schemas.microsoft.com/office/drawing/2014/main" xmlns="" id="{D3ABB7C1-D17C-4CFB-AA3B-1C00E14A76C5}"/>
                  </a:ext>
                </a:extLst>
              </p:cNvPr>
              <p:cNvSpPr>
                <a:spLocks/>
              </p:cNvSpPr>
              <p:nvPr/>
            </p:nvSpPr>
            <p:spPr bwMode="auto">
              <a:xfrm>
                <a:off x="-6533385" y="3533527"/>
                <a:ext cx="315913" cy="268288"/>
              </a:xfrm>
              <a:custGeom>
                <a:avLst/>
                <a:gdLst>
                  <a:gd name="T0" fmla="*/ 13 w 13"/>
                  <a:gd name="T1" fmla="*/ 9 h 11"/>
                  <a:gd name="T2" fmla="*/ 13 w 13"/>
                  <a:gd name="T3" fmla="*/ 9 h 11"/>
                  <a:gd name="T4" fmla="*/ 11 w 13"/>
                  <a:gd name="T5" fmla="*/ 10 h 11"/>
                  <a:gd name="T6" fmla="*/ 1 w 13"/>
                  <a:gd name="T7" fmla="*/ 5 h 11"/>
                  <a:gd name="T8" fmla="*/ 0 w 13"/>
                  <a:gd name="T9" fmla="*/ 2 h 11"/>
                  <a:gd name="T10" fmla="*/ 1 w 13"/>
                  <a:gd name="T11" fmla="*/ 0 h 11"/>
                  <a:gd name="T12" fmla="*/ 11 w 13"/>
                  <a:gd name="T13" fmla="*/ 6 h 11"/>
                  <a:gd name="T14" fmla="*/ 13 w 13"/>
                  <a:gd name="T15" fmla="*/ 9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1">
                    <a:moveTo>
                      <a:pt x="13" y="9"/>
                    </a:moveTo>
                    <a:cubicBezTo>
                      <a:pt x="13" y="9"/>
                      <a:pt x="13" y="9"/>
                      <a:pt x="13" y="9"/>
                    </a:cubicBezTo>
                    <a:cubicBezTo>
                      <a:pt x="13" y="10"/>
                      <a:pt x="12" y="11"/>
                      <a:pt x="11" y="10"/>
                    </a:cubicBezTo>
                    <a:cubicBezTo>
                      <a:pt x="1" y="5"/>
                      <a:pt x="1" y="5"/>
                      <a:pt x="1" y="5"/>
                    </a:cubicBezTo>
                    <a:cubicBezTo>
                      <a:pt x="0" y="4"/>
                      <a:pt x="0" y="3"/>
                      <a:pt x="0" y="2"/>
                    </a:cubicBezTo>
                    <a:cubicBezTo>
                      <a:pt x="0" y="0"/>
                      <a:pt x="0" y="0"/>
                      <a:pt x="1" y="0"/>
                    </a:cubicBezTo>
                    <a:cubicBezTo>
                      <a:pt x="11" y="6"/>
                      <a:pt x="11" y="6"/>
                      <a:pt x="11" y="6"/>
                    </a:cubicBezTo>
                    <a:cubicBezTo>
                      <a:pt x="12" y="7"/>
                      <a:pt x="13" y="8"/>
                      <a:pt x="13" y="9"/>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40" name="Group 39">
              <a:extLst>
                <a:ext uri="{FF2B5EF4-FFF2-40B4-BE49-F238E27FC236}">
                  <a16:creationId xmlns:a16="http://schemas.microsoft.com/office/drawing/2014/main" xmlns="" id="{16AAE7C4-D6D9-48BA-A1EA-A53FC19C779C}"/>
                </a:ext>
              </a:extLst>
            </p:cNvPr>
            <p:cNvGrpSpPr/>
            <p:nvPr/>
          </p:nvGrpSpPr>
          <p:grpSpPr>
            <a:xfrm>
              <a:off x="2422004" y="1778329"/>
              <a:ext cx="4405854" cy="4427516"/>
              <a:chOff x="2422004" y="1778329"/>
              <a:chExt cx="4405854" cy="4427516"/>
            </a:xfrm>
          </p:grpSpPr>
          <p:sp>
            <p:nvSpPr>
              <p:cNvPr id="50" name="Freeform 481">
                <a:extLst>
                  <a:ext uri="{FF2B5EF4-FFF2-40B4-BE49-F238E27FC236}">
                    <a16:creationId xmlns:a16="http://schemas.microsoft.com/office/drawing/2014/main" xmlns="" id="{ADB55F20-E513-4CA5-BA52-E9F55D4D5D84}"/>
                  </a:ext>
                </a:extLst>
              </p:cNvPr>
              <p:cNvSpPr>
                <a:spLocks/>
              </p:cNvSpPr>
              <p:nvPr/>
            </p:nvSpPr>
            <p:spPr bwMode="auto">
              <a:xfrm>
                <a:off x="2742416" y="3877814"/>
                <a:ext cx="4051084" cy="2328031"/>
              </a:xfrm>
              <a:custGeom>
                <a:avLst/>
                <a:gdLst>
                  <a:gd name="T0" fmla="*/ 2396 w 4003"/>
                  <a:gd name="T1" fmla="*/ 0 h 2306"/>
                  <a:gd name="T2" fmla="*/ 2355 w 4003"/>
                  <a:gd name="T3" fmla="*/ 10 h 2306"/>
                  <a:gd name="T4" fmla="*/ 24 w 4003"/>
                  <a:gd name="T5" fmla="*/ 1358 h 2306"/>
                  <a:gd name="T6" fmla="*/ 19 w 4003"/>
                  <a:gd name="T7" fmla="*/ 1400 h 2306"/>
                  <a:gd name="T8" fmla="*/ 1575 w 4003"/>
                  <a:gd name="T9" fmla="*/ 2299 h 2306"/>
                  <a:gd name="T10" fmla="*/ 1607 w 4003"/>
                  <a:gd name="T11" fmla="*/ 2306 h 2306"/>
                  <a:gd name="T12" fmla="*/ 1648 w 4003"/>
                  <a:gd name="T13" fmla="*/ 2296 h 2306"/>
                  <a:gd name="T14" fmla="*/ 3979 w 4003"/>
                  <a:gd name="T15" fmla="*/ 948 h 2306"/>
                  <a:gd name="T16" fmla="*/ 3984 w 4003"/>
                  <a:gd name="T17" fmla="*/ 906 h 2306"/>
                  <a:gd name="T18" fmla="*/ 2428 w 4003"/>
                  <a:gd name="T19" fmla="*/ 7 h 2306"/>
                  <a:gd name="T20" fmla="*/ 2396 w 4003"/>
                  <a:gd name="T21" fmla="*/ 0 h 2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03" h="2306">
                    <a:moveTo>
                      <a:pt x="2396" y="0"/>
                    </a:moveTo>
                    <a:cubicBezTo>
                      <a:pt x="2382" y="0"/>
                      <a:pt x="2367" y="3"/>
                      <a:pt x="2355" y="10"/>
                    </a:cubicBezTo>
                    <a:cubicBezTo>
                      <a:pt x="24" y="1358"/>
                      <a:pt x="24" y="1358"/>
                      <a:pt x="24" y="1358"/>
                    </a:cubicBezTo>
                    <a:cubicBezTo>
                      <a:pt x="3" y="1370"/>
                      <a:pt x="0" y="1389"/>
                      <a:pt x="19" y="1400"/>
                    </a:cubicBezTo>
                    <a:cubicBezTo>
                      <a:pt x="1575" y="2299"/>
                      <a:pt x="1575" y="2299"/>
                      <a:pt x="1575" y="2299"/>
                    </a:cubicBezTo>
                    <a:cubicBezTo>
                      <a:pt x="1584" y="2304"/>
                      <a:pt x="1595" y="2306"/>
                      <a:pt x="1607" y="2306"/>
                    </a:cubicBezTo>
                    <a:cubicBezTo>
                      <a:pt x="1621" y="2306"/>
                      <a:pt x="1636" y="2302"/>
                      <a:pt x="1648" y="2296"/>
                    </a:cubicBezTo>
                    <a:cubicBezTo>
                      <a:pt x="3979" y="948"/>
                      <a:pt x="3979" y="948"/>
                      <a:pt x="3979" y="948"/>
                    </a:cubicBezTo>
                    <a:cubicBezTo>
                      <a:pt x="4001" y="936"/>
                      <a:pt x="4003" y="917"/>
                      <a:pt x="3984" y="906"/>
                    </a:cubicBezTo>
                    <a:cubicBezTo>
                      <a:pt x="2428" y="7"/>
                      <a:pt x="2428" y="7"/>
                      <a:pt x="2428" y="7"/>
                    </a:cubicBezTo>
                    <a:cubicBezTo>
                      <a:pt x="2420" y="2"/>
                      <a:pt x="2408" y="0"/>
                      <a:pt x="2396" y="0"/>
                    </a:cubicBezTo>
                  </a:path>
                </a:pathLst>
              </a:custGeom>
              <a:solidFill>
                <a:schemeClr val="accent3">
                  <a:lumMod val="50000"/>
                  <a:alpha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1" name="Freeform 482">
                <a:extLst>
                  <a:ext uri="{FF2B5EF4-FFF2-40B4-BE49-F238E27FC236}">
                    <a16:creationId xmlns:a16="http://schemas.microsoft.com/office/drawing/2014/main" xmlns="" id="{AC03EE0F-A756-45CA-A932-85540F965CCA}"/>
                  </a:ext>
                </a:extLst>
              </p:cNvPr>
              <p:cNvSpPr>
                <a:spLocks/>
              </p:cNvSpPr>
              <p:nvPr/>
            </p:nvSpPr>
            <p:spPr bwMode="auto">
              <a:xfrm>
                <a:off x="2714782" y="3660472"/>
                <a:ext cx="4106354" cy="2352678"/>
              </a:xfrm>
              <a:custGeom>
                <a:avLst/>
                <a:gdLst>
                  <a:gd name="T0" fmla="*/ 4057 w 4057"/>
                  <a:gd name="T1" fmla="*/ 880 h 2330"/>
                  <a:gd name="T2" fmla="*/ 3991 w 4057"/>
                  <a:gd name="T3" fmla="*/ 892 h 2330"/>
                  <a:gd name="T4" fmla="*/ 2467 w 4057"/>
                  <a:gd name="T5" fmla="*/ 11 h 2330"/>
                  <a:gd name="T6" fmla="*/ 2391 w 4057"/>
                  <a:gd name="T7" fmla="*/ 15 h 2330"/>
                  <a:gd name="T8" fmla="*/ 117 w 4057"/>
                  <a:gd name="T9" fmla="*/ 1329 h 2330"/>
                  <a:gd name="T10" fmla="*/ 0 w 4057"/>
                  <a:gd name="T11" fmla="*/ 1350 h 2330"/>
                  <a:gd name="T12" fmla="*/ 0 w 4057"/>
                  <a:gd name="T13" fmla="*/ 1388 h 2330"/>
                  <a:gd name="T14" fmla="*/ 0 w 4057"/>
                  <a:gd name="T15" fmla="*/ 1388 h 2330"/>
                  <a:gd name="T16" fmla="*/ 13 w 4057"/>
                  <a:gd name="T17" fmla="*/ 1407 h 2330"/>
                  <a:gd name="T18" fmla="*/ 1591 w 4057"/>
                  <a:gd name="T19" fmla="*/ 2319 h 2330"/>
                  <a:gd name="T20" fmla="*/ 1667 w 4057"/>
                  <a:gd name="T21" fmla="*/ 2315 h 2330"/>
                  <a:gd name="T22" fmla="*/ 4039 w 4057"/>
                  <a:gd name="T23" fmla="*/ 944 h 2330"/>
                  <a:gd name="T24" fmla="*/ 4057 w 4057"/>
                  <a:gd name="T25" fmla="*/ 919 h 2330"/>
                  <a:gd name="T26" fmla="*/ 4057 w 4057"/>
                  <a:gd name="T27" fmla="*/ 919 h 2330"/>
                  <a:gd name="T28" fmla="*/ 4057 w 4057"/>
                  <a:gd name="T29" fmla="*/ 880 h 2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57" h="2330">
                    <a:moveTo>
                      <a:pt x="4057" y="880"/>
                    </a:moveTo>
                    <a:cubicBezTo>
                      <a:pt x="3991" y="892"/>
                      <a:pt x="3991" y="892"/>
                      <a:pt x="3991" y="892"/>
                    </a:cubicBezTo>
                    <a:cubicBezTo>
                      <a:pt x="2467" y="11"/>
                      <a:pt x="2467" y="11"/>
                      <a:pt x="2467" y="11"/>
                    </a:cubicBezTo>
                    <a:cubicBezTo>
                      <a:pt x="2447" y="0"/>
                      <a:pt x="2413" y="2"/>
                      <a:pt x="2391" y="15"/>
                    </a:cubicBezTo>
                    <a:cubicBezTo>
                      <a:pt x="117" y="1329"/>
                      <a:pt x="117" y="1329"/>
                      <a:pt x="117" y="1329"/>
                    </a:cubicBezTo>
                    <a:cubicBezTo>
                      <a:pt x="0" y="1350"/>
                      <a:pt x="0" y="1350"/>
                      <a:pt x="0" y="1350"/>
                    </a:cubicBezTo>
                    <a:cubicBezTo>
                      <a:pt x="0" y="1388"/>
                      <a:pt x="0" y="1388"/>
                      <a:pt x="0" y="1388"/>
                    </a:cubicBezTo>
                    <a:cubicBezTo>
                      <a:pt x="0" y="1388"/>
                      <a:pt x="0" y="1388"/>
                      <a:pt x="0" y="1388"/>
                    </a:cubicBezTo>
                    <a:cubicBezTo>
                      <a:pt x="0" y="1395"/>
                      <a:pt x="4" y="1402"/>
                      <a:pt x="13" y="1407"/>
                    </a:cubicBezTo>
                    <a:cubicBezTo>
                      <a:pt x="1591" y="2319"/>
                      <a:pt x="1591" y="2319"/>
                      <a:pt x="1591" y="2319"/>
                    </a:cubicBezTo>
                    <a:cubicBezTo>
                      <a:pt x="1610" y="2330"/>
                      <a:pt x="1644" y="2328"/>
                      <a:pt x="1667" y="2315"/>
                    </a:cubicBezTo>
                    <a:cubicBezTo>
                      <a:pt x="4039" y="944"/>
                      <a:pt x="4039" y="944"/>
                      <a:pt x="4039" y="944"/>
                    </a:cubicBezTo>
                    <a:cubicBezTo>
                      <a:pt x="4051" y="937"/>
                      <a:pt x="4057" y="928"/>
                      <a:pt x="4057" y="919"/>
                    </a:cubicBezTo>
                    <a:cubicBezTo>
                      <a:pt x="4057" y="919"/>
                      <a:pt x="4057" y="919"/>
                      <a:pt x="4057" y="919"/>
                    </a:cubicBezTo>
                    <a:lnTo>
                      <a:pt x="4057" y="880"/>
                    </a:ln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2" name="Freeform 483">
                <a:extLst>
                  <a:ext uri="{FF2B5EF4-FFF2-40B4-BE49-F238E27FC236}">
                    <a16:creationId xmlns:a16="http://schemas.microsoft.com/office/drawing/2014/main" xmlns="" id="{4C428E5E-3CF6-4FAF-ABFF-6ACA4F47126A}"/>
                  </a:ext>
                </a:extLst>
              </p:cNvPr>
              <p:cNvSpPr>
                <a:spLocks/>
              </p:cNvSpPr>
              <p:nvPr/>
            </p:nvSpPr>
            <p:spPr bwMode="auto">
              <a:xfrm>
                <a:off x="2422004" y="1778329"/>
                <a:ext cx="2695495" cy="3201883"/>
              </a:xfrm>
              <a:custGeom>
                <a:avLst/>
                <a:gdLst>
                  <a:gd name="T0" fmla="*/ 2660 w 2663"/>
                  <a:gd name="T1" fmla="*/ 1725 h 3171"/>
                  <a:gd name="T2" fmla="*/ 2465 w 2663"/>
                  <a:gd name="T3" fmla="*/ 51 h 3171"/>
                  <a:gd name="T4" fmla="*/ 2463 w 2663"/>
                  <a:gd name="T5" fmla="*/ 41 h 3171"/>
                  <a:gd name="T6" fmla="*/ 2480 w 2663"/>
                  <a:gd name="T7" fmla="*/ 33 h 3171"/>
                  <a:gd name="T8" fmla="*/ 2441 w 2663"/>
                  <a:gd name="T9" fmla="*/ 11 h 3171"/>
                  <a:gd name="T10" fmla="*/ 2441 w 2663"/>
                  <a:gd name="T11" fmla="*/ 11 h 3171"/>
                  <a:gd name="T12" fmla="*/ 2384 w 2663"/>
                  <a:gd name="T13" fmla="*/ 11 h 3171"/>
                  <a:gd name="T14" fmla="*/ 35 w 2663"/>
                  <a:gd name="T15" fmla="*/ 1368 h 3171"/>
                  <a:gd name="T16" fmla="*/ 3 w 2663"/>
                  <a:gd name="T17" fmla="*/ 1431 h 3171"/>
                  <a:gd name="T18" fmla="*/ 198 w 2663"/>
                  <a:gd name="T19" fmla="*/ 3105 h 3171"/>
                  <a:gd name="T20" fmla="*/ 229 w 2663"/>
                  <a:gd name="T21" fmla="*/ 3149 h 3171"/>
                  <a:gd name="T22" fmla="*/ 267 w 2663"/>
                  <a:gd name="T23" fmla="*/ 3171 h 3171"/>
                  <a:gd name="T24" fmla="*/ 261 w 2663"/>
                  <a:gd name="T25" fmla="*/ 3151 h 3171"/>
                  <a:gd name="T26" fmla="*/ 279 w 2663"/>
                  <a:gd name="T27" fmla="*/ 3145 h 3171"/>
                  <a:gd name="T28" fmla="*/ 2628 w 2663"/>
                  <a:gd name="T29" fmla="*/ 1788 h 3171"/>
                  <a:gd name="T30" fmla="*/ 2660 w 2663"/>
                  <a:gd name="T31" fmla="*/ 1725 h 3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63" h="3171">
                    <a:moveTo>
                      <a:pt x="2660" y="1725"/>
                    </a:moveTo>
                    <a:cubicBezTo>
                      <a:pt x="2465" y="51"/>
                      <a:pt x="2465" y="51"/>
                      <a:pt x="2465" y="51"/>
                    </a:cubicBezTo>
                    <a:cubicBezTo>
                      <a:pt x="2465" y="48"/>
                      <a:pt x="2464" y="44"/>
                      <a:pt x="2463" y="41"/>
                    </a:cubicBezTo>
                    <a:cubicBezTo>
                      <a:pt x="2480" y="33"/>
                      <a:pt x="2480" y="33"/>
                      <a:pt x="2480" y="33"/>
                    </a:cubicBezTo>
                    <a:cubicBezTo>
                      <a:pt x="2441" y="11"/>
                      <a:pt x="2441" y="11"/>
                      <a:pt x="2441" y="11"/>
                    </a:cubicBezTo>
                    <a:cubicBezTo>
                      <a:pt x="2441" y="11"/>
                      <a:pt x="2441" y="11"/>
                      <a:pt x="2441" y="11"/>
                    </a:cubicBezTo>
                    <a:cubicBezTo>
                      <a:pt x="2424" y="2"/>
                      <a:pt x="2403" y="0"/>
                      <a:pt x="2384" y="11"/>
                    </a:cubicBezTo>
                    <a:cubicBezTo>
                      <a:pt x="35" y="1368"/>
                      <a:pt x="35" y="1368"/>
                      <a:pt x="35" y="1368"/>
                    </a:cubicBezTo>
                    <a:cubicBezTo>
                      <a:pt x="13" y="1381"/>
                      <a:pt x="0" y="1406"/>
                      <a:pt x="3" y="1431"/>
                    </a:cubicBezTo>
                    <a:cubicBezTo>
                      <a:pt x="198" y="3105"/>
                      <a:pt x="198" y="3105"/>
                      <a:pt x="198" y="3105"/>
                    </a:cubicBezTo>
                    <a:cubicBezTo>
                      <a:pt x="200" y="3125"/>
                      <a:pt x="213" y="3141"/>
                      <a:pt x="229" y="3149"/>
                    </a:cubicBezTo>
                    <a:cubicBezTo>
                      <a:pt x="267" y="3171"/>
                      <a:pt x="267" y="3171"/>
                      <a:pt x="267" y="3171"/>
                    </a:cubicBezTo>
                    <a:cubicBezTo>
                      <a:pt x="261" y="3151"/>
                      <a:pt x="261" y="3151"/>
                      <a:pt x="261" y="3151"/>
                    </a:cubicBezTo>
                    <a:cubicBezTo>
                      <a:pt x="267" y="3150"/>
                      <a:pt x="273" y="3148"/>
                      <a:pt x="279" y="3145"/>
                    </a:cubicBezTo>
                    <a:cubicBezTo>
                      <a:pt x="2628" y="1788"/>
                      <a:pt x="2628" y="1788"/>
                      <a:pt x="2628" y="1788"/>
                    </a:cubicBezTo>
                    <a:cubicBezTo>
                      <a:pt x="2651" y="1775"/>
                      <a:pt x="2663" y="1750"/>
                      <a:pt x="2660" y="1725"/>
                    </a:cubicBezTo>
                  </a:path>
                </a:pathLst>
              </a:custGeom>
              <a:gradFill>
                <a:gsLst>
                  <a:gs pos="35000">
                    <a:schemeClr val="accent3">
                      <a:lumMod val="75000"/>
                    </a:schemeClr>
                  </a:gs>
                  <a:gs pos="100000">
                    <a:schemeClr val="accent3">
                      <a:lumMod val="60000"/>
                      <a:lumOff val="40000"/>
                    </a:schemeClr>
                  </a:gs>
                </a:gsLst>
                <a:lin ang="11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3" name="Freeform 484">
                <a:extLst>
                  <a:ext uri="{FF2B5EF4-FFF2-40B4-BE49-F238E27FC236}">
                    <a16:creationId xmlns:a16="http://schemas.microsoft.com/office/drawing/2014/main" xmlns="" id="{93B605BD-AA0C-4A43-AC6E-BBA12E35B60F}"/>
                  </a:ext>
                </a:extLst>
              </p:cNvPr>
              <p:cNvSpPr>
                <a:spLocks/>
              </p:cNvSpPr>
              <p:nvPr/>
            </p:nvSpPr>
            <p:spPr bwMode="auto">
              <a:xfrm>
                <a:off x="2714782" y="4564945"/>
                <a:ext cx="4106354" cy="1434013"/>
              </a:xfrm>
              <a:custGeom>
                <a:avLst/>
                <a:gdLst>
                  <a:gd name="T0" fmla="*/ 4039 w 4057"/>
                  <a:gd name="T1" fmla="*/ 25 h 1420"/>
                  <a:gd name="T2" fmla="*/ 1667 w 4057"/>
                  <a:gd name="T3" fmla="*/ 1396 h 1420"/>
                  <a:gd name="T4" fmla="*/ 1591 w 4057"/>
                  <a:gd name="T5" fmla="*/ 1399 h 1420"/>
                  <a:gd name="T6" fmla="*/ 13 w 4057"/>
                  <a:gd name="T7" fmla="*/ 488 h 1420"/>
                  <a:gd name="T8" fmla="*/ 0 w 4057"/>
                  <a:gd name="T9" fmla="*/ 468 h 1420"/>
                  <a:gd name="T10" fmla="*/ 0 w 4057"/>
                  <a:gd name="T11" fmla="*/ 468 h 1420"/>
                  <a:gd name="T12" fmla="*/ 0 w 4057"/>
                  <a:gd name="T13" fmla="*/ 478 h 1420"/>
                  <a:gd name="T14" fmla="*/ 0 w 4057"/>
                  <a:gd name="T15" fmla="*/ 478 h 1420"/>
                  <a:gd name="T16" fmla="*/ 13 w 4057"/>
                  <a:gd name="T17" fmla="*/ 498 h 1420"/>
                  <a:gd name="T18" fmla="*/ 1591 w 4057"/>
                  <a:gd name="T19" fmla="*/ 1409 h 1420"/>
                  <a:gd name="T20" fmla="*/ 1667 w 4057"/>
                  <a:gd name="T21" fmla="*/ 1406 h 1420"/>
                  <a:gd name="T22" fmla="*/ 4039 w 4057"/>
                  <a:gd name="T23" fmla="*/ 34 h 1420"/>
                  <a:gd name="T24" fmla="*/ 4057 w 4057"/>
                  <a:gd name="T25" fmla="*/ 10 h 1420"/>
                  <a:gd name="T26" fmla="*/ 4057 w 4057"/>
                  <a:gd name="T27" fmla="*/ 10 h 1420"/>
                  <a:gd name="T28" fmla="*/ 4057 w 4057"/>
                  <a:gd name="T29" fmla="*/ 0 h 1420"/>
                  <a:gd name="T30" fmla="*/ 4057 w 4057"/>
                  <a:gd name="T31" fmla="*/ 0 h 1420"/>
                  <a:gd name="T32" fmla="*/ 4039 w 4057"/>
                  <a:gd name="T33" fmla="*/ 25 h 1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57" h="1420">
                    <a:moveTo>
                      <a:pt x="4039" y="25"/>
                    </a:moveTo>
                    <a:cubicBezTo>
                      <a:pt x="1667" y="1396"/>
                      <a:pt x="1667" y="1396"/>
                      <a:pt x="1667" y="1396"/>
                    </a:cubicBezTo>
                    <a:cubicBezTo>
                      <a:pt x="1644" y="1409"/>
                      <a:pt x="1610" y="1410"/>
                      <a:pt x="1591" y="1399"/>
                    </a:cubicBezTo>
                    <a:cubicBezTo>
                      <a:pt x="13" y="488"/>
                      <a:pt x="13" y="488"/>
                      <a:pt x="13" y="488"/>
                    </a:cubicBezTo>
                    <a:cubicBezTo>
                      <a:pt x="4" y="483"/>
                      <a:pt x="0" y="476"/>
                      <a:pt x="0" y="468"/>
                    </a:cubicBezTo>
                    <a:cubicBezTo>
                      <a:pt x="0" y="468"/>
                      <a:pt x="0" y="468"/>
                      <a:pt x="0" y="468"/>
                    </a:cubicBezTo>
                    <a:cubicBezTo>
                      <a:pt x="0" y="478"/>
                      <a:pt x="0" y="478"/>
                      <a:pt x="0" y="478"/>
                    </a:cubicBezTo>
                    <a:cubicBezTo>
                      <a:pt x="0" y="478"/>
                      <a:pt x="0" y="478"/>
                      <a:pt x="0" y="478"/>
                    </a:cubicBezTo>
                    <a:cubicBezTo>
                      <a:pt x="0" y="486"/>
                      <a:pt x="4" y="493"/>
                      <a:pt x="13" y="498"/>
                    </a:cubicBezTo>
                    <a:cubicBezTo>
                      <a:pt x="1591" y="1409"/>
                      <a:pt x="1591" y="1409"/>
                      <a:pt x="1591" y="1409"/>
                    </a:cubicBezTo>
                    <a:cubicBezTo>
                      <a:pt x="1610" y="1420"/>
                      <a:pt x="1644" y="1419"/>
                      <a:pt x="1667" y="1406"/>
                    </a:cubicBezTo>
                    <a:cubicBezTo>
                      <a:pt x="4039" y="34"/>
                      <a:pt x="4039" y="34"/>
                      <a:pt x="4039" y="34"/>
                    </a:cubicBezTo>
                    <a:cubicBezTo>
                      <a:pt x="4051" y="27"/>
                      <a:pt x="4057" y="18"/>
                      <a:pt x="4057" y="10"/>
                    </a:cubicBezTo>
                    <a:cubicBezTo>
                      <a:pt x="4057" y="10"/>
                      <a:pt x="4057" y="10"/>
                      <a:pt x="4057" y="10"/>
                    </a:cubicBezTo>
                    <a:cubicBezTo>
                      <a:pt x="4057" y="0"/>
                      <a:pt x="4057" y="0"/>
                      <a:pt x="4057" y="0"/>
                    </a:cubicBezTo>
                    <a:cubicBezTo>
                      <a:pt x="4057" y="0"/>
                      <a:pt x="4057" y="0"/>
                      <a:pt x="4057" y="0"/>
                    </a:cubicBezTo>
                    <a:cubicBezTo>
                      <a:pt x="4057" y="8"/>
                      <a:pt x="4051" y="17"/>
                      <a:pt x="4039" y="25"/>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4" name="Freeform 485">
                <a:extLst>
                  <a:ext uri="{FF2B5EF4-FFF2-40B4-BE49-F238E27FC236}">
                    <a16:creationId xmlns:a16="http://schemas.microsoft.com/office/drawing/2014/main" xmlns="" id="{11C97482-D956-40A2-AF4B-C1D4D03D04D7}"/>
                  </a:ext>
                </a:extLst>
              </p:cNvPr>
              <p:cNvSpPr>
                <a:spLocks/>
              </p:cNvSpPr>
              <p:nvPr/>
            </p:nvSpPr>
            <p:spPr bwMode="auto">
              <a:xfrm>
                <a:off x="2707313" y="3599228"/>
                <a:ext cx="4120545" cy="2374338"/>
              </a:xfrm>
              <a:custGeom>
                <a:avLst/>
                <a:gdLst>
                  <a:gd name="T0" fmla="*/ 1598 w 4071"/>
                  <a:gd name="T1" fmla="*/ 2341 h 2352"/>
                  <a:gd name="T2" fmla="*/ 20 w 4071"/>
                  <a:gd name="T3" fmla="*/ 1429 h 2352"/>
                  <a:gd name="T4" fmla="*/ 25 w 4071"/>
                  <a:gd name="T5" fmla="*/ 1386 h 2352"/>
                  <a:gd name="T6" fmla="*/ 2398 w 4071"/>
                  <a:gd name="T7" fmla="*/ 14 h 2352"/>
                  <a:gd name="T8" fmla="*/ 2474 w 4071"/>
                  <a:gd name="T9" fmla="*/ 11 h 2352"/>
                  <a:gd name="T10" fmla="*/ 4051 w 4071"/>
                  <a:gd name="T11" fmla="*/ 922 h 2352"/>
                  <a:gd name="T12" fmla="*/ 4046 w 4071"/>
                  <a:gd name="T13" fmla="*/ 966 h 2352"/>
                  <a:gd name="T14" fmla="*/ 1674 w 4071"/>
                  <a:gd name="T15" fmla="*/ 2338 h 2352"/>
                  <a:gd name="T16" fmla="*/ 1598 w 4071"/>
                  <a:gd name="T17" fmla="*/ 2341 h 2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71" h="2352">
                    <a:moveTo>
                      <a:pt x="1598" y="2341"/>
                    </a:moveTo>
                    <a:cubicBezTo>
                      <a:pt x="20" y="1429"/>
                      <a:pt x="20" y="1429"/>
                      <a:pt x="20" y="1429"/>
                    </a:cubicBezTo>
                    <a:cubicBezTo>
                      <a:pt x="0" y="1418"/>
                      <a:pt x="3" y="1399"/>
                      <a:pt x="25" y="1386"/>
                    </a:cubicBezTo>
                    <a:cubicBezTo>
                      <a:pt x="2398" y="14"/>
                      <a:pt x="2398" y="14"/>
                      <a:pt x="2398" y="14"/>
                    </a:cubicBezTo>
                    <a:cubicBezTo>
                      <a:pt x="2420" y="1"/>
                      <a:pt x="2454" y="0"/>
                      <a:pt x="2474" y="11"/>
                    </a:cubicBezTo>
                    <a:cubicBezTo>
                      <a:pt x="4051" y="922"/>
                      <a:pt x="4051" y="922"/>
                      <a:pt x="4051" y="922"/>
                    </a:cubicBezTo>
                    <a:cubicBezTo>
                      <a:pt x="4071" y="933"/>
                      <a:pt x="4068" y="953"/>
                      <a:pt x="4046" y="966"/>
                    </a:cubicBezTo>
                    <a:cubicBezTo>
                      <a:pt x="1674" y="2338"/>
                      <a:pt x="1674" y="2338"/>
                      <a:pt x="1674" y="2338"/>
                    </a:cubicBezTo>
                    <a:cubicBezTo>
                      <a:pt x="1651" y="2351"/>
                      <a:pt x="1617" y="2352"/>
                      <a:pt x="1598" y="2341"/>
                    </a:cubicBezTo>
                    <a:close/>
                  </a:path>
                </a:pathLst>
              </a:custGeom>
              <a:gradFill flip="none" rotWithShape="1">
                <a:gsLst>
                  <a:gs pos="18000">
                    <a:schemeClr val="accent3">
                      <a:lumMod val="75000"/>
                    </a:schemeClr>
                  </a:gs>
                  <a:gs pos="100000">
                    <a:schemeClr val="accent3">
                      <a:lumMod val="60000"/>
                      <a:lumOff val="40000"/>
                    </a:schemeClr>
                  </a:gs>
                </a:gsLst>
                <a:lin ang="13200000" scaled="0"/>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5" name="Freeform 486">
                <a:extLst>
                  <a:ext uri="{FF2B5EF4-FFF2-40B4-BE49-F238E27FC236}">
                    <a16:creationId xmlns:a16="http://schemas.microsoft.com/office/drawing/2014/main" xmlns="" id="{2D9717EB-0D5E-43D7-8BF9-AC67DE023F38}"/>
                  </a:ext>
                </a:extLst>
              </p:cNvPr>
              <p:cNvSpPr>
                <a:spLocks/>
              </p:cNvSpPr>
              <p:nvPr/>
            </p:nvSpPr>
            <p:spPr bwMode="auto">
              <a:xfrm>
                <a:off x="2463082" y="1792520"/>
                <a:ext cx="2699230" cy="3207857"/>
              </a:xfrm>
              <a:custGeom>
                <a:avLst/>
                <a:gdLst>
                  <a:gd name="T0" fmla="*/ 2633 w 2667"/>
                  <a:gd name="T1" fmla="*/ 1800 h 3177"/>
                  <a:gd name="T2" fmla="*/ 283 w 2667"/>
                  <a:gd name="T3" fmla="*/ 3156 h 3177"/>
                  <a:gd name="T4" fmla="*/ 198 w 2667"/>
                  <a:gd name="T5" fmla="*/ 3114 h 3177"/>
                  <a:gd name="T6" fmla="*/ 3 w 2667"/>
                  <a:gd name="T7" fmla="*/ 1440 h 3177"/>
                  <a:gd name="T8" fmla="*/ 35 w 2667"/>
                  <a:gd name="T9" fmla="*/ 1377 h 3177"/>
                  <a:gd name="T10" fmla="*/ 2384 w 2667"/>
                  <a:gd name="T11" fmla="*/ 20 h 3177"/>
                  <a:gd name="T12" fmla="*/ 2469 w 2667"/>
                  <a:gd name="T13" fmla="*/ 63 h 3177"/>
                  <a:gd name="T14" fmla="*/ 2664 w 2667"/>
                  <a:gd name="T15" fmla="*/ 1737 h 3177"/>
                  <a:gd name="T16" fmla="*/ 2633 w 2667"/>
                  <a:gd name="T17" fmla="*/ 1800 h 3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67" h="3177">
                    <a:moveTo>
                      <a:pt x="2633" y="1800"/>
                    </a:moveTo>
                    <a:cubicBezTo>
                      <a:pt x="283" y="3156"/>
                      <a:pt x="283" y="3156"/>
                      <a:pt x="283" y="3156"/>
                    </a:cubicBezTo>
                    <a:cubicBezTo>
                      <a:pt x="248" y="3177"/>
                      <a:pt x="203" y="3154"/>
                      <a:pt x="198" y="3114"/>
                    </a:cubicBezTo>
                    <a:cubicBezTo>
                      <a:pt x="3" y="1440"/>
                      <a:pt x="3" y="1440"/>
                      <a:pt x="3" y="1440"/>
                    </a:cubicBezTo>
                    <a:cubicBezTo>
                      <a:pt x="0" y="1415"/>
                      <a:pt x="13" y="1390"/>
                      <a:pt x="35" y="1377"/>
                    </a:cubicBezTo>
                    <a:cubicBezTo>
                      <a:pt x="2384" y="20"/>
                      <a:pt x="2384" y="20"/>
                      <a:pt x="2384" y="20"/>
                    </a:cubicBezTo>
                    <a:cubicBezTo>
                      <a:pt x="2420" y="0"/>
                      <a:pt x="2465" y="22"/>
                      <a:pt x="2469" y="63"/>
                    </a:cubicBezTo>
                    <a:cubicBezTo>
                      <a:pt x="2664" y="1737"/>
                      <a:pt x="2664" y="1737"/>
                      <a:pt x="2664" y="1737"/>
                    </a:cubicBezTo>
                    <a:cubicBezTo>
                      <a:pt x="2667" y="1762"/>
                      <a:pt x="2655" y="1787"/>
                      <a:pt x="2633" y="1800"/>
                    </a:cubicBezTo>
                  </a:path>
                </a:pathLst>
              </a:custGeom>
              <a:gradFill>
                <a:gsLst>
                  <a:gs pos="0">
                    <a:schemeClr val="accent3">
                      <a:lumMod val="50000"/>
                    </a:schemeClr>
                  </a:gs>
                  <a:gs pos="100000">
                    <a:schemeClr val="accent3">
                      <a:lumMod val="50000"/>
                      <a:alpha val="71000"/>
                    </a:schemeClr>
                  </a:gs>
                </a:gsLst>
                <a:lin ang="11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6" name="Freeform 487">
                <a:extLst>
                  <a:ext uri="{FF2B5EF4-FFF2-40B4-BE49-F238E27FC236}">
                    <a16:creationId xmlns:a16="http://schemas.microsoft.com/office/drawing/2014/main" xmlns="" id="{291F4816-7AD3-4878-92D6-C9E91E75BD37}"/>
                  </a:ext>
                </a:extLst>
              </p:cNvPr>
              <p:cNvSpPr>
                <a:spLocks/>
              </p:cNvSpPr>
              <p:nvPr/>
            </p:nvSpPr>
            <p:spPr bwMode="auto">
              <a:xfrm>
                <a:off x="2426486" y="3173504"/>
                <a:ext cx="55269" cy="54522"/>
              </a:xfrm>
              <a:custGeom>
                <a:avLst/>
                <a:gdLst>
                  <a:gd name="T0" fmla="*/ 14 w 55"/>
                  <a:gd name="T1" fmla="*/ 0 h 54"/>
                  <a:gd name="T2" fmla="*/ 0 w 55"/>
                  <a:gd name="T3" fmla="*/ 31 h 54"/>
                  <a:gd name="T4" fmla="*/ 40 w 55"/>
                  <a:gd name="T5" fmla="*/ 54 h 54"/>
                  <a:gd name="T6" fmla="*/ 55 w 55"/>
                  <a:gd name="T7" fmla="*/ 23 h 54"/>
                  <a:gd name="T8" fmla="*/ 14 w 55"/>
                  <a:gd name="T9" fmla="*/ 0 h 54"/>
                </a:gdLst>
                <a:ahLst/>
                <a:cxnLst>
                  <a:cxn ang="0">
                    <a:pos x="T0" y="T1"/>
                  </a:cxn>
                  <a:cxn ang="0">
                    <a:pos x="T2" y="T3"/>
                  </a:cxn>
                  <a:cxn ang="0">
                    <a:pos x="T4" y="T5"/>
                  </a:cxn>
                  <a:cxn ang="0">
                    <a:pos x="T6" y="T7"/>
                  </a:cxn>
                  <a:cxn ang="0">
                    <a:pos x="T8" y="T9"/>
                  </a:cxn>
                </a:cxnLst>
                <a:rect l="0" t="0" r="r" b="b"/>
                <a:pathLst>
                  <a:path w="55" h="54">
                    <a:moveTo>
                      <a:pt x="14" y="0"/>
                    </a:moveTo>
                    <a:cubicBezTo>
                      <a:pt x="7" y="9"/>
                      <a:pt x="2" y="19"/>
                      <a:pt x="0" y="31"/>
                    </a:cubicBezTo>
                    <a:cubicBezTo>
                      <a:pt x="40" y="54"/>
                      <a:pt x="40" y="54"/>
                      <a:pt x="40" y="54"/>
                    </a:cubicBezTo>
                    <a:cubicBezTo>
                      <a:pt x="42" y="42"/>
                      <a:pt x="47" y="32"/>
                      <a:pt x="55" y="23"/>
                    </a:cubicBezTo>
                    <a:cubicBezTo>
                      <a:pt x="14" y="0"/>
                      <a:pt x="14" y="0"/>
                      <a:pt x="14" y="0"/>
                    </a:cubicBezTo>
                  </a:path>
                </a:pathLst>
              </a:custGeom>
              <a:solidFill>
                <a:srgbClr val="4AC7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7" name="Freeform 488">
                <a:extLst>
                  <a:ext uri="{FF2B5EF4-FFF2-40B4-BE49-F238E27FC236}">
                    <a16:creationId xmlns:a16="http://schemas.microsoft.com/office/drawing/2014/main" xmlns="" id="{A868C63F-7AAA-4F77-BD29-789BF126EE33}"/>
                  </a:ext>
                </a:extLst>
              </p:cNvPr>
              <p:cNvSpPr>
                <a:spLocks/>
              </p:cNvSpPr>
              <p:nvPr/>
            </p:nvSpPr>
            <p:spPr bwMode="auto">
              <a:xfrm>
                <a:off x="2466817" y="3197405"/>
                <a:ext cx="14937" cy="30622"/>
              </a:xfrm>
              <a:custGeom>
                <a:avLst/>
                <a:gdLst>
                  <a:gd name="T0" fmla="*/ 15 w 15"/>
                  <a:gd name="T1" fmla="*/ 0 h 31"/>
                  <a:gd name="T2" fmla="*/ 0 w 15"/>
                  <a:gd name="T3" fmla="*/ 31 h 31"/>
                  <a:gd name="T4" fmla="*/ 0 w 15"/>
                  <a:gd name="T5" fmla="*/ 31 h 31"/>
                  <a:gd name="T6" fmla="*/ 15 w 15"/>
                  <a:gd name="T7" fmla="*/ 0 h 31"/>
                  <a:gd name="T8" fmla="*/ 15 w 15"/>
                  <a:gd name="T9" fmla="*/ 0 h 31"/>
                </a:gdLst>
                <a:ahLst/>
                <a:cxnLst>
                  <a:cxn ang="0">
                    <a:pos x="T0" y="T1"/>
                  </a:cxn>
                  <a:cxn ang="0">
                    <a:pos x="T2" y="T3"/>
                  </a:cxn>
                  <a:cxn ang="0">
                    <a:pos x="T4" y="T5"/>
                  </a:cxn>
                  <a:cxn ang="0">
                    <a:pos x="T6" y="T7"/>
                  </a:cxn>
                  <a:cxn ang="0">
                    <a:pos x="T8" y="T9"/>
                  </a:cxn>
                </a:cxnLst>
                <a:rect l="0" t="0" r="r" b="b"/>
                <a:pathLst>
                  <a:path w="15" h="31">
                    <a:moveTo>
                      <a:pt x="15" y="0"/>
                    </a:moveTo>
                    <a:cubicBezTo>
                      <a:pt x="7" y="9"/>
                      <a:pt x="2" y="19"/>
                      <a:pt x="0" y="31"/>
                    </a:cubicBezTo>
                    <a:cubicBezTo>
                      <a:pt x="0" y="31"/>
                      <a:pt x="0" y="31"/>
                      <a:pt x="0" y="31"/>
                    </a:cubicBezTo>
                    <a:cubicBezTo>
                      <a:pt x="2" y="19"/>
                      <a:pt x="7" y="9"/>
                      <a:pt x="15" y="0"/>
                    </a:cubicBezTo>
                    <a:cubicBezTo>
                      <a:pt x="15" y="0"/>
                      <a:pt x="15" y="0"/>
                      <a:pt x="15" y="0"/>
                    </a:cubicBezTo>
                  </a:path>
                </a:pathLst>
              </a:custGeom>
              <a:solidFill>
                <a:srgbClr val="42B6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nvGrpSpPr>
              <p:cNvPr id="58" name="Group 57">
                <a:extLst>
                  <a:ext uri="{FF2B5EF4-FFF2-40B4-BE49-F238E27FC236}">
                    <a16:creationId xmlns:a16="http://schemas.microsoft.com/office/drawing/2014/main" xmlns="" id="{E1AD01BF-DA82-4248-AFE9-217E44B60901}"/>
                  </a:ext>
                </a:extLst>
              </p:cNvPr>
              <p:cNvGrpSpPr/>
              <p:nvPr/>
            </p:nvGrpSpPr>
            <p:grpSpPr>
              <a:xfrm>
                <a:off x="3369796" y="3946527"/>
                <a:ext cx="2397491" cy="1383971"/>
                <a:chOff x="3804170" y="3751465"/>
                <a:chExt cx="1869405" cy="1079129"/>
              </a:xfrm>
              <a:solidFill>
                <a:schemeClr val="accent3">
                  <a:lumMod val="75000"/>
                </a:schemeClr>
              </a:solidFill>
            </p:grpSpPr>
            <p:sp>
              <p:nvSpPr>
                <p:cNvPr id="71" name="Freeform 489">
                  <a:extLst>
                    <a:ext uri="{FF2B5EF4-FFF2-40B4-BE49-F238E27FC236}">
                      <a16:creationId xmlns:a16="http://schemas.microsoft.com/office/drawing/2014/main" xmlns="" id="{7D5DD8E4-BF81-464D-9AC2-808D29395EB0}"/>
                    </a:ext>
                  </a:extLst>
                </p:cNvPr>
                <p:cNvSpPr>
                  <a:spLocks/>
                </p:cNvSpPr>
                <p:nvPr/>
              </p:nvSpPr>
              <p:spPr bwMode="auto">
                <a:xfrm>
                  <a:off x="3804170" y="4498062"/>
                  <a:ext cx="124045" cy="71632"/>
                </a:xfrm>
                <a:custGeom>
                  <a:avLst/>
                  <a:gdLst>
                    <a:gd name="T0" fmla="*/ 150 w 157"/>
                    <a:gd name="T1" fmla="*/ 52 h 91"/>
                    <a:gd name="T2" fmla="*/ 90 w 157"/>
                    <a:gd name="T3" fmla="*/ 87 h 91"/>
                    <a:gd name="T4" fmla="*/ 69 w 157"/>
                    <a:gd name="T5" fmla="*/ 88 h 91"/>
                    <a:gd name="T6" fmla="*/ 5 w 157"/>
                    <a:gd name="T7" fmla="*/ 51 h 91"/>
                    <a:gd name="T8" fmla="*/ 7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90" y="87"/>
                        <a:pt x="90" y="87"/>
                        <a:pt x="90" y="87"/>
                      </a:cubicBezTo>
                      <a:cubicBezTo>
                        <a:pt x="83" y="91"/>
                        <a:pt x="74" y="91"/>
                        <a:pt x="69" y="88"/>
                      </a:cubicBezTo>
                      <a:cubicBezTo>
                        <a:pt x="5" y="51"/>
                        <a:pt x="5" y="51"/>
                        <a:pt x="5" y="51"/>
                      </a:cubicBezTo>
                      <a:cubicBezTo>
                        <a:pt x="0" y="48"/>
                        <a:pt x="0" y="43"/>
                        <a:pt x="7" y="39"/>
                      </a:cubicBezTo>
                      <a:cubicBezTo>
                        <a:pt x="67" y="4"/>
                        <a:pt x="67" y="4"/>
                        <a:pt x="67" y="4"/>
                      </a:cubicBezTo>
                      <a:cubicBezTo>
                        <a:pt x="73" y="1"/>
                        <a:pt x="83" y="0"/>
                        <a:pt x="88" y="3"/>
                      </a:cubicBezTo>
                      <a:cubicBezTo>
                        <a:pt x="152" y="40"/>
                        <a:pt x="152" y="40"/>
                        <a:pt x="152" y="40"/>
                      </a:cubicBezTo>
                      <a:cubicBezTo>
                        <a:pt x="157" y="43"/>
                        <a:pt x="157" y="49"/>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2" name="Freeform 490">
                  <a:extLst>
                    <a:ext uri="{FF2B5EF4-FFF2-40B4-BE49-F238E27FC236}">
                      <a16:creationId xmlns:a16="http://schemas.microsoft.com/office/drawing/2014/main" xmlns="" id="{4F2F2566-8968-4297-AD5C-AE464437996B}"/>
                    </a:ext>
                  </a:extLst>
                </p:cNvPr>
                <p:cNvSpPr>
                  <a:spLocks/>
                </p:cNvSpPr>
                <p:nvPr/>
              </p:nvSpPr>
              <p:spPr bwMode="auto">
                <a:xfrm>
                  <a:off x="4526307" y="4335581"/>
                  <a:ext cx="581787" cy="334862"/>
                </a:xfrm>
                <a:custGeom>
                  <a:avLst/>
                  <a:gdLst>
                    <a:gd name="T0" fmla="*/ 730 w 737"/>
                    <a:gd name="T1" fmla="*/ 52 h 426"/>
                    <a:gd name="T2" fmla="*/ 90 w 737"/>
                    <a:gd name="T3" fmla="*/ 422 h 426"/>
                    <a:gd name="T4" fmla="*/ 69 w 737"/>
                    <a:gd name="T5" fmla="*/ 422 h 426"/>
                    <a:gd name="T6" fmla="*/ 5 w 737"/>
                    <a:gd name="T7" fmla="*/ 386 h 426"/>
                    <a:gd name="T8" fmla="*/ 6 w 737"/>
                    <a:gd name="T9" fmla="*/ 374 h 426"/>
                    <a:gd name="T10" fmla="*/ 647 w 737"/>
                    <a:gd name="T11" fmla="*/ 4 h 426"/>
                    <a:gd name="T12" fmla="*/ 667 w 737"/>
                    <a:gd name="T13" fmla="*/ 3 h 426"/>
                    <a:gd name="T14" fmla="*/ 731 w 737"/>
                    <a:gd name="T15" fmla="*/ 40 h 426"/>
                    <a:gd name="T16" fmla="*/ 730 w 737"/>
                    <a:gd name="T17" fmla="*/ 52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7" h="426">
                      <a:moveTo>
                        <a:pt x="730" y="52"/>
                      </a:moveTo>
                      <a:cubicBezTo>
                        <a:pt x="90" y="422"/>
                        <a:pt x="90" y="422"/>
                        <a:pt x="90" y="422"/>
                      </a:cubicBezTo>
                      <a:cubicBezTo>
                        <a:pt x="83" y="425"/>
                        <a:pt x="74" y="426"/>
                        <a:pt x="69" y="422"/>
                      </a:cubicBezTo>
                      <a:cubicBezTo>
                        <a:pt x="5" y="386"/>
                        <a:pt x="5" y="386"/>
                        <a:pt x="5" y="386"/>
                      </a:cubicBezTo>
                      <a:cubicBezTo>
                        <a:pt x="0" y="383"/>
                        <a:pt x="0" y="377"/>
                        <a:pt x="6" y="374"/>
                      </a:cubicBezTo>
                      <a:cubicBezTo>
                        <a:pt x="647" y="4"/>
                        <a:pt x="647" y="4"/>
                        <a:pt x="647" y="4"/>
                      </a:cubicBezTo>
                      <a:cubicBezTo>
                        <a:pt x="653" y="1"/>
                        <a:pt x="662" y="0"/>
                        <a:pt x="667" y="3"/>
                      </a:cubicBezTo>
                      <a:cubicBezTo>
                        <a:pt x="731" y="40"/>
                        <a:pt x="731" y="40"/>
                        <a:pt x="731" y="40"/>
                      </a:cubicBezTo>
                      <a:cubicBezTo>
                        <a:pt x="737" y="43"/>
                        <a:pt x="736" y="48"/>
                        <a:pt x="73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3" name="Freeform 491">
                  <a:extLst>
                    <a:ext uri="{FF2B5EF4-FFF2-40B4-BE49-F238E27FC236}">
                      <a16:creationId xmlns:a16="http://schemas.microsoft.com/office/drawing/2014/main" xmlns="" id="{4B56DC00-EF1B-431A-A1D4-06422B9A617A}"/>
                    </a:ext>
                  </a:extLst>
                </p:cNvPr>
                <p:cNvSpPr>
                  <a:spLocks/>
                </p:cNvSpPr>
                <p:nvPr/>
              </p:nvSpPr>
              <p:spPr bwMode="auto">
                <a:xfrm>
                  <a:off x="5357930" y="4119522"/>
                  <a:ext cx="124045" cy="71632"/>
                </a:xfrm>
                <a:custGeom>
                  <a:avLst/>
                  <a:gdLst>
                    <a:gd name="T0" fmla="*/ 150 w 157"/>
                    <a:gd name="T1" fmla="*/ 52 h 91"/>
                    <a:gd name="T2" fmla="*/ 89 w 157"/>
                    <a:gd name="T3" fmla="*/ 87 h 91"/>
                    <a:gd name="T4" fmla="*/ 69 w 157"/>
                    <a:gd name="T5" fmla="*/ 88 h 91"/>
                    <a:gd name="T6" fmla="*/ 5 w 157"/>
                    <a:gd name="T7" fmla="*/ 51 h 91"/>
                    <a:gd name="T8" fmla="*/ 6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89" y="87"/>
                        <a:pt x="89" y="87"/>
                        <a:pt x="89" y="87"/>
                      </a:cubicBezTo>
                      <a:cubicBezTo>
                        <a:pt x="83" y="91"/>
                        <a:pt x="74" y="91"/>
                        <a:pt x="69" y="88"/>
                      </a:cubicBezTo>
                      <a:cubicBezTo>
                        <a:pt x="5" y="51"/>
                        <a:pt x="5" y="51"/>
                        <a:pt x="5" y="51"/>
                      </a:cubicBezTo>
                      <a:cubicBezTo>
                        <a:pt x="0" y="48"/>
                        <a:pt x="0" y="43"/>
                        <a:pt x="6" y="39"/>
                      </a:cubicBezTo>
                      <a:cubicBezTo>
                        <a:pt x="67" y="4"/>
                        <a:pt x="67" y="4"/>
                        <a:pt x="67" y="4"/>
                      </a:cubicBezTo>
                      <a:cubicBezTo>
                        <a:pt x="73" y="1"/>
                        <a:pt x="83" y="0"/>
                        <a:pt x="88" y="3"/>
                      </a:cubicBezTo>
                      <a:cubicBezTo>
                        <a:pt x="152" y="40"/>
                        <a:pt x="152" y="40"/>
                        <a:pt x="152" y="40"/>
                      </a:cubicBezTo>
                      <a:cubicBezTo>
                        <a:pt x="157" y="43"/>
                        <a:pt x="156" y="49"/>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4" name="Freeform 492">
                  <a:extLst>
                    <a:ext uri="{FF2B5EF4-FFF2-40B4-BE49-F238E27FC236}">
                      <a16:creationId xmlns:a16="http://schemas.microsoft.com/office/drawing/2014/main" xmlns="" id="{4F0FFFC6-1DF2-41EC-BD7F-7D81E2E40573}"/>
                    </a:ext>
                  </a:extLst>
                </p:cNvPr>
                <p:cNvSpPr>
                  <a:spLocks/>
                </p:cNvSpPr>
                <p:nvPr/>
              </p:nvSpPr>
              <p:spPr bwMode="auto">
                <a:xfrm>
                  <a:off x="5452856" y="4065362"/>
                  <a:ext cx="124627" cy="71049"/>
                </a:xfrm>
                <a:custGeom>
                  <a:avLst/>
                  <a:gdLst>
                    <a:gd name="T0" fmla="*/ 151 w 158"/>
                    <a:gd name="T1" fmla="*/ 51 h 90"/>
                    <a:gd name="T2" fmla="*/ 90 w 158"/>
                    <a:gd name="T3" fmla="*/ 86 h 90"/>
                    <a:gd name="T4" fmla="*/ 69 w 158"/>
                    <a:gd name="T5" fmla="*/ 87 h 90"/>
                    <a:gd name="T6" fmla="*/ 6 w 158"/>
                    <a:gd name="T7" fmla="*/ 51 h 90"/>
                    <a:gd name="T8" fmla="*/ 7 w 158"/>
                    <a:gd name="T9" fmla="*/ 39 h 90"/>
                    <a:gd name="T10" fmla="*/ 68 w 158"/>
                    <a:gd name="T11" fmla="*/ 3 h 90"/>
                    <a:gd name="T12" fmla="*/ 89 w 158"/>
                    <a:gd name="T13" fmla="*/ 3 h 90"/>
                    <a:gd name="T14" fmla="*/ 152 w 158"/>
                    <a:gd name="T15" fmla="*/ 39 h 90"/>
                    <a:gd name="T16" fmla="*/ 151 w 158"/>
                    <a:gd name="T17" fmla="*/ 51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90">
                      <a:moveTo>
                        <a:pt x="151" y="51"/>
                      </a:moveTo>
                      <a:cubicBezTo>
                        <a:pt x="90" y="86"/>
                        <a:pt x="90" y="86"/>
                        <a:pt x="90" y="86"/>
                      </a:cubicBezTo>
                      <a:cubicBezTo>
                        <a:pt x="84" y="90"/>
                        <a:pt x="75" y="90"/>
                        <a:pt x="69" y="87"/>
                      </a:cubicBezTo>
                      <a:cubicBezTo>
                        <a:pt x="6" y="51"/>
                        <a:pt x="6" y="51"/>
                        <a:pt x="6" y="51"/>
                      </a:cubicBezTo>
                      <a:cubicBezTo>
                        <a:pt x="0" y="47"/>
                        <a:pt x="1" y="42"/>
                        <a:pt x="7" y="39"/>
                      </a:cubicBezTo>
                      <a:cubicBezTo>
                        <a:pt x="68" y="3"/>
                        <a:pt x="68" y="3"/>
                        <a:pt x="68" y="3"/>
                      </a:cubicBezTo>
                      <a:cubicBezTo>
                        <a:pt x="74" y="0"/>
                        <a:pt x="83" y="0"/>
                        <a:pt x="89" y="3"/>
                      </a:cubicBezTo>
                      <a:cubicBezTo>
                        <a:pt x="152" y="39"/>
                        <a:pt x="152" y="39"/>
                        <a:pt x="152" y="39"/>
                      </a:cubicBezTo>
                      <a:cubicBezTo>
                        <a:pt x="158" y="42"/>
                        <a:pt x="157" y="48"/>
                        <a:pt x="151"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5" name="Freeform 493">
                  <a:extLst>
                    <a:ext uri="{FF2B5EF4-FFF2-40B4-BE49-F238E27FC236}">
                      <a16:creationId xmlns:a16="http://schemas.microsoft.com/office/drawing/2014/main" xmlns="" id="{79B524C5-0008-4331-8FE1-156E794E8644}"/>
                    </a:ext>
                  </a:extLst>
                </p:cNvPr>
                <p:cNvSpPr>
                  <a:spLocks/>
                </p:cNvSpPr>
                <p:nvPr/>
              </p:nvSpPr>
              <p:spPr bwMode="auto">
                <a:xfrm>
                  <a:off x="5368413" y="4016443"/>
                  <a:ext cx="124627" cy="71632"/>
                </a:xfrm>
                <a:custGeom>
                  <a:avLst/>
                  <a:gdLst>
                    <a:gd name="T0" fmla="*/ 151 w 158"/>
                    <a:gd name="T1" fmla="*/ 52 h 91"/>
                    <a:gd name="T2" fmla="*/ 90 w 158"/>
                    <a:gd name="T3" fmla="*/ 87 h 91"/>
                    <a:gd name="T4" fmla="*/ 69 w 158"/>
                    <a:gd name="T5" fmla="*/ 88 h 91"/>
                    <a:gd name="T6" fmla="*/ 5 w 158"/>
                    <a:gd name="T7" fmla="*/ 51 h 91"/>
                    <a:gd name="T8" fmla="*/ 7 w 158"/>
                    <a:gd name="T9" fmla="*/ 39 h 91"/>
                    <a:gd name="T10" fmla="*/ 68 w 158"/>
                    <a:gd name="T11" fmla="*/ 4 h 91"/>
                    <a:gd name="T12" fmla="*/ 89 w 158"/>
                    <a:gd name="T13" fmla="*/ 3 h 91"/>
                    <a:gd name="T14" fmla="*/ 152 w 158"/>
                    <a:gd name="T15" fmla="*/ 40 h 91"/>
                    <a:gd name="T16" fmla="*/ 151 w 158"/>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91">
                      <a:moveTo>
                        <a:pt x="151" y="52"/>
                      </a:moveTo>
                      <a:cubicBezTo>
                        <a:pt x="90" y="87"/>
                        <a:pt x="90" y="87"/>
                        <a:pt x="90" y="87"/>
                      </a:cubicBezTo>
                      <a:cubicBezTo>
                        <a:pt x="84" y="90"/>
                        <a:pt x="74" y="91"/>
                        <a:pt x="69" y="88"/>
                      </a:cubicBezTo>
                      <a:cubicBezTo>
                        <a:pt x="5" y="51"/>
                        <a:pt x="5" y="51"/>
                        <a:pt x="5" y="51"/>
                      </a:cubicBezTo>
                      <a:cubicBezTo>
                        <a:pt x="0" y="48"/>
                        <a:pt x="1" y="42"/>
                        <a:pt x="7" y="39"/>
                      </a:cubicBezTo>
                      <a:cubicBezTo>
                        <a:pt x="68" y="4"/>
                        <a:pt x="68" y="4"/>
                        <a:pt x="68" y="4"/>
                      </a:cubicBezTo>
                      <a:cubicBezTo>
                        <a:pt x="74" y="0"/>
                        <a:pt x="83" y="0"/>
                        <a:pt x="89" y="3"/>
                      </a:cubicBezTo>
                      <a:cubicBezTo>
                        <a:pt x="152" y="40"/>
                        <a:pt x="152" y="40"/>
                        <a:pt x="152" y="40"/>
                      </a:cubicBezTo>
                      <a:cubicBezTo>
                        <a:pt x="158" y="43"/>
                        <a:pt x="157" y="48"/>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6" name="Freeform 494">
                  <a:extLst>
                    <a:ext uri="{FF2B5EF4-FFF2-40B4-BE49-F238E27FC236}">
                      <a16:creationId xmlns:a16="http://schemas.microsoft.com/office/drawing/2014/main" xmlns="" id="{144878B8-8025-48A3-AEC7-C9FDAFA110DB}"/>
                    </a:ext>
                  </a:extLst>
                </p:cNvPr>
                <p:cNvSpPr>
                  <a:spLocks/>
                </p:cNvSpPr>
                <p:nvPr/>
              </p:nvSpPr>
              <p:spPr bwMode="auto">
                <a:xfrm>
                  <a:off x="5549530" y="4009455"/>
                  <a:ext cx="124045" cy="71632"/>
                </a:xfrm>
                <a:custGeom>
                  <a:avLst/>
                  <a:gdLst>
                    <a:gd name="T0" fmla="*/ 150 w 157"/>
                    <a:gd name="T1" fmla="*/ 52 h 91"/>
                    <a:gd name="T2" fmla="*/ 90 w 157"/>
                    <a:gd name="T3" fmla="*/ 87 h 91"/>
                    <a:gd name="T4" fmla="*/ 69 w 157"/>
                    <a:gd name="T5" fmla="*/ 88 h 91"/>
                    <a:gd name="T6" fmla="*/ 5 w 157"/>
                    <a:gd name="T7" fmla="*/ 51 h 91"/>
                    <a:gd name="T8" fmla="*/ 6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90" y="87"/>
                        <a:pt x="90" y="87"/>
                        <a:pt x="90" y="87"/>
                      </a:cubicBezTo>
                      <a:cubicBezTo>
                        <a:pt x="83" y="90"/>
                        <a:pt x="74" y="91"/>
                        <a:pt x="69" y="88"/>
                      </a:cubicBezTo>
                      <a:cubicBezTo>
                        <a:pt x="5" y="51"/>
                        <a:pt x="5" y="51"/>
                        <a:pt x="5" y="51"/>
                      </a:cubicBezTo>
                      <a:cubicBezTo>
                        <a:pt x="0" y="48"/>
                        <a:pt x="0" y="42"/>
                        <a:pt x="6" y="39"/>
                      </a:cubicBezTo>
                      <a:cubicBezTo>
                        <a:pt x="67" y="4"/>
                        <a:pt x="67" y="4"/>
                        <a:pt x="67" y="4"/>
                      </a:cubicBezTo>
                      <a:cubicBezTo>
                        <a:pt x="73" y="0"/>
                        <a:pt x="83" y="0"/>
                        <a:pt x="88" y="3"/>
                      </a:cubicBezTo>
                      <a:cubicBezTo>
                        <a:pt x="152" y="40"/>
                        <a:pt x="152" y="40"/>
                        <a:pt x="152" y="40"/>
                      </a:cubicBezTo>
                      <a:cubicBezTo>
                        <a:pt x="157" y="43"/>
                        <a:pt x="156" y="48"/>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7" name="Freeform 495">
                  <a:extLst>
                    <a:ext uri="{FF2B5EF4-FFF2-40B4-BE49-F238E27FC236}">
                      <a16:creationId xmlns:a16="http://schemas.microsoft.com/office/drawing/2014/main" xmlns="" id="{9B4C42A3-4345-44D5-97E0-76950EC81880}"/>
                    </a:ext>
                  </a:extLst>
                </p:cNvPr>
                <p:cNvSpPr>
                  <a:spLocks/>
                </p:cNvSpPr>
                <p:nvPr/>
              </p:nvSpPr>
              <p:spPr bwMode="auto">
                <a:xfrm>
                  <a:off x="4248518" y="4733921"/>
                  <a:ext cx="167722" cy="96673"/>
                </a:xfrm>
                <a:custGeom>
                  <a:avLst/>
                  <a:gdLst>
                    <a:gd name="T0" fmla="*/ 206 w 213"/>
                    <a:gd name="T1" fmla="*/ 52 h 123"/>
                    <a:gd name="T2" fmla="*/ 90 w 213"/>
                    <a:gd name="T3" fmla="*/ 119 h 123"/>
                    <a:gd name="T4" fmla="*/ 69 w 213"/>
                    <a:gd name="T5" fmla="*/ 120 h 123"/>
                    <a:gd name="T6" fmla="*/ 5 w 213"/>
                    <a:gd name="T7" fmla="*/ 83 h 123"/>
                    <a:gd name="T8" fmla="*/ 7 w 213"/>
                    <a:gd name="T9" fmla="*/ 71 h 123"/>
                    <a:gd name="T10" fmla="*/ 123 w 213"/>
                    <a:gd name="T11" fmla="*/ 4 h 123"/>
                    <a:gd name="T12" fmla="*/ 144 w 213"/>
                    <a:gd name="T13" fmla="*/ 3 h 123"/>
                    <a:gd name="T14" fmla="*/ 207 w 213"/>
                    <a:gd name="T15" fmla="*/ 40 h 123"/>
                    <a:gd name="T16" fmla="*/ 206 w 213"/>
                    <a:gd name="T17" fmla="*/ 5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23">
                      <a:moveTo>
                        <a:pt x="206" y="52"/>
                      </a:moveTo>
                      <a:cubicBezTo>
                        <a:pt x="90" y="119"/>
                        <a:pt x="90" y="119"/>
                        <a:pt x="90" y="119"/>
                      </a:cubicBezTo>
                      <a:cubicBezTo>
                        <a:pt x="84" y="122"/>
                        <a:pt x="74" y="123"/>
                        <a:pt x="69" y="120"/>
                      </a:cubicBezTo>
                      <a:cubicBezTo>
                        <a:pt x="5" y="83"/>
                        <a:pt x="5" y="83"/>
                        <a:pt x="5" y="83"/>
                      </a:cubicBezTo>
                      <a:cubicBezTo>
                        <a:pt x="0" y="80"/>
                        <a:pt x="0" y="74"/>
                        <a:pt x="7" y="71"/>
                      </a:cubicBezTo>
                      <a:cubicBezTo>
                        <a:pt x="123" y="4"/>
                        <a:pt x="123" y="4"/>
                        <a:pt x="123" y="4"/>
                      </a:cubicBezTo>
                      <a:cubicBezTo>
                        <a:pt x="129" y="0"/>
                        <a:pt x="138" y="0"/>
                        <a:pt x="144" y="3"/>
                      </a:cubicBezTo>
                      <a:cubicBezTo>
                        <a:pt x="207" y="40"/>
                        <a:pt x="207" y="40"/>
                        <a:pt x="207" y="40"/>
                      </a:cubicBezTo>
                      <a:cubicBezTo>
                        <a:pt x="213" y="43"/>
                        <a:pt x="212" y="48"/>
                        <a:pt x="206"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8" name="Freeform 496">
                  <a:extLst>
                    <a:ext uri="{FF2B5EF4-FFF2-40B4-BE49-F238E27FC236}">
                      <a16:creationId xmlns:a16="http://schemas.microsoft.com/office/drawing/2014/main" xmlns="" id="{C4D6F7D8-93CC-4FAD-854C-05497D3D0953}"/>
                    </a:ext>
                  </a:extLst>
                </p:cNvPr>
                <p:cNvSpPr>
                  <a:spLocks/>
                </p:cNvSpPr>
                <p:nvPr/>
              </p:nvSpPr>
              <p:spPr bwMode="auto">
                <a:xfrm>
                  <a:off x="4386539" y="4653555"/>
                  <a:ext cx="168305" cy="96673"/>
                </a:xfrm>
                <a:custGeom>
                  <a:avLst/>
                  <a:gdLst>
                    <a:gd name="T0" fmla="*/ 206 w 213"/>
                    <a:gd name="T1" fmla="*/ 52 h 123"/>
                    <a:gd name="T2" fmla="*/ 90 w 213"/>
                    <a:gd name="T3" fmla="*/ 119 h 123"/>
                    <a:gd name="T4" fmla="*/ 69 w 213"/>
                    <a:gd name="T5" fmla="*/ 120 h 123"/>
                    <a:gd name="T6" fmla="*/ 6 w 213"/>
                    <a:gd name="T7" fmla="*/ 84 h 123"/>
                    <a:gd name="T8" fmla="*/ 7 w 213"/>
                    <a:gd name="T9" fmla="*/ 72 h 123"/>
                    <a:gd name="T10" fmla="*/ 123 w 213"/>
                    <a:gd name="T11" fmla="*/ 4 h 123"/>
                    <a:gd name="T12" fmla="*/ 144 w 213"/>
                    <a:gd name="T13" fmla="*/ 4 h 123"/>
                    <a:gd name="T14" fmla="*/ 208 w 213"/>
                    <a:gd name="T15" fmla="*/ 40 h 123"/>
                    <a:gd name="T16" fmla="*/ 206 w 213"/>
                    <a:gd name="T17" fmla="*/ 5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23">
                      <a:moveTo>
                        <a:pt x="206" y="52"/>
                      </a:moveTo>
                      <a:cubicBezTo>
                        <a:pt x="90" y="119"/>
                        <a:pt x="90" y="119"/>
                        <a:pt x="90" y="119"/>
                      </a:cubicBezTo>
                      <a:cubicBezTo>
                        <a:pt x="84" y="123"/>
                        <a:pt x="75" y="123"/>
                        <a:pt x="69" y="120"/>
                      </a:cubicBezTo>
                      <a:cubicBezTo>
                        <a:pt x="6" y="84"/>
                        <a:pt x="6" y="84"/>
                        <a:pt x="6" y="84"/>
                      </a:cubicBezTo>
                      <a:cubicBezTo>
                        <a:pt x="0" y="80"/>
                        <a:pt x="1" y="75"/>
                        <a:pt x="7" y="72"/>
                      </a:cubicBezTo>
                      <a:cubicBezTo>
                        <a:pt x="123" y="4"/>
                        <a:pt x="123" y="4"/>
                        <a:pt x="123" y="4"/>
                      </a:cubicBezTo>
                      <a:cubicBezTo>
                        <a:pt x="129" y="1"/>
                        <a:pt x="139" y="0"/>
                        <a:pt x="144" y="4"/>
                      </a:cubicBezTo>
                      <a:cubicBezTo>
                        <a:pt x="208" y="40"/>
                        <a:pt x="208" y="40"/>
                        <a:pt x="208" y="40"/>
                      </a:cubicBezTo>
                      <a:cubicBezTo>
                        <a:pt x="213" y="43"/>
                        <a:pt x="212" y="49"/>
                        <a:pt x="206"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9" name="Freeform 497">
                  <a:extLst>
                    <a:ext uri="{FF2B5EF4-FFF2-40B4-BE49-F238E27FC236}">
                      <a16:creationId xmlns:a16="http://schemas.microsoft.com/office/drawing/2014/main" xmlns="" id="{A6C72895-D3D5-4422-973B-5D79544BD5F9}"/>
                    </a:ext>
                  </a:extLst>
                </p:cNvPr>
                <p:cNvSpPr>
                  <a:spLocks/>
                </p:cNvSpPr>
                <p:nvPr/>
              </p:nvSpPr>
              <p:spPr bwMode="auto">
                <a:xfrm>
                  <a:off x="5081887" y="4253467"/>
                  <a:ext cx="168305" cy="96673"/>
                </a:xfrm>
                <a:custGeom>
                  <a:avLst/>
                  <a:gdLst>
                    <a:gd name="T0" fmla="*/ 207 w 213"/>
                    <a:gd name="T1" fmla="*/ 52 h 123"/>
                    <a:gd name="T2" fmla="*/ 90 w 213"/>
                    <a:gd name="T3" fmla="*/ 119 h 123"/>
                    <a:gd name="T4" fmla="*/ 69 w 213"/>
                    <a:gd name="T5" fmla="*/ 120 h 123"/>
                    <a:gd name="T6" fmla="*/ 6 w 213"/>
                    <a:gd name="T7" fmla="*/ 83 h 123"/>
                    <a:gd name="T8" fmla="*/ 7 w 213"/>
                    <a:gd name="T9" fmla="*/ 71 h 123"/>
                    <a:gd name="T10" fmla="*/ 123 w 213"/>
                    <a:gd name="T11" fmla="*/ 4 h 123"/>
                    <a:gd name="T12" fmla="*/ 144 w 213"/>
                    <a:gd name="T13" fmla="*/ 3 h 123"/>
                    <a:gd name="T14" fmla="*/ 208 w 213"/>
                    <a:gd name="T15" fmla="*/ 40 h 123"/>
                    <a:gd name="T16" fmla="*/ 207 w 213"/>
                    <a:gd name="T17" fmla="*/ 5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23">
                      <a:moveTo>
                        <a:pt x="207" y="52"/>
                      </a:moveTo>
                      <a:cubicBezTo>
                        <a:pt x="90" y="119"/>
                        <a:pt x="90" y="119"/>
                        <a:pt x="90" y="119"/>
                      </a:cubicBezTo>
                      <a:cubicBezTo>
                        <a:pt x="84" y="122"/>
                        <a:pt x="75" y="123"/>
                        <a:pt x="69" y="120"/>
                      </a:cubicBezTo>
                      <a:cubicBezTo>
                        <a:pt x="6" y="83"/>
                        <a:pt x="6" y="83"/>
                        <a:pt x="6" y="83"/>
                      </a:cubicBezTo>
                      <a:cubicBezTo>
                        <a:pt x="0" y="80"/>
                        <a:pt x="1" y="74"/>
                        <a:pt x="7" y="71"/>
                      </a:cubicBezTo>
                      <a:cubicBezTo>
                        <a:pt x="123" y="4"/>
                        <a:pt x="123" y="4"/>
                        <a:pt x="123" y="4"/>
                      </a:cubicBezTo>
                      <a:cubicBezTo>
                        <a:pt x="130" y="0"/>
                        <a:pt x="139" y="0"/>
                        <a:pt x="144" y="3"/>
                      </a:cubicBezTo>
                      <a:cubicBezTo>
                        <a:pt x="208" y="40"/>
                        <a:pt x="208" y="40"/>
                        <a:pt x="208" y="40"/>
                      </a:cubicBezTo>
                      <a:cubicBezTo>
                        <a:pt x="213" y="43"/>
                        <a:pt x="213" y="48"/>
                        <a:pt x="207"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0" name="Freeform 498">
                  <a:extLst>
                    <a:ext uri="{FF2B5EF4-FFF2-40B4-BE49-F238E27FC236}">
                      <a16:creationId xmlns:a16="http://schemas.microsoft.com/office/drawing/2014/main" xmlns="" id="{DB2D0A83-3C25-41B4-9AEE-192276E0D8F4}"/>
                    </a:ext>
                  </a:extLst>
                </p:cNvPr>
                <p:cNvSpPr>
                  <a:spLocks/>
                </p:cNvSpPr>
                <p:nvPr/>
              </p:nvSpPr>
              <p:spPr bwMode="auto">
                <a:xfrm>
                  <a:off x="5220491" y="4173100"/>
                  <a:ext cx="168305" cy="96673"/>
                </a:xfrm>
                <a:custGeom>
                  <a:avLst/>
                  <a:gdLst>
                    <a:gd name="T0" fmla="*/ 206 w 213"/>
                    <a:gd name="T1" fmla="*/ 52 h 123"/>
                    <a:gd name="T2" fmla="*/ 90 w 213"/>
                    <a:gd name="T3" fmla="*/ 119 h 123"/>
                    <a:gd name="T4" fmla="*/ 69 w 213"/>
                    <a:gd name="T5" fmla="*/ 120 h 123"/>
                    <a:gd name="T6" fmla="*/ 5 w 213"/>
                    <a:gd name="T7" fmla="*/ 84 h 123"/>
                    <a:gd name="T8" fmla="*/ 7 w 213"/>
                    <a:gd name="T9" fmla="*/ 71 h 123"/>
                    <a:gd name="T10" fmla="*/ 123 w 213"/>
                    <a:gd name="T11" fmla="*/ 4 h 123"/>
                    <a:gd name="T12" fmla="*/ 144 w 213"/>
                    <a:gd name="T13" fmla="*/ 4 h 123"/>
                    <a:gd name="T14" fmla="*/ 207 w 213"/>
                    <a:gd name="T15" fmla="*/ 40 h 123"/>
                    <a:gd name="T16" fmla="*/ 206 w 213"/>
                    <a:gd name="T17" fmla="*/ 5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23">
                      <a:moveTo>
                        <a:pt x="206" y="52"/>
                      </a:moveTo>
                      <a:cubicBezTo>
                        <a:pt x="90" y="119"/>
                        <a:pt x="90" y="119"/>
                        <a:pt x="90" y="119"/>
                      </a:cubicBezTo>
                      <a:cubicBezTo>
                        <a:pt x="84" y="123"/>
                        <a:pt x="74" y="123"/>
                        <a:pt x="69" y="120"/>
                      </a:cubicBezTo>
                      <a:cubicBezTo>
                        <a:pt x="5" y="84"/>
                        <a:pt x="5" y="84"/>
                        <a:pt x="5" y="84"/>
                      </a:cubicBezTo>
                      <a:cubicBezTo>
                        <a:pt x="0" y="80"/>
                        <a:pt x="1" y="75"/>
                        <a:pt x="7" y="71"/>
                      </a:cubicBezTo>
                      <a:cubicBezTo>
                        <a:pt x="123" y="4"/>
                        <a:pt x="123" y="4"/>
                        <a:pt x="123" y="4"/>
                      </a:cubicBezTo>
                      <a:cubicBezTo>
                        <a:pt x="129" y="1"/>
                        <a:pt x="138" y="0"/>
                        <a:pt x="144" y="4"/>
                      </a:cubicBezTo>
                      <a:cubicBezTo>
                        <a:pt x="207" y="40"/>
                        <a:pt x="207" y="40"/>
                        <a:pt x="207" y="40"/>
                      </a:cubicBezTo>
                      <a:cubicBezTo>
                        <a:pt x="213" y="43"/>
                        <a:pt x="212" y="49"/>
                        <a:pt x="206"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1" name="Freeform 499">
                  <a:extLst>
                    <a:ext uri="{FF2B5EF4-FFF2-40B4-BE49-F238E27FC236}">
                      <a16:creationId xmlns:a16="http://schemas.microsoft.com/office/drawing/2014/main" xmlns="" id="{C8810684-0EBD-4A30-8917-A856F220A433}"/>
                    </a:ext>
                  </a:extLst>
                </p:cNvPr>
                <p:cNvSpPr>
                  <a:spLocks/>
                </p:cNvSpPr>
                <p:nvPr/>
              </p:nvSpPr>
              <p:spPr bwMode="auto">
                <a:xfrm>
                  <a:off x="3968398" y="4403718"/>
                  <a:ext cx="124627" cy="71632"/>
                </a:xfrm>
                <a:custGeom>
                  <a:avLst/>
                  <a:gdLst>
                    <a:gd name="T0" fmla="*/ 151 w 158"/>
                    <a:gd name="T1" fmla="*/ 52 h 91"/>
                    <a:gd name="T2" fmla="*/ 90 w 158"/>
                    <a:gd name="T3" fmla="*/ 87 h 91"/>
                    <a:gd name="T4" fmla="*/ 69 w 158"/>
                    <a:gd name="T5" fmla="*/ 88 h 91"/>
                    <a:gd name="T6" fmla="*/ 6 w 158"/>
                    <a:gd name="T7" fmla="*/ 51 h 91"/>
                    <a:gd name="T8" fmla="*/ 7 w 158"/>
                    <a:gd name="T9" fmla="*/ 39 h 91"/>
                    <a:gd name="T10" fmla="*/ 68 w 158"/>
                    <a:gd name="T11" fmla="*/ 4 h 91"/>
                    <a:gd name="T12" fmla="*/ 89 w 158"/>
                    <a:gd name="T13" fmla="*/ 3 h 91"/>
                    <a:gd name="T14" fmla="*/ 152 w 158"/>
                    <a:gd name="T15" fmla="*/ 40 h 91"/>
                    <a:gd name="T16" fmla="*/ 151 w 158"/>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91">
                      <a:moveTo>
                        <a:pt x="151" y="52"/>
                      </a:moveTo>
                      <a:cubicBezTo>
                        <a:pt x="90" y="87"/>
                        <a:pt x="90" y="87"/>
                        <a:pt x="90" y="87"/>
                      </a:cubicBezTo>
                      <a:cubicBezTo>
                        <a:pt x="84" y="91"/>
                        <a:pt x="75" y="91"/>
                        <a:pt x="69" y="88"/>
                      </a:cubicBezTo>
                      <a:cubicBezTo>
                        <a:pt x="6" y="51"/>
                        <a:pt x="6" y="51"/>
                        <a:pt x="6" y="51"/>
                      </a:cubicBezTo>
                      <a:cubicBezTo>
                        <a:pt x="0" y="48"/>
                        <a:pt x="1" y="43"/>
                        <a:pt x="7" y="39"/>
                      </a:cubicBezTo>
                      <a:cubicBezTo>
                        <a:pt x="68" y="4"/>
                        <a:pt x="68" y="4"/>
                        <a:pt x="68" y="4"/>
                      </a:cubicBezTo>
                      <a:cubicBezTo>
                        <a:pt x="74" y="0"/>
                        <a:pt x="83" y="0"/>
                        <a:pt x="89" y="3"/>
                      </a:cubicBezTo>
                      <a:cubicBezTo>
                        <a:pt x="152" y="40"/>
                        <a:pt x="152" y="40"/>
                        <a:pt x="152" y="40"/>
                      </a:cubicBezTo>
                      <a:cubicBezTo>
                        <a:pt x="158" y="43"/>
                        <a:pt x="157" y="48"/>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2" name="Freeform 500">
                  <a:extLst>
                    <a:ext uri="{FF2B5EF4-FFF2-40B4-BE49-F238E27FC236}">
                      <a16:creationId xmlns:a16="http://schemas.microsoft.com/office/drawing/2014/main" xmlns="" id="{073BACBB-617D-4D7E-B4F8-61A844C8FF35}"/>
                    </a:ext>
                  </a:extLst>
                </p:cNvPr>
                <p:cNvSpPr>
                  <a:spLocks/>
                </p:cNvSpPr>
                <p:nvPr/>
              </p:nvSpPr>
              <p:spPr bwMode="auto">
                <a:xfrm>
                  <a:off x="3893273" y="3804461"/>
                  <a:ext cx="1425057" cy="821140"/>
                </a:xfrm>
                <a:custGeom>
                  <a:avLst/>
                  <a:gdLst>
                    <a:gd name="T0" fmla="*/ 1799 w 1806"/>
                    <a:gd name="T1" fmla="*/ 52 h 1043"/>
                    <a:gd name="T2" fmla="*/ 90 w 1806"/>
                    <a:gd name="T3" fmla="*/ 1039 h 1043"/>
                    <a:gd name="T4" fmla="*/ 69 w 1806"/>
                    <a:gd name="T5" fmla="*/ 1040 h 1043"/>
                    <a:gd name="T6" fmla="*/ 5 w 1806"/>
                    <a:gd name="T7" fmla="*/ 1003 h 1043"/>
                    <a:gd name="T8" fmla="*/ 7 w 1806"/>
                    <a:gd name="T9" fmla="*/ 991 h 1043"/>
                    <a:gd name="T10" fmla="*/ 1716 w 1806"/>
                    <a:gd name="T11" fmla="*/ 4 h 1043"/>
                    <a:gd name="T12" fmla="*/ 1737 w 1806"/>
                    <a:gd name="T13" fmla="*/ 3 h 1043"/>
                    <a:gd name="T14" fmla="*/ 1801 w 1806"/>
                    <a:gd name="T15" fmla="*/ 40 h 1043"/>
                    <a:gd name="T16" fmla="*/ 1799 w 1806"/>
                    <a:gd name="T17" fmla="*/ 52 h 1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6" h="1043">
                      <a:moveTo>
                        <a:pt x="1799" y="52"/>
                      </a:moveTo>
                      <a:cubicBezTo>
                        <a:pt x="90" y="1039"/>
                        <a:pt x="90" y="1039"/>
                        <a:pt x="90" y="1039"/>
                      </a:cubicBezTo>
                      <a:cubicBezTo>
                        <a:pt x="84" y="1043"/>
                        <a:pt x="74" y="1043"/>
                        <a:pt x="69" y="1040"/>
                      </a:cubicBezTo>
                      <a:cubicBezTo>
                        <a:pt x="5" y="1003"/>
                        <a:pt x="5" y="1003"/>
                        <a:pt x="5" y="1003"/>
                      </a:cubicBezTo>
                      <a:cubicBezTo>
                        <a:pt x="0" y="1000"/>
                        <a:pt x="1" y="995"/>
                        <a:pt x="7" y="991"/>
                      </a:cubicBezTo>
                      <a:cubicBezTo>
                        <a:pt x="1716" y="4"/>
                        <a:pt x="1716" y="4"/>
                        <a:pt x="1716" y="4"/>
                      </a:cubicBezTo>
                      <a:cubicBezTo>
                        <a:pt x="1723" y="1"/>
                        <a:pt x="1732" y="0"/>
                        <a:pt x="1737" y="3"/>
                      </a:cubicBezTo>
                      <a:cubicBezTo>
                        <a:pt x="1801" y="40"/>
                        <a:pt x="1801" y="40"/>
                        <a:pt x="1801" y="40"/>
                      </a:cubicBezTo>
                      <a:cubicBezTo>
                        <a:pt x="1806" y="43"/>
                        <a:pt x="1806" y="48"/>
                        <a:pt x="1799"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3" name="Freeform 501">
                  <a:extLst>
                    <a:ext uri="{FF2B5EF4-FFF2-40B4-BE49-F238E27FC236}">
                      <a16:creationId xmlns:a16="http://schemas.microsoft.com/office/drawing/2014/main" xmlns="" id="{B8FEDCE2-12DB-4D28-98C3-12AD74499802}"/>
                    </a:ext>
                  </a:extLst>
                </p:cNvPr>
                <p:cNvSpPr>
                  <a:spLocks/>
                </p:cNvSpPr>
                <p:nvPr/>
              </p:nvSpPr>
              <p:spPr bwMode="auto">
                <a:xfrm>
                  <a:off x="3982958" y="3856874"/>
                  <a:ext cx="1426221" cy="821140"/>
                </a:xfrm>
                <a:custGeom>
                  <a:avLst/>
                  <a:gdLst>
                    <a:gd name="T0" fmla="*/ 1800 w 1807"/>
                    <a:gd name="T1" fmla="*/ 52 h 1043"/>
                    <a:gd name="T2" fmla="*/ 90 w 1807"/>
                    <a:gd name="T3" fmla="*/ 1039 h 1043"/>
                    <a:gd name="T4" fmla="*/ 69 w 1807"/>
                    <a:gd name="T5" fmla="*/ 1040 h 1043"/>
                    <a:gd name="T6" fmla="*/ 6 w 1807"/>
                    <a:gd name="T7" fmla="*/ 1003 h 1043"/>
                    <a:gd name="T8" fmla="*/ 7 w 1807"/>
                    <a:gd name="T9" fmla="*/ 991 h 1043"/>
                    <a:gd name="T10" fmla="*/ 1717 w 1807"/>
                    <a:gd name="T11" fmla="*/ 4 h 1043"/>
                    <a:gd name="T12" fmla="*/ 1737 w 1807"/>
                    <a:gd name="T13" fmla="*/ 3 h 1043"/>
                    <a:gd name="T14" fmla="*/ 1801 w 1807"/>
                    <a:gd name="T15" fmla="*/ 40 h 1043"/>
                    <a:gd name="T16" fmla="*/ 1800 w 1807"/>
                    <a:gd name="T17" fmla="*/ 52 h 1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7" h="1043">
                      <a:moveTo>
                        <a:pt x="1800" y="52"/>
                      </a:moveTo>
                      <a:cubicBezTo>
                        <a:pt x="90" y="1039"/>
                        <a:pt x="90" y="1039"/>
                        <a:pt x="90" y="1039"/>
                      </a:cubicBezTo>
                      <a:cubicBezTo>
                        <a:pt x="84" y="1043"/>
                        <a:pt x="75" y="1043"/>
                        <a:pt x="69" y="1040"/>
                      </a:cubicBezTo>
                      <a:cubicBezTo>
                        <a:pt x="6" y="1003"/>
                        <a:pt x="6" y="1003"/>
                        <a:pt x="6" y="1003"/>
                      </a:cubicBezTo>
                      <a:cubicBezTo>
                        <a:pt x="0" y="1000"/>
                        <a:pt x="1" y="995"/>
                        <a:pt x="7" y="991"/>
                      </a:cubicBezTo>
                      <a:cubicBezTo>
                        <a:pt x="1717" y="4"/>
                        <a:pt x="1717" y="4"/>
                        <a:pt x="1717" y="4"/>
                      </a:cubicBezTo>
                      <a:cubicBezTo>
                        <a:pt x="1723" y="0"/>
                        <a:pt x="1732" y="0"/>
                        <a:pt x="1737" y="3"/>
                      </a:cubicBezTo>
                      <a:cubicBezTo>
                        <a:pt x="1801" y="40"/>
                        <a:pt x="1801" y="40"/>
                        <a:pt x="1801" y="40"/>
                      </a:cubicBezTo>
                      <a:cubicBezTo>
                        <a:pt x="1807" y="43"/>
                        <a:pt x="1806" y="48"/>
                        <a:pt x="180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4" name="Freeform 502">
                  <a:extLst>
                    <a:ext uri="{FF2B5EF4-FFF2-40B4-BE49-F238E27FC236}">
                      <a16:creationId xmlns:a16="http://schemas.microsoft.com/office/drawing/2014/main" xmlns="" id="{6CB3D29E-9841-4C94-B390-16DD7A750799}"/>
                    </a:ext>
                  </a:extLst>
                </p:cNvPr>
                <p:cNvSpPr>
                  <a:spLocks/>
                </p:cNvSpPr>
                <p:nvPr/>
              </p:nvSpPr>
              <p:spPr bwMode="auto">
                <a:xfrm>
                  <a:off x="4073225" y="3908705"/>
                  <a:ext cx="1426221" cy="821140"/>
                </a:xfrm>
                <a:custGeom>
                  <a:avLst/>
                  <a:gdLst>
                    <a:gd name="T0" fmla="*/ 1800 w 1807"/>
                    <a:gd name="T1" fmla="*/ 52 h 1043"/>
                    <a:gd name="T2" fmla="*/ 90 w 1807"/>
                    <a:gd name="T3" fmla="*/ 1039 h 1043"/>
                    <a:gd name="T4" fmla="*/ 69 w 1807"/>
                    <a:gd name="T5" fmla="*/ 1040 h 1043"/>
                    <a:gd name="T6" fmla="*/ 6 w 1807"/>
                    <a:gd name="T7" fmla="*/ 1003 h 1043"/>
                    <a:gd name="T8" fmla="*/ 7 w 1807"/>
                    <a:gd name="T9" fmla="*/ 991 h 1043"/>
                    <a:gd name="T10" fmla="*/ 1717 w 1807"/>
                    <a:gd name="T11" fmla="*/ 4 h 1043"/>
                    <a:gd name="T12" fmla="*/ 1738 w 1807"/>
                    <a:gd name="T13" fmla="*/ 3 h 1043"/>
                    <a:gd name="T14" fmla="*/ 1801 w 1807"/>
                    <a:gd name="T15" fmla="*/ 40 h 1043"/>
                    <a:gd name="T16" fmla="*/ 1800 w 1807"/>
                    <a:gd name="T17" fmla="*/ 52 h 1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7" h="1043">
                      <a:moveTo>
                        <a:pt x="1800" y="52"/>
                      </a:moveTo>
                      <a:cubicBezTo>
                        <a:pt x="90" y="1039"/>
                        <a:pt x="90" y="1039"/>
                        <a:pt x="90" y="1039"/>
                      </a:cubicBezTo>
                      <a:cubicBezTo>
                        <a:pt x="84" y="1043"/>
                        <a:pt x="75" y="1043"/>
                        <a:pt x="69" y="1040"/>
                      </a:cubicBezTo>
                      <a:cubicBezTo>
                        <a:pt x="6" y="1003"/>
                        <a:pt x="6" y="1003"/>
                        <a:pt x="6" y="1003"/>
                      </a:cubicBezTo>
                      <a:cubicBezTo>
                        <a:pt x="0" y="1000"/>
                        <a:pt x="1" y="995"/>
                        <a:pt x="7" y="991"/>
                      </a:cubicBezTo>
                      <a:cubicBezTo>
                        <a:pt x="1717" y="4"/>
                        <a:pt x="1717" y="4"/>
                        <a:pt x="1717" y="4"/>
                      </a:cubicBezTo>
                      <a:cubicBezTo>
                        <a:pt x="1723" y="0"/>
                        <a:pt x="1732" y="0"/>
                        <a:pt x="1738" y="3"/>
                      </a:cubicBezTo>
                      <a:cubicBezTo>
                        <a:pt x="1801" y="40"/>
                        <a:pt x="1801" y="40"/>
                        <a:pt x="1801" y="40"/>
                      </a:cubicBezTo>
                      <a:cubicBezTo>
                        <a:pt x="1807" y="43"/>
                        <a:pt x="1806" y="48"/>
                        <a:pt x="180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5" name="Freeform 503">
                  <a:extLst>
                    <a:ext uri="{FF2B5EF4-FFF2-40B4-BE49-F238E27FC236}">
                      <a16:creationId xmlns:a16="http://schemas.microsoft.com/office/drawing/2014/main" xmlns="" id="{A1F00F64-BD5E-4A5F-BEF6-616CAF48020B}"/>
                    </a:ext>
                  </a:extLst>
                </p:cNvPr>
                <p:cNvSpPr>
                  <a:spLocks/>
                </p:cNvSpPr>
                <p:nvPr/>
              </p:nvSpPr>
              <p:spPr bwMode="auto">
                <a:xfrm>
                  <a:off x="4164074" y="4070603"/>
                  <a:ext cx="1233457" cy="711073"/>
                </a:xfrm>
                <a:custGeom>
                  <a:avLst/>
                  <a:gdLst>
                    <a:gd name="T0" fmla="*/ 1556 w 1563"/>
                    <a:gd name="T1" fmla="*/ 52 h 903"/>
                    <a:gd name="T2" fmla="*/ 90 w 1563"/>
                    <a:gd name="T3" fmla="*/ 899 h 903"/>
                    <a:gd name="T4" fmla="*/ 69 w 1563"/>
                    <a:gd name="T5" fmla="*/ 900 h 903"/>
                    <a:gd name="T6" fmla="*/ 5 w 1563"/>
                    <a:gd name="T7" fmla="*/ 863 h 903"/>
                    <a:gd name="T8" fmla="*/ 7 w 1563"/>
                    <a:gd name="T9" fmla="*/ 851 h 903"/>
                    <a:gd name="T10" fmla="*/ 1473 w 1563"/>
                    <a:gd name="T11" fmla="*/ 4 h 903"/>
                    <a:gd name="T12" fmla="*/ 1494 w 1563"/>
                    <a:gd name="T13" fmla="*/ 3 h 903"/>
                    <a:gd name="T14" fmla="*/ 1558 w 1563"/>
                    <a:gd name="T15" fmla="*/ 40 h 903"/>
                    <a:gd name="T16" fmla="*/ 1556 w 1563"/>
                    <a:gd name="T17" fmla="*/ 52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63" h="903">
                      <a:moveTo>
                        <a:pt x="1556" y="52"/>
                      </a:moveTo>
                      <a:cubicBezTo>
                        <a:pt x="90" y="899"/>
                        <a:pt x="90" y="899"/>
                        <a:pt x="90" y="899"/>
                      </a:cubicBezTo>
                      <a:cubicBezTo>
                        <a:pt x="83" y="903"/>
                        <a:pt x="74" y="903"/>
                        <a:pt x="69" y="900"/>
                      </a:cubicBezTo>
                      <a:cubicBezTo>
                        <a:pt x="5" y="863"/>
                        <a:pt x="5" y="863"/>
                        <a:pt x="5" y="863"/>
                      </a:cubicBezTo>
                      <a:cubicBezTo>
                        <a:pt x="0" y="860"/>
                        <a:pt x="0" y="855"/>
                        <a:pt x="7" y="851"/>
                      </a:cubicBezTo>
                      <a:cubicBezTo>
                        <a:pt x="1473" y="4"/>
                        <a:pt x="1473" y="4"/>
                        <a:pt x="1473" y="4"/>
                      </a:cubicBezTo>
                      <a:cubicBezTo>
                        <a:pt x="1479" y="1"/>
                        <a:pt x="1489" y="0"/>
                        <a:pt x="1494" y="3"/>
                      </a:cubicBezTo>
                      <a:cubicBezTo>
                        <a:pt x="1558" y="40"/>
                        <a:pt x="1558" y="40"/>
                        <a:pt x="1558" y="40"/>
                      </a:cubicBezTo>
                      <a:cubicBezTo>
                        <a:pt x="1563" y="43"/>
                        <a:pt x="1562" y="49"/>
                        <a:pt x="1556"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6" name="Freeform 504">
                  <a:extLst>
                    <a:ext uri="{FF2B5EF4-FFF2-40B4-BE49-F238E27FC236}">
                      <a16:creationId xmlns:a16="http://schemas.microsoft.com/office/drawing/2014/main" xmlns="" id="{02C41051-B4D8-4011-9187-93AF6EB45D88}"/>
                    </a:ext>
                  </a:extLst>
                </p:cNvPr>
                <p:cNvSpPr>
                  <a:spLocks/>
                </p:cNvSpPr>
                <p:nvPr/>
              </p:nvSpPr>
              <p:spPr bwMode="auto">
                <a:xfrm>
                  <a:off x="4058083" y="4351887"/>
                  <a:ext cx="124627" cy="71632"/>
                </a:xfrm>
                <a:custGeom>
                  <a:avLst/>
                  <a:gdLst>
                    <a:gd name="T0" fmla="*/ 151 w 158"/>
                    <a:gd name="T1" fmla="*/ 52 h 91"/>
                    <a:gd name="T2" fmla="*/ 90 w 158"/>
                    <a:gd name="T3" fmla="*/ 87 h 91"/>
                    <a:gd name="T4" fmla="*/ 69 w 158"/>
                    <a:gd name="T5" fmla="*/ 88 h 91"/>
                    <a:gd name="T6" fmla="*/ 5 w 158"/>
                    <a:gd name="T7" fmla="*/ 51 h 91"/>
                    <a:gd name="T8" fmla="*/ 7 w 158"/>
                    <a:gd name="T9" fmla="*/ 39 h 91"/>
                    <a:gd name="T10" fmla="*/ 68 w 158"/>
                    <a:gd name="T11" fmla="*/ 4 h 91"/>
                    <a:gd name="T12" fmla="*/ 88 w 158"/>
                    <a:gd name="T13" fmla="*/ 3 h 91"/>
                    <a:gd name="T14" fmla="*/ 152 w 158"/>
                    <a:gd name="T15" fmla="*/ 40 h 91"/>
                    <a:gd name="T16" fmla="*/ 151 w 158"/>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91">
                      <a:moveTo>
                        <a:pt x="151" y="52"/>
                      </a:moveTo>
                      <a:cubicBezTo>
                        <a:pt x="90" y="87"/>
                        <a:pt x="90" y="87"/>
                        <a:pt x="90" y="87"/>
                      </a:cubicBezTo>
                      <a:cubicBezTo>
                        <a:pt x="84" y="91"/>
                        <a:pt x="74" y="91"/>
                        <a:pt x="69" y="88"/>
                      </a:cubicBezTo>
                      <a:cubicBezTo>
                        <a:pt x="5" y="51"/>
                        <a:pt x="5" y="51"/>
                        <a:pt x="5" y="51"/>
                      </a:cubicBezTo>
                      <a:cubicBezTo>
                        <a:pt x="0" y="48"/>
                        <a:pt x="1" y="43"/>
                        <a:pt x="7" y="39"/>
                      </a:cubicBezTo>
                      <a:cubicBezTo>
                        <a:pt x="68" y="4"/>
                        <a:pt x="68" y="4"/>
                        <a:pt x="68" y="4"/>
                      </a:cubicBezTo>
                      <a:cubicBezTo>
                        <a:pt x="74" y="1"/>
                        <a:pt x="83" y="0"/>
                        <a:pt x="88" y="3"/>
                      </a:cubicBezTo>
                      <a:cubicBezTo>
                        <a:pt x="152" y="40"/>
                        <a:pt x="152" y="40"/>
                        <a:pt x="152" y="40"/>
                      </a:cubicBezTo>
                      <a:cubicBezTo>
                        <a:pt x="158" y="43"/>
                        <a:pt x="157" y="49"/>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7" name="Freeform 505">
                  <a:extLst>
                    <a:ext uri="{FF2B5EF4-FFF2-40B4-BE49-F238E27FC236}">
                      <a16:creationId xmlns:a16="http://schemas.microsoft.com/office/drawing/2014/main" xmlns="" id="{17007AB9-2B5D-4837-B311-6C7A9D027BA2}"/>
                    </a:ext>
                  </a:extLst>
                </p:cNvPr>
                <p:cNvSpPr>
                  <a:spLocks/>
                </p:cNvSpPr>
                <p:nvPr/>
              </p:nvSpPr>
              <p:spPr bwMode="auto">
                <a:xfrm>
                  <a:off x="4148350" y="4300639"/>
                  <a:ext cx="123462" cy="71632"/>
                </a:xfrm>
                <a:custGeom>
                  <a:avLst/>
                  <a:gdLst>
                    <a:gd name="T0" fmla="*/ 151 w 157"/>
                    <a:gd name="T1" fmla="*/ 51 h 91"/>
                    <a:gd name="T2" fmla="*/ 90 w 157"/>
                    <a:gd name="T3" fmla="*/ 87 h 91"/>
                    <a:gd name="T4" fmla="*/ 69 w 157"/>
                    <a:gd name="T5" fmla="*/ 87 h 91"/>
                    <a:gd name="T6" fmla="*/ 5 w 157"/>
                    <a:gd name="T7" fmla="*/ 51 h 91"/>
                    <a:gd name="T8" fmla="*/ 7 w 157"/>
                    <a:gd name="T9" fmla="*/ 39 h 91"/>
                    <a:gd name="T10" fmla="*/ 67 w 157"/>
                    <a:gd name="T11" fmla="*/ 4 h 91"/>
                    <a:gd name="T12" fmla="*/ 88 w 157"/>
                    <a:gd name="T13" fmla="*/ 3 h 91"/>
                    <a:gd name="T14" fmla="*/ 152 w 157"/>
                    <a:gd name="T15" fmla="*/ 39 h 91"/>
                    <a:gd name="T16" fmla="*/ 151 w 157"/>
                    <a:gd name="T17" fmla="*/ 5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1" y="51"/>
                      </a:moveTo>
                      <a:cubicBezTo>
                        <a:pt x="90" y="87"/>
                        <a:pt x="90" y="87"/>
                        <a:pt x="90" y="87"/>
                      </a:cubicBezTo>
                      <a:cubicBezTo>
                        <a:pt x="84" y="90"/>
                        <a:pt x="74" y="91"/>
                        <a:pt x="69" y="87"/>
                      </a:cubicBezTo>
                      <a:cubicBezTo>
                        <a:pt x="5" y="51"/>
                        <a:pt x="5" y="51"/>
                        <a:pt x="5" y="51"/>
                      </a:cubicBezTo>
                      <a:cubicBezTo>
                        <a:pt x="0" y="48"/>
                        <a:pt x="1" y="42"/>
                        <a:pt x="7" y="39"/>
                      </a:cubicBezTo>
                      <a:cubicBezTo>
                        <a:pt x="67" y="4"/>
                        <a:pt x="67" y="4"/>
                        <a:pt x="67" y="4"/>
                      </a:cubicBezTo>
                      <a:cubicBezTo>
                        <a:pt x="74" y="0"/>
                        <a:pt x="83" y="0"/>
                        <a:pt x="88" y="3"/>
                      </a:cubicBezTo>
                      <a:cubicBezTo>
                        <a:pt x="152" y="39"/>
                        <a:pt x="152" y="39"/>
                        <a:pt x="152" y="39"/>
                      </a:cubicBezTo>
                      <a:cubicBezTo>
                        <a:pt x="157" y="43"/>
                        <a:pt x="157" y="48"/>
                        <a:pt x="151"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8" name="Freeform 506">
                  <a:extLst>
                    <a:ext uri="{FF2B5EF4-FFF2-40B4-BE49-F238E27FC236}">
                      <a16:creationId xmlns:a16="http://schemas.microsoft.com/office/drawing/2014/main" xmlns="" id="{12871BE0-D461-4542-BBF3-54986436370F}"/>
                    </a:ext>
                  </a:extLst>
                </p:cNvPr>
                <p:cNvSpPr>
                  <a:spLocks/>
                </p:cNvSpPr>
                <p:nvPr/>
              </p:nvSpPr>
              <p:spPr bwMode="auto">
                <a:xfrm>
                  <a:off x="4238035" y="4248808"/>
                  <a:ext cx="124045" cy="71632"/>
                </a:xfrm>
                <a:custGeom>
                  <a:avLst/>
                  <a:gdLst>
                    <a:gd name="T0" fmla="*/ 150 w 157"/>
                    <a:gd name="T1" fmla="*/ 52 h 91"/>
                    <a:gd name="T2" fmla="*/ 90 w 157"/>
                    <a:gd name="T3" fmla="*/ 87 h 91"/>
                    <a:gd name="T4" fmla="*/ 69 w 157"/>
                    <a:gd name="T5" fmla="*/ 88 h 91"/>
                    <a:gd name="T6" fmla="*/ 5 w 157"/>
                    <a:gd name="T7" fmla="*/ 51 h 91"/>
                    <a:gd name="T8" fmla="*/ 7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90" y="87"/>
                        <a:pt x="90" y="87"/>
                        <a:pt x="90" y="87"/>
                      </a:cubicBezTo>
                      <a:cubicBezTo>
                        <a:pt x="83" y="90"/>
                        <a:pt x="74" y="91"/>
                        <a:pt x="69" y="88"/>
                      </a:cubicBezTo>
                      <a:cubicBezTo>
                        <a:pt x="5" y="51"/>
                        <a:pt x="5" y="51"/>
                        <a:pt x="5" y="51"/>
                      </a:cubicBezTo>
                      <a:cubicBezTo>
                        <a:pt x="0" y="48"/>
                        <a:pt x="0" y="42"/>
                        <a:pt x="7" y="39"/>
                      </a:cubicBezTo>
                      <a:cubicBezTo>
                        <a:pt x="67" y="4"/>
                        <a:pt x="67" y="4"/>
                        <a:pt x="67" y="4"/>
                      </a:cubicBezTo>
                      <a:cubicBezTo>
                        <a:pt x="73" y="0"/>
                        <a:pt x="83" y="0"/>
                        <a:pt x="88" y="3"/>
                      </a:cubicBezTo>
                      <a:cubicBezTo>
                        <a:pt x="152" y="40"/>
                        <a:pt x="152" y="40"/>
                        <a:pt x="152" y="40"/>
                      </a:cubicBezTo>
                      <a:cubicBezTo>
                        <a:pt x="157" y="43"/>
                        <a:pt x="157" y="48"/>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9" name="Freeform 507">
                  <a:extLst>
                    <a:ext uri="{FF2B5EF4-FFF2-40B4-BE49-F238E27FC236}">
                      <a16:creationId xmlns:a16="http://schemas.microsoft.com/office/drawing/2014/main" xmlns="" id="{326D210F-B649-464D-87E5-92204122F5B2}"/>
                    </a:ext>
                  </a:extLst>
                </p:cNvPr>
                <p:cNvSpPr>
                  <a:spLocks/>
                </p:cNvSpPr>
                <p:nvPr/>
              </p:nvSpPr>
              <p:spPr bwMode="auto">
                <a:xfrm>
                  <a:off x="4444776" y="4128840"/>
                  <a:ext cx="124045" cy="71632"/>
                </a:xfrm>
                <a:custGeom>
                  <a:avLst/>
                  <a:gdLst>
                    <a:gd name="T0" fmla="*/ 151 w 157"/>
                    <a:gd name="T1" fmla="*/ 52 h 91"/>
                    <a:gd name="T2" fmla="*/ 90 w 157"/>
                    <a:gd name="T3" fmla="*/ 87 h 91"/>
                    <a:gd name="T4" fmla="*/ 69 w 157"/>
                    <a:gd name="T5" fmla="*/ 88 h 91"/>
                    <a:gd name="T6" fmla="*/ 5 w 157"/>
                    <a:gd name="T7" fmla="*/ 52 h 91"/>
                    <a:gd name="T8" fmla="*/ 7 w 157"/>
                    <a:gd name="T9" fmla="*/ 39 h 91"/>
                    <a:gd name="T10" fmla="*/ 67 w 157"/>
                    <a:gd name="T11" fmla="*/ 4 h 91"/>
                    <a:gd name="T12" fmla="*/ 88 w 157"/>
                    <a:gd name="T13" fmla="*/ 4 h 91"/>
                    <a:gd name="T14" fmla="*/ 152 w 157"/>
                    <a:gd name="T15" fmla="*/ 40 h 91"/>
                    <a:gd name="T16" fmla="*/ 151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1" y="52"/>
                      </a:moveTo>
                      <a:cubicBezTo>
                        <a:pt x="90" y="87"/>
                        <a:pt x="90" y="87"/>
                        <a:pt x="90" y="87"/>
                      </a:cubicBezTo>
                      <a:cubicBezTo>
                        <a:pt x="84" y="91"/>
                        <a:pt x="74" y="91"/>
                        <a:pt x="69" y="88"/>
                      </a:cubicBezTo>
                      <a:cubicBezTo>
                        <a:pt x="5" y="52"/>
                        <a:pt x="5" y="52"/>
                        <a:pt x="5" y="52"/>
                      </a:cubicBezTo>
                      <a:cubicBezTo>
                        <a:pt x="0" y="48"/>
                        <a:pt x="1" y="43"/>
                        <a:pt x="7" y="39"/>
                      </a:cubicBezTo>
                      <a:cubicBezTo>
                        <a:pt x="67" y="4"/>
                        <a:pt x="67" y="4"/>
                        <a:pt x="67" y="4"/>
                      </a:cubicBezTo>
                      <a:cubicBezTo>
                        <a:pt x="74" y="1"/>
                        <a:pt x="83" y="0"/>
                        <a:pt x="88" y="4"/>
                      </a:cubicBezTo>
                      <a:cubicBezTo>
                        <a:pt x="152" y="40"/>
                        <a:pt x="152" y="40"/>
                        <a:pt x="152" y="40"/>
                      </a:cubicBezTo>
                      <a:cubicBezTo>
                        <a:pt x="157" y="43"/>
                        <a:pt x="157" y="49"/>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0" name="Freeform 508">
                  <a:extLst>
                    <a:ext uri="{FF2B5EF4-FFF2-40B4-BE49-F238E27FC236}">
                      <a16:creationId xmlns:a16="http://schemas.microsoft.com/office/drawing/2014/main" xmlns="" id="{EB977582-E115-4BC3-936A-D0CFE238B070}"/>
                    </a:ext>
                  </a:extLst>
                </p:cNvPr>
                <p:cNvSpPr>
                  <a:spLocks/>
                </p:cNvSpPr>
                <p:nvPr/>
              </p:nvSpPr>
              <p:spPr bwMode="auto">
                <a:xfrm>
                  <a:off x="4535043" y="4078174"/>
                  <a:ext cx="123462" cy="71632"/>
                </a:xfrm>
                <a:custGeom>
                  <a:avLst/>
                  <a:gdLst>
                    <a:gd name="T0" fmla="*/ 150 w 157"/>
                    <a:gd name="T1" fmla="*/ 52 h 91"/>
                    <a:gd name="T2" fmla="*/ 90 w 157"/>
                    <a:gd name="T3" fmla="*/ 87 h 91"/>
                    <a:gd name="T4" fmla="*/ 69 w 157"/>
                    <a:gd name="T5" fmla="*/ 88 h 91"/>
                    <a:gd name="T6" fmla="*/ 5 w 157"/>
                    <a:gd name="T7" fmla="*/ 51 h 91"/>
                    <a:gd name="T8" fmla="*/ 7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90" y="87"/>
                        <a:pt x="90" y="87"/>
                        <a:pt x="90" y="87"/>
                      </a:cubicBezTo>
                      <a:cubicBezTo>
                        <a:pt x="84" y="90"/>
                        <a:pt x="74" y="91"/>
                        <a:pt x="69" y="88"/>
                      </a:cubicBezTo>
                      <a:cubicBezTo>
                        <a:pt x="5" y="51"/>
                        <a:pt x="5" y="51"/>
                        <a:pt x="5" y="51"/>
                      </a:cubicBezTo>
                      <a:cubicBezTo>
                        <a:pt x="0" y="48"/>
                        <a:pt x="0" y="42"/>
                        <a:pt x="7" y="39"/>
                      </a:cubicBezTo>
                      <a:cubicBezTo>
                        <a:pt x="67" y="4"/>
                        <a:pt x="67" y="4"/>
                        <a:pt x="67" y="4"/>
                      </a:cubicBezTo>
                      <a:cubicBezTo>
                        <a:pt x="73" y="0"/>
                        <a:pt x="83" y="0"/>
                        <a:pt x="88" y="3"/>
                      </a:cubicBezTo>
                      <a:cubicBezTo>
                        <a:pt x="152" y="40"/>
                        <a:pt x="152" y="40"/>
                        <a:pt x="152" y="40"/>
                      </a:cubicBezTo>
                      <a:cubicBezTo>
                        <a:pt x="157" y="43"/>
                        <a:pt x="157" y="48"/>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1" name="Freeform 509">
                  <a:extLst>
                    <a:ext uri="{FF2B5EF4-FFF2-40B4-BE49-F238E27FC236}">
                      <a16:creationId xmlns:a16="http://schemas.microsoft.com/office/drawing/2014/main" xmlns="" id="{A73E3F58-5D1A-44E7-8C32-34EA212754EA}"/>
                    </a:ext>
                  </a:extLst>
                </p:cNvPr>
                <p:cNvSpPr>
                  <a:spLocks/>
                </p:cNvSpPr>
                <p:nvPr/>
              </p:nvSpPr>
              <p:spPr bwMode="auto">
                <a:xfrm>
                  <a:off x="4624728" y="4025761"/>
                  <a:ext cx="124045" cy="71632"/>
                </a:xfrm>
                <a:custGeom>
                  <a:avLst/>
                  <a:gdLst>
                    <a:gd name="T0" fmla="*/ 150 w 157"/>
                    <a:gd name="T1" fmla="*/ 52 h 91"/>
                    <a:gd name="T2" fmla="*/ 90 w 157"/>
                    <a:gd name="T3" fmla="*/ 87 h 91"/>
                    <a:gd name="T4" fmla="*/ 69 w 157"/>
                    <a:gd name="T5" fmla="*/ 88 h 91"/>
                    <a:gd name="T6" fmla="*/ 5 w 157"/>
                    <a:gd name="T7" fmla="*/ 51 h 91"/>
                    <a:gd name="T8" fmla="*/ 6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90" y="87"/>
                        <a:pt x="90" y="87"/>
                        <a:pt x="90" y="87"/>
                      </a:cubicBezTo>
                      <a:cubicBezTo>
                        <a:pt x="83" y="91"/>
                        <a:pt x="74" y="91"/>
                        <a:pt x="69" y="88"/>
                      </a:cubicBezTo>
                      <a:cubicBezTo>
                        <a:pt x="5" y="51"/>
                        <a:pt x="5" y="51"/>
                        <a:pt x="5" y="51"/>
                      </a:cubicBezTo>
                      <a:cubicBezTo>
                        <a:pt x="0" y="48"/>
                        <a:pt x="0" y="43"/>
                        <a:pt x="6" y="39"/>
                      </a:cubicBezTo>
                      <a:cubicBezTo>
                        <a:pt x="67" y="4"/>
                        <a:pt x="67" y="4"/>
                        <a:pt x="67" y="4"/>
                      </a:cubicBezTo>
                      <a:cubicBezTo>
                        <a:pt x="73" y="0"/>
                        <a:pt x="83" y="0"/>
                        <a:pt x="88" y="3"/>
                      </a:cubicBezTo>
                      <a:cubicBezTo>
                        <a:pt x="152" y="40"/>
                        <a:pt x="152" y="40"/>
                        <a:pt x="152" y="40"/>
                      </a:cubicBezTo>
                      <a:cubicBezTo>
                        <a:pt x="157" y="43"/>
                        <a:pt x="156" y="48"/>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2" name="Freeform 510">
                  <a:extLst>
                    <a:ext uri="{FF2B5EF4-FFF2-40B4-BE49-F238E27FC236}">
                      <a16:creationId xmlns:a16="http://schemas.microsoft.com/office/drawing/2014/main" xmlns="" id="{EB012EED-D9DE-46E6-B8E2-2A87E1989171}"/>
                    </a:ext>
                  </a:extLst>
                </p:cNvPr>
                <p:cNvSpPr>
                  <a:spLocks/>
                </p:cNvSpPr>
                <p:nvPr/>
              </p:nvSpPr>
              <p:spPr bwMode="auto">
                <a:xfrm>
                  <a:off x="4713830" y="3973930"/>
                  <a:ext cx="124627" cy="71632"/>
                </a:xfrm>
                <a:custGeom>
                  <a:avLst/>
                  <a:gdLst>
                    <a:gd name="T0" fmla="*/ 151 w 158"/>
                    <a:gd name="T1" fmla="*/ 52 h 91"/>
                    <a:gd name="T2" fmla="*/ 90 w 158"/>
                    <a:gd name="T3" fmla="*/ 87 h 91"/>
                    <a:gd name="T4" fmla="*/ 70 w 158"/>
                    <a:gd name="T5" fmla="*/ 88 h 91"/>
                    <a:gd name="T6" fmla="*/ 6 w 158"/>
                    <a:gd name="T7" fmla="*/ 51 h 91"/>
                    <a:gd name="T8" fmla="*/ 7 w 158"/>
                    <a:gd name="T9" fmla="*/ 39 h 91"/>
                    <a:gd name="T10" fmla="*/ 68 w 158"/>
                    <a:gd name="T11" fmla="*/ 4 h 91"/>
                    <a:gd name="T12" fmla="*/ 89 w 158"/>
                    <a:gd name="T13" fmla="*/ 3 h 91"/>
                    <a:gd name="T14" fmla="*/ 153 w 158"/>
                    <a:gd name="T15" fmla="*/ 40 h 91"/>
                    <a:gd name="T16" fmla="*/ 151 w 158"/>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91">
                      <a:moveTo>
                        <a:pt x="151" y="52"/>
                      </a:moveTo>
                      <a:cubicBezTo>
                        <a:pt x="90" y="87"/>
                        <a:pt x="90" y="87"/>
                        <a:pt x="90" y="87"/>
                      </a:cubicBezTo>
                      <a:cubicBezTo>
                        <a:pt x="84" y="91"/>
                        <a:pt x="75" y="91"/>
                        <a:pt x="70" y="88"/>
                      </a:cubicBezTo>
                      <a:cubicBezTo>
                        <a:pt x="6" y="51"/>
                        <a:pt x="6" y="51"/>
                        <a:pt x="6" y="51"/>
                      </a:cubicBezTo>
                      <a:cubicBezTo>
                        <a:pt x="0" y="48"/>
                        <a:pt x="1" y="43"/>
                        <a:pt x="7" y="39"/>
                      </a:cubicBezTo>
                      <a:cubicBezTo>
                        <a:pt x="68" y="4"/>
                        <a:pt x="68" y="4"/>
                        <a:pt x="68" y="4"/>
                      </a:cubicBezTo>
                      <a:cubicBezTo>
                        <a:pt x="74" y="1"/>
                        <a:pt x="84" y="0"/>
                        <a:pt x="89" y="3"/>
                      </a:cubicBezTo>
                      <a:cubicBezTo>
                        <a:pt x="153" y="40"/>
                        <a:pt x="153" y="40"/>
                        <a:pt x="153" y="40"/>
                      </a:cubicBezTo>
                      <a:cubicBezTo>
                        <a:pt x="158" y="43"/>
                        <a:pt x="157" y="49"/>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3" name="Freeform 511">
                  <a:extLst>
                    <a:ext uri="{FF2B5EF4-FFF2-40B4-BE49-F238E27FC236}">
                      <a16:creationId xmlns:a16="http://schemas.microsoft.com/office/drawing/2014/main" xmlns="" id="{A4EE1D34-7573-41EE-A579-B4D66F8744C0}"/>
                    </a:ext>
                  </a:extLst>
                </p:cNvPr>
                <p:cNvSpPr>
                  <a:spLocks/>
                </p:cNvSpPr>
                <p:nvPr/>
              </p:nvSpPr>
              <p:spPr bwMode="auto">
                <a:xfrm>
                  <a:off x="4921736" y="3855127"/>
                  <a:ext cx="124045" cy="71632"/>
                </a:xfrm>
                <a:custGeom>
                  <a:avLst/>
                  <a:gdLst>
                    <a:gd name="T0" fmla="*/ 150 w 157"/>
                    <a:gd name="T1" fmla="*/ 52 h 91"/>
                    <a:gd name="T2" fmla="*/ 90 w 157"/>
                    <a:gd name="T3" fmla="*/ 87 h 91"/>
                    <a:gd name="T4" fmla="*/ 69 w 157"/>
                    <a:gd name="T5" fmla="*/ 88 h 91"/>
                    <a:gd name="T6" fmla="*/ 5 w 157"/>
                    <a:gd name="T7" fmla="*/ 51 h 91"/>
                    <a:gd name="T8" fmla="*/ 7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90" y="87"/>
                        <a:pt x="90" y="87"/>
                        <a:pt x="90" y="87"/>
                      </a:cubicBezTo>
                      <a:cubicBezTo>
                        <a:pt x="83" y="90"/>
                        <a:pt x="74" y="91"/>
                        <a:pt x="69" y="88"/>
                      </a:cubicBezTo>
                      <a:cubicBezTo>
                        <a:pt x="5" y="51"/>
                        <a:pt x="5" y="51"/>
                        <a:pt x="5" y="51"/>
                      </a:cubicBezTo>
                      <a:cubicBezTo>
                        <a:pt x="0" y="48"/>
                        <a:pt x="0" y="42"/>
                        <a:pt x="7" y="39"/>
                      </a:cubicBezTo>
                      <a:cubicBezTo>
                        <a:pt x="67" y="4"/>
                        <a:pt x="67" y="4"/>
                        <a:pt x="67" y="4"/>
                      </a:cubicBezTo>
                      <a:cubicBezTo>
                        <a:pt x="73" y="0"/>
                        <a:pt x="83" y="0"/>
                        <a:pt x="88" y="3"/>
                      </a:cubicBezTo>
                      <a:cubicBezTo>
                        <a:pt x="152" y="40"/>
                        <a:pt x="152" y="40"/>
                        <a:pt x="152" y="40"/>
                      </a:cubicBezTo>
                      <a:cubicBezTo>
                        <a:pt x="157" y="43"/>
                        <a:pt x="157" y="48"/>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4" name="Freeform 512">
                  <a:extLst>
                    <a:ext uri="{FF2B5EF4-FFF2-40B4-BE49-F238E27FC236}">
                      <a16:creationId xmlns:a16="http://schemas.microsoft.com/office/drawing/2014/main" xmlns="" id="{52C6F103-5430-4B9E-BA1F-0750F7F6141E}"/>
                    </a:ext>
                  </a:extLst>
                </p:cNvPr>
                <p:cNvSpPr>
                  <a:spLocks/>
                </p:cNvSpPr>
                <p:nvPr/>
              </p:nvSpPr>
              <p:spPr bwMode="auto">
                <a:xfrm>
                  <a:off x="5462174" y="3958788"/>
                  <a:ext cx="124045" cy="71632"/>
                </a:xfrm>
                <a:custGeom>
                  <a:avLst/>
                  <a:gdLst>
                    <a:gd name="T0" fmla="*/ 151 w 157"/>
                    <a:gd name="T1" fmla="*/ 52 h 91"/>
                    <a:gd name="T2" fmla="*/ 90 w 157"/>
                    <a:gd name="T3" fmla="*/ 87 h 91"/>
                    <a:gd name="T4" fmla="*/ 69 w 157"/>
                    <a:gd name="T5" fmla="*/ 88 h 91"/>
                    <a:gd name="T6" fmla="*/ 5 w 157"/>
                    <a:gd name="T7" fmla="*/ 51 h 91"/>
                    <a:gd name="T8" fmla="*/ 7 w 157"/>
                    <a:gd name="T9" fmla="*/ 39 h 91"/>
                    <a:gd name="T10" fmla="*/ 67 w 157"/>
                    <a:gd name="T11" fmla="*/ 4 h 91"/>
                    <a:gd name="T12" fmla="*/ 88 w 157"/>
                    <a:gd name="T13" fmla="*/ 3 h 91"/>
                    <a:gd name="T14" fmla="*/ 152 w 157"/>
                    <a:gd name="T15" fmla="*/ 40 h 91"/>
                    <a:gd name="T16" fmla="*/ 151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1" y="52"/>
                      </a:moveTo>
                      <a:cubicBezTo>
                        <a:pt x="90" y="87"/>
                        <a:pt x="90" y="87"/>
                        <a:pt x="90" y="87"/>
                      </a:cubicBezTo>
                      <a:cubicBezTo>
                        <a:pt x="84" y="90"/>
                        <a:pt x="74" y="91"/>
                        <a:pt x="69" y="88"/>
                      </a:cubicBezTo>
                      <a:cubicBezTo>
                        <a:pt x="5" y="51"/>
                        <a:pt x="5" y="51"/>
                        <a:pt x="5" y="51"/>
                      </a:cubicBezTo>
                      <a:cubicBezTo>
                        <a:pt x="0" y="48"/>
                        <a:pt x="1" y="43"/>
                        <a:pt x="7" y="39"/>
                      </a:cubicBezTo>
                      <a:cubicBezTo>
                        <a:pt x="67" y="4"/>
                        <a:pt x="67" y="4"/>
                        <a:pt x="67" y="4"/>
                      </a:cubicBezTo>
                      <a:cubicBezTo>
                        <a:pt x="74" y="0"/>
                        <a:pt x="83" y="0"/>
                        <a:pt x="88" y="3"/>
                      </a:cubicBezTo>
                      <a:cubicBezTo>
                        <a:pt x="152" y="40"/>
                        <a:pt x="152" y="40"/>
                        <a:pt x="152" y="40"/>
                      </a:cubicBezTo>
                      <a:cubicBezTo>
                        <a:pt x="157" y="43"/>
                        <a:pt x="157" y="48"/>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5" name="Freeform 513">
                  <a:extLst>
                    <a:ext uri="{FF2B5EF4-FFF2-40B4-BE49-F238E27FC236}">
                      <a16:creationId xmlns:a16="http://schemas.microsoft.com/office/drawing/2014/main" xmlns="" id="{A3D9CB64-0D5D-4198-BD2E-F4C91C11082F}"/>
                    </a:ext>
                  </a:extLst>
                </p:cNvPr>
                <p:cNvSpPr>
                  <a:spLocks/>
                </p:cNvSpPr>
                <p:nvPr/>
              </p:nvSpPr>
              <p:spPr bwMode="auto">
                <a:xfrm>
                  <a:off x="5011421" y="3803296"/>
                  <a:ext cx="124045" cy="71632"/>
                </a:xfrm>
                <a:custGeom>
                  <a:avLst/>
                  <a:gdLst>
                    <a:gd name="T0" fmla="*/ 150 w 157"/>
                    <a:gd name="T1" fmla="*/ 52 h 91"/>
                    <a:gd name="T2" fmla="*/ 89 w 157"/>
                    <a:gd name="T3" fmla="*/ 87 h 91"/>
                    <a:gd name="T4" fmla="*/ 69 w 157"/>
                    <a:gd name="T5" fmla="*/ 88 h 91"/>
                    <a:gd name="T6" fmla="*/ 5 w 157"/>
                    <a:gd name="T7" fmla="*/ 51 h 91"/>
                    <a:gd name="T8" fmla="*/ 6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89" y="87"/>
                        <a:pt x="89" y="87"/>
                        <a:pt x="89" y="87"/>
                      </a:cubicBezTo>
                      <a:cubicBezTo>
                        <a:pt x="83" y="91"/>
                        <a:pt x="74" y="91"/>
                        <a:pt x="69" y="88"/>
                      </a:cubicBezTo>
                      <a:cubicBezTo>
                        <a:pt x="5" y="51"/>
                        <a:pt x="5" y="51"/>
                        <a:pt x="5" y="51"/>
                      </a:cubicBezTo>
                      <a:cubicBezTo>
                        <a:pt x="0" y="48"/>
                        <a:pt x="0" y="43"/>
                        <a:pt x="6" y="39"/>
                      </a:cubicBezTo>
                      <a:cubicBezTo>
                        <a:pt x="67" y="4"/>
                        <a:pt x="67" y="4"/>
                        <a:pt x="67" y="4"/>
                      </a:cubicBezTo>
                      <a:cubicBezTo>
                        <a:pt x="73" y="1"/>
                        <a:pt x="83" y="0"/>
                        <a:pt x="88" y="3"/>
                      </a:cubicBezTo>
                      <a:cubicBezTo>
                        <a:pt x="152" y="40"/>
                        <a:pt x="152" y="40"/>
                        <a:pt x="152" y="40"/>
                      </a:cubicBezTo>
                      <a:cubicBezTo>
                        <a:pt x="157" y="43"/>
                        <a:pt x="156" y="49"/>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6" name="Freeform 514">
                  <a:extLst>
                    <a:ext uri="{FF2B5EF4-FFF2-40B4-BE49-F238E27FC236}">
                      <a16:creationId xmlns:a16="http://schemas.microsoft.com/office/drawing/2014/main" xmlns="" id="{893FDA42-91C8-4470-9C7B-64D6B72378CA}"/>
                    </a:ext>
                  </a:extLst>
                </p:cNvPr>
                <p:cNvSpPr>
                  <a:spLocks/>
                </p:cNvSpPr>
                <p:nvPr/>
              </p:nvSpPr>
              <p:spPr bwMode="auto">
                <a:xfrm>
                  <a:off x="5100523" y="3751465"/>
                  <a:ext cx="124627" cy="71632"/>
                </a:xfrm>
                <a:custGeom>
                  <a:avLst/>
                  <a:gdLst>
                    <a:gd name="T0" fmla="*/ 151 w 158"/>
                    <a:gd name="T1" fmla="*/ 52 h 91"/>
                    <a:gd name="T2" fmla="*/ 90 w 158"/>
                    <a:gd name="T3" fmla="*/ 87 h 91"/>
                    <a:gd name="T4" fmla="*/ 69 w 158"/>
                    <a:gd name="T5" fmla="*/ 88 h 91"/>
                    <a:gd name="T6" fmla="*/ 6 w 158"/>
                    <a:gd name="T7" fmla="*/ 51 h 91"/>
                    <a:gd name="T8" fmla="*/ 7 w 158"/>
                    <a:gd name="T9" fmla="*/ 39 h 91"/>
                    <a:gd name="T10" fmla="*/ 68 w 158"/>
                    <a:gd name="T11" fmla="*/ 4 h 91"/>
                    <a:gd name="T12" fmla="*/ 89 w 158"/>
                    <a:gd name="T13" fmla="*/ 4 h 91"/>
                    <a:gd name="T14" fmla="*/ 153 w 158"/>
                    <a:gd name="T15" fmla="*/ 40 h 91"/>
                    <a:gd name="T16" fmla="*/ 151 w 158"/>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91">
                      <a:moveTo>
                        <a:pt x="151" y="52"/>
                      </a:moveTo>
                      <a:cubicBezTo>
                        <a:pt x="90" y="87"/>
                        <a:pt x="90" y="87"/>
                        <a:pt x="90" y="87"/>
                      </a:cubicBezTo>
                      <a:cubicBezTo>
                        <a:pt x="84" y="91"/>
                        <a:pt x="75" y="91"/>
                        <a:pt x="69" y="88"/>
                      </a:cubicBezTo>
                      <a:cubicBezTo>
                        <a:pt x="6" y="51"/>
                        <a:pt x="6" y="51"/>
                        <a:pt x="6" y="51"/>
                      </a:cubicBezTo>
                      <a:cubicBezTo>
                        <a:pt x="0" y="48"/>
                        <a:pt x="1" y="43"/>
                        <a:pt x="7" y="39"/>
                      </a:cubicBezTo>
                      <a:cubicBezTo>
                        <a:pt x="68" y="4"/>
                        <a:pt x="68" y="4"/>
                        <a:pt x="68" y="4"/>
                      </a:cubicBezTo>
                      <a:cubicBezTo>
                        <a:pt x="74" y="1"/>
                        <a:pt x="83" y="0"/>
                        <a:pt x="89" y="4"/>
                      </a:cubicBezTo>
                      <a:cubicBezTo>
                        <a:pt x="153" y="40"/>
                        <a:pt x="153" y="40"/>
                        <a:pt x="153" y="40"/>
                      </a:cubicBezTo>
                      <a:cubicBezTo>
                        <a:pt x="158" y="43"/>
                        <a:pt x="157" y="49"/>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grpSp>
            <p:nvGrpSpPr>
              <p:cNvPr id="59" name="Group 58">
                <a:extLst>
                  <a:ext uri="{FF2B5EF4-FFF2-40B4-BE49-F238E27FC236}">
                    <a16:creationId xmlns:a16="http://schemas.microsoft.com/office/drawing/2014/main" xmlns="" id="{25CC9F4D-0FBC-4D3D-A07A-88376A052931}"/>
                  </a:ext>
                </a:extLst>
              </p:cNvPr>
              <p:cNvGrpSpPr/>
              <p:nvPr/>
            </p:nvGrpSpPr>
            <p:grpSpPr>
              <a:xfrm>
                <a:off x="3371291" y="2812014"/>
                <a:ext cx="979909" cy="1181568"/>
                <a:chOff x="3805335" y="2866847"/>
                <a:chExt cx="764068" cy="921308"/>
              </a:xfrm>
            </p:grpSpPr>
            <p:sp>
              <p:nvSpPr>
                <p:cNvPr id="61" name="Freeform 515">
                  <a:extLst>
                    <a:ext uri="{FF2B5EF4-FFF2-40B4-BE49-F238E27FC236}">
                      <a16:creationId xmlns:a16="http://schemas.microsoft.com/office/drawing/2014/main" xmlns="" id="{155C4910-2152-42BA-99B5-E73B1F01CD0F}"/>
                    </a:ext>
                  </a:extLst>
                </p:cNvPr>
                <p:cNvSpPr>
                  <a:spLocks noEditPoints="1"/>
                </p:cNvSpPr>
                <p:nvPr/>
              </p:nvSpPr>
              <p:spPr bwMode="auto">
                <a:xfrm>
                  <a:off x="3805335" y="2866847"/>
                  <a:ext cx="720973" cy="531120"/>
                </a:xfrm>
                <a:custGeom>
                  <a:avLst/>
                  <a:gdLst>
                    <a:gd name="T0" fmla="*/ 32 w 913"/>
                    <a:gd name="T1" fmla="*/ 674 h 674"/>
                    <a:gd name="T2" fmla="*/ 26 w 913"/>
                    <a:gd name="T3" fmla="*/ 673 h 674"/>
                    <a:gd name="T4" fmla="*/ 17 w 913"/>
                    <a:gd name="T5" fmla="*/ 658 h 674"/>
                    <a:gd name="T6" fmla="*/ 1 w 913"/>
                    <a:gd name="T7" fmla="*/ 529 h 674"/>
                    <a:gd name="T8" fmla="*/ 16 w 913"/>
                    <a:gd name="T9" fmla="*/ 497 h 674"/>
                    <a:gd name="T10" fmla="*/ 872 w 913"/>
                    <a:gd name="T11" fmla="*/ 3 h 674"/>
                    <a:gd name="T12" fmla="*/ 886 w 913"/>
                    <a:gd name="T13" fmla="*/ 2 h 674"/>
                    <a:gd name="T14" fmla="*/ 895 w 913"/>
                    <a:gd name="T15" fmla="*/ 17 h 674"/>
                    <a:gd name="T16" fmla="*/ 911 w 913"/>
                    <a:gd name="T17" fmla="*/ 146 h 674"/>
                    <a:gd name="T18" fmla="*/ 896 w 913"/>
                    <a:gd name="T19" fmla="*/ 178 h 674"/>
                    <a:gd name="T20" fmla="*/ 41 w 913"/>
                    <a:gd name="T21" fmla="*/ 672 h 674"/>
                    <a:gd name="T22" fmla="*/ 32 w 913"/>
                    <a:gd name="T23" fmla="*/ 674 h 674"/>
                    <a:gd name="T24" fmla="*/ 880 w 913"/>
                    <a:gd name="T25" fmla="*/ 9 h 674"/>
                    <a:gd name="T26" fmla="*/ 876 w 913"/>
                    <a:gd name="T27" fmla="*/ 11 h 674"/>
                    <a:gd name="T28" fmla="*/ 21 w 913"/>
                    <a:gd name="T29" fmla="*/ 504 h 674"/>
                    <a:gd name="T30" fmla="*/ 10 w 913"/>
                    <a:gd name="T31" fmla="*/ 528 h 674"/>
                    <a:gd name="T32" fmla="*/ 25 w 913"/>
                    <a:gd name="T33" fmla="*/ 657 h 674"/>
                    <a:gd name="T34" fmla="*/ 30 w 913"/>
                    <a:gd name="T35" fmla="*/ 665 h 674"/>
                    <a:gd name="T36" fmla="*/ 37 w 913"/>
                    <a:gd name="T37" fmla="*/ 664 h 674"/>
                    <a:gd name="T38" fmla="*/ 892 w 913"/>
                    <a:gd name="T39" fmla="*/ 171 h 674"/>
                    <a:gd name="T40" fmla="*/ 903 w 913"/>
                    <a:gd name="T41" fmla="*/ 147 h 674"/>
                    <a:gd name="T42" fmla="*/ 887 w 913"/>
                    <a:gd name="T43" fmla="*/ 18 h 674"/>
                    <a:gd name="T44" fmla="*/ 883 w 913"/>
                    <a:gd name="T45" fmla="*/ 10 h 674"/>
                    <a:gd name="T46" fmla="*/ 880 w 913"/>
                    <a:gd name="T47" fmla="*/ 9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3" h="674">
                      <a:moveTo>
                        <a:pt x="32" y="674"/>
                      </a:moveTo>
                      <a:cubicBezTo>
                        <a:pt x="30" y="674"/>
                        <a:pt x="28" y="674"/>
                        <a:pt x="26" y="673"/>
                      </a:cubicBezTo>
                      <a:cubicBezTo>
                        <a:pt x="21" y="670"/>
                        <a:pt x="18" y="665"/>
                        <a:pt x="17" y="658"/>
                      </a:cubicBezTo>
                      <a:cubicBezTo>
                        <a:pt x="1" y="529"/>
                        <a:pt x="1" y="529"/>
                        <a:pt x="1" y="529"/>
                      </a:cubicBezTo>
                      <a:cubicBezTo>
                        <a:pt x="0" y="517"/>
                        <a:pt x="7" y="503"/>
                        <a:pt x="16" y="497"/>
                      </a:cubicBezTo>
                      <a:cubicBezTo>
                        <a:pt x="872" y="3"/>
                        <a:pt x="872" y="3"/>
                        <a:pt x="872" y="3"/>
                      </a:cubicBezTo>
                      <a:cubicBezTo>
                        <a:pt x="877" y="0"/>
                        <a:pt x="882" y="0"/>
                        <a:pt x="886" y="2"/>
                      </a:cubicBezTo>
                      <a:cubicBezTo>
                        <a:pt x="891" y="5"/>
                        <a:pt x="895" y="10"/>
                        <a:pt x="895" y="17"/>
                      </a:cubicBezTo>
                      <a:cubicBezTo>
                        <a:pt x="911" y="146"/>
                        <a:pt x="911" y="146"/>
                        <a:pt x="911" y="146"/>
                      </a:cubicBezTo>
                      <a:cubicBezTo>
                        <a:pt x="913" y="158"/>
                        <a:pt x="906" y="172"/>
                        <a:pt x="896" y="178"/>
                      </a:cubicBezTo>
                      <a:cubicBezTo>
                        <a:pt x="41" y="672"/>
                        <a:pt x="41" y="672"/>
                        <a:pt x="41" y="672"/>
                      </a:cubicBezTo>
                      <a:cubicBezTo>
                        <a:pt x="38" y="673"/>
                        <a:pt x="35" y="674"/>
                        <a:pt x="32" y="674"/>
                      </a:cubicBezTo>
                      <a:close/>
                      <a:moveTo>
                        <a:pt x="880" y="9"/>
                      </a:moveTo>
                      <a:cubicBezTo>
                        <a:pt x="879" y="9"/>
                        <a:pt x="877" y="10"/>
                        <a:pt x="876" y="11"/>
                      </a:cubicBezTo>
                      <a:cubicBezTo>
                        <a:pt x="21" y="504"/>
                        <a:pt x="21" y="504"/>
                        <a:pt x="21" y="504"/>
                      </a:cubicBezTo>
                      <a:cubicBezTo>
                        <a:pt x="14" y="508"/>
                        <a:pt x="9" y="519"/>
                        <a:pt x="10" y="528"/>
                      </a:cubicBezTo>
                      <a:cubicBezTo>
                        <a:pt x="25" y="657"/>
                        <a:pt x="25" y="657"/>
                        <a:pt x="25" y="657"/>
                      </a:cubicBezTo>
                      <a:cubicBezTo>
                        <a:pt x="26" y="661"/>
                        <a:pt x="27" y="664"/>
                        <a:pt x="30" y="665"/>
                      </a:cubicBezTo>
                      <a:cubicBezTo>
                        <a:pt x="32" y="666"/>
                        <a:pt x="35" y="666"/>
                        <a:pt x="37" y="664"/>
                      </a:cubicBezTo>
                      <a:cubicBezTo>
                        <a:pt x="892" y="171"/>
                        <a:pt x="892" y="171"/>
                        <a:pt x="892" y="171"/>
                      </a:cubicBezTo>
                      <a:cubicBezTo>
                        <a:pt x="899" y="167"/>
                        <a:pt x="904" y="156"/>
                        <a:pt x="903" y="147"/>
                      </a:cubicBezTo>
                      <a:cubicBezTo>
                        <a:pt x="887" y="18"/>
                        <a:pt x="887" y="18"/>
                        <a:pt x="887" y="18"/>
                      </a:cubicBezTo>
                      <a:cubicBezTo>
                        <a:pt x="887" y="14"/>
                        <a:pt x="885" y="11"/>
                        <a:pt x="883" y="10"/>
                      </a:cubicBezTo>
                      <a:cubicBezTo>
                        <a:pt x="882" y="9"/>
                        <a:pt x="881" y="9"/>
                        <a:pt x="880" y="9"/>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2" name="Freeform 516">
                  <a:extLst>
                    <a:ext uri="{FF2B5EF4-FFF2-40B4-BE49-F238E27FC236}">
                      <a16:creationId xmlns:a16="http://schemas.microsoft.com/office/drawing/2014/main" xmlns="" id="{3502658E-4323-4321-90D4-0902CEBA44AB}"/>
                    </a:ext>
                  </a:extLst>
                </p:cNvPr>
                <p:cNvSpPr>
                  <a:spLocks noEditPoints="1"/>
                </p:cNvSpPr>
                <p:nvPr/>
              </p:nvSpPr>
              <p:spPr bwMode="auto">
                <a:xfrm>
                  <a:off x="3829212" y="3063105"/>
                  <a:ext cx="720390" cy="530538"/>
                </a:xfrm>
                <a:custGeom>
                  <a:avLst/>
                  <a:gdLst>
                    <a:gd name="T0" fmla="*/ 32 w 913"/>
                    <a:gd name="T1" fmla="*/ 674 h 674"/>
                    <a:gd name="T2" fmla="*/ 26 w 913"/>
                    <a:gd name="T3" fmla="*/ 672 h 674"/>
                    <a:gd name="T4" fmla="*/ 17 w 913"/>
                    <a:gd name="T5" fmla="*/ 658 h 674"/>
                    <a:gd name="T6" fmla="*/ 2 w 913"/>
                    <a:gd name="T7" fmla="*/ 529 h 674"/>
                    <a:gd name="T8" fmla="*/ 17 w 913"/>
                    <a:gd name="T9" fmla="*/ 497 h 674"/>
                    <a:gd name="T10" fmla="*/ 872 w 913"/>
                    <a:gd name="T11" fmla="*/ 3 h 674"/>
                    <a:gd name="T12" fmla="*/ 887 w 913"/>
                    <a:gd name="T13" fmla="*/ 2 h 674"/>
                    <a:gd name="T14" fmla="*/ 896 w 913"/>
                    <a:gd name="T15" fmla="*/ 16 h 674"/>
                    <a:gd name="T16" fmla="*/ 911 w 913"/>
                    <a:gd name="T17" fmla="*/ 145 h 674"/>
                    <a:gd name="T18" fmla="*/ 896 w 913"/>
                    <a:gd name="T19" fmla="*/ 178 h 674"/>
                    <a:gd name="T20" fmla="*/ 41 w 913"/>
                    <a:gd name="T21" fmla="*/ 671 h 674"/>
                    <a:gd name="T22" fmla="*/ 32 w 913"/>
                    <a:gd name="T23" fmla="*/ 674 h 674"/>
                    <a:gd name="T24" fmla="*/ 880 w 913"/>
                    <a:gd name="T25" fmla="*/ 9 h 674"/>
                    <a:gd name="T26" fmla="*/ 876 w 913"/>
                    <a:gd name="T27" fmla="*/ 10 h 674"/>
                    <a:gd name="T28" fmla="*/ 21 w 913"/>
                    <a:gd name="T29" fmla="*/ 504 h 674"/>
                    <a:gd name="T30" fmla="*/ 10 w 913"/>
                    <a:gd name="T31" fmla="*/ 528 h 674"/>
                    <a:gd name="T32" fmla="*/ 25 w 913"/>
                    <a:gd name="T33" fmla="*/ 657 h 674"/>
                    <a:gd name="T34" fmla="*/ 30 w 913"/>
                    <a:gd name="T35" fmla="*/ 665 h 674"/>
                    <a:gd name="T36" fmla="*/ 37 w 913"/>
                    <a:gd name="T37" fmla="*/ 664 h 674"/>
                    <a:gd name="T38" fmla="*/ 892 w 913"/>
                    <a:gd name="T39" fmla="*/ 170 h 674"/>
                    <a:gd name="T40" fmla="*/ 903 w 913"/>
                    <a:gd name="T41" fmla="*/ 146 h 674"/>
                    <a:gd name="T42" fmla="*/ 887 w 913"/>
                    <a:gd name="T43" fmla="*/ 17 h 674"/>
                    <a:gd name="T44" fmla="*/ 883 w 913"/>
                    <a:gd name="T45" fmla="*/ 9 h 674"/>
                    <a:gd name="T46" fmla="*/ 880 w 913"/>
                    <a:gd name="T47" fmla="*/ 9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3" h="674">
                      <a:moveTo>
                        <a:pt x="32" y="674"/>
                      </a:moveTo>
                      <a:cubicBezTo>
                        <a:pt x="30" y="674"/>
                        <a:pt x="28" y="673"/>
                        <a:pt x="26" y="672"/>
                      </a:cubicBezTo>
                      <a:cubicBezTo>
                        <a:pt x="21" y="670"/>
                        <a:pt x="18" y="665"/>
                        <a:pt x="17" y="658"/>
                      </a:cubicBezTo>
                      <a:cubicBezTo>
                        <a:pt x="2" y="529"/>
                        <a:pt x="2" y="529"/>
                        <a:pt x="2" y="529"/>
                      </a:cubicBezTo>
                      <a:cubicBezTo>
                        <a:pt x="0" y="516"/>
                        <a:pt x="7" y="502"/>
                        <a:pt x="17" y="497"/>
                      </a:cubicBezTo>
                      <a:cubicBezTo>
                        <a:pt x="872" y="3"/>
                        <a:pt x="872" y="3"/>
                        <a:pt x="872" y="3"/>
                      </a:cubicBezTo>
                      <a:cubicBezTo>
                        <a:pt x="877" y="0"/>
                        <a:pt x="882" y="0"/>
                        <a:pt x="887" y="2"/>
                      </a:cubicBezTo>
                      <a:cubicBezTo>
                        <a:pt x="891" y="4"/>
                        <a:pt x="895" y="10"/>
                        <a:pt x="896" y="16"/>
                      </a:cubicBezTo>
                      <a:cubicBezTo>
                        <a:pt x="911" y="145"/>
                        <a:pt x="911" y="145"/>
                        <a:pt x="911" y="145"/>
                      </a:cubicBezTo>
                      <a:cubicBezTo>
                        <a:pt x="913" y="158"/>
                        <a:pt x="906" y="172"/>
                        <a:pt x="896" y="178"/>
                      </a:cubicBezTo>
                      <a:cubicBezTo>
                        <a:pt x="41" y="671"/>
                        <a:pt x="41" y="671"/>
                        <a:pt x="41" y="671"/>
                      </a:cubicBezTo>
                      <a:cubicBezTo>
                        <a:pt x="38" y="673"/>
                        <a:pt x="35" y="674"/>
                        <a:pt x="32" y="674"/>
                      </a:cubicBezTo>
                      <a:close/>
                      <a:moveTo>
                        <a:pt x="880" y="9"/>
                      </a:moveTo>
                      <a:cubicBezTo>
                        <a:pt x="879" y="9"/>
                        <a:pt x="877" y="9"/>
                        <a:pt x="876" y="10"/>
                      </a:cubicBezTo>
                      <a:cubicBezTo>
                        <a:pt x="21" y="504"/>
                        <a:pt x="21" y="504"/>
                        <a:pt x="21" y="504"/>
                      </a:cubicBezTo>
                      <a:cubicBezTo>
                        <a:pt x="14" y="508"/>
                        <a:pt x="9" y="519"/>
                        <a:pt x="10" y="528"/>
                      </a:cubicBezTo>
                      <a:cubicBezTo>
                        <a:pt x="25" y="657"/>
                        <a:pt x="25" y="657"/>
                        <a:pt x="25" y="657"/>
                      </a:cubicBezTo>
                      <a:cubicBezTo>
                        <a:pt x="26" y="661"/>
                        <a:pt x="28" y="664"/>
                        <a:pt x="30" y="665"/>
                      </a:cubicBezTo>
                      <a:cubicBezTo>
                        <a:pt x="32" y="666"/>
                        <a:pt x="35" y="665"/>
                        <a:pt x="37" y="664"/>
                      </a:cubicBezTo>
                      <a:cubicBezTo>
                        <a:pt x="892" y="170"/>
                        <a:pt x="892" y="170"/>
                        <a:pt x="892" y="170"/>
                      </a:cubicBezTo>
                      <a:cubicBezTo>
                        <a:pt x="899" y="166"/>
                        <a:pt x="904" y="155"/>
                        <a:pt x="903" y="146"/>
                      </a:cubicBezTo>
                      <a:cubicBezTo>
                        <a:pt x="887" y="17"/>
                        <a:pt x="887" y="17"/>
                        <a:pt x="887" y="17"/>
                      </a:cubicBezTo>
                      <a:cubicBezTo>
                        <a:pt x="887" y="13"/>
                        <a:pt x="885" y="11"/>
                        <a:pt x="883" y="9"/>
                      </a:cubicBezTo>
                      <a:cubicBezTo>
                        <a:pt x="882" y="9"/>
                        <a:pt x="881" y="9"/>
                        <a:pt x="880" y="9"/>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3" name="Freeform 517">
                  <a:extLst>
                    <a:ext uri="{FF2B5EF4-FFF2-40B4-BE49-F238E27FC236}">
                      <a16:creationId xmlns:a16="http://schemas.microsoft.com/office/drawing/2014/main" xmlns="" id="{985E7192-A0AA-4658-BBC5-08E5E8EDC7EA}"/>
                    </a:ext>
                  </a:extLst>
                </p:cNvPr>
                <p:cNvSpPr>
                  <a:spLocks/>
                </p:cNvSpPr>
                <p:nvPr/>
              </p:nvSpPr>
              <p:spPr bwMode="auto">
                <a:xfrm>
                  <a:off x="3857166" y="3259946"/>
                  <a:ext cx="712237" cy="528209"/>
                </a:xfrm>
                <a:custGeom>
                  <a:avLst/>
                  <a:gdLst>
                    <a:gd name="T0" fmla="*/ 889 w 903"/>
                    <a:gd name="T1" fmla="*/ 173 h 671"/>
                    <a:gd name="T2" fmla="*/ 34 w 903"/>
                    <a:gd name="T3" fmla="*/ 666 h 671"/>
                    <a:gd name="T4" fmla="*/ 16 w 903"/>
                    <a:gd name="T5" fmla="*/ 656 h 671"/>
                    <a:gd name="T6" fmla="*/ 1 w 903"/>
                    <a:gd name="T7" fmla="*/ 527 h 671"/>
                    <a:gd name="T8" fmla="*/ 14 w 903"/>
                    <a:gd name="T9" fmla="*/ 499 h 671"/>
                    <a:gd name="T10" fmla="*/ 869 w 903"/>
                    <a:gd name="T11" fmla="*/ 5 h 671"/>
                    <a:gd name="T12" fmla="*/ 887 w 903"/>
                    <a:gd name="T13" fmla="*/ 16 h 671"/>
                    <a:gd name="T14" fmla="*/ 902 w 903"/>
                    <a:gd name="T15" fmla="*/ 145 h 671"/>
                    <a:gd name="T16" fmla="*/ 889 w 903"/>
                    <a:gd name="T17" fmla="*/ 173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3" h="671">
                      <a:moveTo>
                        <a:pt x="889" y="173"/>
                      </a:moveTo>
                      <a:cubicBezTo>
                        <a:pt x="34" y="666"/>
                        <a:pt x="34" y="666"/>
                        <a:pt x="34" y="666"/>
                      </a:cubicBezTo>
                      <a:cubicBezTo>
                        <a:pt x="26" y="671"/>
                        <a:pt x="18" y="667"/>
                        <a:pt x="16" y="656"/>
                      </a:cubicBezTo>
                      <a:cubicBezTo>
                        <a:pt x="1" y="527"/>
                        <a:pt x="1" y="527"/>
                        <a:pt x="1" y="527"/>
                      </a:cubicBezTo>
                      <a:cubicBezTo>
                        <a:pt x="0" y="516"/>
                        <a:pt x="5" y="504"/>
                        <a:pt x="14" y="499"/>
                      </a:cubicBezTo>
                      <a:cubicBezTo>
                        <a:pt x="869" y="5"/>
                        <a:pt x="869" y="5"/>
                        <a:pt x="869" y="5"/>
                      </a:cubicBezTo>
                      <a:cubicBezTo>
                        <a:pt x="877" y="0"/>
                        <a:pt x="885" y="5"/>
                        <a:pt x="887" y="16"/>
                      </a:cubicBezTo>
                      <a:cubicBezTo>
                        <a:pt x="902" y="145"/>
                        <a:pt x="902" y="145"/>
                        <a:pt x="902" y="145"/>
                      </a:cubicBezTo>
                      <a:cubicBezTo>
                        <a:pt x="903" y="155"/>
                        <a:pt x="898" y="168"/>
                        <a:pt x="889" y="173"/>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4" name="Freeform 518">
                  <a:extLst>
                    <a:ext uri="{FF2B5EF4-FFF2-40B4-BE49-F238E27FC236}">
                      <a16:creationId xmlns:a16="http://schemas.microsoft.com/office/drawing/2014/main" xmlns="" id="{A8171C79-56EB-490E-8A5D-994CCA7B6B44}"/>
                    </a:ext>
                  </a:extLst>
                </p:cNvPr>
                <p:cNvSpPr>
                  <a:spLocks/>
                </p:cNvSpPr>
                <p:nvPr/>
              </p:nvSpPr>
              <p:spPr bwMode="auto">
                <a:xfrm>
                  <a:off x="3882790" y="3477169"/>
                  <a:ext cx="34360" cy="42513"/>
                </a:xfrm>
                <a:custGeom>
                  <a:avLst/>
                  <a:gdLst>
                    <a:gd name="T0" fmla="*/ 41 w 43"/>
                    <a:gd name="T1" fmla="*/ 16 h 54"/>
                    <a:gd name="T2" fmla="*/ 25 w 43"/>
                    <a:gd name="T3" fmla="*/ 48 h 54"/>
                    <a:gd name="T4" fmla="*/ 2 w 43"/>
                    <a:gd name="T5" fmla="*/ 38 h 54"/>
                    <a:gd name="T6" fmla="*/ 18 w 43"/>
                    <a:gd name="T7" fmla="*/ 6 h 54"/>
                    <a:gd name="T8" fmla="*/ 41 w 43"/>
                    <a:gd name="T9" fmla="*/ 16 h 54"/>
                  </a:gdLst>
                  <a:ahLst/>
                  <a:cxnLst>
                    <a:cxn ang="0">
                      <a:pos x="T0" y="T1"/>
                    </a:cxn>
                    <a:cxn ang="0">
                      <a:pos x="T2" y="T3"/>
                    </a:cxn>
                    <a:cxn ang="0">
                      <a:pos x="T4" y="T5"/>
                    </a:cxn>
                    <a:cxn ang="0">
                      <a:pos x="T6" y="T7"/>
                    </a:cxn>
                    <a:cxn ang="0">
                      <a:pos x="T8" y="T9"/>
                    </a:cxn>
                  </a:cxnLst>
                  <a:rect l="0" t="0" r="r" b="b"/>
                  <a:pathLst>
                    <a:path w="43" h="54">
                      <a:moveTo>
                        <a:pt x="41" y="16"/>
                      </a:moveTo>
                      <a:cubicBezTo>
                        <a:pt x="43" y="27"/>
                        <a:pt x="36" y="42"/>
                        <a:pt x="25" y="48"/>
                      </a:cubicBezTo>
                      <a:cubicBezTo>
                        <a:pt x="15" y="54"/>
                        <a:pt x="4" y="50"/>
                        <a:pt x="2" y="38"/>
                      </a:cubicBezTo>
                      <a:cubicBezTo>
                        <a:pt x="0" y="27"/>
                        <a:pt x="7" y="13"/>
                        <a:pt x="18" y="6"/>
                      </a:cubicBezTo>
                      <a:cubicBezTo>
                        <a:pt x="28" y="0"/>
                        <a:pt x="39" y="4"/>
                        <a:pt x="41" y="16"/>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5" name="Freeform 519">
                  <a:extLst>
                    <a:ext uri="{FF2B5EF4-FFF2-40B4-BE49-F238E27FC236}">
                      <a16:creationId xmlns:a16="http://schemas.microsoft.com/office/drawing/2014/main" xmlns="" id="{EB626ACB-256F-42C8-979D-1518B036F945}"/>
                    </a:ext>
                  </a:extLst>
                </p:cNvPr>
                <p:cNvSpPr>
                  <a:spLocks/>
                </p:cNvSpPr>
                <p:nvPr/>
              </p:nvSpPr>
              <p:spPr bwMode="auto">
                <a:xfrm>
                  <a:off x="3933456" y="3448051"/>
                  <a:ext cx="33777" cy="42513"/>
                </a:xfrm>
                <a:custGeom>
                  <a:avLst/>
                  <a:gdLst>
                    <a:gd name="T0" fmla="*/ 41 w 43"/>
                    <a:gd name="T1" fmla="*/ 16 h 54"/>
                    <a:gd name="T2" fmla="*/ 26 w 43"/>
                    <a:gd name="T3" fmla="*/ 48 h 54"/>
                    <a:gd name="T4" fmla="*/ 2 w 43"/>
                    <a:gd name="T5" fmla="*/ 38 h 54"/>
                    <a:gd name="T6" fmla="*/ 18 w 43"/>
                    <a:gd name="T7" fmla="*/ 6 h 54"/>
                    <a:gd name="T8" fmla="*/ 41 w 43"/>
                    <a:gd name="T9" fmla="*/ 16 h 54"/>
                  </a:gdLst>
                  <a:ahLst/>
                  <a:cxnLst>
                    <a:cxn ang="0">
                      <a:pos x="T0" y="T1"/>
                    </a:cxn>
                    <a:cxn ang="0">
                      <a:pos x="T2" y="T3"/>
                    </a:cxn>
                    <a:cxn ang="0">
                      <a:pos x="T4" y="T5"/>
                    </a:cxn>
                    <a:cxn ang="0">
                      <a:pos x="T6" y="T7"/>
                    </a:cxn>
                    <a:cxn ang="0">
                      <a:pos x="T8" y="T9"/>
                    </a:cxn>
                  </a:cxnLst>
                  <a:rect l="0" t="0" r="r" b="b"/>
                  <a:pathLst>
                    <a:path w="43" h="54">
                      <a:moveTo>
                        <a:pt x="41" y="16"/>
                      </a:moveTo>
                      <a:cubicBezTo>
                        <a:pt x="43" y="27"/>
                        <a:pt x="37" y="41"/>
                        <a:pt x="26" y="48"/>
                      </a:cubicBezTo>
                      <a:cubicBezTo>
                        <a:pt x="15" y="54"/>
                        <a:pt x="5" y="50"/>
                        <a:pt x="2" y="38"/>
                      </a:cubicBezTo>
                      <a:cubicBezTo>
                        <a:pt x="0" y="27"/>
                        <a:pt x="7" y="12"/>
                        <a:pt x="18" y="6"/>
                      </a:cubicBezTo>
                      <a:cubicBezTo>
                        <a:pt x="29" y="0"/>
                        <a:pt x="39" y="4"/>
                        <a:pt x="41" y="16"/>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6" name="Freeform 520">
                  <a:extLst>
                    <a:ext uri="{FF2B5EF4-FFF2-40B4-BE49-F238E27FC236}">
                      <a16:creationId xmlns:a16="http://schemas.microsoft.com/office/drawing/2014/main" xmlns="" id="{1C68545E-9903-4B82-A59B-2F9BD1F8392C}"/>
                    </a:ext>
                  </a:extLst>
                </p:cNvPr>
                <p:cNvSpPr>
                  <a:spLocks/>
                </p:cNvSpPr>
                <p:nvPr/>
              </p:nvSpPr>
              <p:spPr bwMode="auto">
                <a:xfrm>
                  <a:off x="3984704" y="3418933"/>
                  <a:ext cx="33777" cy="42513"/>
                </a:xfrm>
                <a:custGeom>
                  <a:avLst/>
                  <a:gdLst>
                    <a:gd name="T0" fmla="*/ 41 w 43"/>
                    <a:gd name="T1" fmla="*/ 16 h 54"/>
                    <a:gd name="T2" fmla="*/ 25 w 43"/>
                    <a:gd name="T3" fmla="*/ 47 h 54"/>
                    <a:gd name="T4" fmla="*/ 2 w 43"/>
                    <a:gd name="T5" fmla="*/ 38 h 54"/>
                    <a:gd name="T6" fmla="*/ 17 w 43"/>
                    <a:gd name="T7" fmla="*/ 6 h 54"/>
                    <a:gd name="T8" fmla="*/ 41 w 43"/>
                    <a:gd name="T9" fmla="*/ 16 h 54"/>
                  </a:gdLst>
                  <a:ahLst/>
                  <a:cxnLst>
                    <a:cxn ang="0">
                      <a:pos x="T0" y="T1"/>
                    </a:cxn>
                    <a:cxn ang="0">
                      <a:pos x="T2" y="T3"/>
                    </a:cxn>
                    <a:cxn ang="0">
                      <a:pos x="T4" y="T5"/>
                    </a:cxn>
                    <a:cxn ang="0">
                      <a:pos x="T6" y="T7"/>
                    </a:cxn>
                    <a:cxn ang="0">
                      <a:pos x="T8" y="T9"/>
                    </a:cxn>
                  </a:cxnLst>
                  <a:rect l="0" t="0" r="r" b="b"/>
                  <a:pathLst>
                    <a:path w="43" h="54">
                      <a:moveTo>
                        <a:pt x="41" y="16"/>
                      </a:moveTo>
                      <a:cubicBezTo>
                        <a:pt x="43" y="27"/>
                        <a:pt x="36" y="41"/>
                        <a:pt x="25" y="47"/>
                      </a:cubicBezTo>
                      <a:cubicBezTo>
                        <a:pt x="14" y="54"/>
                        <a:pt x="4" y="49"/>
                        <a:pt x="2" y="38"/>
                      </a:cubicBezTo>
                      <a:cubicBezTo>
                        <a:pt x="0" y="27"/>
                        <a:pt x="7" y="12"/>
                        <a:pt x="17" y="6"/>
                      </a:cubicBezTo>
                      <a:cubicBezTo>
                        <a:pt x="28" y="0"/>
                        <a:pt x="39" y="4"/>
                        <a:pt x="41" y="16"/>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7" name="Freeform 521">
                  <a:extLst>
                    <a:ext uri="{FF2B5EF4-FFF2-40B4-BE49-F238E27FC236}">
                      <a16:creationId xmlns:a16="http://schemas.microsoft.com/office/drawing/2014/main" xmlns="" id="{5D443B81-1538-411A-817D-03491EC0EFA0}"/>
                    </a:ext>
                  </a:extLst>
                </p:cNvPr>
                <p:cNvSpPr>
                  <a:spLocks/>
                </p:cNvSpPr>
                <p:nvPr/>
              </p:nvSpPr>
              <p:spPr bwMode="auto">
                <a:xfrm>
                  <a:off x="4035371" y="3389814"/>
                  <a:ext cx="33777" cy="42513"/>
                </a:xfrm>
                <a:custGeom>
                  <a:avLst/>
                  <a:gdLst>
                    <a:gd name="T0" fmla="*/ 41 w 43"/>
                    <a:gd name="T1" fmla="*/ 15 h 54"/>
                    <a:gd name="T2" fmla="*/ 26 w 43"/>
                    <a:gd name="T3" fmla="*/ 47 h 54"/>
                    <a:gd name="T4" fmla="*/ 2 w 43"/>
                    <a:gd name="T5" fmla="*/ 38 h 54"/>
                    <a:gd name="T6" fmla="*/ 18 w 43"/>
                    <a:gd name="T7" fmla="*/ 6 h 54"/>
                    <a:gd name="T8" fmla="*/ 41 w 43"/>
                    <a:gd name="T9" fmla="*/ 15 h 54"/>
                  </a:gdLst>
                  <a:ahLst/>
                  <a:cxnLst>
                    <a:cxn ang="0">
                      <a:pos x="T0" y="T1"/>
                    </a:cxn>
                    <a:cxn ang="0">
                      <a:pos x="T2" y="T3"/>
                    </a:cxn>
                    <a:cxn ang="0">
                      <a:pos x="T4" y="T5"/>
                    </a:cxn>
                    <a:cxn ang="0">
                      <a:pos x="T6" y="T7"/>
                    </a:cxn>
                    <a:cxn ang="0">
                      <a:pos x="T8" y="T9"/>
                    </a:cxn>
                  </a:cxnLst>
                  <a:rect l="0" t="0" r="r" b="b"/>
                  <a:pathLst>
                    <a:path w="43" h="54">
                      <a:moveTo>
                        <a:pt x="41" y="15"/>
                      </a:moveTo>
                      <a:cubicBezTo>
                        <a:pt x="43" y="27"/>
                        <a:pt x="36" y="41"/>
                        <a:pt x="26" y="47"/>
                      </a:cubicBezTo>
                      <a:cubicBezTo>
                        <a:pt x="15" y="54"/>
                        <a:pt x="4" y="49"/>
                        <a:pt x="2" y="38"/>
                      </a:cubicBezTo>
                      <a:cubicBezTo>
                        <a:pt x="0" y="26"/>
                        <a:pt x="7" y="12"/>
                        <a:pt x="18" y="6"/>
                      </a:cubicBezTo>
                      <a:cubicBezTo>
                        <a:pt x="29" y="0"/>
                        <a:pt x="39" y="4"/>
                        <a:pt x="41" y="15"/>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8" name="Freeform 522">
                  <a:extLst>
                    <a:ext uri="{FF2B5EF4-FFF2-40B4-BE49-F238E27FC236}">
                      <a16:creationId xmlns:a16="http://schemas.microsoft.com/office/drawing/2014/main" xmlns="" id="{FDDED643-36F6-4397-BC9B-15F862BA8CA8}"/>
                    </a:ext>
                  </a:extLst>
                </p:cNvPr>
                <p:cNvSpPr>
                  <a:spLocks/>
                </p:cNvSpPr>
                <p:nvPr/>
              </p:nvSpPr>
              <p:spPr bwMode="auto">
                <a:xfrm>
                  <a:off x="4086619" y="3360696"/>
                  <a:ext cx="33777" cy="41931"/>
                </a:xfrm>
                <a:custGeom>
                  <a:avLst/>
                  <a:gdLst>
                    <a:gd name="T0" fmla="*/ 41 w 43"/>
                    <a:gd name="T1" fmla="*/ 15 h 53"/>
                    <a:gd name="T2" fmla="*/ 25 w 43"/>
                    <a:gd name="T3" fmla="*/ 47 h 53"/>
                    <a:gd name="T4" fmla="*/ 2 w 43"/>
                    <a:gd name="T5" fmla="*/ 38 h 53"/>
                    <a:gd name="T6" fmla="*/ 17 w 43"/>
                    <a:gd name="T7" fmla="*/ 6 h 53"/>
                    <a:gd name="T8" fmla="*/ 41 w 43"/>
                    <a:gd name="T9" fmla="*/ 15 h 53"/>
                  </a:gdLst>
                  <a:ahLst/>
                  <a:cxnLst>
                    <a:cxn ang="0">
                      <a:pos x="T0" y="T1"/>
                    </a:cxn>
                    <a:cxn ang="0">
                      <a:pos x="T2" y="T3"/>
                    </a:cxn>
                    <a:cxn ang="0">
                      <a:pos x="T4" y="T5"/>
                    </a:cxn>
                    <a:cxn ang="0">
                      <a:pos x="T6" y="T7"/>
                    </a:cxn>
                    <a:cxn ang="0">
                      <a:pos x="T8" y="T9"/>
                    </a:cxn>
                  </a:cxnLst>
                  <a:rect l="0" t="0" r="r" b="b"/>
                  <a:pathLst>
                    <a:path w="43" h="53">
                      <a:moveTo>
                        <a:pt x="41" y="15"/>
                      </a:moveTo>
                      <a:cubicBezTo>
                        <a:pt x="43" y="27"/>
                        <a:pt x="36" y="41"/>
                        <a:pt x="25" y="47"/>
                      </a:cubicBezTo>
                      <a:cubicBezTo>
                        <a:pt x="14" y="53"/>
                        <a:pt x="4" y="49"/>
                        <a:pt x="2" y="38"/>
                      </a:cubicBezTo>
                      <a:cubicBezTo>
                        <a:pt x="0" y="26"/>
                        <a:pt x="6" y="12"/>
                        <a:pt x="17" y="6"/>
                      </a:cubicBezTo>
                      <a:cubicBezTo>
                        <a:pt x="28" y="0"/>
                        <a:pt x="38" y="4"/>
                        <a:pt x="41" y="15"/>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9" name="Freeform 523">
                  <a:extLst>
                    <a:ext uri="{FF2B5EF4-FFF2-40B4-BE49-F238E27FC236}">
                      <a16:creationId xmlns:a16="http://schemas.microsoft.com/office/drawing/2014/main" xmlns="" id="{B2566E93-5465-4D41-885A-15478E31AF66}"/>
                    </a:ext>
                  </a:extLst>
                </p:cNvPr>
                <p:cNvSpPr>
                  <a:spLocks/>
                </p:cNvSpPr>
                <p:nvPr/>
              </p:nvSpPr>
              <p:spPr bwMode="auto">
                <a:xfrm>
                  <a:off x="4137285" y="3330995"/>
                  <a:ext cx="33777" cy="42513"/>
                </a:xfrm>
                <a:custGeom>
                  <a:avLst/>
                  <a:gdLst>
                    <a:gd name="T0" fmla="*/ 41 w 43"/>
                    <a:gd name="T1" fmla="*/ 16 h 54"/>
                    <a:gd name="T2" fmla="*/ 25 w 43"/>
                    <a:gd name="T3" fmla="*/ 48 h 54"/>
                    <a:gd name="T4" fmla="*/ 2 w 43"/>
                    <a:gd name="T5" fmla="*/ 38 h 54"/>
                    <a:gd name="T6" fmla="*/ 18 w 43"/>
                    <a:gd name="T7" fmla="*/ 7 h 54"/>
                    <a:gd name="T8" fmla="*/ 41 w 43"/>
                    <a:gd name="T9" fmla="*/ 16 h 54"/>
                  </a:gdLst>
                  <a:ahLst/>
                  <a:cxnLst>
                    <a:cxn ang="0">
                      <a:pos x="T0" y="T1"/>
                    </a:cxn>
                    <a:cxn ang="0">
                      <a:pos x="T2" y="T3"/>
                    </a:cxn>
                    <a:cxn ang="0">
                      <a:pos x="T4" y="T5"/>
                    </a:cxn>
                    <a:cxn ang="0">
                      <a:pos x="T6" y="T7"/>
                    </a:cxn>
                    <a:cxn ang="0">
                      <a:pos x="T8" y="T9"/>
                    </a:cxn>
                  </a:cxnLst>
                  <a:rect l="0" t="0" r="r" b="b"/>
                  <a:pathLst>
                    <a:path w="43" h="54">
                      <a:moveTo>
                        <a:pt x="41" y="16"/>
                      </a:moveTo>
                      <a:cubicBezTo>
                        <a:pt x="43" y="27"/>
                        <a:pt x="36" y="42"/>
                        <a:pt x="25" y="48"/>
                      </a:cubicBezTo>
                      <a:cubicBezTo>
                        <a:pt x="15" y="54"/>
                        <a:pt x="4" y="50"/>
                        <a:pt x="2" y="38"/>
                      </a:cubicBezTo>
                      <a:cubicBezTo>
                        <a:pt x="0" y="27"/>
                        <a:pt x="7" y="13"/>
                        <a:pt x="18" y="7"/>
                      </a:cubicBezTo>
                      <a:cubicBezTo>
                        <a:pt x="28" y="0"/>
                        <a:pt x="39" y="5"/>
                        <a:pt x="41" y="16"/>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70" name="Freeform 524">
                  <a:extLst>
                    <a:ext uri="{FF2B5EF4-FFF2-40B4-BE49-F238E27FC236}">
                      <a16:creationId xmlns:a16="http://schemas.microsoft.com/office/drawing/2014/main" xmlns="" id="{D406FB49-8064-446F-8260-FF2DF212A00D}"/>
                    </a:ext>
                  </a:extLst>
                </p:cNvPr>
                <p:cNvSpPr>
                  <a:spLocks/>
                </p:cNvSpPr>
                <p:nvPr/>
              </p:nvSpPr>
              <p:spPr bwMode="auto">
                <a:xfrm>
                  <a:off x="4187369" y="3301876"/>
                  <a:ext cx="34360" cy="42513"/>
                </a:xfrm>
                <a:custGeom>
                  <a:avLst/>
                  <a:gdLst>
                    <a:gd name="T0" fmla="*/ 41 w 43"/>
                    <a:gd name="T1" fmla="*/ 16 h 54"/>
                    <a:gd name="T2" fmla="*/ 26 w 43"/>
                    <a:gd name="T3" fmla="*/ 48 h 54"/>
                    <a:gd name="T4" fmla="*/ 2 w 43"/>
                    <a:gd name="T5" fmla="*/ 38 h 54"/>
                    <a:gd name="T6" fmla="*/ 18 w 43"/>
                    <a:gd name="T7" fmla="*/ 6 h 54"/>
                    <a:gd name="T8" fmla="*/ 41 w 43"/>
                    <a:gd name="T9" fmla="*/ 16 h 54"/>
                  </a:gdLst>
                  <a:ahLst/>
                  <a:cxnLst>
                    <a:cxn ang="0">
                      <a:pos x="T0" y="T1"/>
                    </a:cxn>
                    <a:cxn ang="0">
                      <a:pos x="T2" y="T3"/>
                    </a:cxn>
                    <a:cxn ang="0">
                      <a:pos x="T4" y="T5"/>
                    </a:cxn>
                    <a:cxn ang="0">
                      <a:pos x="T6" y="T7"/>
                    </a:cxn>
                    <a:cxn ang="0">
                      <a:pos x="T8" y="T9"/>
                    </a:cxn>
                  </a:cxnLst>
                  <a:rect l="0" t="0" r="r" b="b"/>
                  <a:pathLst>
                    <a:path w="43" h="54">
                      <a:moveTo>
                        <a:pt x="41" y="16"/>
                      </a:moveTo>
                      <a:cubicBezTo>
                        <a:pt x="43" y="27"/>
                        <a:pt x="36" y="42"/>
                        <a:pt x="26" y="48"/>
                      </a:cubicBezTo>
                      <a:cubicBezTo>
                        <a:pt x="15" y="54"/>
                        <a:pt x="5" y="50"/>
                        <a:pt x="2" y="38"/>
                      </a:cubicBezTo>
                      <a:cubicBezTo>
                        <a:pt x="0" y="27"/>
                        <a:pt x="7" y="13"/>
                        <a:pt x="18" y="6"/>
                      </a:cubicBezTo>
                      <a:cubicBezTo>
                        <a:pt x="29" y="0"/>
                        <a:pt x="39" y="4"/>
                        <a:pt x="41" y="16"/>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grpSp>
          <p:sp>
            <p:nvSpPr>
              <p:cNvPr id="60" name="Freeform 525">
                <a:extLst>
                  <a:ext uri="{FF2B5EF4-FFF2-40B4-BE49-F238E27FC236}">
                    <a16:creationId xmlns:a16="http://schemas.microsoft.com/office/drawing/2014/main" xmlns="" id="{14E6290E-F640-4D3D-B871-0C49C1DAECEC}"/>
                  </a:ext>
                </a:extLst>
              </p:cNvPr>
              <p:cNvSpPr>
                <a:spLocks/>
              </p:cNvSpPr>
              <p:nvPr/>
            </p:nvSpPr>
            <p:spPr bwMode="auto">
              <a:xfrm>
                <a:off x="2463082" y="1800735"/>
                <a:ext cx="2476659" cy="3181716"/>
              </a:xfrm>
              <a:custGeom>
                <a:avLst/>
                <a:gdLst>
                  <a:gd name="T0" fmla="*/ 209 w 2447"/>
                  <a:gd name="T1" fmla="*/ 3112 h 3151"/>
                  <a:gd name="T2" fmla="*/ 14 w 2447"/>
                  <a:gd name="T3" fmla="*/ 1438 h 3151"/>
                  <a:gd name="T4" fmla="*/ 45 w 2447"/>
                  <a:gd name="T5" fmla="*/ 1375 h 3151"/>
                  <a:gd name="T6" fmla="*/ 2395 w 2447"/>
                  <a:gd name="T7" fmla="*/ 18 h 3151"/>
                  <a:gd name="T8" fmla="*/ 2447 w 2447"/>
                  <a:gd name="T9" fmla="*/ 16 h 3151"/>
                  <a:gd name="T10" fmla="*/ 2384 w 2447"/>
                  <a:gd name="T11" fmla="*/ 12 h 3151"/>
                  <a:gd name="T12" fmla="*/ 35 w 2447"/>
                  <a:gd name="T13" fmla="*/ 1369 h 3151"/>
                  <a:gd name="T14" fmla="*/ 3 w 2447"/>
                  <a:gd name="T15" fmla="*/ 1432 h 3151"/>
                  <a:gd name="T16" fmla="*/ 198 w 2447"/>
                  <a:gd name="T17" fmla="*/ 3106 h 3151"/>
                  <a:gd name="T18" fmla="*/ 231 w 2447"/>
                  <a:gd name="T19" fmla="*/ 3151 h 3151"/>
                  <a:gd name="T20" fmla="*/ 209 w 2447"/>
                  <a:gd name="T21" fmla="*/ 3112 h 3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47" h="3151">
                    <a:moveTo>
                      <a:pt x="209" y="3112"/>
                    </a:moveTo>
                    <a:cubicBezTo>
                      <a:pt x="14" y="1438"/>
                      <a:pt x="14" y="1438"/>
                      <a:pt x="14" y="1438"/>
                    </a:cubicBezTo>
                    <a:cubicBezTo>
                      <a:pt x="10" y="1410"/>
                      <a:pt x="18" y="1394"/>
                      <a:pt x="45" y="1375"/>
                    </a:cubicBezTo>
                    <a:cubicBezTo>
                      <a:pt x="2395" y="18"/>
                      <a:pt x="2395" y="18"/>
                      <a:pt x="2395" y="18"/>
                    </a:cubicBezTo>
                    <a:cubicBezTo>
                      <a:pt x="2412" y="9"/>
                      <a:pt x="2431" y="9"/>
                      <a:pt x="2447" y="16"/>
                    </a:cubicBezTo>
                    <a:cubicBezTo>
                      <a:pt x="2429" y="3"/>
                      <a:pt x="2405" y="0"/>
                      <a:pt x="2384" y="12"/>
                    </a:cubicBezTo>
                    <a:cubicBezTo>
                      <a:pt x="35" y="1369"/>
                      <a:pt x="35" y="1369"/>
                      <a:pt x="35" y="1369"/>
                    </a:cubicBezTo>
                    <a:cubicBezTo>
                      <a:pt x="13" y="1382"/>
                      <a:pt x="0" y="1407"/>
                      <a:pt x="3" y="1432"/>
                    </a:cubicBezTo>
                    <a:cubicBezTo>
                      <a:pt x="198" y="3106"/>
                      <a:pt x="198" y="3106"/>
                      <a:pt x="198" y="3106"/>
                    </a:cubicBezTo>
                    <a:cubicBezTo>
                      <a:pt x="201" y="3127"/>
                      <a:pt x="214" y="3143"/>
                      <a:pt x="231" y="3151"/>
                    </a:cubicBezTo>
                    <a:cubicBezTo>
                      <a:pt x="219" y="3142"/>
                      <a:pt x="211" y="3129"/>
                      <a:pt x="209" y="3112"/>
                    </a:cubicBezTo>
                    <a:close/>
                  </a:path>
                </a:pathLst>
              </a:custGeom>
              <a:gradFill>
                <a:gsLst>
                  <a:gs pos="35000">
                    <a:schemeClr val="accent3"/>
                  </a:gs>
                  <a:gs pos="100000">
                    <a:schemeClr val="accent3">
                      <a:lumMod val="20000"/>
                      <a:lumOff val="80000"/>
                    </a:schemeClr>
                  </a:gs>
                </a:gsLst>
                <a:lin ang="11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grpSp>
          <p:nvGrpSpPr>
            <p:cNvPr id="41" name="Group 40">
              <a:extLst>
                <a:ext uri="{FF2B5EF4-FFF2-40B4-BE49-F238E27FC236}">
                  <a16:creationId xmlns:a16="http://schemas.microsoft.com/office/drawing/2014/main" xmlns="" id="{C2079104-C904-42EF-9257-09DAD059C0E4}"/>
                </a:ext>
              </a:extLst>
            </p:cNvPr>
            <p:cNvGrpSpPr/>
            <p:nvPr/>
          </p:nvGrpSpPr>
          <p:grpSpPr>
            <a:xfrm>
              <a:off x="6204725" y="979884"/>
              <a:ext cx="1177550" cy="963072"/>
              <a:chOff x="-8039100" y="-2208213"/>
              <a:chExt cx="11287125" cy="9231313"/>
            </a:xfrm>
          </p:grpSpPr>
          <p:sp>
            <p:nvSpPr>
              <p:cNvPr id="48" name="Freeform 529">
                <a:extLst>
                  <a:ext uri="{FF2B5EF4-FFF2-40B4-BE49-F238E27FC236}">
                    <a16:creationId xmlns:a16="http://schemas.microsoft.com/office/drawing/2014/main" xmlns="" id="{C56B27C3-76D3-4192-8B38-EC73E318EEFE}"/>
                  </a:ext>
                </a:extLst>
              </p:cNvPr>
              <p:cNvSpPr>
                <a:spLocks/>
              </p:cNvSpPr>
              <p:nvPr/>
            </p:nvSpPr>
            <p:spPr bwMode="auto">
              <a:xfrm>
                <a:off x="-7607300" y="-2208213"/>
                <a:ext cx="10855325" cy="8896350"/>
              </a:xfrm>
              <a:custGeom>
                <a:avLst/>
                <a:gdLst>
                  <a:gd name="T0" fmla="*/ 0 w 227"/>
                  <a:gd name="T1" fmla="*/ 29 h 186"/>
                  <a:gd name="T2" fmla="*/ 39 w 227"/>
                  <a:gd name="T3" fmla="*/ 6 h 186"/>
                  <a:gd name="T4" fmla="*/ 39 w 227"/>
                  <a:gd name="T5" fmla="*/ 6 h 186"/>
                  <a:gd name="T6" fmla="*/ 61 w 227"/>
                  <a:gd name="T7" fmla="*/ 8 h 186"/>
                  <a:gd name="T8" fmla="*/ 70 w 227"/>
                  <a:gd name="T9" fmla="*/ 15 h 186"/>
                  <a:gd name="T10" fmla="*/ 85 w 227"/>
                  <a:gd name="T11" fmla="*/ 6 h 186"/>
                  <a:gd name="T12" fmla="*/ 85 w 227"/>
                  <a:gd name="T13" fmla="*/ 6 h 186"/>
                  <a:gd name="T14" fmla="*/ 120 w 227"/>
                  <a:gd name="T15" fmla="*/ 8 h 186"/>
                  <a:gd name="T16" fmla="*/ 161 w 227"/>
                  <a:gd name="T17" fmla="*/ 59 h 186"/>
                  <a:gd name="T18" fmla="*/ 169 w 227"/>
                  <a:gd name="T19" fmla="*/ 61 h 186"/>
                  <a:gd name="T20" fmla="*/ 190 w 227"/>
                  <a:gd name="T21" fmla="*/ 97 h 186"/>
                  <a:gd name="T22" fmla="*/ 190 w 227"/>
                  <a:gd name="T23" fmla="*/ 98 h 186"/>
                  <a:gd name="T24" fmla="*/ 200 w 227"/>
                  <a:gd name="T25" fmla="*/ 101 h 186"/>
                  <a:gd name="T26" fmla="*/ 227 w 227"/>
                  <a:gd name="T27" fmla="*/ 147 h 186"/>
                  <a:gd name="T28" fmla="*/ 219 w 227"/>
                  <a:gd name="T29" fmla="*/ 164 h 186"/>
                  <a:gd name="T30" fmla="*/ 219 w 227"/>
                  <a:gd name="T31" fmla="*/ 164 h 186"/>
                  <a:gd name="T32" fmla="*/ 219 w 227"/>
                  <a:gd name="T33" fmla="*/ 164 h 186"/>
                  <a:gd name="T34" fmla="*/ 219 w 227"/>
                  <a:gd name="T35" fmla="*/ 164 h 186"/>
                  <a:gd name="T36" fmla="*/ 181 w 227"/>
                  <a:gd name="T37" fmla="*/ 186 h 186"/>
                  <a:gd name="T38" fmla="*/ 173 w 227"/>
                  <a:gd name="T39" fmla="*/ 146 h 186"/>
                  <a:gd name="T40" fmla="*/ 61 w 227"/>
                  <a:gd name="T41" fmla="*/ 82 h 186"/>
                  <a:gd name="T42" fmla="*/ 31 w 227"/>
                  <a:gd name="T43" fmla="*/ 39 h 186"/>
                  <a:gd name="T44" fmla="*/ 0 w 227"/>
                  <a:gd name="T45" fmla="*/ 29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7" h="186">
                    <a:moveTo>
                      <a:pt x="0" y="29"/>
                    </a:moveTo>
                    <a:cubicBezTo>
                      <a:pt x="39" y="6"/>
                      <a:pt x="39" y="6"/>
                      <a:pt x="39" y="6"/>
                    </a:cubicBezTo>
                    <a:cubicBezTo>
                      <a:pt x="39" y="6"/>
                      <a:pt x="39" y="6"/>
                      <a:pt x="39" y="6"/>
                    </a:cubicBezTo>
                    <a:cubicBezTo>
                      <a:pt x="44" y="3"/>
                      <a:pt x="52" y="3"/>
                      <a:pt x="61" y="8"/>
                    </a:cubicBezTo>
                    <a:cubicBezTo>
                      <a:pt x="64" y="10"/>
                      <a:pt x="67" y="12"/>
                      <a:pt x="70" y="15"/>
                    </a:cubicBezTo>
                    <a:cubicBezTo>
                      <a:pt x="85" y="6"/>
                      <a:pt x="85" y="6"/>
                      <a:pt x="85" y="6"/>
                    </a:cubicBezTo>
                    <a:cubicBezTo>
                      <a:pt x="85" y="6"/>
                      <a:pt x="85" y="6"/>
                      <a:pt x="85" y="6"/>
                    </a:cubicBezTo>
                    <a:cubicBezTo>
                      <a:pt x="94" y="0"/>
                      <a:pt x="106" y="0"/>
                      <a:pt x="120" y="8"/>
                    </a:cubicBezTo>
                    <a:cubicBezTo>
                      <a:pt x="137" y="18"/>
                      <a:pt x="152" y="38"/>
                      <a:pt x="161" y="59"/>
                    </a:cubicBezTo>
                    <a:cubicBezTo>
                      <a:pt x="163" y="59"/>
                      <a:pt x="166" y="60"/>
                      <a:pt x="169" y="61"/>
                    </a:cubicBezTo>
                    <a:cubicBezTo>
                      <a:pt x="181" y="68"/>
                      <a:pt x="190" y="84"/>
                      <a:pt x="190" y="97"/>
                    </a:cubicBezTo>
                    <a:cubicBezTo>
                      <a:pt x="190" y="97"/>
                      <a:pt x="190" y="98"/>
                      <a:pt x="190" y="98"/>
                    </a:cubicBezTo>
                    <a:cubicBezTo>
                      <a:pt x="193" y="98"/>
                      <a:pt x="197" y="99"/>
                      <a:pt x="200" y="101"/>
                    </a:cubicBezTo>
                    <a:cubicBezTo>
                      <a:pt x="215" y="110"/>
                      <a:pt x="227" y="130"/>
                      <a:pt x="227" y="147"/>
                    </a:cubicBezTo>
                    <a:cubicBezTo>
                      <a:pt x="227" y="155"/>
                      <a:pt x="224" y="161"/>
                      <a:pt x="219" y="164"/>
                    </a:cubicBezTo>
                    <a:cubicBezTo>
                      <a:pt x="219" y="164"/>
                      <a:pt x="219" y="164"/>
                      <a:pt x="219" y="164"/>
                    </a:cubicBezTo>
                    <a:cubicBezTo>
                      <a:pt x="219" y="164"/>
                      <a:pt x="219" y="164"/>
                      <a:pt x="219" y="164"/>
                    </a:cubicBezTo>
                    <a:cubicBezTo>
                      <a:pt x="219" y="164"/>
                      <a:pt x="219" y="164"/>
                      <a:pt x="219" y="164"/>
                    </a:cubicBezTo>
                    <a:cubicBezTo>
                      <a:pt x="181" y="186"/>
                      <a:pt x="181" y="186"/>
                      <a:pt x="181" y="186"/>
                    </a:cubicBezTo>
                    <a:cubicBezTo>
                      <a:pt x="173" y="146"/>
                      <a:pt x="173" y="146"/>
                      <a:pt x="173" y="146"/>
                    </a:cubicBezTo>
                    <a:cubicBezTo>
                      <a:pt x="61" y="82"/>
                      <a:pt x="61" y="82"/>
                      <a:pt x="61" y="82"/>
                    </a:cubicBezTo>
                    <a:cubicBezTo>
                      <a:pt x="47" y="74"/>
                      <a:pt x="35" y="56"/>
                      <a:pt x="31" y="39"/>
                    </a:cubicBezTo>
                    <a:lnTo>
                      <a:pt x="0" y="29"/>
                    </a:lnTo>
                    <a:close/>
                  </a:path>
                </a:pathLst>
              </a:custGeom>
              <a:gradFill>
                <a:gsLst>
                  <a:gs pos="0">
                    <a:schemeClr val="accent3">
                      <a:lumMod val="60000"/>
                      <a:lumOff val="40000"/>
                    </a:schemeClr>
                  </a:gs>
                  <a:gs pos="100000">
                    <a:schemeClr val="accent3">
                      <a:lumMod val="20000"/>
                      <a:lumOff val="80000"/>
                    </a:schemeClr>
                  </a:gs>
                </a:gsLst>
                <a:lin ang="135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9" name="Freeform 530">
                <a:extLst>
                  <a:ext uri="{FF2B5EF4-FFF2-40B4-BE49-F238E27FC236}">
                    <a16:creationId xmlns:a16="http://schemas.microsoft.com/office/drawing/2014/main" xmlns="" id="{C5E1E126-BFC6-4958-8CC7-94F37590DF8F}"/>
                  </a:ext>
                </a:extLst>
              </p:cNvPr>
              <p:cNvSpPr>
                <a:spLocks/>
              </p:cNvSpPr>
              <p:nvPr/>
            </p:nvSpPr>
            <p:spPr bwMode="auto">
              <a:xfrm>
                <a:off x="-8039100" y="-1346200"/>
                <a:ext cx="9469438" cy="8369300"/>
              </a:xfrm>
              <a:custGeom>
                <a:avLst/>
                <a:gdLst>
                  <a:gd name="T0" fmla="*/ 32 w 198"/>
                  <a:gd name="T1" fmla="*/ 13 h 175"/>
                  <a:gd name="T2" fmla="*/ 46 w 198"/>
                  <a:gd name="T3" fmla="*/ 24 h 175"/>
                  <a:gd name="T4" fmla="*/ 91 w 198"/>
                  <a:gd name="T5" fmla="*/ 12 h 175"/>
                  <a:gd name="T6" fmla="*/ 131 w 198"/>
                  <a:gd name="T7" fmla="*/ 63 h 175"/>
                  <a:gd name="T8" fmla="*/ 140 w 198"/>
                  <a:gd name="T9" fmla="*/ 66 h 175"/>
                  <a:gd name="T10" fmla="*/ 161 w 198"/>
                  <a:gd name="T11" fmla="*/ 101 h 175"/>
                  <a:gd name="T12" fmla="*/ 161 w 198"/>
                  <a:gd name="T13" fmla="*/ 102 h 175"/>
                  <a:gd name="T14" fmla="*/ 171 w 198"/>
                  <a:gd name="T15" fmla="*/ 106 h 175"/>
                  <a:gd name="T16" fmla="*/ 198 w 198"/>
                  <a:gd name="T17" fmla="*/ 151 h 175"/>
                  <a:gd name="T18" fmla="*/ 171 w 198"/>
                  <a:gd name="T19" fmla="*/ 166 h 175"/>
                  <a:gd name="T20" fmla="*/ 32 w 198"/>
                  <a:gd name="T21" fmla="*/ 86 h 175"/>
                  <a:gd name="T22" fmla="*/ 0 w 198"/>
                  <a:gd name="T23" fmla="*/ 31 h 175"/>
                  <a:gd name="T24" fmla="*/ 32 w 198"/>
                  <a:gd name="T25" fmla="*/ 13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 h="175">
                    <a:moveTo>
                      <a:pt x="32" y="13"/>
                    </a:moveTo>
                    <a:cubicBezTo>
                      <a:pt x="37" y="16"/>
                      <a:pt x="42" y="20"/>
                      <a:pt x="46" y="24"/>
                    </a:cubicBezTo>
                    <a:cubicBezTo>
                      <a:pt x="52" y="6"/>
                      <a:pt x="70" y="0"/>
                      <a:pt x="91" y="12"/>
                    </a:cubicBezTo>
                    <a:cubicBezTo>
                      <a:pt x="108" y="22"/>
                      <a:pt x="123" y="42"/>
                      <a:pt x="131" y="63"/>
                    </a:cubicBezTo>
                    <a:cubicBezTo>
                      <a:pt x="134" y="63"/>
                      <a:pt x="137" y="64"/>
                      <a:pt x="140" y="66"/>
                    </a:cubicBezTo>
                    <a:cubicBezTo>
                      <a:pt x="151" y="72"/>
                      <a:pt x="161" y="88"/>
                      <a:pt x="161" y="101"/>
                    </a:cubicBezTo>
                    <a:cubicBezTo>
                      <a:pt x="161" y="101"/>
                      <a:pt x="161" y="102"/>
                      <a:pt x="161" y="102"/>
                    </a:cubicBezTo>
                    <a:cubicBezTo>
                      <a:pt x="164" y="102"/>
                      <a:pt x="167" y="103"/>
                      <a:pt x="171" y="106"/>
                    </a:cubicBezTo>
                    <a:cubicBezTo>
                      <a:pt x="186" y="114"/>
                      <a:pt x="198" y="134"/>
                      <a:pt x="198" y="151"/>
                    </a:cubicBezTo>
                    <a:cubicBezTo>
                      <a:pt x="198" y="168"/>
                      <a:pt x="186" y="175"/>
                      <a:pt x="171" y="166"/>
                    </a:cubicBezTo>
                    <a:cubicBezTo>
                      <a:pt x="32" y="86"/>
                      <a:pt x="32" y="86"/>
                      <a:pt x="32" y="86"/>
                    </a:cubicBezTo>
                    <a:cubicBezTo>
                      <a:pt x="14" y="76"/>
                      <a:pt x="0" y="51"/>
                      <a:pt x="0" y="31"/>
                    </a:cubicBezTo>
                    <a:cubicBezTo>
                      <a:pt x="0" y="11"/>
                      <a:pt x="14" y="3"/>
                      <a:pt x="32" y="13"/>
                    </a:cubicBezTo>
                    <a:close/>
                  </a:path>
                </a:pathLst>
              </a:custGeom>
              <a:gradFill>
                <a:gsLst>
                  <a:gs pos="0">
                    <a:schemeClr val="accent3"/>
                  </a:gs>
                  <a:gs pos="100000">
                    <a:schemeClr val="accent3">
                      <a:lumMod val="60000"/>
                      <a:lumOff val="40000"/>
                    </a:schemeClr>
                  </a:gs>
                </a:gsLst>
                <a:lin ang="135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
          <p:nvSpPr>
            <p:cNvPr id="42" name="Freeform 582">
              <a:extLst>
                <a:ext uri="{FF2B5EF4-FFF2-40B4-BE49-F238E27FC236}">
                  <a16:creationId xmlns:a16="http://schemas.microsoft.com/office/drawing/2014/main" xmlns="" id="{137675C0-B1A8-419A-9CFE-510F9E0E869D}"/>
                </a:ext>
              </a:extLst>
            </p:cNvPr>
            <p:cNvSpPr>
              <a:spLocks/>
            </p:cNvSpPr>
            <p:nvPr/>
          </p:nvSpPr>
          <p:spPr bwMode="auto">
            <a:xfrm>
              <a:off x="4783204" y="1473236"/>
              <a:ext cx="1900238" cy="3117850"/>
            </a:xfrm>
            <a:custGeom>
              <a:avLst/>
              <a:gdLst>
                <a:gd name="T0" fmla="*/ 2 w 504"/>
                <a:gd name="T1" fmla="*/ 830 h 830"/>
                <a:gd name="T2" fmla="*/ 0 w 504"/>
                <a:gd name="T3" fmla="*/ 828 h 830"/>
                <a:gd name="T4" fmla="*/ 0 w 504"/>
                <a:gd name="T5" fmla="*/ 292 h 830"/>
                <a:gd name="T6" fmla="*/ 1 w 504"/>
                <a:gd name="T7" fmla="*/ 290 h 830"/>
                <a:gd name="T8" fmla="*/ 501 w 504"/>
                <a:gd name="T9" fmla="*/ 1 h 830"/>
                <a:gd name="T10" fmla="*/ 503 w 504"/>
                <a:gd name="T11" fmla="*/ 2 h 830"/>
                <a:gd name="T12" fmla="*/ 503 w 504"/>
                <a:gd name="T13" fmla="*/ 4 h 830"/>
                <a:gd name="T14" fmla="*/ 4 w 504"/>
                <a:gd name="T15" fmla="*/ 293 h 830"/>
                <a:gd name="T16" fmla="*/ 4 w 504"/>
                <a:gd name="T17" fmla="*/ 828 h 830"/>
                <a:gd name="T18" fmla="*/ 2 w 504"/>
                <a:gd name="T19" fmla="*/ 830 h 8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4" h="830">
                  <a:moveTo>
                    <a:pt x="2" y="830"/>
                  </a:moveTo>
                  <a:cubicBezTo>
                    <a:pt x="1" y="830"/>
                    <a:pt x="0" y="829"/>
                    <a:pt x="0" y="828"/>
                  </a:cubicBezTo>
                  <a:cubicBezTo>
                    <a:pt x="0" y="292"/>
                    <a:pt x="0" y="292"/>
                    <a:pt x="0" y="292"/>
                  </a:cubicBezTo>
                  <a:cubicBezTo>
                    <a:pt x="0" y="291"/>
                    <a:pt x="0" y="290"/>
                    <a:pt x="1" y="290"/>
                  </a:cubicBezTo>
                  <a:cubicBezTo>
                    <a:pt x="501" y="1"/>
                    <a:pt x="501" y="1"/>
                    <a:pt x="501" y="1"/>
                  </a:cubicBezTo>
                  <a:cubicBezTo>
                    <a:pt x="502" y="0"/>
                    <a:pt x="503" y="1"/>
                    <a:pt x="503" y="2"/>
                  </a:cubicBezTo>
                  <a:cubicBezTo>
                    <a:pt x="504" y="3"/>
                    <a:pt x="504" y="4"/>
                    <a:pt x="503" y="4"/>
                  </a:cubicBezTo>
                  <a:cubicBezTo>
                    <a:pt x="4" y="293"/>
                    <a:pt x="4" y="293"/>
                    <a:pt x="4" y="293"/>
                  </a:cubicBezTo>
                  <a:cubicBezTo>
                    <a:pt x="4" y="828"/>
                    <a:pt x="4" y="828"/>
                    <a:pt x="4" y="828"/>
                  </a:cubicBezTo>
                  <a:cubicBezTo>
                    <a:pt x="4" y="829"/>
                    <a:pt x="3" y="830"/>
                    <a:pt x="2" y="830"/>
                  </a:cubicBezTo>
                  <a:close/>
                </a:path>
              </a:pathLst>
            </a:custGeom>
            <a:solidFill>
              <a:schemeClr val="accent3">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43" name="Oval 42">
              <a:extLst>
                <a:ext uri="{FF2B5EF4-FFF2-40B4-BE49-F238E27FC236}">
                  <a16:creationId xmlns:a16="http://schemas.microsoft.com/office/drawing/2014/main" xmlns="" id="{DEA7FEFF-A7AB-427D-8863-D748770163A2}"/>
                </a:ext>
              </a:extLst>
            </p:cNvPr>
            <p:cNvSpPr/>
            <p:nvPr/>
          </p:nvSpPr>
          <p:spPr>
            <a:xfrm>
              <a:off x="8023265" y="4114584"/>
              <a:ext cx="561612" cy="359749"/>
            </a:xfrm>
            <a:prstGeom prst="ellipse">
              <a:avLst/>
            </a:prstGeom>
            <a:noFill/>
            <a:ln w="38100">
              <a:solidFill>
                <a:schemeClr val="bg1">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Freeform 583">
              <a:extLst>
                <a:ext uri="{FF2B5EF4-FFF2-40B4-BE49-F238E27FC236}">
                  <a16:creationId xmlns:a16="http://schemas.microsoft.com/office/drawing/2014/main" xmlns="" id="{8F611EA1-125F-40B4-9708-C3C6CF378AE1}"/>
                </a:ext>
              </a:extLst>
            </p:cNvPr>
            <p:cNvSpPr>
              <a:spLocks/>
            </p:cNvSpPr>
            <p:nvPr/>
          </p:nvSpPr>
          <p:spPr bwMode="auto">
            <a:xfrm>
              <a:off x="7256026" y="1774512"/>
              <a:ext cx="1047750" cy="2498725"/>
            </a:xfrm>
            <a:custGeom>
              <a:avLst/>
              <a:gdLst>
                <a:gd name="T0" fmla="*/ 276 w 278"/>
                <a:gd name="T1" fmla="*/ 665 h 665"/>
                <a:gd name="T2" fmla="*/ 274 w 278"/>
                <a:gd name="T3" fmla="*/ 663 h 665"/>
                <a:gd name="T4" fmla="*/ 274 w 278"/>
                <a:gd name="T5" fmla="*/ 162 h 665"/>
                <a:gd name="T6" fmla="*/ 1 w 278"/>
                <a:gd name="T7" fmla="*/ 4 h 665"/>
                <a:gd name="T8" fmla="*/ 0 w 278"/>
                <a:gd name="T9" fmla="*/ 1 h 665"/>
                <a:gd name="T10" fmla="*/ 3 w 278"/>
                <a:gd name="T11" fmla="*/ 1 h 665"/>
                <a:gd name="T12" fmla="*/ 277 w 278"/>
                <a:gd name="T13" fmla="*/ 159 h 665"/>
                <a:gd name="T14" fmla="*/ 278 w 278"/>
                <a:gd name="T15" fmla="*/ 161 h 665"/>
                <a:gd name="T16" fmla="*/ 278 w 278"/>
                <a:gd name="T17" fmla="*/ 663 h 665"/>
                <a:gd name="T18" fmla="*/ 276 w 278"/>
                <a:gd name="T19" fmla="*/ 665 h 6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8" h="665">
                  <a:moveTo>
                    <a:pt x="276" y="665"/>
                  </a:moveTo>
                  <a:cubicBezTo>
                    <a:pt x="275" y="665"/>
                    <a:pt x="274" y="664"/>
                    <a:pt x="274" y="663"/>
                  </a:cubicBezTo>
                  <a:cubicBezTo>
                    <a:pt x="274" y="162"/>
                    <a:pt x="274" y="162"/>
                    <a:pt x="274" y="162"/>
                  </a:cubicBezTo>
                  <a:cubicBezTo>
                    <a:pt x="1" y="4"/>
                    <a:pt x="1" y="4"/>
                    <a:pt x="1" y="4"/>
                  </a:cubicBezTo>
                  <a:cubicBezTo>
                    <a:pt x="0" y="4"/>
                    <a:pt x="0" y="2"/>
                    <a:pt x="0" y="1"/>
                  </a:cubicBezTo>
                  <a:cubicBezTo>
                    <a:pt x="1" y="0"/>
                    <a:pt x="2" y="0"/>
                    <a:pt x="3" y="1"/>
                  </a:cubicBezTo>
                  <a:cubicBezTo>
                    <a:pt x="277" y="159"/>
                    <a:pt x="277" y="159"/>
                    <a:pt x="277" y="159"/>
                  </a:cubicBezTo>
                  <a:cubicBezTo>
                    <a:pt x="278" y="160"/>
                    <a:pt x="278" y="160"/>
                    <a:pt x="278" y="161"/>
                  </a:cubicBezTo>
                  <a:cubicBezTo>
                    <a:pt x="278" y="663"/>
                    <a:pt x="278" y="663"/>
                    <a:pt x="278" y="663"/>
                  </a:cubicBezTo>
                  <a:cubicBezTo>
                    <a:pt x="278" y="664"/>
                    <a:pt x="277" y="665"/>
                    <a:pt x="276" y="665"/>
                  </a:cubicBezTo>
                  <a:close/>
                </a:path>
              </a:pathLst>
            </a:custGeom>
            <a:solidFill>
              <a:schemeClr val="accent3">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45" name="Oval 44">
              <a:extLst>
                <a:ext uri="{FF2B5EF4-FFF2-40B4-BE49-F238E27FC236}">
                  <a16:creationId xmlns:a16="http://schemas.microsoft.com/office/drawing/2014/main" xmlns="" id="{4B3FA1BD-71B2-4FDF-BAAF-4AC51A1ED864}"/>
                </a:ext>
              </a:extLst>
            </p:cNvPr>
            <p:cNvSpPr/>
            <p:nvPr/>
          </p:nvSpPr>
          <p:spPr>
            <a:xfrm>
              <a:off x="7701760" y="3908616"/>
              <a:ext cx="1204700" cy="771686"/>
            </a:xfrm>
            <a:prstGeom prst="ellipse">
              <a:avLst/>
            </a:prstGeom>
            <a:noFill/>
            <a:ln w="38100">
              <a:solidFill>
                <a:schemeClr val="bg1">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Oval 45">
              <a:extLst>
                <a:ext uri="{FF2B5EF4-FFF2-40B4-BE49-F238E27FC236}">
                  <a16:creationId xmlns:a16="http://schemas.microsoft.com/office/drawing/2014/main" xmlns="" id="{3695D44A-012B-4A97-909D-60B866543C2C}"/>
                </a:ext>
              </a:extLst>
            </p:cNvPr>
            <p:cNvSpPr/>
            <p:nvPr/>
          </p:nvSpPr>
          <p:spPr>
            <a:xfrm>
              <a:off x="4508789" y="4432636"/>
              <a:ext cx="561612" cy="359749"/>
            </a:xfrm>
            <a:prstGeom prst="ellipse">
              <a:avLst/>
            </a:prstGeom>
            <a:noFill/>
            <a:ln w="38100">
              <a:solidFill>
                <a:schemeClr val="bg1">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Oval 46">
              <a:extLst>
                <a:ext uri="{FF2B5EF4-FFF2-40B4-BE49-F238E27FC236}">
                  <a16:creationId xmlns:a16="http://schemas.microsoft.com/office/drawing/2014/main" xmlns="" id="{A7817259-D4E6-4FB5-9B95-B809DE558618}"/>
                </a:ext>
              </a:extLst>
            </p:cNvPr>
            <p:cNvSpPr/>
            <p:nvPr/>
          </p:nvSpPr>
          <p:spPr>
            <a:xfrm>
              <a:off x="4187284" y="4226668"/>
              <a:ext cx="1204700" cy="771686"/>
            </a:xfrm>
            <a:prstGeom prst="ellipse">
              <a:avLst/>
            </a:prstGeom>
            <a:noFill/>
            <a:ln w="38100">
              <a:solidFill>
                <a:schemeClr val="bg1">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607375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9796" y="476672"/>
            <a:ext cx="9217024" cy="2677656"/>
          </a:xfrm>
          <a:prstGeom prst="rect">
            <a:avLst/>
          </a:prstGeom>
        </p:spPr>
        <p:txBody>
          <a:bodyPr wrap="square">
            <a:spAutoFit/>
          </a:bodyPr>
          <a:lstStyle/>
          <a:p>
            <a:r>
              <a:rPr lang="fr-FR" dirty="0">
                <a:hlinkClick r:id="rId2"/>
              </a:rPr>
              <a:t>https://</a:t>
            </a:r>
            <a:r>
              <a:rPr lang="fr-FR" dirty="0" smtClean="0">
                <a:hlinkClick r:id="rId2"/>
              </a:rPr>
              <a:t>github.com/LGouellec/bot-framework-extensions</a:t>
            </a:r>
            <a:endParaRPr lang="fr-FR" dirty="0" smtClean="0"/>
          </a:p>
          <a:p>
            <a:endParaRPr lang="fr-FR" dirty="0"/>
          </a:p>
          <a:p>
            <a:r>
              <a:rPr lang="fr-FR" dirty="0" smtClean="0"/>
              <a:t>Not release, in </a:t>
            </a:r>
            <a:r>
              <a:rPr lang="fr-FR" dirty="0" err="1" smtClean="0"/>
              <a:t>development</a:t>
            </a:r>
            <a:r>
              <a:rPr lang="fr-FR" dirty="0" smtClean="0"/>
              <a:t> mode</a:t>
            </a:r>
          </a:p>
          <a:p>
            <a:endParaRPr lang="fr-FR" dirty="0"/>
          </a:p>
          <a:p>
            <a:r>
              <a:rPr lang="fr-FR" dirty="0" smtClean="0"/>
              <a:t>TODO : </a:t>
            </a:r>
          </a:p>
          <a:p>
            <a:pPr marL="342900" indent="-342900">
              <a:buFontTx/>
              <a:buChar char="-"/>
            </a:pPr>
            <a:r>
              <a:rPr lang="fr-FR" dirty="0" err="1" smtClean="0"/>
              <a:t>Schema</a:t>
            </a:r>
            <a:r>
              <a:rPr lang="fr-FR" dirty="0" smtClean="0"/>
              <a:t> </a:t>
            </a:r>
            <a:r>
              <a:rPr lang="fr-FR" dirty="0" err="1" smtClean="0"/>
              <a:t>with</a:t>
            </a:r>
            <a:r>
              <a:rPr lang="fr-FR" dirty="0" smtClean="0"/>
              <a:t> interaction </a:t>
            </a:r>
            <a:r>
              <a:rPr lang="fr-FR" dirty="0" err="1" smtClean="0"/>
              <a:t>with</a:t>
            </a:r>
            <a:r>
              <a:rPr lang="fr-FR" dirty="0" smtClean="0"/>
              <a:t> LUIS, </a:t>
            </a:r>
            <a:r>
              <a:rPr lang="fr-FR" dirty="0" err="1" smtClean="0"/>
              <a:t>Spell</a:t>
            </a:r>
            <a:r>
              <a:rPr lang="fr-FR" dirty="0" smtClean="0"/>
              <a:t> &amp; Translate aller/retour</a:t>
            </a:r>
          </a:p>
          <a:p>
            <a:pPr marL="342900" indent="-342900">
              <a:buFontTx/>
              <a:buChar char="-"/>
            </a:pPr>
            <a:r>
              <a:rPr lang="fr-FR" dirty="0" smtClean="0"/>
              <a:t>Middleware : LUIS &amp; </a:t>
            </a:r>
            <a:r>
              <a:rPr lang="fr-FR" dirty="0" err="1" smtClean="0"/>
              <a:t>SaveConversation</a:t>
            </a:r>
            <a:endParaRPr lang="fr-FR" dirty="0"/>
          </a:p>
        </p:txBody>
      </p:sp>
    </p:spTree>
    <p:extLst>
      <p:ext uri="{BB962C8B-B14F-4D97-AF65-F5344CB8AC3E}">
        <p14:creationId xmlns:p14="http://schemas.microsoft.com/office/powerpoint/2010/main" val="6550396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a:extLst>
              <a:ext uri="{FF2B5EF4-FFF2-40B4-BE49-F238E27FC236}">
                <a16:creationId xmlns:a16="http://schemas.microsoft.com/office/drawing/2014/main" xmlns="" id="{1F539002-E30C-409C-93E4-9040FF3868E4}"/>
              </a:ext>
            </a:extLst>
          </p:cNvPr>
          <p:cNvPicPr>
            <a:picLocks noGrp="1" noChangeAspect="1"/>
          </p:cNvPicPr>
          <p:nvPr>
            <p:ph type="pic" sz="quarter" idx="10"/>
          </p:nvPr>
        </p:nvPicPr>
        <p:blipFill rotWithShape="1">
          <a:blip r:embed="rId3" cstate="email">
            <a:extLst>
              <a:ext uri="{28A0092B-C50C-407E-A947-70E740481C1C}">
                <a14:useLocalDpi xmlns:a14="http://schemas.microsoft.com/office/drawing/2010/main"/>
              </a:ext>
            </a:extLst>
          </a:blip>
          <a:srcRect/>
          <a:stretch/>
        </p:blipFill>
        <p:spPr/>
      </p:pic>
      <p:sp>
        <p:nvSpPr>
          <p:cNvPr id="16" name="Rectangle 15">
            <a:extLst>
              <a:ext uri="{FF2B5EF4-FFF2-40B4-BE49-F238E27FC236}">
                <a16:creationId xmlns:a16="http://schemas.microsoft.com/office/drawing/2014/main" xmlns="" id="{DDC196ED-3752-4CBB-BA56-1B75DF0E537D}"/>
              </a:ext>
            </a:extLst>
          </p:cNvPr>
          <p:cNvSpPr/>
          <p:nvPr/>
        </p:nvSpPr>
        <p:spPr>
          <a:xfrm>
            <a:off x="0" y="0"/>
            <a:ext cx="12188825" cy="6858000"/>
          </a:xfrm>
          <a:prstGeom prst="rect">
            <a:avLst/>
          </a:prstGeom>
          <a:gradFill flip="none" rotWithShape="1">
            <a:gsLst>
              <a:gs pos="5000">
                <a:schemeClr val="accent3"/>
              </a:gs>
              <a:gs pos="100000">
                <a:schemeClr val="accent1">
                  <a:alpha val="38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 Placeholder 4">
            <a:extLst>
              <a:ext uri="{FF2B5EF4-FFF2-40B4-BE49-F238E27FC236}">
                <a16:creationId xmlns:a16="http://schemas.microsoft.com/office/drawing/2014/main" xmlns="" id="{66BF6B16-3A2D-40A1-8379-8C68FFDBF445}"/>
              </a:ext>
            </a:extLst>
          </p:cNvPr>
          <p:cNvSpPr>
            <a:spLocks noGrp="1"/>
          </p:cNvSpPr>
          <p:nvPr>
            <p:ph type="body" sz="quarter" idx="11"/>
          </p:nvPr>
        </p:nvSpPr>
        <p:spPr>
          <a:xfrm>
            <a:off x="882126" y="3789040"/>
            <a:ext cx="9028710" cy="1007567"/>
          </a:xfrm>
        </p:spPr>
        <p:txBody>
          <a:bodyPr/>
          <a:lstStyle/>
          <a:p>
            <a:r>
              <a:rPr lang="en-IN" dirty="0" smtClean="0">
                <a:solidFill>
                  <a:schemeClr val="bg1"/>
                </a:solidFill>
              </a:rPr>
              <a:t>Demo</a:t>
            </a:r>
            <a:endParaRPr lang="en-IN" dirty="0">
              <a:solidFill>
                <a:schemeClr val="bg1"/>
              </a:solidFill>
            </a:endParaRPr>
          </a:p>
        </p:txBody>
      </p:sp>
      <p:sp>
        <p:nvSpPr>
          <p:cNvPr id="6" name="Diamond 5">
            <a:extLst>
              <a:ext uri="{FF2B5EF4-FFF2-40B4-BE49-F238E27FC236}">
                <a16:creationId xmlns:a16="http://schemas.microsoft.com/office/drawing/2014/main" xmlns="" id="{B72BD343-1C28-44FB-93BF-75431E15CDDF}"/>
              </a:ext>
            </a:extLst>
          </p:cNvPr>
          <p:cNvSpPr/>
          <p:nvPr/>
        </p:nvSpPr>
        <p:spPr>
          <a:xfrm>
            <a:off x="1042730" y="2132856"/>
            <a:ext cx="1530468" cy="1530468"/>
          </a:xfrm>
          <a:prstGeom prst="diamond">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7" name="Freeform 5">
            <a:extLst>
              <a:ext uri="{FF2B5EF4-FFF2-40B4-BE49-F238E27FC236}">
                <a16:creationId xmlns:a16="http://schemas.microsoft.com/office/drawing/2014/main" xmlns="" id="{25249C13-6AAD-43B4-A7AF-09D54018451F}"/>
              </a:ext>
            </a:extLst>
          </p:cNvPr>
          <p:cNvSpPr>
            <a:spLocks noEditPoints="1"/>
          </p:cNvSpPr>
          <p:nvPr/>
        </p:nvSpPr>
        <p:spPr bwMode="auto">
          <a:xfrm>
            <a:off x="1504634" y="2610843"/>
            <a:ext cx="606659" cy="574494"/>
          </a:xfrm>
          <a:custGeom>
            <a:avLst/>
            <a:gdLst>
              <a:gd name="T0" fmla="*/ 3887 w 6058"/>
              <a:gd name="T1" fmla="*/ 3882 h 5750"/>
              <a:gd name="T2" fmla="*/ 4365 w 6058"/>
              <a:gd name="T3" fmla="*/ 2939 h 5750"/>
              <a:gd name="T4" fmla="*/ 4900 w 6058"/>
              <a:gd name="T5" fmla="*/ 1658 h 5750"/>
              <a:gd name="T6" fmla="*/ 4792 w 6058"/>
              <a:gd name="T7" fmla="*/ 1557 h 5750"/>
              <a:gd name="T8" fmla="*/ 3028 w 6058"/>
              <a:gd name="T9" fmla="*/ 0 h 5750"/>
              <a:gd name="T10" fmla="*/ 1265 w 6058"/>
              <a:gd name="T11" fmla="*/ 1553 h 5750"/>
              <a:gd name="T12" fmla="*/ 1157 w 6058"/>
              <a:gd name="T13" fmla="*/ 1654 h 5750"/>
              <a:gd name="T14" fmla="*/ 1692 w 6058"/>
              <a:gd name="T15" fmla="*/ 2938 h 5750"/>
              <a:gd name="T16" fmla="*/ 2171 w 6058"/>
              <a:gd name="T17" fmla="*/ 3882 h 5750"/>
              <a:gd name="T18" fmla="*/ 29 w 6058"/>
              <a:gd name="T19" fmla="*/ 5636 h 5750"/>
              <a:gd name="T20" fmla="*/ 5915 w 6058"/>
              <a:gd name="T21" fmla="*/ 5750 h 5750"/>
              <a:gd name="T22" fmla="*/ 3887 w 6058"/>
              <a:gd name="T23" fmla="*/ 3986 h 5750"/>
              <a:gd name="T24" fmla="*/ 1383 w 6058"/>
              <a:gd name="T25" fmla="*/ 2509 h 5750"/>
              <a:gd name="T26" fmla="*/ 1366 w 6058"/>
              <a:gd name="T27" fmla="*/ 1762 h 5750"/>
              <a:gd name="T28" fmla="*/ 1499 w 6058"/>
              <a:gd name="T29" fmla="*/ 1600 h 5750"/>
              <a:gd name="T30" fmla="*/ 3028 w 6058"/>
              <a:gd name="T31" fmla="*/ 227 h 5750"/>
              <a:gd name="T32" fmla="*/ 4563 w 6058"/>
              <a:gd name="T33" fmla="*/ 1600 h 5750"/>
              <a:gd name="T34" fmla="*/ 4695 w 6058"/>
              <a:gd name="T35" fmla="*/ 1762 h 5750"/>
              <a:gd name="T36" fmla="*/ 4431 w 6058"/>
              <a:gd name="T37" fmla="*/ 2686 h 5750"/>
              <a:gd name="T38" fmla="*/ 4433 w 6058"/>
              <a:gd name="T39" fmla="*/ 1800 h 5750"/>
              <a:gd name="T40" fmla="*/ 3028 w 6058"/>
              <a:gd name="T41" fmla="*/ 553 h 5750"/>
              <a:gd name="T42" fmla="*/ 1624 w 6058"/>
              <a:gd name="T43" fmla="*/ 1800 h 5750"/>
              <a:gd name="T44" fmla="*/ 1624 w 6058"/>
              <a:gd name="T45" fmla="*/ 2685 h 5750"/>
              <a:gd name="T46" fmla="*/ 2850 w 6058"/>
              <a:gd name="T47" fmla="*/ 1413 h 5750"/>
              <a:gd name="T48" fmla="*/ 1861 w 6058"/>
              <a:gd name="T49" fmla="*/ 1741 h 5750"/>
              <a:gd name="T50" fmla="*/ 3011 w 6058"/>
              <a:gd name="T51" fmla="*/ 779 h 5750"/>
              <a:gd name="T52" fmla="*/ 3251 w 6058"/>
              <a:gd name="T53" fmla="*/ 763 h 5750"/>
              <a:gd name="T54" fmla="*/ 4207 w 6058"/>
              <a:gd name="T55" fmla="*/ 1754 h 5750"/>
              <a:gd name="T56" fmla="*/ 1905 w 6058"/>
              <a:gd name="T57" fmla="*/ 2707 h 5750"/>
              <a:gd name="T58" fmla="*/ 1669 w 6058"/>
              <a:gd name="T59" fmla="*/ 2157 h 5750"/>
              <a:gd name="T60" fmla="*/ 2795 w 6058"/>
              <a:gd name="T61" fmla="*/ 1642 h 5750"/>
              <a:gd name="T62" fmla="*/ 4289 w 6058"/>
              <a:gd name="T63" fmla="*/ 1971 h 5750"/>
              <a:gd name="T64" fmla="*/ 4183 w 6058"/>
              <a:gd name="T65" fmla="*/ 2631 h 5750"/>
              <a:gd name="T66" fmla="*/ 4155 w 6058"/>
              <a:gd name="T67" fmla="*/ 2767 h 5750"/>
              <a:gd name="T68" fmla="*/ 3032 w 6058"/>
              <a:gd name="T69" fmla="*/ 3133 h 5750"/>
              <a:gd name="T70" fmla="*/ 3507 w 6058"/>
              <a:gd name="T71" fmla="*/ 3583 h 5750"/>
              <a:gd name="T72" fmla="*/ 3596 w 6058"/>
              <a:gd name="T73" fmla="*/ 3328 h 5750"/>
              <a:gd name="T74" fmla="*/ 3813 w 6058"/>
              <a:gd name="T75" fmla="*/ 3648 h 5750"/>
              <a:gd name="T76" fmla="*/ 3003 w 6058"/>
              <a:gd name="T77" fmla="*/ 3929 h 5750"/>
              <a:gd name="T78" fmla="*/ 1901 w 6058"/>
              <a:gd name="T79" fmla="*/ 2706 h 5750"/>
              <a:gd name="T80" fmla="*/ 3268 w 6058"/>
              <a:gd name="T81" fmla="*/ 3459 h 5750"/>
              <a:gd name="T82" fmla="*/ 3268 w 6058"/>
              <a:gd name="T83" fmla="*/ 3257 h 5750"/>
              <a:gd name="T84" fmla="*/ 2915 w 6058"/>
              <a:gd name="T85" fmla="*/ 5516 h 5750"/>
              <a:gd name="T86" fmla="*/ 2170 w 6058"/>
              <a:gd name="T87" fmla="*/ 4214 h 5750"/>
              <a:gd name="T88" fmla="*/ 2915 w 6058"/>
              <a:gd name="T89" fmla="*/ 4905 h 5750"/>
              <a:gd name="T90" fmla="*/ 2397 w 6058"/>
              <a:gd name="T91" fmla="*/ 4418 h 5750"/>
              <a:gd name="T92" fmla="*/ 2397 w 6058"/>
              <a:gd name="T93" fmla="*/ 4026 h 5750"/>
              <a:gd name="T94" fmla="*/ 3057 w 6058"/>
              <a:gd name="T95" fmla="*/ 4153 h 5750"/>
              <a:gd name="T96" fmla="*/ 3660 w 6058"/>
              <a:gd name="T97" fmla="*/ 4418 h 5750"/>
              <a:gd name="T98" fmla="*/ 2397 w 6058"/>
              <a:gd name="T99" fmla="*/ 4418 h 5750"/>
              <a:gd name="T100" fmla="*/ 3142 w 6058"/>
              <a:gd name="T101" fmla="*/ 4904 h 5750"/>
              <a:gd name="T102" fmla="*/ 3887 w 6058"/>
              <a:gd name="T103" fmla="*/ 4218 h 5750"/>
              <a:gd name="T104" fmla="*/ 3142 w 6058"/>
              <a:gd name="T105" fmla="*/ 5519 h 5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058" h="5750">
                <a:moveTo>
                  <a:pt x="3887" y="3986"/>
                </a:moveTo>
                <a:cubicBezTo>
                  <a:pt x="3887" y="3882"/>
                  <a:pt x="3887" y="3882"/>
                  <a:pt x="3887" y="3882"/>
                </a:cubicBezTo>
                <a:cubicBezTo>
                  <a:pt x="3916" y="3858"/>
                  <a:pt x="3945" y="3832"/>
                  <a:pt x="3972" y="3804"/>
                </a:cubicBezTo>
                <a:cubicBezTo>
                  <a:pt x="4190" y="3564"/>
                  <a:pt x="4328" y="3262"/>
                  <a:pt x="4365" y="2939"/>
                </a:cubicBezTo>
                <a:cubicBezTo>
                  <a:pt x="4561" y="2909"/>
                  <a:pt x="4738" y="2804"/>
                  <a:pt x="4858" y="2646"/>
                </a:cubicBezTo>
                <a:cubicBezTo>
                  <a:pt x="5023" y="2413"/>
                  <a:pt x="5037" y="2078"/>
                  <a:pt x="4900" y="1658"/>
                </a:cubicBezTo>
                <a:cubicBezTo>
                  <a:pt x="4892" y="1634"/>
                  <a:pt x="4876" y="1613"/>
                  <a:pt x="4854" y="1599"/>
                </a:cubicBezTo>
                <a:cubicBezTo>
                  <a:pt x="4792" y="1557"/>
                  <a:pt x="4792" y="1557"/>
                  <a:pt x="4792" y="1557"/>
                </a:cubicBezTo>
                <a:cubicBezTo>
                  <a:pt x="4801" y="1178"/>
                  <a:pt x="4670" y="809"/>
                  <a:pt x="4424" y="520"/>
                </a:cubicBezTo>
                <a:cubicBezTo>
                  <a:pt x="4119" y="176"/>
                  <a:pt x="3650" y="3"/>
                  <a:pt x="3028" y="0"/>
                </a:cubicBezTo>
                <a:cubicBezTo>
                  <a:pt x="2408" y="0"/>
                  <a:pt x="1938" y="176"/>
                  <a:pt x="1633" y="516"/>
                </a:cubicBezTo>
                <a:cubicBezTo>
                  <a:pt x="1387" y="804"/>
                  <a:pt x="1256" y="1174"/>
                  <a:pt x="1265" y="1553"/>
                </a:cubicBezTo>
                <a:cubicBezTo>
                  <a:pt x="1202" y="1595"/>
                  <a:pt x="1202" y="1595"/>
                  <a:pt x="1202" y="1595"/>
                </a:cubicBezTo>
                <a:cubicBezTo>
                  <a:pt x="1181" y="1609"/>
                  <a:pt x="1165" y="1629"/>
                  <a:pt x="1157" y="1654"/>
                </a:cubicBezTo>
                <a:cubicBezTo>
                  <a:pt x="1020" y="2076"/>
                  <a:pt x="1034" y="2409"/>
                  <a:pt x="1199" y="2642"/>
                </a:cubicBezTo>
                <a:cubicBezTo>
                  <a:pt x="1319" y="2801"/>
                  <a:pt x="1495" y="2907"/>
                  <a:pt x="1692" y="2938"/>
                </a:cubicBezTo>
                <a:cubicBezTo>
                  <a:pt x="1729" y="3261"/>
                  <a:pt x="1867" y="3564"/>
                  <a:pt x="2086" y="3804"/>
                </a:cubicBezTo>
                <a:cubicBezTo>
                  <a:pt x="2113" y="3832"/>
                  <a:pt x="2141" y="3857"/>
                  <a:pt x="2171" y="3882"/>
                </a:cubicBezTo>
                <a:cubicBezTo>
                  <a:pt x="2171" y="3986"/>
                  <a:pt x="2171" y="3986"/>
                  <a:pt x="2171" y="3986"/>
                </a:cubicBezTo>
                <a:cubicBezTo>
                  <a:pt x="1736" y="4070"/>
                  <a:pt x="0" y="4478"/>
                  <a:pt x="29" y="5636"/>
                </a:cubicBezTo>
                <a:cubicBezTo>
                  <a:pt x="29" y="5699"/>
                  <a:pt x="80" y="5750"/>
                  <a:pt x="143" y="5750"/>
                </a:cubicBezTo>
                <a:cubicBezTo>
                  <a:pt x="5915" y="5750"/>
                  <a:pt x="5915" y="5750"/>
                  <a:pt x="5915" y="5750"/>
                </a:cubicBezTo>
                <a:cubicBezTo>
                  <a:pt x="5978" y="5750"/>
                  <a:pt x="6029" y="5699"/>
                  <a:pt x="6029" y="5636"/>
                </a:cubicBezTo>
                <a:cubicBezTo>
                  <a:pt x="6058" y="4478"/>
                  <a:pt x="4322" y="4070"/>
                  <a:pt x="3887" y="3986"/>
                </a:cubicBezTo>
                <a:close/>
                <a:moveTo>
                  <a:pt x="1624" y="2685"/>
                </a:moveTo>
                <a:cubicBezTo>
                  <a:pt x="1527" y="2652"/>
                  <a:pt x="1443" y="2591"/>
                  <a:pt x="1383" y="2509"/>
                </a:cubicBezTo>
                <a:cubicBezTo>
                  <a:pt x="1389" y="2510"/>
                  <a:pt x="1389" y="2510"/>
                  <a:pt x="1389" y="2510"/>
                </a:cubicBezTo>
                <a:cubicBezTo>
                  <a:pt x="1275" y="2344"/>
                  <a:pt x="1265" y="2093"/>
                  <a:pt x="1366" y="1762"/>
                </a:cubicBezTo>
                <a:cubicBezTo>
                  <a:pt x="1449" y="1706"/>
                  <a:pt x="1449" y="1706"/>
                  <a:pt x="1449" y="1706"/>
                </a:cubicBezTo>
                <a:cubicBezTo>
                  <a:pt x="1484" y="1683"/>
                  <a:pt x="1503" y="1642"/>
                  <a:pt x="1499" y="1600"/>
                </a:cubicBezTo>
                <a:cubicBezTo>
                  <a:pt x="1480" y="1261"/>
                  <a:pt x="1590" y="927"/>
                  <a:pt x="1808" y="666"/>
                </a:cubicBezTo>
                <a:cubicBezTo>
                  <a:pt x="2064" y="375"/>
                  <a:pt x="2477" y="230"/>
                  <a:pt x="3028" y="227"/>
                </a:cubicBezTo>
                <a:cubicBezTo>
                  <a:pt x="3580" y="225"/>
                  <a:pt x="3993" y="375"/>
                  <a:pt x="4254" y="666"/>
                </a:cubicBezTo>
                <a:cubicBezTo>
                  <a:pt x="4471" y="927"/>
                  <a:pt x="4582" y="1261"/>
                  <a:pt x="4563" y="1600"/>
                </a:cubicBezTo>
                <a:cubicBezTo>
                  <a:pt x="4558" y="1642"/>
                  <a:pt x="4578" y="1683"/>
                  <a:pt x="4613" y="1706"/>
                </a:cubicBezTo>
                <a:cubicBezTo>
                  <a:pt x="4695" y="1762"/>
                  <a:pt x="4695" y="1762"/>
                  <a:pt x="4695" y="1762"/>
                </a:cubicBezTo>
                <a:cubicBezTo>
                  <a:pt x="4797" y="2092"/>
                  <a:pt x="4790" y="2344"/>
                  <a:pt x="4673" y="2510"/>
                </a:cubicBezTo>
                <a:cubicBezTo>
                  <a:pt x="4612" y="2592"/>
                  <a:pt x="4528" y="2654"/>
                  <a:pt x="4431" y="2686"/>
                </a:cubicBezTo>
                <a:cubicBezTo>
                  <a:pt x="4568" y="2530"/>
                  <a:pt x="4635" y="2325"/>
                  <a:pt x="4616" y="2118"/>
                </a:cubicBezTo>
                <a:cubicBezTo>
                  <a:pt x="4595" y="1994"/>
                  <a:pt x="4530" y="1881"/>
                  <a:pt x="4433" y="1800"/>
                </a:cubicBezTo>
                <a:cubicBezTo>
                  <a:pt x="4384" y="665"/>
                  <a:pt x="3588" y="537"/>
                  <a:pt x="3245" y="537"/>
                </a:cubicBezTo>
                <a:cubicBezTo>
                  <a:pt x="3173" y="537"/>
                  <a:pt x="3100" y="543"/>
                  <a:pt x="3028" y="553"/>
                </a:cubicBezTo>
                <a:cubicBezTo>
                  <a:pt x="2957" y="543"/>
                  <a:pt x="2884" y="537"/>
                  <a:pt x="2812" y="537"/>
                </a:cubicBezTo>
                <a:cubicBezTo>
                  <a:pt x="2471" y="537"/>
                  <a:pt x="1676" y="662"/>
                  <a:pt x="1624" y="1800"/>
                </a:cubicBezTo>
                <a:cubicBezTo>
                  <a:pt x="1526" y="1880"/>
                  <a:pt x="1461" y="1993"/>
                  <a:pt x="1439" y="2117"/>
                </a:cubicBezTo>
                <a:cubicBezTo>
                  <a:pt x="1420" y="2324"/>
                  <a:pt x="1487" y="2529"/>
                  <a:pt x="1624" y="2685"/>
                </a:cubicBezTo>
                <a:close/>
                <a:moveTo>
                  <a:pt x="4207" y="1754"/>
                </a:moveTo>
                <a:cubicBezTo>
                  <a:pt x="3731" y="1781"/>
                  <a:pt x="3257" y="1662"/>
                  <a:pt x="2850" y="1413"/>
                </a:cubicBezTo>
                <a:cubicBezTo>
                  <a:pt x="2804" y="1381"/>
                  <a:pt x="2741" y="1387"/>
                  <a:pt x="2703" y="1428"/>
                </a:cubicBezTo>
                <a:cubicBezTo>
                  <a:pt x="2475" y="1672"/>
                  <a:pt x="2061" y="1729"/>
                  <a:pt x="1861" y="1741"/>
                </a:cubicBezTo>
                <a:cubicBezTo>
                  <a:pt x="1922" y="938"/>
                  <a:pt x="2408" y="763"/>
                  <a:pt x="2817" y="763"/>
                </a:cubicBezTo>
                <a:cubicBezTo>
                  <a:pt x="2882" y="763"/>
                  <a:pt x="2947" y="768"/>
                  <a:pt x="3011" y="779"/>
                </a:cubicBezTo>
                <a:cubicBezTo>
                  <a:pt x="3026" y="782"/>
                  <a:pt x="3042" y="782"/>
                  <a:pt x="3057" y="779"/>
                </a:cubicBezTo>
                <a:cubicBezTo>
                  <a:pt x="3121" y="768"/>
                  <a:pt x="3186" y="763"/>
                  <a:pt x="3251" y="763"/>
                </a:cubicBezTo>
                <a:cubicBezTo>
                  <a:pt x="3656" y="763"/>
                  <a:pt x="4145" y="943"/>
                  <a:pt x="4201" y="1752"/>
                </a:cubicBezTo>
                <a:lnTo>
                  <a:pt x="4207" y="1754"/>
                </a:lnTo>
                <a:close/>
                <a:moveTo>
                  <a:pt x="1901" y="2706"/>
                </a:moveTo>
                <a:cubicBezTo>
                  <a:pt x="1905" y="2707"/>
                  <a:pt x="1905" y="2707"/>
                  <a:pt x="1905" y="2707"/>
                </a:cubicBezTo>
                <a:cubicBezTo>
                  <a:pt x="1906" y="2680"/>
                  <a:pt x="1895" y="2652"/>
                  <a:pt x="1877" y="2631"/>
                </a:cubicBezTo>
                <a:cubicBezTo>
                  <a:pt x="1721" y="2453"/>
                  <a:pt x="1650" y="2291"/>
                  <a:pt x="1669" y="2157"/>
                </a:cubicBezTo>
                <a:cubicBezTo>
                  <a:pt x="1678" y="2082"/>
                  <a:pt x="1715" y="2014"/>
                  <a:pt x="1772" y="1965"/>
                </a:cubicBezTo>
                <a:cubicBezTo>
                  <a:pt x="1922" y="1965"/>
                  <a:pt x="2454" y="1936"/>
                  <a:pt x="2795" y="1642"/>
                </a:cubicBezTo>
                <a:cubicBezTo>
                  <a:pt x="3178" y="1863"/>
                  <a:pt x="3612" y="1980"/>
                  <a:pt x="4055" y="1983"/>
                </a:cubicBezTo>
                <a:cubicBezTo>
                  <a:pt x="4131" y="1983"/>
                  <a:pt x="4208" y="1983"/>
                  <a:pt x="4289" y="1971"/>
                </a:cubicBezTo>
                <a:cubicBezTo>
                  <a:pt x="4345" y="2018"/>
                  <a:pt x="4381" y="2084"/>
                  <a:pt x="4391" y="2157"/>
                </a:cubicBezTo>
                <a:cubicBezTo>
                  <a:pt x="4410" y="2288"/>
                  <a:pt x="4339" y="2453"/>
                  <a:pt x="4183" y="2631"/>
                </a:cubicBezTo>
                <a:cubicBezTo>
                  <a:pt x="4165" y="2652"/>
                  <a:pt x="4155" y="2680"/>
                  <a:pt x="4155" y="2707"/>
                </a:cubicBezTo>
                <a:cubicBezTo>
                  <a:pt x="4155" y="2707"/>
                  <a:pt x="4155" y="2730"/>
                  <a:pt x="4155" y="2767"/>
                </a:cubicBezTo>
                <a:cubicBezTo>
                  <a:pt x="3494" y="3121"/>
                  <a:pt x="3494" y="3121"/>
                  <a:pt x="3494" y="3121"/>
                </a:cubicBezTo>
                <a:cubicBezTo>
                  <a:pt x="3363" y="2997"/>
                  <a:pt x="3156" y="3002"/>
                  <a:pt x="3032" y="3133"/>
                </a:cubicBezTo>
                <a:cubicBezTo>
                  <a:pt x="2908" y="3265"/>
                  <a:pt x="2913" y="3472"/>
                  <a:pt x="3044" y="3596"/>
                </a:cubicBezTo>
                <a:cubicBezTo>
                  <a:pt x="3175" y="3720"/>
                  <a:pt x="3382" y="3714"/>
                  <a:pt x="3507" y="3583"/>
                </a:cubicBezTo>
                <a:cubicBezTo>
                  <a:pt x="3564" y="3522"/>
                  <a:pt x="3596" y="3442"/>
                  <a:pt x="3596" y="3358"/>
                </a:cubicBezTo>
                <a:cubicBezTo>
                  <a:pt x="3597" y="3348"/>
                  <a:pt x="3597" y="3338"/>
                  <a:pt x="3596" y="3328"/>
                </a:cubicBezTo>
                <a:cubicBezTo>
                  <a:pt x="4117" y="3048"/>
                  <a:pt x="4117" y="3048"/>
                  <a:pt x="4117" y="3048"/>
                </a:cubicBezTo>
                <a:cubicBezTo>
                  <a:pt x="4073" y="3272"/>
                  <a:pt x="3967" y="3479"/>
                  <a:pt x="3813" y="3648"/>
                </a:cubicBezTo>
                <a:cubicBezTo>
                  <a:pt x="3612" y="3842"/>
                  <a:pt x="3339" y="3944"/>
                  <a:pt x="3060" y="3929"/>
                </a:cubicBezTo>
                <a:cubicBezTo>
                  <a:pt x="3003" y="3929"/>
                  <a:pt x="3003" y="3929"/>
                  <a:pt x="3003" y="3929"/>
                </a:cubicBezTo>
                <a:cubicBezTo>
                  <a:pt x="2725" y="3943"/>
                  <a:pt x="2453" y="3842"/>
                  <a:pt x="2252" y="3649"/>
                </a:cubicBezTo>
                <a:cubicBezTo>
                  <a:pt x="1893" y="3291"/>
                  <a:pt x="1901" y="2712"/>
                  <a:pt x="1901" y="2706"/>
                </a:cubicBezTo>
                <a:close/>
                <a:moveTo>
                  <a:pt x="3369" y="3358"/>
                </a:moveTo>
                <a:cubicBezTo>
                  <a:pt x="3369" y="3414"/>
                  <a:pt x="3324" y="3459"/>
                  <a:pt x="3268" y="3459"/>
                </a:cubicBezTo>
                <a:cubicBezTo>
                  <a:pt x="3212" y="3459"/>
                  <a:pt x="3167" y="3414"/>
                  <a:pt x="3167" y="3358"/>
                </a:cubicBezTo>
                <a:cubicBezTo>
                  <a:pt x="3167" y="3302"/>
                  <a:pt x="3212" y="3257"/>
                  <a:pt x="3268" y="3257"/>
                </a:cubicBezTo>
                <a:cubicBezTo>
                  <a:pt x="3324" y="3257"/>
                  <a:pt x="3369" y="3302"/>
                  <a:pt x="3369" y="3358"/>
                </a:cubicBezTo>
                <a:close/>
                <a:moveTo>
                  <a:pt x="2915" y="5516"/>
                </a:moveTo>
                <a:cubicBezTo>
                  <a:pt x="260" y="5516"/>
                  <a:pt x="260" y="5516"/>
                  <a:pt x="260" y="5516"/>
                </a:cubicBezTo>
                <a:cubicBezTo>
                  <a:pt x="350" y="4663"/>
                  <a:pt x="1736" y="4306"/>
                  <a:pt x="2170" y="4214"/>
                </a:cubicBezTo>
                <a:cubicBezTo>
                  <a:pt x="2170" y="4418"/>
                  <a:pt x="2170" y="4418"/>
                  <a:pt x="2170" y="4418"/>
                </a:cubicBezTo>
                <a:cubicBezTo>
                  <a:pt x="2170" y="4675"/>
                  <a:pt x="2483" y="4872"/>
                  <a:pt x="2915" y="4905"/>
                </a:cubicBezTo>
                <a:lnTo>
                  <a:pt x="2915" y="5516"/>
                </a:lnTo>
                <a:close/>
                <a:moveTo>
                  <a:pt x="2397" y="4418"/>
                </a:moveTo>
                <a:cubicBezTo>
                  <a:pt x="2397" y="4414"/>
                  <a:pt x="2397" y="4414"/>
                  <a:pt x="2397" y="4414"/>
                </a:cubicBezTo>
                <a:cubicBezTo>
                  <a:pt x="2397" y="4026"/>
                  <a:pt x="2397" y="4026"/>
                  <a:pt x="2397" y="4026"/>
                </a:cubicBezTo>
                <a:cubicBezTo>
                  <a:pt x="2586" y="4113"/>
                  <a:pt x="2792" y="4157"/>
                  <a:pt x="3000" y="4153"/>
                </a:cubicBezTo>
                <a:cubicBezTo>
                  <a:pt x="3057" y="4153"/>
                  <a:pt x="3057" y="4153"/>
                  <a:pt x="3057" y="4153"/>
                </a:cubicBezTo>
                <a:cubicBezTo>
                  <a:pt x="3265" y="4157"/>
                  <a:pt x="3471" y="4113"/>
                  <a:pt x="3660" y="4026"/>
                </a:cubicBezTo>
                <a:cubicBezTo>
                  <a:pt x="3660" y="4418"/>
                  <a:pt x="3660" y="4418"/>
                  <a:pt x="3660" y="4418"/>
                </a:cubicBezTo>
                <a:cubicBezTo>
                  <a:pt x="3660" y="4526"/>
                  <a:pt x="3413" y="4681"/>
                  <a:pt x="3028" y="4681"/>
                </a:cubicBezTo>
                <a:cubicBezTo>
                  <a:pt x="2643" y="4681"/>
                  <a:pt x="2397" y="4526"/>
                  <a:pt x="2397" y="4418"/>
                </a:cubicBezTo>
                <a:close/>
                <a:moveTo>
                  <a:pt x="3142" y="5519"/>
                </a:moveTo>
                <a:cubicBezTo>
                  <a:pt x="3142" y="4904"/>
                  <a:pt x="3142" y="4904"/>
                  <a:pt x="3142" y="4904"/>
                </a:cubicBezTo>
                <a:cubicBezTo>
                  <a:pt x="3574" y="4874"/>
                  <a:pt x="3887" y="4677"/>
                  <a:pt x="3887" y="4417"/>
                </a:cubicBezTo>
                <a:cubicBezTo>
                  <a:pt x="3887" y="4218"/>
                  <a:pt x="3887" y="4218"/>
                  <a:pt x="3887" y="4218"/>
                </a:cubicBezTo>
                <a:cubicBezTo>
                  <a:pt x="4324" y="4309"/>
                  <a:pt x="5704" y="4665"/>
                  <a:pt x="5797" y="5519"/>
                </a:cubicBezTo>
                <a:cubicBezTo>
                  <a:pt x="3142" y="5519"/>
                  <a:pt x="3142" y="5519"/>
                  <a:pt x="3142" y="5519"/>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2310893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xmlns="" id="{4D19976E-DF6E-479E-9632-5F90F25C420E}"/>
              </a:ext>
            </a:extLst>
          </p:cNvPr>
          <p:cNvPicPr>
            <a:picLocks noGrp="1" noChangeAspect="1"/>
          </p:cNvPicPr>
          <p:nvPr>
            <p:ph type="pic" sz="quarter" idx="10"/>
          </p:nvPr>
        </p:nvPicPr>
        <p:blipFill>
          <a:blip r:embed="rId3" cstate="email">
            <a:extLst>
              <a:ext uri="{28A0092B-C50C-407E-A947-70E740481C1C}">
                <a14:useLocalDpi xmlns:a14="http://schemas.microsoft.com/office/drawing/2010/main"/>
              </a:ext>
            </a:extLst>
          </a:blip>
          <a:srcRect l="13" r="13"/>
          <a:stretch>
            <a:fillRect/>
          </a:stretch>
        </p:blipFill>
        <p:spPr/>
      </p:pic>
      <p:sp>
        <p:nvSpPr>
          <p:cNvPr id="5" name="Rectangle 4">
            <a:extLst>
              <a:ext uri="{FF2B5EF4-FFF2-40B4-BE49-F238E27FC236}">
                <a16:creationId xmlns:a16="http://schemas.microsoft.com/office/drawing/2014/main" xmlns="" id="{CA943494-1999-4C3D-BC5E-51B2449AFDBB}"/>
              </a:ext>
            </a:extLst>
          </p:cNvPr>
          <p:cNvSpPr/>
          <p:nvPr/>
        </p:nvSpPr>
        <p:spPr>
          <a:xfrm>
            <a:off x="0" y="0"/>
            <a:ext cx="12188825" cy="6858000"/>
          </a:xfrm>
          <a:prstGeom prst="rect">
            <a:avLst/>
          </a:prstGeom>
          <a:gradFill flip="none" rotWithShape="1">
            <a:gsLst>
              <a:gs pos="39000">
                <a:schemeClr val="accent2">
                  <a:alpha val="90000"/>
                </a:schemeClr>
              </a:gs>
              <a:gs pos="100000">
                <a:schemeClr val="accent3">
                  <a:alpha val="7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1" name="Group 10">
            <a:extLst>
              <a:ext uri="{FF2B5EF4-FFF2-40B4-BE49-F238E27FC236}">
                <a16:creationId xmlns:a16="http://schemas.microsoft.com/office/drawing/2014/main" xmlns="" id="{17D6F32A-F587-4A7A-AC2A-CCBF35E305E0}"/>
              </a:ext>
            </a:extLst>
          </p:cNvPr>
          <p:cNvGrpSpPr/>
          <p:nvPr/>
        </p:nvGrpSpPr>
        <p:grpSpPr>
          <a:xfrm>
            <a:off x="4984192" y="1029338"/>
            <a:ext cx="2220440" cy="2220440"/>
            <a:chOff x="4984192" y="980728"/>
            <a:chExt cx="2220440" cy="2220440"/>
          </a:xfrm>
        </p:grpSpPr>
        <p:sp>
          <p:nvSpPr>
            <p:cNvPr id="6" name="Diamond 5">
              <a:extLst>
                <a:ext uri="{FF2B5EF4-FFF2-40B4-BE49-F238E27FC236}">
                  <a16:creationId xmlns:a16="http://schemas.microsoft.com/office/drawing/2014/main" xmlns="" id="{710BEC61-72C4-496D-A005-6B59DA4AE934}"/>
                </a:ext>
              </a:extLst>
            </p:cNvPr>
            <p:cNvSpPr/>
            <p:nvPr/>
          </p:nvSpPr>
          <p:spPr>
            <a:xfrm>
              <a:off x="4984192" y="980728"/>
              <a:ext cx="2220440" cy="2220440"/>
            </a:xfrm>
            <a:prstGeom prst="diamond">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Freeform 5">
              <a:extLst>
                <a:ext uri="{FF2B5EF4-FFF2-40B4-BE49-F238E27FC236}">
                  <a16:creationId xmlns:a16="http://schemas.microsoft.com/office/drawing/2014/main" xmlns="" id="{70C0EE9F-BBFD-4270-9347-19D4DDBDD17C}"/>
                </a:ext>
              </a:extLst>
            </p:cNvPr>
            <p:cNvSpPr>
              <a:spLocks noEditPoints="1"/>
            </p:cNvSpPr>
            <p:nvPr/>
          </p:nvSpPr>
          <p:spPr bwMode="auto">
            <a:xfrm>
              <a:off x="5655469" y="1658753"/>
              <a:ext cx="877887" cy="864391"/>
            </a:xfrm>
            <a:custGeom>
              <a:avLst/>
              <a:gdLst>
                <a:gd name="T0" fmla="*/ 6074 w 6093"/>
                <a:gd name="T1" fmla="*/ 4953 h 6015"/>
                <a:gd name="T2" fmla="*/ 5846 w 6093"/>
                <a:gd name="T3" fmla="*/ 4612 h 6015"/>
                <a:gd name="T4" fmla="*/ 4365 w 6093"/>
                <a:gd name="T5" fmla="*/ 3760 h 6015"/>
                <a:gd name="T6" fmla="*/ 3806 w 6093"/>
                <a:gd name="T7" fmla="*/ 3834 h 6015"/>
                <a:gd name="T8" fmla="*/ 3515 w 6093"/>
                <a:gd name="T9" fmla="*/ 4126 h 6015"/>
                <a:gd name="T10" fmla="*/ 3229 w 6093"/>
                <a:gd name="T11" fmla="*/ 4142 h 6015"/>
                <a:gd name="T12" fmla="*/ 2556 w 6093"/>
                <a:gd name="T13" fmla="*/ 3537 h 6015"/>
                <a:gd name="T14" fmla="*/ 1951 w 6093"/>
                <a:gd name="T15" fmla="*/ 2864 h 6015"/>
                <a:gd name="T16" fmla="*/ 1967 w 6093"/>
                <a:gd name="T17" fmla="*/ 2578 h 6015"/>
                <a:gd name="T18" fmla="*/ 2259 w 6093"/>
                <a:gd name="T19" fmla="*/ 2287 h 6015"/>
                <a:gd name="T20" fmla="*/ 2333 w 6093"/>
                <a:gd name="T21" fmla="*/ 1728 h 6015"/>
                <a:gd name="T22" fmla="*/ 1481 w 6093"/>
                <a:gd name="T23" fmla="*/ 247 h 6015"/>
                <a:gd name="T24" fmla="*/ 1140 w 6093"/>
                <a:gd name="T25" fmla="*/ 19 h 6015"/>
                <a:gd name="T26" fmla="*/ 751 w 6093"/>
                <a:gd name="T27" fmla="*/ 151 h 6015"/>
                <a:gd name="T28" fmla="*/ 312 w 6093"/>
                <a:gd name="T29" fmla="*/ 590 h 6015"/>
                <a:gd name="T30" fmla="*/ 298 w 6093"/>
                <a:gd name="T31" fmla="*/ 2170 h 6015"/>
                <a:gd name="T32" fmla="*/ 1802 w 6093"/>
                <a:gd name="T33" fmla="*/ 4291 h 6015"/>
                <a:gd name="T34" fmla="*/ 3923 w 6093"/>
                <a:gd name="T35" fmla="*/ 5795 h 6015"/>
                <a:gd name="T36" fmla="*/ 4853 w 6093"/>
                <a:gd name="T37" fmla="*/ 6015 h 6015"/>
                <a:gd name="T38" fmla="*/ 5503 w 6093"/>
                <a:gd name="T39" fmla="*/ 5781 h 6015"/>
                <a:gd name="T40" fmla="*/ 5942 w 6093"/>
                <a:gd name="T41" fmla="*/ 5342 h 6015"/>
                <a:gd name="T42" fmla="*/ 6074 w 6093"/>
                <a:gd name="T43" fmla="*/ 4953 h 6015"/>
                <a:gd name="T44" fmla="*/ 4268 w 6093"/>
                <a:gd name="T45" fmla="*/ 3929 h 6015"/>
                <a:gd name="T46" fmla="*/ 5749 w 6093"/>
                <a:gd name="T47" fmla="*/ 4781 h 6015"/>
                <a:gd name="T48" fmla="*/ 5881 w 6093"/>
                <a:gd name="T49" fmla="*/ 4979 h 6015"/>
                <a:gd name="T50" fmla="*/ 5831 w 6093"/>
                <a:gd name="T51" fmla="*/ 5174 h 6015"/>
                <a:gd name="T52" fmla="*/ 3864 w 6093"/>
                <a:gd name="T53" fmla="*/ 4051 h 6015"/>
                <a:gd name="T54" fmla="*/ 3944 w 6093"/>
                <a:gd name="T55" fmla="*/ 3971 h 6015"/>
                <a:gd name="T56" fmla="*/ 4268 w 6093"/>
                <a:gd name="T57" fmla="*/ 3929 h 6015"/>
                <a:gd name="T58" fmla="*/ 1114 w 6093"/>
                <a:gd name="T59" fmla="*/ 212 h 6015"/>
                <a:gd name="T60" fmla="*/ 1312 w 6093"/>
                <a:gd name="T61" fmla="*/ 344 h 6015"/>
                <a:gd name="T62" fmla="*/ 2164 w 6093"/>
                <a:gd name="T63" fmla="*/ 1825 h 6015"/>
                <a:gd name="T64" fmla="*/ 2122 w 6093"/>
                <a:gd name="T65" fmla="*/ 2149 h 6015"/>
                <a:gd name="T66" fmla="*/ 2048 w 6093"/>
                <a:gd name="T67" fmla="*/ 2223 h 6015"/>
                <a:gd name="T68" fmla="*/ 919 w 6093"/>
                <a:gd name="T69" fmla="*/ 262 h 6015"/>
                <a:gd name="T70" fmla="*/ 1078 w 6093"/>
                <a:gd name="T71" fmla="*/ 209 h 6015"/>
                <a:gd name="T72" fmla="*/ 1114 w 6093"/>
                <a:gd name="T73" fmla="*/ 212 h 6015"/>
                <a:gd name="T74" fmla="*/ 5365 w 6093"/>
                <a:gd name="T75" fmla="*/ 5644 h 6015"/>
                <a:gd name="T76" fmla="*/ 3998 w 6093"/>
                <a:gd name="T77" fmla="*/ 5616 h 6015"/>
                <a:gd name="T78" fmla="*/ 1939 w 6093"/>
                <a:gd name="T79" fmla="*/ 4154 h 6015"/>
                <a:gd name="T80" fmla="*/ 477 w 6093"/>
                <a:gd name="T81" fmla="*/ 2095 h 6015"/>
                <a:gd name="T82" fmla="*/ 449 w 6093"/>
                <a:gd name="T83" fmla="*/ 728 h 6015"/>
                <a:gd name="T84" fmla="*/ 775 w 6093"/>
                <a:gd name="T85" fmla="*/ 402 h 6015"/>
                <a:gd name="T86" fmla="*/ 1906 w 6093"/>
                <a:gd name="T87" fmla="*/ 2365 h 6015"/>
                <a:gd name="T88" fmla="*/ 1830 w 6093"/>
                <a:gd name="T89" fmla="*/ 2441 h 6015"/>
                <a:gd name="T90" fmla="*/ 1800 w 6093"/>
                <a:gd name="T91" fmla="*/ 2986 h 6015"/>
                <a:gd name="T92" fmla="*/ 2419 w 6093"/>
                <a:gd name="T93" fmla="*/ 3674 h 6015"/>
                <a:gd name="T94" fmla="*/ 3107 w 6093"/>
                <a:gd name="T95" fmla="*/ 4293 h 6015"/>
                <a:gd name="T96" fmla="*/ 3652 w 6093"/>
                <a:gd name="T97" fmla="*/ 4263 h 6015"/>
                <a:gd name="T98" fmla="*/ 3721 w 6093"/>
                <a:gd name="T99" fmla="*/ 4194 h 6015"/>
                <a:gd name="T100" fmla="*/ 5691 w 6093"/>
                <a:gd name="T101" fmla="*/ 5318 h 6015"/>
                <a:gd name="T102" fmla="*/ 5365 w 6093"/>
                <a:gd name="T103" fmla="*/ 5644 h 60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093" h="6015">
                  <a:moveTo>
                    <a:pt x="6074" y="4953"/>
                  </a:moveTo>
                  <a:cubicBezTo>
                    <a:pt x="6055" y="4809"/>
                    <a:pt x="5972" y="4685"/>
                    <a:pt x="5846" y="4612"/>
                  </a:cubicBezTo>
                  <a:cubicBezTo>
                    <a:pt x="4365" y="3760"/>
                    <a:pt x="4365" y="3760"/>
                    <a:pt x="4365" y="3760"/>
                  </a:cubicBezTo>
                  <a:cubicBezTo>
                    <a:pt x="4184" y="3656"/>
                    <a:pt x="3954" y="3686"/>
                    <a:pt x="3806" y="3834"/>
                  </a:cubicBezTo>
                  <a:cubicBezTo>
                    <a:pt x="3515" y="4126"/>
                    <a:pt x="3515" y="4126"/>
                    <a:pt x="3515" y="4126"/>
                  </a:cubicBezTo>
                  <a:cubicBezTo>
                    <a:pt x="3437" y="4203"/>
                    <a:pt x="3314" y="4210"/>
                    <a:pt x="3229" y="4142"/>
                  </a:cubicBezTo>
                  <a:cubicBezTo>
                    <a:pt x="2999" y="3957"/>
                    <a:pt x="2773" y="3753"/>
                    <a:pt x="2556" y="3537"/>
                  </a:cubicBezTo>
                  <a:cubicBezTo>
                    <a:pt x="2340" y="3320"/>
                    <a:pt x="2136" y="3094"/>
                    <a:pt x="1951" y="2864"/>
                  </a:cubicBezTo>
                  <a:cubicBezTo>
                    <a:pt x="1883" y="2779"/>
                    <a:pt x="1890" y="2656"/>
                    <a:pt x="1967" y="2578"/>
                  </a:cubicBezTo>
                  <a:cubicBezTo>
                    <a:pt x="2259" y="2287"/>
                    <a:pt x="2259" y="2287"/>
                    <a:pt x="2259" y="2287"/>
                  </a:cubicBezTo>
                  <a:cubicBezTo>
                    <a:pt x="2407" y="2139"/>
                    <a:pt x="2437" y="1909"/>
                    <a:pt x="2333" y="1728"/>
                  </a:cubicBezTo>
                  <a:cubicBezTo>
                    <a:pt x="1481" y="247"/>
                    <a:pt x="1481" y="247"/>
                    <a:pt x="1481" y="247"/>
                  </a:cubicBezTo>
                  <a:cubicBezTo>
                    <a:pt x="1408" y="121"/>
                    <a:pt x="1284" y="38"/>
                    <a:pt x="1140" y="19"/>
                  </a:cubicBezTo>
                  <a:cubicBezTo>
                    <a:pt x="995" y="0"/>
                    <a:pt x="854" y="48"/>
                    <a:pt x="751" y="151"/>
                  </a:cubicBezTo>
                  <a:cubicBezTo>
                    <a:pt x="312" y="590"/>
                    <a:pt x="312" y="590"/>
                    <a:pt x="312" y="590"/>
                  </a:cubicBezTo>
                  <a:cubicBezTo>
                    <a:pt x="5" y="897"/>
                    <a:pt x="0" y="1458"/>
                    <a:pt x="298" y="2170"/>
                  </a:cubicBezTo>
                  <a:cubicBezTo>
                    <a:pt x="584" y="2854"/>
                    <a:pt x="1118" y="3608"/>
                    <a:pt x="1802" y="4291"/>
                  </a:cubicBezTo>
                  <a:cubicBezTo>
                    <a:pt x="2485" y="4975"/>
                    <a:pt x="3239" y="5509"/>
                    <a:pt x="3923" y="5795"/>
                  </a:cubicBezTo>
                  <a:cubicBezTo>
                    <a:pt x="4274" y="5942"/>
                    <a:pt x="4588" y="6015"/>
                    <a:pt x="4853" y="6015"/>
                  </a:cubicBezTo>
                  <a:cubicBezTo>
                    <a:pt x="5126" y="6015"/>
                    <a:pt x="5347" y="5937"/>
                    <a:pt x="5503" y="5781"/>
                  </a:cubicBezTo>
                  <a:cubicBezTo>
                    <a:pt x="5942" y="5342"/>
                    <a:pt x="5942" y="5342"/>
                    <a:pt x="5942" y="5342"/>
                  </a:cubicBezTo>
                  <a:cubicBezTo>
                    <a:pt x="6045" y="5239"/>
                    <a:pt x="6093" y="5098"/>
                    <a:pt x="6074" y="4953"/>
                  </a:cubicBezTo>
                  <a:close/>
                  <a:moveTo>
                    <a:pt x="4268" y="3929"/>
                  </a:moveTo>
                  <a:cubicBezTo>
                    <a:pt x="5749" y="4781"/>
                    <a:pt x="5749" y="4781"/>
                    <a:pt x="5749" y="4781"/>
                  </a:cubicBezTo>
                  <a:cubicBezTo>
                    <a:pt x="5822" y="4823"/>
                    <a:pt x="5870" y="4895"/>
                    <a:pt x="5881" y="4979"/>
                  </a:cubicBezTo>
                  <a:cubicBezTo>
                    <a:pt x="5890" y="5049"/>
                    <a:pt x="5872" y="5118"/>
                    <a:pt x="5831" y="5174"/>
                  </a:cubicBezTo>
                  <a:cubicBezTo>
                    <a:pt x="3864" y="4051"/>
                    <a:pt x="3864" y="4051"/>
                    <a:pt x="3864" y="4051"/>
                  </a:cubicBezTo>
                  <a:cubicBezTo>
                    <a:pt x="3944" y="3971"/>
                    <a:pt x="3944" y="3971"/>
                    <a:pt x="3944" y="3971"/>
                  </a:cubicBezTo>
                  <a:cubicBezTo>
                    <a:pt x="4029" y="3886"/>
                    <a:pt x="4163" y="3868"/>
                    <a:pt x="4268" y="3929"/>
                  </a:cubicBezTo>
                  <a:close/>
                  <a:moveTo>
                    <a:pt x="1114" y="212"/>
                  </a:moveTo>
                  <a:cubicBezTo>
                    <a:pt x="1198" y="223"/>
                    <a:pt x="1270" y="271"/>
                    <a:pt x="1312" y="344"/>
                  </a:cubicBezTo>
                  <a:cubicBezTo>
                    <a:pt x="2164" y="1825"/>
                    <a:pt x="2164" y="1825"/>
                    <a:pt x="2164" y="1825"/>
                  </a:cubicBezTo>
                  <a:cubicBezTo>
                    <a:pt x="2225" y="1930"/>
                    <a:pt x="2207" y="2064"/>
                    <a:pt x="2122" y="2149"/>
                  </a:cubicBezTo>
                  <a:cubicBezTo>
                    <a:pt x="2048" y="2223"/>
                    <a:pt x="2048" y="2223"/>
                    <a:pt x="2048" y="2223"/>
                  </a:cubicBezTo>
                  <a:cubicBezTo>
                    <a:pt x="919" y="262"/>
                    <a:pt x="919" y="262"/>
                    <a:pt x="919" y="262"/>
                  </a:cubicBezTo>
                  <a:cubicBezTo>
                    <a:pt x="965" y="228"/>
                    <a:pt x="1021" y="209"/>
                    <a:pt x="1078" y="209"/>
                  </a:cubicBezTo>
                  <a:cubicBezTo>
                    <a:pt x="1090" y="209"/>
                    <a:pt x="1102" y="210"/>
                    <a:pt x="1114" y="212"/>
                  </a:cubicBezTo>
                  <a:close/>
                  <a:moveTo>
                    <a:pt x="5365" y="5644"/>
                  </a:moveTo>
                  <a:cubicBezTo>
                    <a:pt x="5122" y="5888"/>
                    <a:pt x="4623" y="5877"/>
                    <a:pt x="3998" y="5616"/>
                  </a:cubicBezTo>
                  <a:cubicBezTo>
                    <a:pt x="3337" y="5339"/>
                    <a:pt x="2605" y="4820"/>
                    <a:pt x="1939" y="4154"/>
                  </a:cubicBezTo>
                  <a:cubicBezTo>
                    <a:pt x="1273" y="3488"/>
                    <a:pt x="754" y="2756"/>
                    <a:pt x="477" y="2095"/>
                  </a:cubicBezTo>
                  <a:cubicBezTo>
                    <a:pt x="216" y="1470"/>
                    <a:pt x="205" y="971"/>
                    <a:pt x="449" y="728"/>
                  </a:cubicBezTo>
                  <a:cubicBezTo>
                    <a:pt x="775" y="402"/>
                    <a:pt x="775" y="402"/>
                    <a:pt x="775" y="402"/>
                  </a:cubicBezTo>
                  <a:cubicBezTo>
                    <a:pt x="1906" y="2365"/>
                    <a:pt x="1906" y="2365"/>
                    <a:pt x="1906" y="2365"/>
                  </a:cubicBezTo>
                  <a:cubicBezTo>
                    <a:pt x="1830" y="2441"/>
                    <a:pt x="1830" y="2441"/>
                    <a:pt x="1830" y="2441"/>
                  </a:cubicBezTo>
                  <a:cubicBezTo>
                    <a:pt x="1682" y="2589"/>
                    <a:pt x="1669" y="2823"/>
                    <a:pt x="1800" y="2986"/>
                  </a:cubicBezTo>
                  <a:cubicBezTo>
                    <a:pt x="1989" y="3221"/>
                    <a:pt x="2198" y="3453"/>
                    <a:pt x="2419" y="3674"/>
                  </a:cubicBezTo>
                  <a:cubicBezTo>
                    <a:pt x="2640" y="3895"/>
                    <a:pt x="2872" y="4104"/>
                    <a:pt x="3107" y="4293"/>
                  </a:cubicBezTo>
                  <a:cubicBezTo>
                    <a:pt x="3270" y="4424"/>
                    <a:pt x="3504" y="4411"/>
                    <a:pt x="3652" y="4263"/>
                  </a:cubicBezTo>
                  <a:cubicBezTo>
                    <a:pt x="3721" y="4194"/>
                    <a:pt x="3721" y="4194"/>
                    <a:pt x="3721" y="4194"/>
                  </a:cubicBezTo>
                  <a:cubicBezTo>
                    <a:pt x="5691" y="5318"/>
                    <a:pt x="5691" y="5318"/>
                    <a:pt x="5691" y="5318"/>
                  </a:cubicBezTo>
                  <a:cubicBezTo>
                    <a:pt x="5365" y="5644"/>
                    <a:pt x="5365" y="5644"/>
                    <a:pt x="5365" y="564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p>
          </p:txBody>
        </p:sp>
      </p:grpSp>
      <p:sp>
        <p:nvSpPr>
          <p:cNvPr id="26" name="TextBox 25">
            <a:extLst>
              <a:ext uri="{FF2B5EF4-FFF2-40B4-BE49-F238E27FC236}">
                <a16:creationId xmlns:a16="http://schemas.microsoft.com/office/drawing/2014/main" xmlns="" id="{C4D3C654-5138-4B12-9BD2-379EEEA599BF}"/>
              </a:ext>
            </a:extLst>
          </p:cNvPr>
          <p:cNvSpPr txBox="1"/>
          <p:nvPr/>
        </p:nvSpPr>
        <p:spPr>
          <a:xfrm>
            <a:off x="2480944" y="4868736"/>
            <a:ext cx="7226936" cy="923330"/>
          </a:xfrm>
          <a:prstGeom prst="rect">
            <a:avLst/>
          </a:prstGeom>
          <a:noFill/>
        </p:spPr>
        <p:txBody>
          <a:bodyPr wrap="square" lIns="0" rIns="0" rtlCol="0" anchor="t">
            <a:spAutoFit/>
          </a:bodyPr>
          <a:lstStyle/>
          <a:p>
            <a:pPr algn="ctr">
              <a:defRPr/>
            </a:pPr>
            <a:r>
              <a:rPr lang="en-US" sz="5400" b="1" kern="0" dirty="0">
                <a:solidFill>
                  <a:schemeClr val="bg1"/>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21841977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45739" y="44624"/>
            <a:ext cx="12143085" cy="6813376"/>
          </a:xfrm>
        </p:spPr>
        <p:txBody>
          <a:bodyPr/>
          <a:lstStyle/>
          <a:p>
            <a:pPr marL="571500" indent="-571500">
              <a:buFontTx/>
              <a:buChar char="-"/>
            </a:pPr>
            <a:r>
              <a:rPr lang="fr-FR" dirty="0" err="1" smtClean="0"/>
              <a:t>Pres</a:t>
            </a:r>
            <a:r>
              <a:rPr lang="fr-FR" dirty="0" smtClean="0"/>
              <a:t> (</a:t>
            </a:r>
            <a:r>
              <a:rPr lang="fr-FR" dirty="0" err="1" smtClean="0"/>
              <a:t>only</a:t>
            </a:r>
            <a:r>
              <a:rPr lang="fr-FR" dirty="0" smtClean="0"/>
              <a:t> SDK v4)</a:t>
            </a:r>
          </a:p>
          <a:p>
            <a:pPr marL="571500" indent="-571500">
              <a:buFontTx/>
              <a:buChar char="-"/>
            </a:pPr>
            <a:r>
              <a:rPr lang="fr-FR" dirty="0" smtClean="0"/>
              <a:t>Bot Framework </a:t>
            </a:r>
            <a:r>
              <a:rPr lang="fr-FR" dirty="0" err="1" smtClean="0"/>
              <a:t>is</a:t>
            </a:r>
            <a:r>
              <a:rPr lang="fr-FR" dirty="0" smtClean="0"/>
              <a:t> </a:t>
            </a:r>
            <a:r>
              <a:rPr lang="fr-FR" dirty="0" err="1" smtClean="0"/>
              <a:t>just</a:t>
            </a:r>
            <a:r>
              <a:rPr lang="fr-FR" dirty="0" smtClean="0"/>
              <a:t> an Web API</a:t>
            </a:r>
          </a:p>
          <a:p>
            <a:pPr marL="571500" indent="-571500">
              <a:buFontTx/>
              <a:buChar char="-"/>
            </a:pPr>
            <a:r>
              <a:rPr lang="fr-FR" dirty="0"/>
              <a:t>Bot </a:t>
            </a:r>
            <a:r>
              <a:rPr lang="fr-FR" dirty="0" err="1"/>
              <a:t>is</a:t>
            </a:r>
            <a:r>
              <a:rPr lang="fr-FR" dirty="0"/>
              <a:t> </a:t>
            </a:r>
            <a:r>
              <a:rPr lang="fr-FR" dirty="0" err="1" smtClean="0"/>
              <a:t>statefull</a:t>
            </a:r>
            <a:endParaRPr lang="fr-FR" dirty="0" smtClean="0"/>
          </a:p>
          <a:p>
            <a:pPr marL="571500" indent="-571500">
              <a:buFontTx/>
              <a:buChar char="-"/>
            </a:pPr>
            <a:r>
              <a:rPr lang="fr-FR" dirty="0" smtClean="0"/>
              <a:t>Bot conception (flux, navigation, UX)</a:t>
            </a:r>
          </a:p>
          <a:p>
            <a:pPr marL="571500" indent="-571500">
              <a:buFontTx/>
              <a:buChar char="-"/>
            </a:pPr>
            <a:r>
              <a:rPr lang="fr-FR" dirty="0" err="1" smtClean="0"/>
              <a:t>Need</a:t>
            </a:r>
            <a:r>
              <a:rPr lang="fr-FR" dirty="0" smtClean="0"/>
              <a:t> to </a:t>
            </a:r>
            <a:r>
              <a:rPr lang="fr-FR" dirty="0" err="1" smtClean="0"/>
              <a:t>undestand</a:t>
            </a:r>
            <a:r>
              <a:rPr lang="fr-FR" dirty="0" smtClean="0"/>
              <a:t> langage and must have </a:t>
            </a:r>
            <a:r>
              <a:rPr lang="fr-FR" dirty="0" err="1" smtClean="0"/>
              <a:t>answer</a:t>
            </a:r>
            <a:r>
              <a:rPr lang="fr-FR" dirty="0" smtClean="0"/>
              <a:t> in the correct langage</a:t>
            </a:r>
          </a:p>
          <a:p>
            <a:pPr marL="571500" indent="-571500">
              <a:buFontTx/>
              <a:buChar char="-"/>
            </a:pPr>
            <a:r>
              <a:rPr lang="fr-FR" dirty="0" smtClean="0"/>
              <a:t>Important (</a:t>
            </a:r>
            <a:r>
              <a:rPr lang="fr-FR" dirty="0" err="1" smtClean="0"/>
              <a:t>diff</a:t>
            </a:r>
            <a:r>
              <a:rPr lang="fr-FR" dirty="0" smtClean="0"/>
              <a:t> v4/v3, </a:t>
            </a:r>
            <a:r>
              <a:rPr lang="fr-FR" dirty="0" err="1" smtClean="0"/>
              <a:t>FormFlow</a:t>
            </a:r>
            <a:r>
              <a:rPr lang="fr-FR" dirty="0" smtClean="0"/>
              <a:t>, </a:t>
            </a:r>
            <a:r>
              <a:rPr lang="fr-FR" dirty="0" err="1" smtClean="0"/>
              <a:t>etc</a:t>
            </a:r>
            <a:r>
              <a:rPr lang="fr-FR" dirty="0" smtClean="0"/>
              <a:t> ..)</a:t>
            </a:r>
          </a:p>
          <a:p>
            <a:pPr marL="571500" indent="-571500">
              <a:buFontTx/>
              <a:buChar char="-"/>
            </a:pPr>
            <a:endParaRPr lang="fr-FR" dirty="0" smtClean="0"/>
          </a:p>
          <a:p>
            <a:pPr marL="571500" indent="-571500">
              <a:buFontTx/>
              <a:buChar char="-"/>
            </a:pPr>
            <a:endParaRPr lang="fr-FR" dirty="0" smtClean="0"/>
          </a:p>
          <a:p>
            <a:pPr marL="571500" indent="-571500">
              <a:buFontTx/>
              <a:buChar char="-"/>
            </a:pPr>
            <a:endParaRPr lang="fr-FR" dirty="0"/>
          </a:p>
        </p:txBody>
      </p:sp>
    </p:spTree>
    <p:extLst>
      <p:ext uri="{BB962C8B-B14F-4D97-AF65-F5344CB8AC3E}">
        <p14:creationId xmlns:p14="http://schemas.microsoft.com/office/powerpoint/2010/main" val="176347870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45739" y="44624"/>
            <a:ext cx="12143085" cy="6813376"/>
          </a:xfrm>
        </p:spPr>
        <p:txBody>
          <a:bodyPr/>
          <a:lstStyle/>
          <a:p>
            <a:pPr marL="571500" indent="-571500">
              <a:buFontTx/>
              <a:buChar char="-"/>
            </a:pPr>
            <a:r>
              <a:rPr lang="fr-FR" dirty="0" smtClean="0"/>
              <a:t>Bot Framework </a:t>
            </a:r>
            <a:r>
              <a:rPr lang="fr-FR" dirty="0" err="1" smtClean="0"/>
              <a:t>is</a:t>
            </a:r>
            <a:r>
              <a:rPr lang="fr-FR" dirty="0" smtClean="0"/>
              <a:t> </a:t>
            </a:r>
            <a:r>
              <a:rPr lang="fr-FR" dirty="0" err="1" smtClean="0"/>
              <a:t>just</a:t>
            </a:r>
            <a:r>
              <a:rPr lang="fr-FR" dirty="0" smtClean="0"/>
              <a:t> an Web API:</a:t>
            </a:r>
          </a:p>
          <a:p>
            <a:pPr marL="571500" indent="-571500">
              <a:buFontTx/>
              <a:buChar char="-"/>
            </a:pPr>
            <a:r>
              <a:rPr lang="fr-FR" dirty="0" err="1" smtClean="0"/>
              <a:t>Schema</a:t>
            </a:r>
            <a:r>
              <a:rPr lang="fr-FR" dirty="0" smtClean="0"/>
              <a:t> : Entrée / Sortie</a:t>
            </a:r>
          </a:p>
          <a:p>
            <a:pPr marL="571500" indent="-571500">
              <a:buFontTx/>
              <a:buChar char="-"/>
            </a:pPr>
            <a:r>
              <a:rPr lang="fr-FR" dirty="0" err="1" smtClean="0"/>
              <a:t>Schema</a:t>
            </a:r>
            <a:r>
              <a:rPr lang="fr-FR" dirty="0" smtClean="0"/>
              <a:t> : Client / Bot Service / Bot API</a:t>
            </a:r>
          </a:p>
          <a:p>
            <a:pPr marL="571500" indent="-571500">
              <a:buFontTx/>
              <a:buChar char="-"/>
            </a:pPr>
            <a:r>
              <a:rPr lang="fr-FR" dirty="0" smtClean="0"/>
              <a:t>Activity and </a:t>
            </a:r>
            <a:r>
              <a:rPr lang="fr-FR" dirty="0" err="1" smtClean="0"/>
              <a:t>Response</a:t>
            </a:r>
            <a:r>
              <a:rPr lang="fr-FR" dirty="0" smtClean="0"/>
              <a:t> </a:t>
            </a:r>
            <a:r>
              <a:rPr lang="fr-FR" dirty="0" err="1" smtClean="0"/>
              <a:t>from</a:t>
            </a:r>
            <a:r>
              <a:rPr lang="fr-FR" dirty="0" smtClean="0"/>
              <a:t> Bot API</a:t>
            </a:r>
          </a:p>
          <a:p>
            <a:pPr marL="571500" indent="-571500">
              <a:buFontTx/>
              <a:buChar char="-"/>
            </a:pPr>
            <a:r>
              <a:rPr lang="fr-FR" dirty="0" smtClean="0"/>
              <a:t>Traitement d’une activité par l’API</a:t>
            </a:r>
          </a:p>
          <a:p>
            <a:pPr marL="571500" indent="-571500">
              <a:buFontTx/>
              <a:buChar char="-"/>
            </a:pPr>
            <a:r>
              <a:rPr lang="fr-FR" dirty="0"/>
              <a:t>https://docs.microsoft.com/fr-fr/azure/bot-service/bot-builder-basics?view=azure-bot-service-4.0&amp;tabs=csharp</a:t>
            </a:r>
            <a:endParaRPr lang="fr-FR" dirty="0" smtClean="0"/>
          </a:p>
          <a:p>
            <a:pPr marL="571500" indent="-571500">
              <a:buFontTx/>
              <a:buChar char="-"/>
            </a:pPr>
            <a:endParaRPr lang="fr-FR" dirty="0"/>
          </a:p>
        </p:txBody>
      </p:sp>
    </p:spTree>
    <p:extLst>
      <p:ext uri="{BB962C8B-B14F-4D97-AF65-F5344CB8AC3E}">
        <p14:creationId xmlns:p14="http://schemas.microsoft.com/office/powerpoint/2010/main" val="159390803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45739" y="44624"/>
            <a:ext cx="12143085" cy="6813376"/>
          </a:xfrm>
        </p:spPr>
        <p:txBody>
          <a:bodyPr/>
          <a:lstStyle/>
          <a:p>
            <a:pPr marL="571500" indent="-571500">
              <a:buFontTx/>
              <a:buChar char="-"/>
            </a:pPr>
            <a:r>
              <a:rPr lang="fr-FR" dirty="0" smtClean="0"/>
              <a:t>Bot </a:t>
            </a:r>
            <a:r>
              <a:rPr lang="fr-FR" dirty="0" err="1"/>
              <a:t>is</a:t>
            </a:r>
            <a:r>
              <a:rPr lang="fr-FR" dirty="0"/>
              <a:t> </a:t>
            </a:r>
            <a:r>
              <a:rPr lang="fr-FR" dirty="0" err="1" smtClean="0"/>
              <a:t>statefull</a:t>
            </a:r>
            <a:endParaRPr lang="fr-FR" dirty="0" smtClean="0"/>
          </a:p>
          <a:p>
            <a:pPr marL="571500" indent="-571500">
              <a:buFontTx/>
              <a:buChar char="-"/>
            </a:pPr>
            <a:endParaRPr lang="fr-FR" dirty="0" smtClean="0"/>
          </a:p>
          <a:p>
            <a:pPr marL="571500" indent="-571500">
              <a:buFontTx/>
              <a:buChar char="-"/>
            </a:pPr>
            <a:r>
              <a:rPr lang="fr-FR" dirty="0" err="1" smtClean="0"/>
              <a:t>Why</a:t>
            </a:r>
            <a:r>
              <a:rPr lang="fr-FR" dirty="0" smtClean="0"/>
              <a:t> state in bot ? </a:t>
            </a:r>
          </a:p>
          <a:p>
            <a:pPr marL="571500" indent="-571500">
              <a:buFontTx/>
              <a:buChar char="-"/>
            </a:pPr>
            <a:r>
              <a:rPr lang="fr-FR" dirty="0" smtClean="0"/>
              <a:t>Multiple provider </a:t>
            </a:r>
            <a:r>
              <a:rPr lang="fr-FR" dirty="0" err="1" smtClean="0"/>
              <a:t>storage</a:t>
            </a:r>
            <a:endParaRPr lang="fr-FR" dirty="0" smtClean="0"/>
          </a:p>
          <a:p>
            <a:pPr marL="571500" indent="-571500">
              <a:buFontTx/>
              <a:buChar char="-"/>
            </a:pPr>
            <a:r>
              <a:rPr lang="fr-FR" dirty="0"/>
              <a:t>https://docs.microsoft.com/fr-fr/azure/bot-service/bot-builder-concept-state?view=azure-bot-service-4.0</a:t>
            </a:r>
          </a:p>
        </p:txBody>
      </p:sp>
    </p:spTree>
    <p:extLst>
      <p:ext uri="{BB962C8B-B14F-4D97-AF65-F5344CB8AC3E}">
        <p14:creationId xmlns:p14="http://schemas.microsoft.com/office/powerpoint/2010/main" val="31697384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0" y="44624"/>
            <a:ext cx="12143085" cy="6813376"/>
          </a:xfrm>
        </p:spPr>
        <p:txBody>
          <a:bodyPr>
            <a:normAutofit lnSpcReduction="10000"/>
          </a:bodyPr>
          <a:lstStyle/>
          <a:p>
            <a:pPr marL="571500" indent="-571500">
              <a:buFontTx/>
              <a:buChar char="-"/>
            </a:pPr>
            <a:r>
              <a:rPr lang="fr-FR" dirty="0" smtClean="0"/>
              <a:t>Bot conception (flux, navigation, UX)</a:t>
            </a:r>
          </a:p>
          <a:p>
            <a:pPr marL="571500" indent="-571500">
              <a:buFontTx/>
              <a:buChar char="-"/>
            </a:pPr>
            <a:r>
              <a:rPr lang="fr-FR" dirty="0" err="1" smtClean="0"/>
              <a:t>Procedural</a:t>
            </a:r>
            <a:r>
              <a:rPr lang="fr-FR" dirty="0" smtClean="0"/>
              <a:t> conversation but not </a:t>
            </a:r>
            <a:r>
              <a:rPr lang="fr-FR" dirty="0" err="1" smtClean="0"/>
              <a:t>always</a:t>
            </a:r>
            <a:endParaRPr lang="fr-FR" dirty="0" smtClean="0"/>
          </a:p>
          <a:p>
            <a:pPr marL="571500" indent="-571500">
              <a:buFontTx/>
              <a:buChar char="-"/>
            </a:pPr>
            <a:r>
              <a:rPr lang="fr-FR" dirty="0"/>
              <a:t>https://docs.microsoft.com/fr-fr/azure/bot-service/bot-service-design-conversation-flow?view=azure-bot-service-4.0</a:t>
            </a:r>
            <a:endParaRPr lang="fr-FR" dirty="0" smtClean="0"/>
          </a:p>
          <a:p>
            <a:pPr marL="571500" indent="-571500">
              <a:buFontTx/>
              <a:buChar char="-"/>
            </a:pPr>
            <a:r>
              <a:rPr lang="fr-FR" dirty="0" err="1" smtClean="0"/>
              <a:t>Improve</a:t>
            </a:r>
            <a:r>
              <a:rPr lang="fr-FR" dirty="0" smtClean="0"/>
              <a:t> the navigation of </a:t>
            </a:r>
            <a:r>
              <a:rPr lang="fr-FR" dirty="0" err="1" smtClean="0"/>
              <a:t>your</a:t>
            </a:r>
            <a:r>
              <a:rPr lang="fr-FR" dirty="0" smtClean="0"/>
              <a:t> bot</a:t>
            </a:r>
          </a:p>
          <a:p>
            <a:pPr marL="571500" indent="-571500">
              <a:buFontTx/>
              <a:buChar char="-"/>
            </a:pPr>
            <a:r>
              <a:rPr lang="fr-FR" dirty="0">
                <a:hlinkClick r:id="rId2"/>
              </a:rPr>
              <a:t>https://</a:t>
            </a:r>
            <a:r>
              <a:rPr lang="fr-FR" dirty="0" smtClean="0">
                <a:hlinkClick r:id="rId2"/>
              </a:rPr>
              <a:t>docs.microsoft.com/fr-fr/azure/bot-service/bot-service-design-navigation?view=azure-bot-service-4.0</a:t>
            </a:r>
            <a:endParaRPr lang="fr-FR" dirty="0" smtClean="0"/>
          </a:p>
          <a:p>
            <a:pPr marL="571500" indent="-571500">
              <a:buFontTx/>
              <a:buChar char="-"/>
            </a:pPr>
            <a:r>
              <a:rPr lang="fr-FR" dirty="0" smtClean="0"/>
              <a:t>UX : </a:t>
            </a:r>
          </a:p>
          <a:p>
            <a:pPr marL="571500" indent="-571500">
              <a:buFontTx/>
              <a:buChar char="-"/>
            </a:pPr>
            <a:r>
              <a:rPr lang="fr-FR" dirty="0"/>
              <a:t>https://docs.microsoft.com/fr-fr/azure/bot-service/bot-service-design-user-experience?view=azure-bot-service-4.0</a:t>
            </a:r>
            <a:endParaRPr lang="fr-FR" dirty="0" smtClean="0"/>
          </a:p>
          <a:p>
            <a:pPr marL="571500" indent="-571500">
              <a:buFontTx/>
              <a:buChar char="-"/>
            </a:pPr>
            <a:endParaRPr lang="fr-FR" dirty="0" smtClean="0"/>
          </a:p>
          <a:p>
            <a:pPr marL="571500" indent="-571500">
              <a:buFontTx/>
              <a:buChar char="-"/>
            </a:pPr>
            <a:endParaRPr lang="fr-FR" dirty="0"/>
          </a:p>
        </p:txBody>
      </p:sp>
    </p:spTree>
    <p:extLst>
      <p:ext uri="{BB962C8B-B14F-4D97-AF65-F5344CB8AC3E}">
        <p14:creationId xmlns:p14="http://schemas.microsoft.com/office/powerpoint/2010/main" val="11277742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45739" y="44624"/>
            <a:ext cx="12143085" cy="6813376"/>
          </a:xfrm>
        </p:spPr>
        <p:txBody>
          <a:bodyPr/>
          <a:lstStyle/>
          <a:p>
            <a:pPr marL="571500" indent="-571500">
              <a:buFontTx/>
              <a:buChar char="-"/>
            </a:pPr>
            <a:r>
              <a:rPr lang="fr-FR" dirty="0" err="1" smtClean="0"/>
              <a:t>Need</a:t>
            </a:r>
            <a:r>
              <a:rPr lang="fr-FR" dirty="0" smtClean="0"/>
              <a:t> to </a:t>
            </a:r>
            <a:r>
              <a:rPr lang="fr-FR" dirty="0" err="1" smtClean="0"/>
              <a:t>undestand</a:t>
            </a:r>
            <a:r>
              <a:rPr lang="fr-FR" dirty="0" smtClean="0"/>
              <a:t> langage and must have </a:t>
            </a:r>
            <a:r>
              <a:rPr lang="fr-FR" dirty="0" err="1" smtClean="0"/>
              <a:t>answer</a:t>
            </a:r>
            <a:r>
              <a:rPr lang="fr-FR" dirty="0" smtClean="0"/>
              <a:t> in the correct langage</a:t>
            </a:r>
          </a:p>
          <a:p>
            <a:pPr marL="571500" indent="-571500">
              <a:buFontTx/>
              <a:buChar char="-"/>
            </a:pPr>
            <a:r>
              <a:rPr lang="fr-FR" dirty="0">
                <a:hlinkClick r:id="rId2"/>
              </a:rPr>
              <a:t>https://</a:t>
            </a:r>
            <a:r>
              <a:rPr lang="fr-FR" dirty="0" smtClean="0">
                <a:hlinkClick r:id="rId2"/>
              </a:rPr>
              <a:t>docs.microsoft.com/fr-fr/azure/bot-service/bot-service-design-user-experience?view=azure-bot-service-4.0#text-and-natural-language-understanding</a:t>
            </a:r>
            <a:endParaRPr lang="fr-FR" dirty="0" smtClean="0"/>
          </a:p>
          <a:p>
            <a:pPr marL="571500" indent="-571500">
              <a:buFontTx/>
              <a:buChar char="-"/>
            </a:pPr>
            <a:r>
              <a:rPr lang="fr-FR" dirty="0" smtClean="0"/>
              <a:t>Cognitives Services : LUIS, Translate, Speech</a:t>
            </a:r>
          </a:p>
          <a:p>
            <a:pPr marL="571500" indent="-571500">
              <a:buFontTx/>
              <a:buChar char="-"/>
            </a:pPr>
            <a:r>
              <a:rPr lang="fr-FR" dirty="0" smtClean="0"/>
              <a:t>LUIS : </a:t>
            </a:r>
            <a:r>
              <a:rPr lang="fr-FR" dirty="0" err="1" smtClean="0"/>
              <a:t>Only</a:t>
            </a:r>
            <a:r>
              <a:rPr lang="fr-FR" dirty="0" smtClean="0"/>
              <a:t> one langage, or multi modèles</a:t>
            </a:r>
          </a:p>
          <a:p>
            <a:pPr marL="571500" indent="-571500">
              <a:buFontTx/>
              <a:buChar char="-"/>
            </a:pPr>
            <a:endParaRPr lang="fr-FR" dirty="0"/>
          </a:p>
        </p:txBody>
      </p:sp>
    </p:spTree>
    <p:extLst>
      <p:ext uri="{BB962C8B-B14F-4D97-AF65-F5344CB8AC3E}">
        <p14:creationId xmlns:p14="http://schemas.microsoft.com/office/powerpoint/2010/main" val="1372019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a:extLst>
              <a:ext uri="{FF2B5EF4-FFF2-40B4-BE49-F238E27FC236}">
                <a16:creationId xmlns:a16="http://schemas.microsoft.com/office/drawing/2014/main" xmlns="" id="{1F539002-E30C-409C-93E4-9040FF3868E4}"/>
              </a:ext>
            </a:extLst>
          </p:cNvPr>
          <p:cNvPicPr>
            <a:picLocks noGrp="1" noChangeAspect="1"/>
          </p:cNvPicPr>
          <p:nvPr>
            <p:ph type="pic" sz="quarter" idx="10"/>
          </p:nvPr>
        </p:nvPicPr>
        <p:blipFill rotWithShape="1">
          <a:blip r:embed="rId3" cstate="email">
            <a:extLst>
              <a:ext uri="{28A0092B-C50C-407E-A947-70E740481C1C}">
                <a14:useLocalDpi xmlns:a14="http://schemas.microsoft.com/office/drawing/2010/main"/>
              </a:ext>
            </a:extLst>
          </a:blip>
          <a:srcRect/>
          <a:stretch/>
        </p:blipFill>
        <p:spPr/>
      </p:pic>
      <p:sp>
        <p:nvSpPr>
          <p:cNvPr id="16" name="Rectangle 15">
            <a:extLst>
              <a:ext uri="{FF2B5EF4-FFF2-40B4-BE49-F238E27FC236}">
                <a16:creationId xmlns:a16="http://schemas.microsoft.com/office/drawing/2014/main" xmlns="" id="{DDC196ED-3752-4CBB-BA56-1B75DF0E537D}"/>
              </a:ext>
            </a:extLst>
          </p:cNvPr>
          <p:cNvSpPr/>
          <p:nvPr/>
        </p:nvSpPr>
        <p:spPr>
          <a:xfrm>
            <a:off x="0" y="0"/>
            <a:ext cx="12188825" cy="6858000"/>
          </a:xfrm>
          <a:prstGeom prst="rect">
            <a:avLst/>
          </a:prstGeom>
          <a:gradFill flip="none" rotWithShape="1">
            <a:gsLst>
              <a:gs pos="5000">
                <a:schemeClr val="accent3"/>
              </a:gs>
              <a:gs pos="100000">
                <a:schemeClr val="accent1">
                  <a:alpha val="38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 Placeholder 4">
            <a:extLst>
              <a:ext uri="{FF2B5EF4-FFF2-40B4-BE49-F238E27FC236}">
                <a16:creationId xmlns:a16="http://schemas.microsoft.com/office/drawing/2014/main" xmlns="" id="{66BF6B16-3A2D-40A1-8379-8C68FFDBF445}"/>
              </a:ext>
            </a:extLst>
          </p:cNvPr>
          <p:cNvSpPr>
            <a:spLocks noGrp="1"/>
          </p:cNvSpPr>
          <p:nvPr>
            <p:ph type="body" sz="quarter" idx="11"/>
          </p:nvPr>
        </p:nvSpPr>
        <p:spPr>
          <a:xfrm>
            <a:off x="882126" y="3789040"/>
            <a:ext cx="8092606" cy="1007567"/>
          </a:xfrm>
        </p:spPr>
        <p:txBody>
          <a:bodyPr/>
          <a:lstStyle/>
          <a:p>
            <a:r>
              <a:rPr lang="en-IN" dirty="0" smtClean="0">
                <a:solidFill>
                  <a:schemeClr val="bg1"/>
                </a:solidFill>
              </a:rPr>
              <a:t>MS Bot Framework</a:t>
            </a:r>
            <a:endParaRPr lang="en-IN" dirty="0">
              <a:solidFill>
                <a:schemeClr val="bg1"/>
              </a:solidFill>
            </a:endParaRPr>
          </a:p>
        </p:txBody>
      </p:sp>
      <p:sp>
        <p:nvSpPr>
          <p:cNvPr id="17" name="Text Placeholder 16">
            <a:extLst>
              <a:ext uri="{FF2B5EF4-FFF2-40B4-BE49-F238E27FC236}">
                <a16:creationId xmlns:a16="http://schemas.microsoft.com/office/drawing/2014/main" xmlns="" id="{55C41E98-8CBB-4869-84E8-9BBF0D2A93A0}"/>
              </a:ext>
            </a:extLst>
          </p:cNvPr>
          <p:cNvSpPr>
            <a:spLocks noGrp="1"/>
          </p:cNvSpPr>
          <p:nvPr>
            <p:ph type="body" sz="quarter" idx="12"/>
          </p:nvPr>
        </p:nvSpPr>
        <p:spPr/>
        <p:txBody>
          <a:bodyPr>
            <a:normAutofit/>
          </a:bodyPr>
          <a:lstStyle/>
          <a:p>
            <a:r>
              <a:rPr lang="en-US" sz="2000" kern="0" dirty="0" smtClean="0">
                <a:solidFill>
                  <a:schemeClr val="bg1"/>
                </a:solidFill>
              </a:rPr>
              <a:t>“A </a:t>
            </a:r>
            <a:r>
              <a:rPr lang="en-US" sz="2000" kern="0" dirty="0" err="1" smtClean="0">
                <a:solidFill>
                  <a:schemeClr val="bg1"/>
                </a:solidFill>
              </a:rPr>
              <a:t>chatbot</a:t>
            </a:r>
            <a:r>
              <a:rPr lang="en-US" sz="2000" kern="0" dirty="0" smtClean="0">
                <a:solidFill>
                  <a:schemeClr val="bg1"/>
                </a:solidFill>
              </a:rPr>
              <a:t> is just a web </a:t>
            </a:r>
            <a:r>
              <a:rPr lang="en-US" sz="2000" kern="0" dirty="0" err="1" smtClean="0">
                <a:solidFill>
                  <a:schemeClr val="bg1"/>
                </a:solidFill>
              </a:rPr>
              <a:t>api</a:t>
            </a:r>
            <a:r>
              <a:rPr lang="en-US" sz="2000" kern="0" dirty="0">
                <a:solidFill>
                  <a:schemeClr val="bg1"/>
                </a:solidFill>
              </a:rPr>
              <a:t> </a:t>
            </a:r>
            <a:r>
              <a:rPr lang="en-US" sz="2000" kern="0" dirty="0" smtClean="0">
                <a:solidFill>
                  <a:schemeClr val="bg1"/>
                </a:solidFill>
              </a:rPr>
              <a:t>!”</a:t>
            </a:r>
            <a:endParaRPr lang="en-US" sz="2000" kern="0" dirty="0">
              <a:solidFill>
                <a:schemeClr val="bg1"/>
              </a:solidFill>
            </a:endParaRPr>
          </a:p>
        </p:txBody>
      </p:sp>
      <p:sp>
        <p:nvSpPr>
          <p:cNvPr id="6" name="Diamond 5">
            <a:extLst>
              <a:ext uri="{FF2B5EF4-FFF2-40B4-BE49-F238E27FC236}">
                <a16:creationId xmlns:a16="http://schemas.microsoft.com/office/drawing/2014/main" xmlns="" id="{B72BD343-1C28-44FB-93BF-75431E15CDDF}"/>
              </a:ext>
            </a:extLst>
          </p:cNvPr>
          <p:cNvSpPr/>
          <p:nvPr/>
        </p:nvSpPr>
        <p:spPr>
          <a:xfrm>
            <a:off x="1042730" y="2132856"/>
            <a:ext cx="1530468" cy="1530468"/>
          </a:xfrm>
          <a:prstGeom prst="diamond">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a:latin typeface="Open Sans" panose="020B0606030504020204" pitchFamily="34" charset="0"/>
                <a:ea typeface="Open Sans" panose="020B0606030504020204" pitchFamily="34" charset="0"/>
                <a:cs typeface="Open Sans" panose="020B0606030504020204" pitchFamily="34" charset="0"/>
              </a:rPr>
              <a:t>01</a:t>
            </a:r>
          </a:p>
        </p:txBody>
      </p:sp>
    </p:spTree>
    <p:extLst>
      <p:ext uri="{BB962C8B-B14F-4D97-AF65-F5344CB8AC3E}">
        <p14:creationId xmlns:p14="http://schemas.microsoft.com/office/powerpoint/2010/main" val="370084539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45739" y="44624"/>
            <a:ext cx="12143085" cy="6813376"/>
          </a:xfrm>
        </p:spPr>
        <p:txBody>
          <a:bodyPr/>
          <a:lstStyle/>
          <a:p>
            <a:pPr marL="571500" indent="-571500">
              <a:buFontTx/>
              <a:buChar char="-"/>
            </a:pPr>
            <a:r>
              <a:rPr lang="fr-FR" dirty="0" err="1" smtClean="0"/>
              <a:t>Resume</a:t>
            </a:r>
            <a:endParaRPr lang="fr-FR" dirty="0" smtClean="0"/>
          </a:p>
          <a:p>
            <a:pPr marL="571500" indent="-571500">
              <a:buFontTx/>
              <a:buChar char="-"/>
            </a:pPr>
            <a:r>
              <a:rPr lang="fr-FR" dirty="0" smtClean="0"/>
              <a:t>Bot Framework </a:t>
            </a:r>
            <a:r>
              <a:rPr lang="fr-FR" dirty="0" err="1" smtClean="0"/>
              <a:t>is</a:t>
            </a:r>
            <a:r>
              <a:rPr lang="fr-FR" dirty="0" smtClean="0"/>
              <a:t> :</a:t>
            </a:r>
          </a:p>
          <a:p>
            <a:pPr marL="571500" indent="-571500">
              <a:buFontTx/>
              <a:buChar char="-"/>
            </a:pPr>
            <a:r>
              <a:rPr lang="fr-FR" dirty="0" smtClean="0"/>
              <a:t>API </a:t>
            </a:r>
            <a:r>
              <a:rPr lang="fr-FR" dirty="0" err="1" smtClean="0"/>
              <a:t>which</a:t>
            </a:r>
            <a:r>
              <a:rPr lang="fr-FR" dirty="0" smtClean="0"/>
              <a:t> </a:t>
            </a:r>
            <a:r>
              <a:rPr lang="fr-FR" dirty="0" err="1" smtClean="0"/>
              <a:t>discuss</a:t>
            </a:r>
            <a:r>
              <a:rPr lang="fr-FR" dirty="0" smtClean="0"/>
              <a:t> </a:t>
            </a:r>
            <a:r>
              <a:rPr lang="fr-FR" dirty="0" err="1" smtClean="0"/>
              <a:t>with</a:t>
            </a:r>
            <a:r>
              <a:rPr lang="fr-FR" dirty="0" smtClean="0"/>
              <a:t> bot service</a:t>
            </a:r>
          </a:p>
          <a:p>
            <a:pPr marL="571500" indent="-571500">
              <a:buFontTx/>
              <a:buChar char="-"/>
            </a:pPr>
            <a:r>
              <a:rPr lang="fr-FR" dirty="0" smtClean="0"/>
              <a:t>Have an </a:t>
            </a:r>
            <a:r>
              <a:rPr lang="fr-FR" dirty="0" err="1" smtClean="0"/>
              <a:t>activity</a:t>
            </a:r>
            <a:r>
              <a:rPr lang="fr-FR" dirty="0" smtClean="0"/>
              <a:t> in entry, store the state of the bot, </a:t>
            </a:r>
            <a:r>
              <a:rPr lang="fr-FR" dirty="0" err="1" smtClean="0"/>
              <a:t>respond</a:t>
            </a:r>
            <a:r>
              <a:rPr lang="fr-FR" dirty="0" smtClean="0"/>
              <a:t> message to </a:t>
            </a:r>
            <a:r>
              <a:rPr lang="fr-FR" dirty="0" err="1" smtClean="0"/>
              <a:t>this</a:t>
            </a:r>
            <a:r>
              <a:rPr lang="fr-FR" dirty="0" smtClean="0"/>
              <a:t> </a:t>
            </a:r>
            <a:r>
              <a:rPr lang="fr-FR" dirty="0" err="1" smtClean="0"/>
              <a:t>activity</a:t>
            </a:r>
            <a:endParaRPr lang="fr-FR" dirty="0" smtClean="0"/>
          </a:p>
          <a:p>
            <a:pPr marL="571500" indent="-571500">
              <a:buFontTx/>
              <a:buChar char="-"/>
            </a:pPr>
            <a:r>
              <a:rPr lang="fr-FR" dirty="0" smtClean="0"/>
              <a:t>Middleware concept</a:t>
            </a:r>
          </a:p>
          <a:p>
            <a:pPr marL="571500" indent="-571500">
              <a:buFontTx/>
              <a:buChar char="-"/>
            </a:pPr>
            <a:r>
              <a:rPr lang="fr-FR" dirty="0" smtClean="0"/>
              <a:t>But : </a:t>
            </a:r>
          </a:p>
          <a:p>
            <a:pPr marL="571500" indent="-571500">
              <a:buFontTx/>
              <a:buChar char="-"/>
            </a:pPr>
            <a:r>
              <a:rPr lang="fr-FR" dirty="0" err="1" smtClean="0"/>
              <a:t>Integration</a:t>
            </a:r>
            <a:r>
              <a:rPr lang="fr-FR" dirty="0" smtClean="0"/>
              <a:t> </a:t>
            </a:r>
            <a:r>
              <a:rPr lang="fr-FR" dirty="0" err="1" smtClean="0"/>
              <a:t>with</a:t>
            </a:r>
            <a:r>
              <a:rPr lang="fr-FR" dirty="0" smtClean="0"/>
              <a:t> Cognitives Services </a:t>
            </a:r>
            <a:r>
              <a:rPr lang="fr-FR" dirty="0" err="1" smtClean="0"/>
              <a:t>automatically</a:t>
            </a:r>
            <a:r>
              <a:rPr lang="fr-FR" dirty="0" smtClean="0"/>
              <a:t> (</a:t>
            </a:r>
            <a:r>
              <a:rPr lang="fr-FR" dirty="0" err="1" smtClean="0"/>
              <a:t>you</a:t>
            </a:r>
            <a:r>
              <a:rPr lang="fr-FR" dirty="0" smtClean="0"/>
              <a:t> have </a:t>
            </a:r>
            <a:r>
              <a:rPr lang="fr-FR" dirty="0" err="1" smtClean="0"/>
              <a:t>library</a:t>
            </a:r>
            <a:r>
              <a:rPr lang="fr-FR" dirty="0"/>
              <a:t> </a:t>
            </a:r>
            <a:r>
              <a:rPr lang="fr-FR" dirty="0" smtClean="0"/>
              <a:t>but </a:t>
            </a:r>
            <a:r>
              <a:rPr lang="fr-FR" dirty="0" err="1" smtClean="0"/>
              <a:t>need</a:t>
            </a:r>
            <a:r>
              <a:rPr lang="fr-FR" dirty="0" smtClean="0"/>
              <a:t> to </a:t>
            </a:r>
            <a:r>
              <a:rPr lang="fr-FR" dirty="0" err="1" smtClean="0"/>
              <a:t>develop</a:t>
            </a:r>
            <a:r>
              <a:rPr lang="fr-FR" dirty="0" smtClean="0"/>
              <a:t> in bot)</a:t>
            </a:r>
          </a:p>
          <a:p>
            <a:pPr marL="571500" indent="-571500">
              <a:buFontTx/>
              <a:buChar char="-"/>
            </a:pPr>
            <a:r>
              <a:rPr lang="fr-FR" dirty="0" err="1" smtClean="0"/>
              <a:t>FormFlow</a:t>
            </a:r>
            <a:endParaRPr lang="fr-FR" dirty="0" smtClean="0"/>
          </a:p>
          <a:p>
            <a:pPr marL="571500" indent="-571500">
              <a:buFontTx/>
              <a:buChar char="-"/>
            </a:pPr>
            <a:endParaRPr lang="fr-FR" dirty="0" smtClean="0"/>
          </a:p>
          <a:p>
            <a:pPr marL="571500" indent="-571500">
              <a:buFontTx/>
              <a:buChar char="-"/>
            </a:pPr>
            <a:endParaRPr lang="fr-FR" dirty="0"/>
          </a:p>
        </p:txBody>
      </p:sp>
    </p:spTree>
    <p:extLst>
      <p:ext uri="{BB962C8B-B14F-4D97-AF65-F5344CB8AC3E}">
        <p14:creationId xmlns:p14="http://schemas.microsoft.com/office/powerpoint/2010/main" val="24900771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45739" y="44624"/>
            <a:ext cx="12143085" cy="6813376"/>
          </a:xfrm>
        </p:spPr>
        <p:txBody>
          <a:bodyPr/>
          <a:lstStyle/>
          <a:p>
            <a:pPr marL="571500" indent="-571500">
              <a:buFontTx/>
              <a:buChar char="-"/>
            </a:pPr>
            <a:r>
              <a:rPr lang="fr-FR" dirty="0" err="1" smtClean="0"/>
              <a:t>Demo</a:t>
            </a:r>
            <a:endParaRPr lang="fr-FR" dirty="0"/>
          </a:p>
        </p:txBody>
      </p:sp>
    </p:spTree>
    <p:extLst>
      <p:ext uri="{BB962C8B-B14F-4D97-AF65-F5344CB8AC3E}">
        <p14:creationId xmlns:p14="http://schemas.microsoft.com/office/powerpoint/2010/main" val="30319383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1E2D885C-0A15-4D6B-8EEE-E5B9550E37EC}"/>
              </a:ext>
            </a:extLst>
          </p:cNvPr>
          <p:cNvSpPr>
            <a:spLocks noGrp="1"/>
          </p:cNvSpPr>
          <p:nvPr>
            <p:ph type="title"/>
          </p:nvPr>
        </p:nvSpPr>
        <p:spPr/>
        <p:txBody>
          <a:bodyPr/>
          <a:lstStyle/>
          <a:p>
            <a:r>
              <a:rPr lang="en-IN"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AGENDA</a:t>
            </a:r>
          </a:p>
        </p:txBody>
      </p:sp>
      <p:sp>
        <p:nvSpPr>
          <p:cNvPr id="5" name="Footer Placeholder 4">
            <a:extLst>
              <a:ext uri="{FF2B5EF4-FFF2-40B4-BE49-F238E27FC236}">
                <a16:creationId xmlns:a16="http://schemas.microsoft.com/office/drawing/2014/main" xmlns="" id="{E92021C0-D6A7-4A3D-A17B-229E069D6EAF}"/>
              </a:ext>
            </a:extLst>
          </p:cNvPr>
          <p:cNvSpPr>
            <a:spLocks noGrp="1"/>
          </p:cNvSpPr>
          <p:nvPr>
            <p:ph type="ftr" sz="quarter" idx="11"/>
          </p:nvPr>
        </p:nvSpPr>
        <p:spPr/>
        <p:txBody>
          <a:bodyPr/>
          <a:lstStyle/>
          <a:p>
            <a:r>
              <a:rPr lang="en-US"/>
              <a:t>companyname.com</a:t>
            </a:r>
            <a:endParaRPr lang="en-US" dirty="0"/>
          </a:p>
        </p:txBody>
      </p:sp>
      <p:sp>
        <p:nvSpPr>
          <p:cNvPr id="6" name="Slide Number Placeholder 5">
            <a:extLst>
              <a:ext uri="{FF2B5EF4-FFF2-40B4-BE49-F238E27FC236}">
                <a16:creationId xmlns:a16="http://schemas.microsoft.com/office/drawing/2014/main" xmlns="" id="{6CC9898C-E1DA-4D14-A509-97624E50D388}"/>
              </a:ext>
            </a:extLst>
          </p:cNvPr>
          <p:cNvSpPr>
            <a:spLocks noGrp="1"/>
          </p:cNvSpPr>
          <p:nvPr>
            <p:ph type="sldNum" sz="quarter" idx="12"/>
          </p:nvPr>
        </p:nvSpPr>
        <p:spPr/>
        <p:txBody>
          <a:bodyPr/>
          <a:lstStyle/>
          <a:p>
            <a:fld id="{96E69268-9C8B-4EBF-A9EE-DC5DC2D48DC3}" type="slidenum">
              <a:rPr lang="en-US" smtClean="0"/>
              <a:pPr/>
              <a:t>42</a:t>
            </a:fld>
            <a:endParaRPr lang="en-US" dirty="0"/>
          </a:p>
        </p:txBody>
      </p:sp>
      <p:pic>
        <p:nvPicPr>
          <p:cNvPr id="46" name="Picture Placeholder 45">
            <a:extLst>
              <a:ext uri="{FF2B5EF4-FFF2-40B4-BE49-F238E27FC236}">
                <a16:creationId xmlns:a16="http://schemas.microsoft.com/office/drawing/2014/main" xmlns="" id="{075F74CA-A4A9-4E41-B82E-55E067D92ABB}"/>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1069997" y="1699355"/>
            <a:ext cx="4064282" cy="3870274"/>
          </a:xfrm>
        </p:spPr>
      </p:pic>
      <p:sp>
        <p:nvSpPr>
          <p:cNvPr id="16" name="Diamond 15">
            <a:extLst>
              <a:ext uri="{FF2B5EF4-FFF2-40B4-BE49-F238E27FC236}">
                <a16:creationId xmlns:a16="http://schemas.microsoft.com/office/drawing/2014/main" xmlns="" id="{113BEDA8-E02E-4C77-B81F-F5F5618C1D56}"/>
              </a:ext>
            </a:extLst>
          </p:cNvPr>
          <p:cNvSpPr/>
          <p:nvPr/>
        </p:nvSpPr>
        <p:spPr>
          <a:xfrm>
            <a:off x="5973457" y="1230377"/>
            <a:ext cx="655208" cy="655208"/>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atin typeface="Open Sans" panose="020B0606030504020204" pitchFamily="34" charset="0"/>
                <a:ea typeface="Open Sans" panose="020B0606030504020204" pitchFamily="34" charset="0"/>
                <a:cs typeface="Open Sans" panose="020B0606030504020204" pitchFamily="34" charset="0"/>
              </a:rPr>
              <a:t>1</a:t>
            </a:r>
          </a:p>
        </p:txBody>
      </p:sp>
      <p:sp>
        <p:nvSpPr>
          <p:cNvPr id="17" name="Diamond 16">
            <a:extLst>
              <a:ext uri="{FF2B5EF4-FFF2-40B4-BE49-F238E27FC236}">
                <a16:creationId xmlns:a16="http://schemas.microsoft.com/office/drawing/2014/main" xmlns="" id="{D1B97FE5-8134-4551-A603-6956B3FAAF4F}"/>
              </a:ext>
            </a:extLst>
          </p:cNvPr>
          <p:cNvSpPr/>
          <p:nvPr/>
        </p:nvSpPr>
        <p:spPr>
          <a:xfrm>
            <a:off x="5973457" y="2433727"/>
            <a:ext cx="655208" cy="655208"/>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atin typeface="Open Sans" panose="020B0606030504020204" pitchFamily="34" charset="0"/>
                <a:ea typeface="Open Sans" panose="020B0606030504020204" pitchFamily="34" charset="0"/>
                <a:cs typeface="Open Sans" panose="020B0606030504020204" pitchFamily="34" charset="0"/>
              </a:rPr>
              <a:t>2</a:t>
            </a:r>
          </a:p>
        </p:txBody>
      </p:sp>
      <p:sp>
        <p:nvSpPr>
          <p:cNvPr id="18" name="Diamond 17">
            <a:extLst>
              <a:ext uri="{FF2B5EF4-FFF2-40B4-BE49-F238E27FC236}">
                <a16:creationId xmlns:a16="http://schemas.microsoft.com/office/drawing/2014/main" xmlns="" id="{7AFE004F-1739-4DFB-94E4-AB23F374053D}"/>
              </a:ext>
            </a:extLst>
          </p:cNvPr>
          <p:cNvSpPr/>
          <p:nvPr/>
        </p:nvSpPr>
        <p:spPr>
          <a:xfrm>
            <a:off x="5973457" y="3637077"/>
            <a:ext cx="655208" cy="655208"/>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atin typeface="Open Sans" panose="020B0606030504020204" pitchFamily="34" charset="0"/>
                <a:ea typeface="Open Sans" panose="020B0606030504020204" pitchFamily="34" charset="0"/>
                <a:cs typeface="Open Sans" panose="020B0606030504020204" pitchFamily="34" charset="0"/>
              </a:rPr>
              <a:t>3</a:t>
            </a:r>
          </a:p>
        </p:txBody>
      </p:sp>
      <p:sp>
        <p:nvSpPr>
          <p:cNvPr id="19" name="Diamond 18">
            <a:extLst>
              <a:ext uri="{FF2B5EF4-FFF2-40B4-BE49-F238E27FC236}">
                <a16:creationId xmlns:a16="http://schemas.microsoft.com/office/drawing/2014/main" xmlns="" id="{68AF1015-1E1F-47C5-ACC5-0337A1C94718}"/>
              </a:ext>
            </a:extLst>
          </p:cNvPr>
          <p:cNvSpPr/>
          <p:nvPr/>
        </p:nvSpPr>
        <p:spPr>
          <a:xfrm>
            <a:off x="5973457" y="4840428"/>
            <a:ext cx="655208" cy="655208"/>
          </a:xfrm>
          <a:prstGeom prst="diamond">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atin typeface="Open Sans" panose="020B0606030504020204" pitchFamily="34" charset="0"/>
                <a:ea typeface="Open Sans" panose="020B0606030504020204" pitchFamily="34" charset="0"/>
                <a:cs typeface="Open Sans" panose="020B0606030504020204" pitchFamily="34" charset="0"/>
              </a:rPr>
              <a:t>4</a:t>
            </a:r>
          </a:p>
        </p:txBody>
      </p:sp>
      <p:grpSp>
        <p:nvGrpSpPr>
          <p:cNvPr id="23" name="Group 22">
            <a:extLst>
              <a:ext uri="{FF2B5EF4-FFF2-40B4-BE49-F238E27FC236}">
                <a16:creationId xmlns:a16="http://schemas.microsoft.com/office/drawing/2014/main" xmlns="" id="{F438B557-2290-4B9C-B94B-4B9C1D48DA35}"/>
              </a:ext>
            </a:extLst>
          </p:cNvPr>
          <p:cNvGrpSpPr/>
          <p:nvPr/>
        </p:nvGrpSpPr>
        <p:grpSpPr>
          <a:xfrm>
            <a:off x="6958508" y="1100150"/>
            <a:ext cx="3881459" cy="1008736"/>
            <a:chOff x="6958508" y="1155566"/>
            <a:chExt cx="3881459" cy="1008736"/>
          </a:xfrm>
        </p:grpSpPr>
        <p:sp>
          <p:nvSpPr>
            <p:cNvPr id="21" name="TextBox 20">
              <a:extLst>
                <a:ext uri="{FF2B5EF4-FFF2-40B4-BE49-F238E27FC236}">
                  <a16:creationId xmlns:a16="http://schemas.microsoft.com/office/drawing/2014/main" xmlns="" id="{6BD46236-05D8-481D-B84F-5F9E63DB2B38}"/>
                </a:ext>
              </a:extLst>
            </p:cNvPr>
            <p:cNvSpPr txBox="1"/>
            <p:nvPr/>
          </p:nvSpPr>
          <p:spPr>
            <a:xfrm>
              <a:off x="6958508" y="1573178"/>
              <a:ext cx="3881459" cy="591124"/>
            </a:xfrm>
            <a:prstGeom prst="rect">
              <a:avLst/>
            </a:prstGeom>
            <a:noFill/>
          </p:spPr>
          <p:txBody>
            <a:bodyPr wrap="square" rtlCol="0" anchor="t">
              <a:spAutoFit/>
            </a:bodyPr>
            <a:lstStyle/>
            <a:p>
              <a:pPr>
                <a:lnSpc>
                  <a:spcPct val="120000"/>
                </a:lnSpc>
              </a:pPr>
              <a:r>
                <a:rPr lang="en-US" sz="1400" kern="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This is a sample text. Insert your desired text here. This is a sample text. </a:t>
              </a:r>
            </a:p>
          </p:txBody>
        </p:sp>
        <p:sp>
          <p:nvSpPr>
            <p:cNvPr id="22" name="TextBox 21">
              <a:extLst>
                <a:ext uri="{FF2B5EF4-FFF2-40B4-BE49-F238E27FC236}">
                  <a16:creationId xmlns:a16="http://schemas.microsoft.com/office/drawing/2014/main" xmlns="" id="{AC4CC99A-D43F-441F-900F-794F224D1B2B}"/>
                </a:ext>
              </a:extLst>
            </p:cNvPr>
            <p:cNvSpPr txBox="1"/>
            <p:nvPr/>
          </p:nvSpPr>
          <p:spPr>
            <a:xfrm>
              <a:off x="6958508" y="1155566"/>
              <a:ext cx="3881459" cy="435568"/>
            </a:xfrm>
            <a:prstGeom prst="rect">
              <a:avLst/>
            </a:prstGeom>
            <a:noFill/>
          </p:spPr>
          <p:txBody>
            <a:bodyPr wrap="square" rtlCol="0" anchor="t">
              <a:spAutoFit/>
            </a:bodyPr>
            <a:lstStyle/>
            <a:p>
              <a:pPr>
                <a:lnSpc>
                  <a:spcPct val="120000"/>
                </a:lnSpc>
              </a:pPr>
              <a:r>
                <a:rPr lang="en-US" sz="2000" b="1" kern="0" dirty="0">
                  <a:solidFill>
                    <a:schemeClr val="tx1">
                      <a:lumMod val="75000"/>
                      <a:lumOff val="25000"/>
                    </a:schemeClr>
                  </a:solidFill>
                  <a:latin typeface="Open Sans"/>
                  <a:cs typeface="Arial" panose="020B0604020202020204" pitchFamily="34" charset="0"/>
                </a:rPr>
                <a:t>Placeholder</a:t>
              </a:r>
            </a:p>
          </p:txBody>
        </p:sp>
      </p:grpSp>
      <p:grpSp>
        <p:nvGrpSpPr>
          <p:cNvPr id="29" name="Group 28">
            <a:extLst>
              <a:ext uri="{FF2B5EF4-FFF2-40B4-BE49-F238E27FC236}">
                <a16:creationId xmlns:a16="http://schemas.microsoft.com/office/drawing/2014/main" xmlns="" id="{44DE4B03-1119-43E4-AF78-53B66893386C}"/>
              </a:ext>
            </a:extLst>
          </p:cNvPr>
          <p:cNvGrpSpPr/>
          <p:nvPr/>
        </p:nvGrpSpPr>
        <p:grpSpPr>
          <a:xfrm>
            <a:off x="6958508" y="2291643"/>
            <a:ext cx="3881459" cy="1008736"/>
            <a:chOff x="6958508" y="1155566"/>
            <a:chExt cx="3881459" cy="1008736"/>
          </a:xfrm>
        </p:grpSpPr>
        <p:sp>
          <p:nvSpPr>
            <p:cNvPr id="30" name="TextBox 29">
              <a:extLst>
                <a:ext uri="{FF2B5EF4-FFF2-40B4-BE49-F238E27FC236}">
                  <a16:creationId xmlns:a16="http://schemas.microsoft.com/office/drawing/2014/main" xmlns="" id="{BEB12DD7-A24F-46F1-9808-597F9D5C834D}"/>
                </a:ext>
              </a:extLst>
            </p:cNvPr>
            <p:cNvSpPr txBox="1"/>
            <p:nvPr/>
          </p:nvSpPr>
          <p:spPr>
            <a:xfrm>
              <a:off x="6958508" y="1573178"/>
              <a:ext cx="3881459" cy="591124"/>
            </a:xfrm>
            <a:prstGeom prst="rect">
              <a:avLst/>
            </a:prstGeom>
            <a:noFill/>
          </p:spPr>
          <p:txBody>
            <a:bodyPr wrap="square" rtlCol="0" anchor="t">
              <a:spAutoFit/>
            </a:bodyPr>
            <a:lstStyle/>
            <a:p>
              <a:pPr>
                <a:lnSpc>
                  <a:spcPct val="120000"/>
                </a:lnSpc>
              </a:pPr>
              <a:r>
                <a:rPr lang="en-US" sz="1400" kern="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This is a sample text. Insert your desired text here. This is a sample text. </a:t>
              </a:r>
            </a:p>
          </p:txBody>
        </p:sp>
        <p:sp>
          <p:nvSpPr>
            <p:cNvPr id="31" name="TextBox 30">
              <a:extLst>
                <a:ext uri="{FF2B5EF4-FFF2-40B4-BE49-F238E27FC236}">
                  <a16:creationId xmlns:a16="http://schemas.microsoft.com/office/drawing/2014/main" xmlns="" id="{738981BA-C534-4244-9F48-805BB46DFE33}"/>
                </a:ext>
              </a:extLst>
            </p:cNvPr>
            <p:cNvSpPr txBox="1"/>
            <p:nvPr/>
          </p:nvSpPr>
          <p:spPr>
            <a:xfrm>
              <a:off x="6958508" y="1155566"/>
              <a:ext cx="3881459" cy="435568"/>
            </a:xfrm>
            <a:prstGeom prst="rect">
              <a:avLst/>
            </a:prstGeom>
            <a:noFill/>
          </p:spPr>
          <p:txBody>
            <a:bodyPr wrap="square" rtlCol="0" anchor="t">
              <a:spAutoFit/>
            </a:bodyPr>
            <a:lstStyle/>
            <a:p>
              <a:pPr>
                <a:lnSpc>
                  <a:spcPct val="120000"/>
                </a:lnSpc>
              </a:pPr>
              <a:r>
                <a:rPr lang="en-US" sz="2000" b="1" kern="0" dirty="0">
                  <a:solidFill>
                    <a:schemeClr val="tx1">
                      <a:lumMod val="75000"/>
                      <a:lumOff val="25000"/>
                    </a:schemeClr>
                  </a:solidFill>
                  <a:latin typeface="Open Sans"/>
                  <a:cs typeface="Arial" panose="020B0604020202020204" pitchFamily="34" charset="0"/>
                </a:rPr>
                <a:t>Placeholder</a:t>
              </a:r>
            </a:p>
          </p:txBody>
        </p:sp>
      </p:grpSp>
      <p:grpSp>
        <p:nvGrpSpPr>
          <p:cNvPr id="34" name="Group 33">
            <a:extLst>
              <a:ext uri="{FF2B5EF4-FFF2-40B4-BE49-F238E27FC236}">
                <a16:creationId xmlns:a16="http://schemas.microsoft.com/office/drawing/2014/main" xmlns="" id="{11E5E619-E727-46F6-9E99-65CC659EFA04}"/>
              </a:ext>
            </a:extLst>
          </p:cNvPr>
          <p:cNvGrpSpPr/>
          <p:nvPr/>
        </p:nvGrpSpPr>
        <p:grpSpPr>
          <a:xfrm>
            <a:off x="6958508" y="3520079"/>
            <a:ext cx="3881459" cy="1008736"/>
            <a:chOff x="6958508" y="1155566"/>
            <a:chExt cx="3881459" cy="1008736"/>
          </a:xfrm>
        </p:grpSpPr>
        <p:sp>
          <p:nvSpPr>
            <p:cNvPr id="35" name="TextBox 34">
              <a:extLst>
                <a:ext uri="{FF2B5EF4-FFF2-40B4-BE49-F238E27FC236}">
                  <a16:creationId xmlns:a16="http://schemas.microsoft.com/office/drawing/2014/main" xmlns="" id="{921818B0-2B73-44F9-9A06-CAB2FE50B8E9}"/>
                </a:ext>
              </a:extLst>
            </p:cNvPr>
            <p:cNvSpPr txBox="1"/>
            <p:nvPr/>
          </p:nvSpPr>
          <p:spPr>
            <a:xfrm>
              <a:off x="6958508" y="1573178"/>
              <a:ext cx="3881459" cy="591124"/>
            </a:xfrm>
            <a:prstGeom prst="rect">
              <a:avLst/>
            </a:prstGeom>
            <a:noFill/>
          </p:spPr>
          <p:txBody>
            <a:bodyPr wrap="square" rtlCol="0" anchor="t">
              <a:spAutoFit/>
            </a:bodyPr>
            <a:lstStyle/>
            <a:p>
              <a:pPr>
                <a:lnSpc>
                  <a:spcPct val="120000"/>
                </a:lnSpc>
              </a:pPr>
              <a:r>
                <a:rPr lang="en-US" sz="1400" kern="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This is a sample text. Insert your desired text here. This is a sample text. </a:t>
              </a:r>
            </a:p>
          </p:txBody>
        </p:sp>
        <p:sp>
          <p:nvSpPr>
            <p:cNvPr id="36" name="TextBox 35">
              <a:extLst>
                <a:ext uri="{FF2B5EF4-FFF2-40B4-BE49-F238E27FC236}">
                  <a16:creationId xmlns:a16="http://schemas.microsoft.com/office/drawing/2014/main" xmlns="" id="{298982FF-4784-425F-A6AB-E6FCF40571F4}"/>
                </a:ext>
              </a:extLst>
            </p:cNvPr>
            <p:cNvSpPr txBox="1"/>
            <p:nvPr/>
          </p:nvSpPr>
          <p:spPr>
            <a:xfrm>
              <a:off x="6958508" y="1155566"/>
              <a:ext cx="3881459" cy="435568"/>
            </a:xfrm>
            <a:prstGeom prst="rect">
              <a:avLst/>
            </a:prstGeom>
            <a:noFill/>
          </p:spPr>
          <p:txBody>
            <a:bodyPr wrap="square" rtlCol="0" anchor="t">
              <a:spAutoFit/>
            </a:bodyPr>
            <a:lstStyle/>
            <a:p>
              <a:pPr>
                <a:lnSpc>
                  <a:spcPct val="120000"/>
                </a:lnSpc>
              </a:pPr>
              <a:r>
                <a:rPr lang="en-US" sz="2000" b="1" kern="0" dirty="0">
                  <a:solidFill>
                    <a:schemeClr val="tx1">
                      <a:lumMod val="75000"/>
                      <a:lumOff val="25000"/>
                    </a:schemeClr>
                  </a:solidFill>
                  <a:latin typeface="Open Sans"/>
                  <a:cs typeface="Arial" panose="020B0604020202020204" pitchFamily="34" charset="0"/>
                </a:rPr>
                <a:t>Placeholder</a:t>
              </a:r>
            </a:p>
          </p:txBody>
        </p:sp>
      </p:grpSp>
      <p:grpSp>
        <p:nvGrpSpPr>
          <p:cNvPr id="39" name="Group 38">
            <a:extLst>
              <a:ext uri="{FF2B5EF4-FFF2-40B4-BE49-F238E27FC236}">
                <a16:creationId xmlns:a16="http://schemas.microsoft.com/office/drawing/2014/main" xmlns="" id="{3DF9318F-4EE8-433C-A340-529400A886B9}"/>
              </a:ext>
            </a:extLst>
          </p:cNvPr>
          <p:cNvGrpSpPr/>
          <p:nvPr/>
        </p:nvGrpSpPr>
        <p:grpSpPr>
          <a:xfrm>
            <a:off x="6958508" y="4720807"/>
            <a:ext cx="3881459" cy="1008736"/>
            <a:chOff x="6958508" y="1155566"/>
            <a:chExt cx="3881459" cy="1008736"/>
          </a:xfrm>
        </p:grpSpPr>
        <p:sp>
          <p:nvSpPr>
            <p:cNvPr id="40" name="TextBox 39">
              <a:extLst>
                <a:ext uri="{FF2B5EF4-FFF2-40B4-BE49-F238E27FC236}">
                  <a16:creationId xmlns:a16="http://schemas.microsoft.com/office/drawing/2014/main" xmlns="" id="{37F4ED59-23CC-421E-B2FD-0707635B4EF7}"/>
                </a:ext>
              </a:extLst>
            </p:cNvPr>
            <p:cNvSpPr txBox="1"/>
            <p:nvPr/>
          </p:nvSpPr>
          <p:spPr>
            <a:xfrm>
              <a:off x="6958508" y="1573178"/>
              <a:ext cx="3881459" cy="591124"/>
            </a:xfrm>
            <a:prstGeom prst="rect">
              <a:avLst/>
            </a:prstGeom>
            <a:noFill/>
          </p:spPr>
          <p:txBody>
            <a:bodyPr wrap="square" rtlCol="0" anchor="t">
              <a:spAutoFit/>
            </a:bodyPr>
            <a:lstStyle/>
            <a:p>
              <a:pPr>
                <a:lnSpc>
                  <a:spcPct val="120000"/>
                </a:lnSpc>
              </a:pPr>
              <a:r>
                <a:rPr lang="en-US" sz="1400" kern="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This is a sample text. Insert your desired text here. This is a sample text. </a:t>
              </a:r>
            </a:p>
          </p:txBody>
        </p:sp>
        <p:sp>
          <p:nvSpPr>
            <p:cNvPr id="41" name="TextBox 40">
              <a:extLst>
                <a:ext uri="{FF2B5EF4-FFF2-40B4-BE49-F238E27FC236}">
                  <a16:creationId xmlns:a16="http://schemas.microsoft.com/office/drawing/2014/main" xmlns="" id="{CD7AFFAC-1458-49D8-BC94-E06266717687}"/>
                </a:ext>
              </a:extLst>
            </p:cNvPr>
            <p:cNvSpPr txBox="1"/>
            <p:nvPr/>
          </p:nvSpPr>
          <p:spPr>
            <a:xfrm>
              <a:off x="6958508" y="1155566"/>
              <a:ext cx="3881459" cy="435568"/>
            </a:xfrm>
            <a:prstGeom prst="rect">
              <a:avLst/>
            </a:prstGeom>
            <a:noFill/>
          </p:spPr>
          <p:txBody>
            <a:bodyPr wrap="square" rtlCol="0" anchor="t">
              <a:spAutoFit/>
            </a:bodyPr>
            <a:lstStyle/>
            <a:p>
              <a:pPr>
                <a:lnSpc>
                  <a:spcPct val="120000"/>
                </a:lnSpc>
              </a:pPr>
              <a:r>
                <a:rPr lang="en-US" sz="2000" b="1" kern="0" dirty="0">
                  <a:solidFill>
                    <a:schemeClr val="tx1">
                      <a:lumMod val="75000"/>
                      <a:lumOff val="25000"/>
                    </a:schemeClr>
                  </a:solidFill>
                  <a:latin typeface="Open Sans"/>
                  <a:cs typeface="Arial" panose="020B0604020202020204" pitchFamily="34" charset="0"/>
                </a:rPr>
                <a:t>Placeholder</a:t>
              </a:r>
            </a:p>
          </p:txBody>
        </p:sp>
      </p:grpSp>
    </p:spTree>
    <p:extLst>
      <p:ext uri="{BB962C8B-B14F-4D97-AF65-F5344CB8AC3E}">
        <p14:creationId xmlns:p14="http://schemas.microsoft.com/office/powerpoint/2010/main" val="35403668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gradFill>
          <a:gsLst>
            <a:gs pos="0">
              <a:schemeClr val="accent2"/>
            </a:gs>
            <a:gs pos="100000">
              <a:schemeClr val="accent3"/>
            </a:gs>
          </a:gsLst>
          <a:lin ang="27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FCCAA188-1F07-4647-A737-F94D50A74E9D}"/>
              </a:ext>
            </a:extLst>
          </p:cNvPr>
          <p:cNvSpPr txBox="1"/>
          <p:nvPr/>
        </p:nvSpPr>
        <p:spPr>
          <a:xfrm>
            <a:off x="863342" y="1016214"/>
            <a:ext cx="3455719" cy="1434495"/>
          </a:xfrm>
          <a:prstGeom prst="rect">
            <a:avLst/>
          </a:prstGeom>
          <a:noFill/>
        </p:spPr>
        <p:txBody>
          <a:bodyPr wrap="square" rtlCol="0">
            <a:spAutoFit/>
          </a:bodyPr>
          <a:lstStyle/>
          <a:p>
            <a:pPr>
              <a:lnSpc>
                <a:spcPct val="80000"/>
              </a:lnSpc>
            </a:pPr>
            <a:r>
              <a:rPr lang="en-IN" sz="5400" b="1" dirty="0">
                <a:solidFill>
                  <a:schemeClr val="bg1"/>
                </a:solidFill>
                <a:latin typeface="Open Sans"/>
              </a:rPr>
              <a:t>Our Services</a:t>
            </a:r>
          </a:p>
        </p:txBody>
      </p:sp>
      <p:sp>
        <p:nvSpPr>
          <p:cNvPr id="4" name="TextBox 3">
            <a:extLst>
              <a:ext uri="{FF2B5EF4-FFF2-40B4-BE49-F238E27FC236}">
                <a16:creationId xmlns:a16="http://schemas.microsoft.com/office/drawing/2014/main" xmlns="" id="{D74DC6A1-14F3-4EEB-84D2-2A7B51835BD8}"/>
              </a:ext>
            </a:extLst>
          </p:cNvPr>
          <p:cNvSpPr txBox="1"/>
          <p:nvPr/>
        </p:nvSpPr>
        <p:spPr>
          <a:xfrm>
            <a:off x="5062207" y="2362923"/>
            <a:ext cx="2736304" cy="738664"/>
          </a:xfrm>
          <a:prstGeom prst="rect">
            <a:avLst/>
          </a:prstGeom>
          <a:noFill/>
        </p:spPr>
        <p:txBody>
          <a:bodyPr wrap="square" rtlCol="0" anchor="t">
            <a:spAutoFit/>
          </a:bodyPr>
          <a:lstStyle/>
          <a:p>
            <a:r>
              <a:rPr lang="en-US" sz="1400" kern="0" dirty="0">
                <a:solidFill>
                  <a:schemeClr val="bg1"/>
                </a:solidFill>
                <a:latin typeface="Arial" panose="020B0604020202020204" pitchFamily="34" charset="0"/>
                <a:cs typeface="Arial" panose="020B0604020202020204" pitchFamily="34" charset="0"/>
              </a:rPr>
              <a:t>This is a sample text. Insert your desired text here. This is a sample text. </a:t>
            </a:r>
          </a:p>
        </p:txBody>
      </p:sp>
      <p:sp>
        <p:nvSpPr>
          <p:cNvPr id="5" name="Freeform 5">
            <a:extLst>
              <a:ext uri="{FF2B5EF4-FFF2-40B4-BE49-F238E27FC236}">
                <a16:creationId xmlns:a16="http://schemas.microsoft.com/office/drawing/2014/main" xmlns="" id="{25249C13-6AAD-43B4-A7AF-09D54018451F}"/>
              </a:ext>
            </a:extLst>
          </p:cNvPr>
          <p:cNvSpPr>
            <a:spLocks noEditPoints="1"/>
          </p:cNvSpPr>
          <p:nvPr/>
        </p:nvSpPr>
        <p:spPr bwMode="auto">
          <a:xfrm>
            <a:off x="5176457" y="1014925"/>
            <a:ext cx="606659" cy="574494"/>
          </a:xfrm>
          <a:custGeom>
            <a:avLst/>
            <a:gdLst>
              <a:gd name="T0" fmla="*/ 3887 w 6058"/>
              <a:gd name="T1" fmla="*/ 3882 h 5750"/>
              <a:gd name="T2" fmla="*/ 4365 w 6058"/>
              <a:gd name="T3" fmla="*/ 2939 h 5750"/>
              <a:gd name="T4" fmla="*/ 4900 w 6058"/>
              <a:gd name="T5" fmla="*/ 1658 h 5750"/>
              <a:gd name="T6" fmla="*/ 4792 w 6058"/>
              <a:gd name="T7" fmla="*/ 1557 h 5750"/>
              <a:gd name="T8" fmla="*/ 3028 w 6058"/>
              <a:gd name="T9" fmla="*/ 0 h 5750"/>
              <a:gd name="T10" fmla="*/ 1265 w 6058"/>
              <a:gd name="T11" fmla="*/ 1553 h 5750"/>
              <a:gd name="T12" fmla="*/ 1157 w 6058"/>
              <a:gd name="T13" fmla="*/ 1654 h 5750"/>
              <a:gd name="T14" fmla="*/ 1692 w 6058"/>
              <a:gd name="T15" fmla="*/ 2938 h 5750"/>
              <a:gd name="T16" fmla="*/ 2171 w 6058"/>
              <a:gd name="T17" fmla="*/ 3882 h 5750"/>
              <a:gd name="T18" fmla="*/ 29 w 6058"/>
              <a:gd name="T19" fmla="*/ 5636 h 5750"/>
              <a:gd name="T20" fmla="*/ 5915 w 6058"/>
              <a:gd name="T21" fmla="*/ 5750 h 5750"/>
              <a:gd name="T22" fmla="*/ 3887 w 6058"/>
              <a:gd name="T23" fmla="*/ 3986 h 5750"/>
              <a:gd name="T24" fmla="*/ 1383 w 6058"/>
              <a:gd name="T25" fmla="*/ 2509 h 5750"/>
              <a:gd name="T26" fmla="*/ 1366 w 6058"/>
              <a:gd name="T27" fmla="*/ 1762 h 5750"/>
              <a:gd name="T28" fmla="*/ 1499 w 6058"/>
              <a:gd name="T29" fmla="*/ 1600 h 5750"/>
              <a:gd name="T30" fmla="*/ 3028 w 6058"/>
              <a:gd name="T31" fmla="*/ 227 h 5750"/>
              <a:gd name="T32" fmla="*/ 4563 w 6058"/>
              <a:gd name="T33" fmla="*/ 1600 h 5750"/>
              <a:gd name="T34" fmla="*/ 4695 w 6058"/>
              <a:gd name="T35" fmla="*/ 1762 h 5750"/>
              <a:gd name="T36" fmla="*/ 4431 w 6058"/>
              <a:gd name="T37" fmla="*/ 2686 h 5750"/>
              <a:gd name="T38" fmla="*/ 4433 w 6058"/>
              <a:gd name="T39" fmla="*/ 1800 h 5750"/>
              <a:gd name="T40" fmla="*/ 3028 w 6058"/>
              <a:gd name="T41" fmla="*/ 553 h 5750"/>
              <a:gd name="T42" fmla="*/ 1624 w 6058"/>
              <a:gd name="T43" fmla="*/ 1800 h 5750"/>
              <a:gd name="T44" fmla="*/ 1624 w 6058"/>
              <a:gd name="T45" fmla="*/ 2685 h 5750"/>
              <a:gd name="T46" fmla="*/ 2850 w 6058"/>
              <a:gd name="T47" fmla="*/ 1413 h 5750"/>
              <a:gd name="T48" fmla="*/ 1861 w 6058"/>
              <a:gd name="T49" fmla="*/ 1741 h 5750"/>
              <a:gd name="T50" fmla="*/ 3011 w 6058"/>
              <a:gd name="T51" fmla="*/ 779 h 5750"/>
              <a:gd name="T52" fmla="*/ 3251 w 6058"/>
              <a:gd name="T53" fmla="*/ 763 h 5750"/>
              <a:gd name="T54" fmla="*/ 4207 w 6058"/>
              <a:gd name="T55" fmla="*/ 1754 h 5750"/>
              <a:gd name="T56" fmla="*/ 1905 w 6058"/>
              <a:gd name="T57" fmla="*/ 2707 h 5750"/>
              <a:gd name="T58" fmla="*/ 1669 w 6058"/>
              <a:gd name="T59" fmla="*/ 2157 h 5750"/>
              <a:gd name="T60" fmla="*/ 2795 w 6058"/>
              <a:gd name="T61" fmla="*/ 1642 h 5750"/>
              <a:gd name="T62" fmla="*/ 4289 w 6058"/>
              <a:gd name="T63" fmla="*/ 1971 h 5750"/>
              <a:gd name="T64" fmla="*/ 4183 w 6058"/>
              <a:gd name="T65" fmla="*/ 2631 h 5750"/>
              <a:gd name="T66" fmla="*/ 4155 w 6058"/>
              <a:gd name="T67" fmla="*/ 2767 h 5750"/>
              <a:gd name="T68" fmla="*/ 3032 w 6058"/>
              <a:gd name="T69" fmla="*/ 3133 h 5750"/>
              <a:gd name="T70" fmla="*/ 3507 w 6058"/>
              <a:gd name="T71" fmla="*/ 3583 h 5750"/>
              <a:gd name="T72" fmla="*/ 3596 w 6058"/>
              <a:gd name="T73" fmla="*/ 3328 h 5750"/>
              <a:gd name="T74" fmla="*/ 3813 w 6058"/>
              <a:gd name="T75" fmla="*/ 3648 h 5750"/>
              <a:gd name="T76" fmla="*/ 3003 w 6058"/>
              <a:gd name="T77" fmla="*/ 3929 h 5750"/>
              <a:gd name="T78" fmla="*/ 1901 w 6058"/>
              <a:gd name="T79" fmla="*/ 2706 h 5750"/>
              <a:gd name="T80" fmla="*/ 3268 w 6058"/>
              <a:gd name="T81" fmla="*/ 3459 h 5750"/>
              <a:gd name="T82" fmla="*/ 3268 w 6058"/>
              <a:gd name="T83" fmla="*/ 3257 h 5750"/>
              <a:gd name="T84" fmla="*/ 2915 w 6058"/>
              <a:gd name="T85" fmla="*/ 5516 h 5750"/>
              <a:gd name="T86" fmla="*/ 2170 w 6058"/>
              <a:gd name="T87" fmla="*/ 4214 h 5750"/>
              <a:gd name="T88" fmla="*/ 2915 w 6058"/>
              <a:gd name="T89" fmla="*/ 4905 h 5750"/>
              <a:gd name="T90" fmla="*/ 2397 w 6058"/>
              <a:gd name="T91" fmla="*/ 4418 h 5750"/>
              <a:gd name="T92" fmla="*/ 2397 w 6058"/>
              <a:gd name="T93" fmla="*/ 4026 h 5750"/>
              <a:gd name="T94" fmla="*/ 3057 w 6058"/>
              <a:gd name="T95" fmla="*/ 4153 h 5750"/>
              <a:gd name="T96" fmla="*/ 3660 w 6058"/>
              <a:gd name="T97" fmla="*/ 4418 h 5750"/>
              <a:gd name="T98" fmla="*/ 2397 w 6058"/>
              <a:gd name="T99" fmla="*/ 4418 h 5750"/>
              <a:gd name="T100" fmla="*/ 3142 w 6058"/>
              <a:gd name="T101" fmla="*/ 4904 h 5750"/>
              <a:gd name="T102" fmla="*/ 3887 w 6058"/>
              <a:gd name="T103" fmla="*/ 4218 h 5750"/>
              <a:gd name="T104" fmla="*/ 3142 w 6058"/>
              <a:gd name="T105" fmla="*/ 5519 h 5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058" h="5750">
                <a:moveTo>
                  <a:pt x="3887" y="3986"/>
                </a:moveTo>
                <a:cubicBezTo>
                  <a:pt x="3887" y="3882"/>
                  <a:pt x="3887" y="3882"/>
                  <a:pt x="3887" y="3882"/>
                </a:cubicBezTo>
                <a:cubicBezTo>
                  <a:pt x="3916" y="3858"/>
                  <a:pt x="3945" y="3832"/>
                  <a:pt x="3972" y="3804"/>
                </a:cubicBezTo>
                <a:cubicBezTo>
                  <a:pt x="4190" y="3564"/>
                  <a:pt x="4328" y="3262"/>
                  <a:pt x="4365" y="2939"/>
                </a:cubicBezTo>
                <a:cubicBezTo>
                  <a:pt x="4561" y="2909"/>
                  <a:pt x="4738" y="2804"/>
                  <a:pt x="4858" y="2646"/>
                </a:cubicBezTo>
                <a:cubicBezTo>
                  <a:pt x="5023" y="2413"/>
                  <a:pt x="5037" y="2078"/>
                  <a:pt x="4900" y="1658"/>
                </a:cubicBezTo>
                <a:cubicBezTo>
                  <a:pt x="4892" y="1634"/>
                  <a:pt x="4876" y="1613"/>
                  <a:pt x="4854" y="1599"/>
                </a:cubicBezTo>
                <a:cubicBezTo>
                  <a:pt x="4792" y="1557"/>
                  <a:pt x="4792" y="1557"/>
                  <a:pt x="4792" y="1557"/>
                </a:cubicBezTo>
                <a:cubicBezTo>
                  <a:pt x="4801" y="1178"/>
                  <a:pt x="4670" y="809"/>
                  <a:pt x="4424" y="520"/>
                </a:cubicBezTo>
                <a:cubicBezTo>
                  <a:pt x="4119" y="176"/>
                  <a:pt x="3650" y="3"/>
                  <a:pt x="3028" y="0"/>
                </a:cubicBezTo>
                <a:cubicBezTo>
                  <a:pt x="2408" y="0"/>
                  <a:pt x="1938" y="176"/>
                  <a:pt x="1633" y="516"/>
                </a:cubicBezTo>
                <a:cubicBezTo>
                  <a:pt x="1387" y="804"/>
                  <a:pt x="1256" y="1174"/>
                  <a:pt x="1265" y="1553"/>
                </a:cubicBezTo>
                <a:cubicBezTo>
                  <a:pt x="1202" y="1595"/>
                  <a:pt x="1202" y="1595"/>
                  <a:pt x="1202" y="1595"/>
                </a:cubicBezTo>
                <a:cubicBezTo>
                  <a:pt x="1181" y="1609"/>
                  <a:pt x="1165" y="1629"/>
                  <a:pt x="1157" y="1654"/>
                </a:cubicBezTo>
                <a:cubicBezTo>
                  <a:pt x="1020" y="2076"/>
                  <a:pt x="1034" y="2409"/>
                  <a:pt x="1199" y="2642"/>
                </a:cubicBezTo>
                <a:cubicBezTo>
                  <a:pt x="1319" y="2801"/>
                  <a:pt x="1495" y="2907"/>
                  <a:pt x="1692" y="2938"/>
                </a:cubicBezTo>
                <a:cubicBezTo>
                  <a:pt x="1729" y="3261"/>
                  <a:pt x="1867" y="3564"/>
                  <a:pt x="2086" y="3804"/>
                </a:cubicBezTo>
                <a:cubicBezTo>
                  <a:pt x="2113" y="3832"/>
                  <a:pt x="2141" y="3857"/>
                  <a:pt x="2171" y="3882"/>
                </a:cubicBezTo>
                <a:cubicBezTo>
                  <a:pt x="2171" y="3986"/>
                  <a:pt x="2171" y="3986"/>
                  <a:pt x="2171" y="3986"/>
                </a:cubicBezTo>
                <a:cubicBezTo>
                  <a:pt x="1736" y="4070"/>
                  <a:pt x="0" y="4478"/>
                  <a:pt x="29" y="5636"/>
                </a:cubicBezTo>
                <a:cubicBezTo>
                  <a:pt x="29" y="5699"/>
                  <a:pt x="80" y="5750"/>
                  <a:pt x="143" y="5750"/>
                </a:cubicBezTo>
                <a:cubicBezTo>
                  <a:pt x="5915" y="5750"/>
                  <a:pt x="5915" y="5750"/>
                  <a:pt x="5915" y="5750"/>
                </a:cubicBezTo>
                <a:cubicBezTo>
                  <a:pt x="5978" y="5750"/>
                  <a:pt x="6029" y="5699"/>
                  <a:pt x="6029" y="5636"/>
                </a:cubicBezTo>
                <a:cubicBezTo>
                  <a:pt x="6058" y="4478"/>
                  <a:pt x="4322" y="4070"/>
                  <a:pt x="3887" y="3986"/>
                </a:cubicBezTo>
                <a:close/>
                <a:moveTo>
                  <a:pt x="1624" y="2685"/>
                </a:moveTo>
                <a:cubicBezTo>
                  <a:pt x="1527" y="2652"/>
                  <a:pt x="1443" y="2591"/>
                  <a:pt x="1383" y="2509"/>
                </a:cubicBezTo>
                <a:cubicBezTo>
                  <a:pt x="1389" y="2510"/>
                  <a:pt x="1389" y="2510"/>
                  <a:pt x="1389" y="2510"/>
                </a:cubicBezTo>
                <a:cubicBezTo>
                  <a:pt x="1275" y="2344"/>
                  <a:pt x="1265" y="2093"/>
                  <a:pt x="1366" y="1762"/>
                </a:cubicBezTo>
                <a:cubicBezTo>
                  <a:pt x="1449" y="1706"/>
                  <a:pt x="1449" y="1706"/>
                  <a:pt x="1449" y="1706"/>
                </a:cubicBezTo>
                <a:cubicBezTo>
                  <a:pt x="1484" y="1683"/>
                  <a:pt x="1503" y="1642"/>
                  <a:pt x="1499" y="1600"/>
                </a:cubicBezTo>
                <a:cubicBezTo>
                  <a:pt x="1480" y="1261"/>
                  <a:pt x="1590" y="927"/>
                  <a:pt x="1808" y="666"/>
                </a:cubicBezTo>
                <a:cubicBezTo>
                  <a:pt x="2064" y="375"/>
                  <a:pt x="2477" y="230"/>
                  <a:pt x="3028" y="227"/>
                </a:cubicBezTo>
                <a:cubicBezTo>
                  <a:pt x="3580" y="225"/>
                  <a:pt x="3993" y="375"/>
                  <a:pt x="4254" y="666"/>
                </a:cubicBezTo>
                <a:cubicBezTo>
                  <a:pt x="4471" y="927"/>
                  <a:pt x="4582" y="1261"/>
                  <a:pt x="4563" y="1600"/>
                </a:cubicBezTo>
                <a:cubicBezTo>
                  <a:pt x="4558" y="1642"/>
                  <a:pt x="4578" y="1683"/>
                  <a:pt x="4613" y="1706"/>
                </a:cubicBezTo>
                <a:cubicBezTo>
                  <a:pt x="4695" y="1762"/>
                  <a:pt x="4695" y="1762"/>
                  <a:pt x="4695" y="1762"/>
                </a:cubicBezTo>
                <a:cubicBezTo>
                  <a:pt x="4797" y="2092"/>
                  <a:pt x="4790" y="2344"/>
                  <a:pt x="4673" y="2510"/>
                </a:cubicBezTo>
                <a:cubicBezTo>
                  <a:pt x="4612" y="2592"/>
                  <a:pt x="4528" y="2654"/>
                  <a:pt x="4431" y="2686"/>
                </a:cubicBezTo>
                <a:cubicBezTo>
                  <a:pt x="4568" y="2530"/>
                  <a:pt x="4635" y="2325"/>
                  <a:pt x="4616" y="2118"/>
                </a:cubicBezTo>
                <a:cubicBezTo>
                  <a:pt x="4595" y="1994"/>
                  <a:pt x="4530" y="1881"/>
                  <a:pt x="4433" y="1800"/>
                </a:cubicBezTo>
                <a:cubicBezTo>
                  <a:pt x="4384" y="665"/>
                  <a:pt x="3588" y="537"/>
                  <a:pt x="3245" y="537"/>
                </a:cubicBezTo>
                <a:cubicBezTo>
                  <a:pt x="3173" y="537"/>
                  <a:pt x="3100" y="543"/>
                  <a:pt x="3028" y="553"/>
                </a:cubicBezTo>
                <a:cubicBezTo>
                  <a:pt x="2957" y="543"/>
                  <a:pt x="2884" y="537"/>
                  <a:pt x="2812" y="537"/>
                </a:cubicBezTo>
                <a:cubicBezTo>
                  <a:pt x="2471" y="537"/>
                  <a:pt x="1676" y="662"/>
                  <a:pt x="1624" y="1800"/>
                </a:cubicBezTo>
                <a:cubicBezTo>
                  <a:pt x="1526" y="1880"/>
                  <a:pt x="1461" y="1993"/>
                  <a:pt x="1439" y="2117"/>
                </a:cubicBezTo>
                <a:cubicBezTo>
                  <a:pt x="1420" y="2324"/>
                  <a:pt x="1487" y="2529"/>
                  <a:pt x="1624" y="2685"/>
                </a:cubicBezTo>
                <a:close/>
                <a:moveTo>
                  <a:pt x="4207" y="1754"/>
                </a:moveTo>
                <a:cubicBezTo>
                  <a:pt x="3731" y="1781"/>
                  <a:pt x="3257" y="1662"/>
                  <a:pt x="2850" y="1413"/>
                </a:cubicBezTo>
                <a:cubicBezTo>
                  <a:pt x="2804" y="1381"/>
                  <a:pt x="2741" y="1387"/>
                  <a:pt x="2703" y="1428"/>
                </a:cubicBezTo>
                <a:cubicBezTo>
                  <a:pt x="2475" y="1672"/>
                  <a:pt x="2061" y="1729"/>
                  <a:pt x="1861" y="1741"/>
                </a:cubicBezTo>
                <a:cubicBezTo>
                  <a:pt x="1922" y="938"/>
                  <a:pt x="2408" y="763"/>
                  <a:pt x="2817" y="763"/>
                </a:cubicBezTo>
                <a:cubicBezTo>
                  <a:pt x="2882" y="763"/>
                  <a:pt x="2947" y="768"/>
                  <a:pt x="3011" y="779"/>
                </a:cubicBezTo>
                <a:cubicBezTo>
                  <a:pt x="3026" y="782"/>
                  <a:pt x="3042" y="782"/>
                  <a:pt x="3057" y="779"/>
                </a:cubicBezTo>
                <a:cubicBezTo>
                  <a:pt x="3121" y="768"/>
                  <a:pt x="3186" y="763"/>
                  <a:pt x="3251" y="763"/>
                </a:cubicBezTo>
                <a:cubicBezTo>
                  <a:pt x="3656" y="763"/>
                  <a:pt x="4145" y="943"/>
                  <a:pt x="4201" y="1752"/>
                </a:cubicBezTo>
                <a:lnTo>
                  <a:pt x="4207" y="1754"/>
                </a:lnTo>
                <a:close/>
                <a:moveTo>
                  <a:pt x="1901" y="2706"/>
                </a:moveTo>
                <a:cubicBezTo>
                  <a:pt x="1905" y="2707"/>
                  <a:pt x="1905" y="2707"/>
                  <a:pt x="1905" y="2707"/>
                </a:cubicBezTo>
                <a:cubicBezTo>
                  <a:pt x="1906" y="2680"/>
                  <a:pt x="1895" y="2652"/>
                  <a:pt x="1877" y="2631"/>
                </a:cubicBezTo>
                <a:cubicBezTo>
                  <a:pt x="1721" y="2453"/>
                  <a:pt x="1650" y="2291"/>
                  <a:pt x="1669" y="2157"/>
                </a:cubicBezTo>
                <a:cubicBezTo>
                  <a:pt x="1678" y="2082"/>
                  <a:pt x="1715" y="2014"/>
                  <a:pt x="1772" y="1965"/>
                </a:cubicBezTo>
                <a:cubicBezTo>
                  <a:pt x="1922" y="1965"/>
                  <a:pt x="2454" y="1936"/>
                  <a:pt x="2795" y="1642"/>
                </a:cubicBezTo>
                <a:cubicBezTo>
                  <a:pt x="3178" y="1863"/>
                  <a:pt x="3612" y="1980"/>
                  <a:pt x="4055" y="1983"/>
                </a:cubicBezTo>
                <a:cubicBezTo>
                  <a:pt x="4131" y="1983"/>
                  <a:pt x="4208" y="1983"/>
                  <a:pt x="4289" y="1971"/>
                </a:cubicBezTo>
                <a:cubicBezTo>
                  <a:pt x="4345" y="2018"/>
                  <a:pt x="4381" y="2084"/>
                  <a:pt x="4391" y="2157"/>
                </a:cubicBezTo>
                <a:cubicBezTo>
                  <a:pt x="4410" y="2288"/>
                  <a:pt x="4339" y="2453"/>
                  <a:pt x="4183" y="2631"/>
                </a:cubicBezTo>
                <a:cubicBezTo>
                  <a:pt x="4165" y="2652"/>
                  <a:pt x="4155" y="2680"/>
                  <a:pt x="4155" y="2707"/>
                </a:cubicBezTo>
                <a:cubicBezTo>
                  <a:pt x="4155" y="2707"/>
                  <a:pt x="4155" y="2730"/>
                  <a:pt x="4155" y="2767"/>
                </a:cubicBezTo>
                <a:cubicBezTo>
                  <a:pt x="3494" y="3121"/>
                  <a:pt x="3494" y="3121"/>
                  <a:pt x="3494" y="3121"/>
                </a:cubicBezTo>
                <a:cubicBezTo>
                  <a:pt x="3363" y="2997"/>
                  <a:pt x="3156" y="3002"/>
                  <a:pt x="3032" y="3133"/>
                </a:cubicBezTo>
                <a:cubicBezTo>
                  <a:pt x="2908" y="3265"/>
                  <a:pt x="2913" y="3472"/>
                  <a:pt x="3044" y="3596"/>
                </a:cubicBezTo>
                <a:cubicBezTo>
                  <a:pt x="3175" y="3720"/>
                  <a:pt x="3382" y="3714"/>
                  <a:pt x="3507" y="3583"/>
                </a:cubicBezTo>
                <a:cubicBezTo>
                  <a:pt x="3564" y="3522"/>
                  <a:pt x="3596" y="3442"/>
                  <a:pt x="3596" y="3358"/>
                </a:cubicBezTo>
                <a:cubicBezTo>
                  <a:pt x="3597" y="3348"/>
                  <a:pt x="3597" y="3338"/>
                  <a:pt x="3596" y="3328"/>
                </a:cubicBezTo>
                <a:cubicBezTo>
                  <a:pt x="4117" y="3048"/>
                  <a:pt x="4117" y="3048"/>
                  <a:pt x="4117" y="3048"/>
                </a:cubicBezTo>
                <a:cubicBezTo>
                  <a:pt x="4073" y="3272"/>
                  <a:pt x="3967" y="3479"/>
                  <a:pt x="3813" y="3648"/>
                </a:cubicBezTo>
                <a:cubicBezTo>
                  <a:pt x="3612" y="3842"/>
                  <a:pt x="3339" y="3944"/>
                  <a:pt x="3060" y="3929"/>
                </a:cubicBezTo>
                <a:cubicBezTo>
                  <a:pt x="3003" y="3929"/>
                  <a:pt x="3003" y="3929"/>
                  <a:pt x="3003" y="3929"/>
                </a:cubicBezTo>
                <a:cubicBezTo>
                  <a:pt x="2725" y="3943"/>
                  <a:pt x="2453" y="3842"/>
                  <a:pt x="2252" y="3649"/>
                </a:cubicBezTo>
                <a:cubicBezTo>
                  <a:pt x="1893" y="3291"/>
                  <a:pt x="1901" y="2712"/>
                  <a:pt x="1901" y="2706"/>
                </a:cubicBezTo>
                <a:close/>
                <a:moveTo>
                  <a:pt x="3369" y="3358"/>
                </a:moveTo>
                <a:cubicBezTo>
                  <a:pt x="3369" y="3414"/>
                  <a:pt x="3324" y="3459"/>
                  <a:pt x="3268" y="3459"/>
                </a:cubicBezTo>
                <a:cubicBezTo>
                  <a:pt x="3212" y="3459"/>
                  <a:pt x="3167" y="3414"/>
                  <a:pt x="3167" y="3358"/>
                </a:cubicBezTo>
                <a:cubicBezTo>
                  <a:pt x="3167" y="3302"/>
                  <a:pt x="3212" y="3257"/>
                  <a:pt x="3268" y="3257"/>
                </a:cubicBezTo>
                <a:cubicBezTo>
                  <a:pt x="3324" y="3257"/>
                  <a:pt x="3369" y="3302"/>
                  <a:pt x="3369" y="3358"/>
                </a:cubicBezTo>
                <a:close/>
                <a:moveTo>
                  <a:pt x="2915" y="5516"/>
                </a:moveTo>
                <a:cubicBezTo>
                  <a:pt x="260" y="5516"/>
                  <a:pt x="260" y="5516"/>
                  <a:pt x="260" y="5516"/>
                </a:cubicBezTo>
                <a:cubicBezTo>
                  <a:pt x="350" y="4663"/>
                  <a:pt x="1736" y="4306"/>
                  <a:pt x="2170" y="4214"/>
                </a:cubicBezTo>
                <a:cubicBezTo>
                  <a:pt x="2170" y="4418"/>
                  <a:pt x="2170" y="4418"/>
                  <a:pt x="2170" y="4418"/>
                </a:cubicBezTo>
                <a:cubicBezTo>
                  <a:pt x="2170" y="4675"/>
                  <a:pt x="2483" y="4872"/>
                  <a:pt x="2915" y="4905"/>
                </a:cubicBezTo>
                <a:lnTo>
                  <a:pt x="2915" y="5516"/>
                </a:lnTo>
                <a:close/>
                <a:moveTo>
                  <a:pt x="2397" y="4418"/>
                </a:moveTo>
                <a:cubicBezTo>
                  <a:pt x="2397" y="4414"/>
                  <a:pt x="2397" y="4414"/>
                  <a:pt x="2397" y="4414"/>
                </a:cubicBezTo>
                <a:cubicBezTo>
                  <a:pt x="2397" y="4026"/>
                  <a:pt x="2397" y="4026"/>
                  <a:pt x="2397" y="4026"/>
                </a:cubicBezTo>
                <a:cubicBezTo>
                  <a:pt x="2586" y="4113"/>
                  <a:pt x="2792" y="4157"/>
                  <a:pt x="3000" y="4153"/>
                </a:cubicBezTo>
                <a:cubicBezTo>
                  <a:pt x="3057" y="4153"/>
                  <a:pt x="3057" y="4153"/>
                  <a:pt x="3057" y="4153"/>
                </a:cubicBezTo>
                <a:cubicBezTo>
                  <a:pt x="3265" y="4157"/>
                  <a:pt x="3471" y="4113"/>
                  <a:pt x="3660" y="4026"/>
                </a:cubicBezTo>
                <a:cubicBezTo>
                  <a:pt x="3660" y="4418"/>
                  <a:pt x="3660" y="4418"/>
                  <a:pt x="3660" y="4418"/>
                </a:cubicBezTo>
                <a:cubicBezTo>
                  <a:pt x="3660" y="4526"/>
                  <a:pt x="3413" y="4681"/>
                  <a:pt x="3028" y="4681"/>
                </a:cubicBezTo>
                <a:cubicBezTo>
                  <a:pt x="2643" y="4681"/>
                  <a:pt x="2397" y="4526"/>
                  <a:pt x="2397" y="4418"/>
                </a:cubicBezTo>
                <a:close/>
                <a:moveTo>
                  <a:pt x="3142" y="5519"/>
                </a:moveTo>
                <a:cubicBezTo>
                  <a:pt x="3142" y="4904"/>
                  <a:pt x="3142" y="4904"/>
                  <a:pt x="3142" y="4904"/>
                </a:cubicBezTo>
                <a:cubicBezTo>
                  <a:pt x="3574" y="4874"/>
                  <a:pt x="3887" y="4677"/>
                  <a:pt x="3887" y="4417"/>
                </a:cubicBezTo>
                <a:cubicBezTo>
                  <a:pt x="3887" y="4218"/>
                  <a:pt x="3887" y="4218"/>
                  <a:pt x="3887" y="4218"/>
                </a:cubicBezTo>
                <a:cubicBezTo>
                  <a:pt x="4324" y="4309"/>
                  <a:pt x="5704" y="4665"/>
                  <a:pt x="5797" y="5519"/>
                </a:cubicBezTo>
                <a:cubicBezTo>
                  <a:pt x="3142" y="5519"/>
                  <a:pt x="3142" y="5519"/>
                  <a:pt x="3142" y="5519"/>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6" name="TextBox 5">
            <a:extLst>
              <a:ext uri="{FF2B5EF4-FFF2-40B4-BE49-F238E27FC236}">
                <a16:creationId xmlns:a16="http://schemas.microsoft.com/office/drawing/2014/main" xmlns="" id="{BECDF5CA-139C-42B3-8309-09BD0F838981}"/>
              </a:ext>
            </a:extLst>
          </p:cNvPr>
          <p:cNvSpPr txBox="1"/>
          <p:nvPr/>
        </p:nvSpPr>
        <p:spPr>
          <a:xfrm>
            <a:off x="5062207" y="1818637"/>
            <a:ext cx="2736304" cy="461665"/>
          </a:xfrm>
          <a:prstGeom prst="rect">
            <a:avLst/>
          </a:prstGeom>
          <a:noFill/>
        </p:spPr>
        <p:txBody>
          <a:bodyPr wrap="square" rtlCol="0" anchor="t">
            <a:spAutoFit/>
          </a:bodyPr>
          <a:lstStyle/>
          <a:p>
            <a:r>
              <a:rPr lang="en-US" b="1" kern="0" dirty="0">
                <a:solidFill>
                  <a:schemeClr val="bg1"/>
                </a:solidFill>
                <a:latin typeface="Arial" panose="020B0604020202020204" pitchFamily="34" charset="0"/>
                <a:cs typeface="Arial" panose="020B0604020202020204" pitchFamily="34" charset="0"/>
              </a:rPr>
              <a:t>SERVICE  01</a:t>
            </a:r>
          </a:p>
        </p:txBody>
      </p:sp>
      <p:sp>
        <p:nvSpPr>
          <p:cNvPr id="7" name="TextBox 6">
            <a:extLst>
              <a:ext uri="{FF2B5EF4-FFF2-40B4-BE49-F238E27FC236}">
                <a16:creationId xmlns:a16="http://schemas.microsoft.com/office/drawing/2014/main" xmlns="" id="{7B0B1848-3D33-4B69-AC9A-B5A90A1F809B}"/>
              </a:ext>
            </a:extLst>
          </p:cNvPr>
          <p:cNvSpPr txBox="1"/>
          <p:nvPr/>
        </p:nvSpPr>
        <p:spPr>
          <a:xfrm>
            <a:off x="8589178" y="2362923"/>
            <a:ext cx="2736304" cy="738664"/>
          </a:xfrm>
          <a:prstGeom prst="rect">
            <a:avLst/>
          </a:prstGeom>
          <a:noFill/>
        </p:spPr>
        <p:txBody>
          <a:bodyPr wrap="square" rtlCol="0" anchor="t">
            <a:spAutoFit/>
          </a:bodyPr>
          <a:lstStyle/>
          <a:p>
            <a:r>
              <a:rPr lang="en-US" sz="1400" kern="0" dirty="0">
                <a:solidFill>
                  <a:schemeClr val="bg1"/>
                </a:solidFill>
                <a:latin typeface="Arial" panose="020B0604020202020204" pitchFamily="34" charset="0"/>
                <a:cs typeface="Arial" panose="020B0604020202020204" pitchFamily="34" charset="0"/>
              </a:rPr>
              <a:t>This is a sample text. Insert your desired text here. This is a sample text. </a:t>
            </a:r>
          </a:p>
        </p:txBody>
      </p:sp>
      <p:sp>
        <p:nvSpPr>
          <p:cNvPr id="8" name="TextBox 7">
            <a:extLst>
              <a:ext uri="{FF2B5EF4-FFF2-40B4-BE49-F238E27FC236}">
                <a16:creationId xmlns:a16="http://schemas.microsoft.com/office/drawing/2014/main" xmlns="" id="{0022A3A2-056D-4B1F-82EB-588F2CF84B70}"/>
              </a:ext>
            </a:extLst>
          </p:cNvPr>
          <p:cNvSpPr txBox="1"/>
          <p:nvPr/>
        </p:nvSpPr>
        <p:spPr>
          <a:xfrm>
            <a:off x="8589178" y="1818637"/>
            <a:ext cx="2736304" cy="461665"/>
          </a:xfrm>
          <a:prstGeom prst="rect">
            <a:avLst/>
          </a:prstGeom>
          <a:noFill/>
        </p:spPr>
        <p:txBody>
          <a:bodyPr wrap="square" rtlCol="0" anchor="t">
            <a:spAutoFit/>
          </a:bodyPr>
          <a:lstStyle/>
          <a:p>
            <a:r>
              <a:rPr lang="en-US" b="1" kern="0" dirty="0">
                <a:solidFill>
                  <a:schemeClr val="bg1"/>
                </a:solidFill>
                <a:latin typeface="Arial" panose="020B0604020202020204" pitchFamily="34" charset="0"/>
                <a:cs typeface="Arial" panose="020B0604020202020204" pitchFamily="34" charset="0"/>
              </a:rPr>
              <a:t>SERVICE  02</a:t>
            </a:r>
          </a:p>
        </p:txBody>
      </p:sp>
      <p:sp>
        <p:nvSpPr>
          <p:cNvPr id="9" name="TextBox 8">
            <a:extLst>
              <a:ext uri="{FF2B5EF4-FFF2-40B4-BE49-F238E27FC236}">
                <a16:creationId xmlns:a16="http://schemas.microsoft.com/office/drawing/2014/main" xmlns="" id="{B7BB71C6-2D10-4DAE-B060-F7BFCF2DAB17}"/>
              </a:ext>
            </a:extLst>
          </p:cNvPr>
          <p:cNvSpPr txBox="1"/>
          <p:nvPr/>
        </p:nvSpPr>
        <p:spPr>
          <a:xfrm>
            <a:off x="5062207" y="4870009"/>
            <a:ext cx="2736304" cy="738664"/>
          </a:xfrm>
          <a:prstGeom prst="rect">
            <a:avLst/>
          </a:prstGeom>
          <a:noFill/>
        </p:spPr>
        <p:txBody>
          <a:bodyPr wrap="square" rtlCol="0" anchor="t">
            <a:spAutoFit/>
          </a:bodyPr>
          <a:lstStyle/>
          <a:p>
            <a:r>
              <a:rPr lang="en-US" sz="1400" kern="0" dirty="0">
                <a:solidFill>
                  <a:schemeClr val="bg1"/>
                </a:solidFill>
                <a:latin typeface="Arial" panose="020B0604020202020204" pitchFamily="34" charset="0"/>
                <a:cs typeface="Arial" panose="020B0604020202020204" pitchFamily="34" charset="0"/>
              </a:rPr>
              <a:t>This is a sample text. Insert your desired text here. This is a sample text. </a:t>
            </a:r>
          </a:p>
        </p:txBody>
      </p:sp>
      <p:sp>
        <p:nvSpPr>
          <p:cNvPr id="10" name="TextBox 9">
            <a:extLst>
              <a:ext uri="{FF2B5EF4-FFF2-40B4-BE49-F238E27FC236}">
                <a16:creationId xmlns:a16="http://schemas.microsoft.com/office/drawing/2014/main" xmlns="" id="{968408B9-9F05-44CB-A6AD-587947672FEF}"/>
              </a:ext>
            </a:extLst>
          </p:cNvPr>
          <p:cNvSpPr txBox="1"/>
          <p:nvPr/>
        </p:nvSpPr>
        <p:spPr>
          <a:xfrm>
            <a:off x="5062207" y="4325723"/>
            <a:ext cx="2736304" cy="461665"/>
          </a:xfrm>
          <a:prstGeom prst="rect">
            <a:avLst/>
          </a:prstGeom>
          <a:noFill/>
        </p:spPr>
        <p:txBody>
          <a:bodyPr wrap="square" rtlCol="0" anchor="t">
            <a:spAutoFit/>
          </a:bodyPr>
          <a:lstStyle/>
          <a:p>
            <a:r>
              <a:rPr lang="en-US" b="1" kern="0" dirty="0">
                <a:solidFill>
                  <a:schemeClr val="bg1"/>
                </a:solidFill>
                <a:latin typeface="Arial" panose="020B0604020202020204" pitchFamily="34" charset="0"/>
                <a:cs typeface="Arial" panose="020B0604020202020204" pitchFamily="34" charset="0"/>
              </a:rPr>
              <a:t>SERVICE  03</a:t>
            </a:r>
          </a:p>
        </p:txBody>
      </p:sp>
      <p:sp>
        <p:nvSpPr>
          <p:cNvPr id="11" name="TextBox 10">
            <a:extLst>
              <a:ext uri="{FF2B5EF4-FFF2-40B4-BE49-F238E27FC236}">
                <a16:creationId xmlns:a16="http://schemas.microsoft.com/office/drawing/2014/main" xmlns="" id="{9C024122-76B5-49BC-B2EC-C04BF1B95065}"/>
              </a:ext>
            </a:extLst>
          </p:cNvPr>
          <p:cNvSpPr txBox="1"/>
          <p:nvPr/>
        </p:nvSpPr>
        <p:spPr>
          <a:xfrm>
            <a:off x="8589178" y="4870009"/>
            <a:ext cx="2736304" cy="738664"/>
          </a:xfrm>
          <a:prstGeom prst="rect">
            <a:avLst/>
          </a:prstGeom>
          <a:noFill/>
        </p:spPr>
        <p:txBody>
          <a:bodyPr wrap="square" rtlCol="0" anchor="t">
            <a:spAutoFit/>
          </a:bodyPr>
          <a:lstStyle/>
          <a:p>
            <a:r>
              <a:rPr lang="en-US" sz="1400" kern="0" dirty="0">
                <a:solidFill>
                  <a:schemeClr val="bg1"/>
                </a:solidFill>
                <a:latin typeface="Arial" panose="020B0604020202020204" pitchFamily="34" charset="0"/>
                <a:cs typeface="Arial" panose="020B0604020202020204" pitchFamily="34" charset="0"/>
              </a:rPr>
              <a:t>This is a sample text. Insert your desired text here. This is a sample text. </a:t>
            </a:r>
          </a:p>
        </p:txBody>
      </p:sp>
      <p:grpSp>
        <p:nvGrpSpPr>
          <p:cNvPr id="12" name="Group 11">
            <a:extLst>
              <a:ext uri="{FF2B5EF4-FFF2-40B4-BE49-F238E27FC236}">
                <a16:creationId xmlns:a16="http://schemas.microsoft.com/office/drawing/2014/main" xmlns="" id="{EAFD7E7C-68BA-41AB-80E4-5ACF2999926D}"/>
              </a:ext>
            </a:extLst>
          </p:cNvPr>
          <p:cNvGrpSpPr/>
          <p:nvPr/>
        </p:nvGrpSpPr>
        <p:grpSpPr>
          <a:xfrm>
            <a:off x="8668274" y="1012260"/>
            <a:ext cx="578654" cy="577159"/>
            <a:chOff x="-374895" y="4888092"/>
            <a:chExt cx="2166815" cy="2161218"/>
          </a:xfrm>
        </p:grpSpPr>
        <p:sp>
          <p:nvSpPr>
            <p:cNvPr id="13" name="Freeform 9">
              <a:extLst>
                <a:ext uri="{FF2B5EF4-FFF2-40B4-BE49-F238E27FC236}">
                  <a16:creationId xmlns:a16="http://schemas.microsoft.com/office/drawing/2014/main" xmlns="" id="{16BB206F-BA07-4178-972B-C3B341AD4561}"/>
                </a:ext>
              </a:extLst>
            </p:cNvPr>
            <p:cNvSpPr>
              <a:spLocks noEditPoints="1"/>
            </p:cNvSpPr>
            <p:nvPr/>
          </p:nvSpPr>
          <p:spPr bwMode="auto">
            <a:xfrm>
              <a:off x="-374895" y="4888092"/>
              <a:ext cx="2166815" cy="2161218"/>
            </a:xfrm>
            <a:custGeom>
              <a:avLst/>
              <a:gdLst>
                <a:gd name="T0" fmla="*/ 5562 w 6000"/>
                <a:gd name="T1" fmla="*/ 2546 h 6000"/>
                <a:gd name="T2" fmla="*/ 5189 w 6000"/>
                <a:gd name="T3" fmla="*/ 1595 h 6000"/>
                <a:gd name="T4" fmla="*/ 5396 w 6000"/>
                <a:gd name="T5" fmla="*/ 1154 h 6000"/>
                <a:gd name="T6" fmla="*/ 4784 w 6000"/>
                <a:gd name="T7" fmla="*/ 669 h 6000"/>
                <a:gd name="T8" fmla="*/ 3910 w 6000"/>
                <a:gd name="T9" fmla="*/ 921 h 6000"/>
                <a:gd name="T10" fmla="*/ 3499 w 6000"/>
                <a:gd name="T11" fmla="*/ 94 h 6000"/>
                <a:gd name="T12" fmla="*/ 2722 w 6000"/>
                <a:gd name="T13" fmla="*/ 0 h 6000"/>
                <a:gd name="T14" fmla="*/ 2527 w 6000"/>
                <a:gd name="T15" fmla="*/ 539 h 6000"/>
                <a:gd name="T16" fmla="*/ 1594 w 6000"/>
                <a:gd name="T17" fmla="*/ 925 h 6000"/>
                <a:gd name="T18" fmla="*/ 1075 w 6000"/>
                <a:gd name="T19" fmla="*/ 682 h 6000"/>
                <a:gd name="T20" fmla="*/ 593 w 6000"/>
                <a:gd name="T21" fmla="*/ 1298 h 6000"/>
                <a:gd name="T22" fmla="*/ 886 w 6000"/>
                <a:gd name="T23" fmla="*/ 2174 h 6000"/>
                <a:gd name="T24" fmla="*/ 90 w 6000"/>
                <a:gd name="T25" fmla="*/ 2613 h 6000"/>
                <a:gd name="T26" fmla="*/ 0 w 6000"/>
                <a:gd name="T27" fmla="*/ 3389 h 6000"/>
                <a:gd name="T28" fmla="*/ 459 w 6000"/>
                <a:gd name="T29" fmla="*/ 3555 h 6000"/>
                <a:gd name="T30" fmla="*/ 867 w 6000"/>
                <a:gd name="T31" fmla="*/ 4491 h 6000"/>
                <a:gd name="T32" fmla="*/ 682 w 6000"/>
                <a:gd name="T33" fmla="*/ 4925 h 6000"/>
                <a:gd name="T34" fmla="*/ 1298 w 6000"/>
                <a:gd name="T35" fmla="*/ 5407 h 6000"/>
                <a:gd name="T36" fmla="*/ 2174 w 6000"/>
                <a:gd name="T37" fmla="*/ 5114 h 6000"/>
                <a:gd name="T38" fmla="*/ 2613 w 6000"/>
                <a:gd name="T39" fmla="*/ 5910 h 6000"/>
                <a:gd name="T40" fmla="*/ 3389 w 6000"/>
                <a:gd name="T41" fmla="*/ 6000 h 6000"/>
                <a:gd name="T42" fmla="*/ 3538 w 6000"/>
                <a:gd name="T43" fmla="*/ 5649 h 6000"/>
                <a:gd name="T44" fmla="*/ 4493 w 6000"/>
                <a:gd name="T45" fmla="*/ 5254 h 6000"/>
                <a:gd name="T46" fmla="*/ 4846 w 6000"/>
                <a:gd name="T47" fmla="*/ 5396 h 6000"/>
                <a:gd name="T48" fmla="*/ 5331 w 6000"/>
                <a:gd name="T49" fmla="*/ 4784 h 6000"/>
                <a:gd name="T50" fmla="*/ 5079 w 6000"/>
                <a:gd name="T51" fmla="*/ 3910 h 6000"/>
                <a:gd name="T52" fmla="*/ 5906 w 6000"/>
                <a:gd name="T53" fmla="*/ 3499 h 6000"/>
                <a:gd name="T54" fmla="*/ 6000 w 6000"/>
                <a:gd name="T55" fmla="*/ 2722 h 6000"/>
                <a:gd name="T56" fmla="*/ 5778 w 6000"/>
                <a:gd name="T57" fmla="*/ 3294 h 6000"/>
                <a:gd name="T58" fmla="*/ 4875 w 6000"/>
                <a:gd name="T59" fmla="*/ 3822 h 6000"/>
                <a:gd name="T60" fmla="*/ 5096 w 6000"/>
                <a:gd name="T61" fmla="*/ 4833 h 6000"/>
                <a:gd name="T62" fmla="*/ 4624 w 6000"/>
                <a:gd name="T63" fmla="*/ 5075 h 6000"/>
                <a:gd name="T64" fmla="*/ 3318 w 6000"/>
                <a:gd name="T65" fmla="*/ 5616 h 6000"/>
                <a:gd name="T66" fmla="*/ 2814 w 6000"/>
                <a:gd name="T67" fmla="*/ 5778 h 6000"/>
                <a:gd name="T68" fmla="*/ 2255 w 6000"/>
                <a:gd name="T69" fmla="*/ 4907 h 6000"/>
                <a:gd name="T70" fmla="*/ 1243 w 6000"/>
                <a:gd name="T71" fmla="*/ 5172 h 6000"/>
                <a:gd name="T72" fmla="*/ 1051 w 6000"/>
                <a:gd name="T73" fmla="*/ 4616 h 6000"/>
                <a:gd name="T74" fmla="*/ 493 w 6000"/>
                <a:gd name="T75" fmla="*/ 3335 h 6000"/>
                <a:gd name="T76" fmla="*/ 222 w 6000"/>
                <a:gd name="T77" fmla="*/ 2814 h 6000"/>
                <a:gd name="T78" fmla="*/ 1093 w 6000"/>
                <a:gd name="T79" fmla="*/ 2255 h 6000"/>
                <a:gd name="T80" fmla="*/ 828 w 6000"/>
                <a:gd name="T81" fmla="*/ 1243 h 6000"/>
                <a:gd name="T82" fmla="*/ 1470 w 6000"/>
                <a:gd name="T83" fmla="*/ 1109 h 6000"/>
                <a:gd name="T84" fmla="*/ 2745 w 6000"/>
                <a:gd name="T85" fmla="*/ 581 h 6000"/>
                <a:gd name="T86" fmla="*/ 3294 w 6000"/>
                <a:gd name="T87" fmla="*/ 222 h 6000"/>
                <a:gd name="T88" fmla="*/ 3822 w 6000"/>
                <a:gd name="T89" fmla="*/ 1125 h 6000"/>
                <a:gd name="T90" fmla="*/ 4833 w 6000"/>
                <a:gd name="T91" fmla="*/ 904 h 6000"/>
                <a:gd name="T92" fmla="*/ 5010 w 6000"/>
                <a:gd name="T93" fmla="*/ 1464 h 6000"/>
                <a:gd name="T94" fmla="*/ 5521 w 6000"/>
                <a:gd name="T95" fmla="*/ 2765 h 6000"/>
                <a:gd name="T96" fmla="*/ 5778 w 6000"/>
                <a:gd name="T97" fmla="*/ 3294 h 6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000" h="6000">
                  <a:moveTo>
                    <a:pt x="5910" y="2613"/>
                  </a:moveTo>
                  <a:cubicBezTo>
                    <a:pt x="5562" y="2546"/>
                    <a:pt x="5562" y="2546"/>
                    <a:pt x="5562" y="2546"/>
                  </a:cubicBezTo>
                  <a:cubicBezTo>
                    <a:pt x="5358" y="2507"/>
                    <a:pt x="5190" y="2368"/>
                    <a:pt x="5114" y="2174"/>
                  </a:cubicBezTo>
                  <a:cubicBezTo>
                    <a:pt x="5038" y="1980"/>
                    <a:pt x="5066" y="1764"/>
                    <a:pt x="5189" y="1595"/>
                  </a:cubicBezTo>
                  <a:cubicBezTo>
                    <a:pt x="5407" y="1298"/>
                    <a:pt x="5407" y="1298"/>
                    <a:pt x="5407" y="1298"/>
                  </a:cubicBezTo>
                  <a:cubicBezTo>
                    <a:pt x="5440" y="1254"/>
                    <a:pt x="5435" y="1192"/>
                    <a:pt x="5396" y="1154"/>
                  </a:cubicBezTo>
                  <a:cubicBezTo>
                    <a:pt x="4925" y="682"/>
                    <a:pt x="4925" y="682"/>
                    <a:pt x="4925" y="682"/>
                  </a:cubicBezTo>
                  <a:cubicBezTo>
                    <a:pt x="4887" y="645"/>
                    <a:pt x="4828" y="639"/>
                    <a:pt x="4784" y="669"/>
                  </a:cubicBezTo>
                  <a:cubicBezTo>
                    <a:pt x="4491" y="867"/>
                    <a:pt x="4491" y="867"/>
                    <a:pt x="4491" y="867"/>
                  </a:cubicBezTo>
                  <a:cubicBezTo>
                    <a:pt x="4318" y="984"/>
                    <a:pt x="4101" y="1004"/>
                    <a:pt x="3910" y="921"/>
                  </a:cubicBezTo>
                  <a:cubicBezTo>
                    <a:pt x="3719" y="837"/>
                    <a:pt x="3586" y="665"/>
                    <a:pt x="3555" y="459"/>
                  </a:cubicBezTo>
                  <a:cubicBezTo>
                    <a:pt x="3499" y="94"/>
                    <a:pt x="3499" y="94"/>
                    <a:pt x="3499" y="94"/>
                  </a:cubicBezTo>
                  <a:cubicBezTo>
                    <a:pt x="3490" y="40"/>
                    <a:pt x="3444" y="0"/>
                    <a:pt x="3389" y="0"/>
                  </a:cubicBezTo>
                  <a:cubicBezTo>
                    <a:pt x="2722" y="0"/>
                    <a:pt x="2722" y="0"/>
                    <a:pt x="2722" y="0"/>
                  </a:cubicBezTo>
                  <a:cubicBezTo>
                    <a:pt x="2669" y="0"/>
                    <a:pt x="2623" y="38"/>
                    <a:pt x="2613" y="90"/>
                  </a:cubicBezTo>
                  <a:cubicBezTo>
                    <a:pt x="2527" y="539"/>
                    <a:pt x="2527" y="539"/>
                    <a:pt x="2527" y="539"/>
                  </a:cubicBezTo>
                  <a:cubicBezTo>
                    <a:pt x="2488" y="739"/>
                    <a:pt x="2353" y="905"/>
                    <a:pt x="2165" y="983"/>
                  </a:cubicBezTo>
                  <a:cubicBezTo>
                    <a:pt x="1976" y="1061"/>
                    <a:pt x="1763" y="1040"/>
                    <a:pt x="1594" y="925"/>
                  </a:cubicBezTo>
                  <a:cubicBezTo>
                    <a:pt x="1216" y="669"/>
                    <a:pt x="1216" y="669"/>
                    <a:pt x="1216" y="669"/>
                  </a:cubicBezTo>
                  <a:cubicBezTo>
                    <a:pt x="1172" y="639"/>
                    <a:pt x="1113" y="645"/>
                    <a:pt x="1075" y="682"/>
                  </a:cubicBezTo>
                  <a:cubicBezTo>
                    <a:pt x="604" y="1154"/>
                    <a:pt x="604" y="1154"/>
                    <a:pt x="604" y="1154"/>
                  </a:cubicBezTo>
                  <a:cubicBezTo>
                    <a:pt x="565" y="1192"/>
                    <a:pt x="560" y="1254"/>
                    <a:pt x="593" y="1298"/>
                  </a:cubicBezTo>
                  <a:cubicBezTo>
                    <a:pt x="811" y="1596"/>
                    <a:pt x="811" y="1596"/>
                    <a:pt x="811" y="1596"/>
                  </a:cubicBezTo>
                  <a:cubicBezTo>
                    <a:pt x="934" y="1764"/>
                    <a:pt x="962" y="1980"/>
                    <a:pt x="886" y="2174"/>
                  </a:cubicBezTo>
                  <a:cubicBezTo>
                    <a:pt x="810" y="2368"/>
                    <a:pt x="642" y="2507"/>
                    <a:pt x="438" y="2546"/>
                  </a:cubicBezTo>
                  <a:cubicBezTo>
                    <a:pt x="90" y="2613"/>
                    <a:pt x="90" y="2613"/>
                    <a:pt x="90" y="2613"/>
                  </a:cubicBezTo>
                  <a:cubicBezTo>
                    <a:pt x="38" y="2623"/>
                    <a:pt x="0" y="2669"/>
                    <a:pt x="0" y="2722"/>
                  </a:cubicBezTo>
                  <a:cubicBezTo>
                    <a:pt x="0" y="3389"/>
                    <a:pt x="0" y="3389"/>
                    <a:pt x="0" y="3389"/>
                  </a:cubicBezTo>
                  <a:cubicBezTo>
                    <a:pt x="0" y="3444"/>
                    <a:pt x="40" y="3490"/>
                    <a:pt x="94" y="3499"/>
                  </a:cubicBezTo>
                  <a:cubicBezTo>
                    <a:pt x="459" y="3555"/>
                    <a:pt x="459" y="3555"/>
                    <a:pt x="459" y="3555"/>
                  </a:cubicBezTo>
                  <a:cubicBezTo>
                    <a:pt x="665" y="3586"/>
                    <a:pt x="838" y="3719"/>
                    <a:pt x="921" y="3910"/>
                  </a:cubicBezTo>
                  <a:cubicBezTo>
                    <a:pt x="1004" y="4101"/>
                    <a:pt x="984" y="4318"/>
                    <a:pt x="867" y="4491"/>
                  </a:cubicBezTo>
                  <a:cubicBezTo>
                    <a:pt x="669" y="4784"/>
                    <a:pt x="669" y="4784"/>
                    <a:pt x="669" y="4784"/>
                  </a:cubicBezTo>
                  <a:cubicBezTo>
                    <a:pt x="639" y="4828"/>
                    <a:pt x="645" y="4887"/>
                    <a:pt x="682" y="4925"/>
                  </a:cubicBezTo>
                  <a:cubicBezTo>
                    <a:pt x="1154" y="5396"/>
                    <a:pt x="1154" y="5396"/>
                    <a:pt x="1154" y="5396"/>
                  </a:cubicBezTo>
                  <a:cubicBezTo>
                    <a:pt x="1192" y="5435"/>
                    <a:pt x="1254" y="5440"/>
                    <a:pt x="1298" y="5407"/>
                  </a:cubicBezTo>
                  <a:cubicBezTo>
                    <a:pt x="1596" y="5189"/>
                    <a:pt x="1596" y="5189"/>
                    <a:pt x="1596" y="5189"/>
                  </a:cubicBezTo>
                  <a:cubicBezTo>
                    <a:pt x="1764" y="5066"/>
                    <a:pt x="1980" y="5038"/>
                    <a:pt x="2174" y="5114"/>
                  </a:cubicBezTo>
                  <a:cubicBezTo>
                    <a:pt x="2368" y="5190"/>
                    <a:pt x="2507" y="5358"/>
                    <a:pt x="2546" y="5562"/>
                  </a:cubicBezTo>
                  <a:cubicBezTo>
                    <a:pt x="2613" y="5910"/>
                    <a:pt x="2613" y="5910"/>
                    <a:pt x="2613" y="5910"/>
                  </a:cubicBezTo>
                  <a:cubicBezTo>
                    <a:pt x="2623" y="5962"/>
                    <a:pt x="2669" y="6000"/>
                    <a:pt x="2722" y="6000"/>
                  </a:cubicBezTo>
                  <a:cubicBezTo>
                    <a:pt x="3389" y="6000"/>
                    <a:pt x="3389" y="6000"/>
                    <a:pt x="3389" y="6000"/>
                  </a:cubicBezTo>
                  <a:cubicBezTo>
                    <a:pt x="3444" y="6000"/>
                    <a:pt x="3490" y="5960"/>
                    <a:pt x="3499" y="5906"/>
                  </a:cubicBezTo>
                  <a:cubicBezTo>
                    <a:pt x="3538" y="5649"/>
                    <a:pt x="3538" y="5649"/>
                    <a:pt x="3538" y="5649"/>
                  </a:cubicBezTo>
                  <a:cubicBezTo>
                    <a:pt x="3571" y="5439"/>
                    <a:pt x="3707" y="5264"/>
                    <a:pt x="3904" y="5183"/>
                  </a:cubicBezTo>
                  <a:cubicBezTo>
                    <a:pt x="4101" y="5102"/>
                    <a:pt x="4321" y="5128"/>
                    <a:pt x="4493" y="5254"/>
                  </a:cubicBezTo>
                  <a:cubicBezTo>
                    <a:pt x="4702" y="5407"/>
                    <a:pt x="4702" y="5407"/>
                    <a:pt x="4702" y="5407"/>
                  </a:cubicBezTo>
                  <a:cubicBezTo>
                    <a:pt x="4746" y="5440"/>
                    <a:pt x="4808" y="5435"/>
                    <a:pt x="4846" y="5396"/>
                  </a:cubicBezTo>
                  <a:cubicBezTo>
                    <a:pt x="5318" y="4925"/>
                    <a:pt x="5318" y="4925"/>
                    <a:pt x="5318" y="4925"/>
                  </a:cubicBezTo>
                  <a:cubicBezTo>
                    <a:pt x="5355" y="4887"/>
                    <a:pt x="5361" y="4828"/>
                    <a:pt x="5331" y="4784"/>
                  </a:cubicBezTo>
                  <a:cubicBezTo>
                    <a:pt x="5133" y="4491"/>
                    <a:pt x="5133" y="4491"/>
                    <a:pt x="5133" y="4491"/>
                  </a:cubicBezTo>
                  <a:cubicBezTo>
                    <a:pt x="5016" y="4318"/>
                    <a:pt x="4996" y="4101"/>
                    <a:pt x="5079" y="3910"/>
                  </a:cubicBezTo>
                  <a:cubicBezTo>
                    <a:pt x="5162" y="3719"/>
                    <a:pt x="5335" y="3586"/>
                    <a:pt x="5541" y="3555"/>
                  </a:cubicBezTo>
                  <a:cubicBezTo>
                    <a:pt x="5906" y="3499"/>
                    <a:pt x="5906" y="3499"/>
                    <a:pt x="5906" y="3499"/>
                  </a:cubicBezTo>
                  <a:cubicBezTo>
                    <a:pt x="5960" y="3490"/>
                    <a:pt x="6000" y="3444"/>
                    <a:pt x="6000" y="3389"/>
                  </a:cubicBezTo>
                  <a:cubicBezTo>
                    <a:pt x="6000" y="2722"/>
                    <a:pt x="6000" y="2722"/>
                    <a:pt x="6000" y="2722"/>
                  </a:cubicBezTo>
                  <a:cubicBezTo>
                    <a:pt x="6000" y="2669"/>
                    <a:pt x="5962" y="2623"/>
                    <a:pt x="5910" y="2613"/>
                  </a:cubicBezTo>
                  <a:close/>
                  <a:moveTo>
                    <a:pt x="5778" y="3294"/>
                  </a:moveTo>
                  <a:cubicBezTo>
                    <a:pt x="5507" y="3335"/>
                    <a:pt x="5507" y="3335"/>
                    <a:pt x="5507" y="3335"/>
                  </a:cubicBezTo>
                  <a:cubicBezTo>
                    <a:pt x="5226" y="3379"/>
                    <a:pt x="4989" y="3560"/>
                    <a:pt x="4875" y="3822"/>
                  </a:cubicBezTo>
                  <a:cubicBezTo>
                    <a:pt x="4761" y="4083"/>
                    <a:pt x="4789" y="4380"/>
                    <a:pt x="4949" y="4616"/>
                  </a:cubicBezTo>
                  <a:cubicBezTo>
                    <a:pt x="5096" y="4833"/>
                    <a:pt x="5096" y="4833"/>
                    <a:pt x="5096" y="4833"/>
                  </a:cubicBezTo>
                  <a:cubicBezTo>
                    <a:pt x="4757" y="5172"/>
                    <a:pt x="4757" y="5172"/>
                    <a:pt x="4757" y="5172"/>
                  </a:cubicBezTo>
                  <a:cubicBezTo>
                    <a:pt x="4624" y="5075"/>
                    <a:pt x="4624" y="5075"/>
                    <a:pt x="4624" y="5075"/>
                  </a:cubicBezTo>
                  <a:cubicBezTo>
                    <a:pt x="4389" y="4902"/>
                    <a:pt x="4088" y="4866"/>
                    <a:pt x="3819" y="4978"/>
                  </a:cubicBezTo>
                  <a:cubicBezTo>
                    <a:pt x="3550" y="5089"/>
                    <a:pt x="3363" y="5328"/>
                    <a:pt x="3318" y="5616"/>
                  </a:cubicBezTo>
                  <a:cubicBezTo>
                    <a:pt x="3294" y="5778"/>
                    <a:pt x="3294" y="5778"/>
                    <a:pt x="3294" y="5778"/>
                  </a:cubicBezTo>
                  <a:cubicBezTo>
                    <a:pt x="2814" y="5778"/>
                    <a:pt x="2814" y="5778"/>
                    <a:pt x="2814" y="5778"/>
                  </a:cubicBezTo>
                  <a:cubicBezTo>
                    <a:pt x="2764" y="5520"/>
                    <a:pt x="2764" y="5520"/>
                    <a:pt x="2764" y="5520"/>
                  </a:cubicBezTo>
                  <a:cubicBezTo>
                    <a:pt x="2711" y="5240"/>
                    <a:pt x="2520" y="5011"/>
                    <a:pt x="2255" y="4907"/>
                  </a:cubicBezTo>
                  <a:cubicBezTo>
                    <a:pt x="1990" y="4803"/>
                    <a:pt x="1694" y="4842"/>
                    <a:pt x="1464" y="5010"/>
                  </a:cubicBezTo>
                  <a:cubicBezTo>
                    <a:pt x="1243" y="5172"/>
                    <a:pt x="1243" y="5172"/>
                    <a:pt x="1243" y="5172"/>
                  </a:cubicBezTo>
                  <a:cubicBezTo>
                    <a:pt x="904" y="4833"/>
                    <a:pt x="904" y="4833"/>
                    <a:pt x="904" y="4833"/>
                  </a:cubicBezTo>
                  <a:cubicBezTo>
                    <a:pt x="1051" y="4616"/>
                    <a:pt x="1051" y="4616"/>
                    <a:pt x="1051" y="4616"/>
                  </a:cubicBezTo>
                  <a:cubicBezTo>
                    <a:pt x="1211" y="4380"/>
                    <a:pt x="1239" y="4083"/>
                    <a:pt x="1125" y="3822"/>
                  </a:cubicBezTo>
                  <a:cubicBezTo>
                    <a:pt x="1011" y="3560"/>
                    <a:pt x="774" y="3379"/>
                    <a:pt x="493" y="3335"/>
                  </a:cubicBezTo>
                  <a:cubicBezTo>
                    <a:pt x="222" y="3294"/>
                    <a:pt x="222" y="3294"/>
                    <a:pt x="222" y="3294"/>
                  </a:cubicBezTo>
                  <a:cubicBezTo>
                    <a:pt x="222" y="2814"/>
                    <a:pt x="222" y="2814"/>
                    <a:pt x="222" y="2814"/>
                  </a:cubicBezTo>
                  <a:cubicBezTo>
                    <a:pt x="480" y="2765"/>
                    <a:pt x="480" y="2765"/>
                    <a:pt x="480" y="2765"/>
                  </a:cubicBezTo>
                  <a:cubicBezTo>
                    <a:pt x="760" y="2711"/>
                    <a:pt x="989" y="2520"/>
                    <a:pt x="1093" y="2255"/>
                  </a:cubicBezTo>
                  <a:cubicBezTo>
                    <a:pt x="1197" y="1990"/>
                    <a:pt x="1159" y="1694"/>
                    <a:pt x="990" y="1464"/>
                  </a:cubicBezTo>
                  <a:cubicBezTo>
                    <a:pt x="828" y="1243"/>
                    <a:pt x="828" y="1243"/>
                    <a:pt x="828" y="1243"/>
                  </a:cubicBezTo>
                  <a:cubicBezTo>
                    <a:pt x="1167" y="904"/>
                    <a:pt x="1167" y="904"/>
                    <a:pt x="1167" y="904"/>
                  </a:cubicBezTo>
                  <a:cubicBezTo>
                    <a:pt x="1470" y="1109"/>
                    <a:pt x="1470" y="1109"/>
                    <a:pt x="1470" y="1109"/>
                  </a:cubicBezTo>
                  <a:cubicBezTo>
                    <a:pt x="1701" y="1266"/>
                    <a:pt x="1992" y="1295"/>
                    <a:pt x="2250" y="1188"/>
                  </a:cubicBezTo>
                  <a:cubicBezTo>
                    <a:pt x="2507" y="1082"/>
                    <a:pt x="2692" y="855"/>
                    <a:pt x="2745" y="581"/>
                  </a:cubicBezTo>
                  <a:cubicBezTo>
                    <a:pt x="2814" y="222"/>
                    <a:pt x="2814" y="222"/>
                    <a:pt x="2814" y="222"/>
                  </a:cubicBezTo>
                  <a:cubicBezTo>
                    <a:pt x="3294" y="222"/>
                    <a:pt x="3294" y="222"/>
                    <a:pt x="3294" y="222"/>
                  </a:cubicBezTo>
                  <a:cubicBezTo>
                    <a:pt x="3335" y="493"/>
                    <a:pt x="3335" y="493"/>
                    <a:pt x="3335" y="493"/>
                  </a:cubicBezTo>
                  <a:cubicBezTo>
                    <a:pt x="3379" y="774"/>
                    <a:pt x="3560" y="1011"/>
                    <a:pt x="3822" y="1125"/>
                  </a:cubicBezTo>
                  <a:cubicBezTo>
                    <a:pt x="4083" y="1239"/>
                    <a:pt x="4380" y="1211"/>
                    <a:pt x="4616" y="1051"/>
                  </a:cubicBezTo>
                  <a:cubicBezTo>
                    <a:pt x="4833" y="904"/>
                    <a:pt x="4833" y="904"/>
                    <a:pt x="4833" y="904"/>
                  </a:cubicBezTo>
                  <a:cubicBezTo>
                    <a:pt x="5172" y="1244"/>
                    <a:pt x="5172" y="1244"/>
                    <a:pt x="5172" y="1244"/>
                  </a:cubicBezTo>
                  <a:cubicBezTo>
                    <a:pt x="5010" y="1464"/>
                    <a:pt x="5010" y="1464"/>
                    <a:pt x="5010" y="1464"/>
                  </a:cubicBezTo>
                  <a:cubicBezTo>
                    <a:pt x="4841" y="1694"/>
                    <a:pt x="4803" y="1990"/>
                    <a:pt x="4907" y="2255"/>
                  </a:cubicBezTo>
                  <a:cubicBezTo>
                    <a:pt x="5011" y="2520"/>
                    <a:pt x="5241" y="2711"/>
                    <a:pt x="5521" y="2765"/>
                  </a:cubicBezTo>
                  <a:cubicBezTo>
                    <a:pt x="5778" y="2814"/>
                    <a:pt x="5778" y="2814"/>
                    <a:pt x="5778" y="2814"/>
                  </a:cubicBezTo>
                  <a:lnTo>
                    <a:pt x="5778" y="3294"/>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4" name="Freeform 10">
              <a:extLst>
                <a:ext uri="{FF2B5EF4-FFF2-40B4-BE49-F238E27FC236}">
                  <a16:creationId xmlns:a16="http://schemas.microsoft.com/office/drawing/2014/main" xmlns="" id="{A67D591B-98ED-42BF-9108-9765FB80AFB4}"/>
                </a:ext>
              </a:extLst>
            </p:cNvPr>
            <p:cNvSpPr>
              <a:spLocks noEditPoints="1"/>
            </p:cNvSpPr>
            <p:nvPr/>
          </p:nvSpPr>
          <p:spPr bwMode="auto">
            <a:xfrm>
              <a:off x="307398" y="5568520"/>
              <a:ext cx="842473" cy="840340"/>
            </a:xfrm>
            <a:custGeom>
              <a:avLst/>
              <a:gdLst>
                <a:gd name="T0" fmla="*/ 1167 w 2333"/>
                <a:gd name="T1" fmla="*/ 0 h 2333"/>
                <a:gd name="T2" fmla="*/ 0 w 2333"/>
                <a:gd name="T3" fmla="*/ 1167 h 2333"/>
                <a:gd name="T4" fmla="*/ 1167 w 2333"/>
                <a:gd name="T5" fmla="*/ 2333 h 2333"/>
                <a:gd name="T6" fmla="*/ 2333 w 2333"/>
                <a:gd name="T7" fmla="*/ 1167 h 2333"/>
                <a:gd name="T8" fmla="*/ 1167 w 2333"/>
                <a:gd name="T9" fmla="*/ 0 h 2333"/>
                <a:gd name="T10" fmla="*/ 1167 w 2333"/>
                <a:gd name="T11" fmla="*/ 2111 h 2333"/>
                <a:gd name="T12" fmla="*/ 222 w 2333"/>
                <a:gd name="T13" fmla="*/ 1167 h 2333"/>
                <a:gd name="T14" fmla="*/ 1167 w 2333"/>
                <a:gd name="T15" fmla="*/ 222 h 2333"/>
                <a:gd name="T16" fmla="*/ 2111 w 2333"/>
                <a:gd name="T17" fmla="*/ 1167 h 2333"/>
                <a:gd name="T18" fmla="*/ 1167 w 2333"/>
                <a:gd name="T19" fmla="*/ 2111 h 2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3" h="2333">
                  <a:moveTo>
                    <a:pt x="1167" y="0"/>
                  </a:moveTo>
                  <a:cubicBezTo>
                    <a:pt x="523" y="0"/>
                    <a:pt x="0" y="523"/>
                    <a:pt x="0" y="1167"/>
                  </a:cubicBezTo>
                  <a:cubicBezTo>
                    <a:pt x="0" y="1810"/>
                    <a:pt x="523" y="2333"/>
                    <a:pt x="1167" y="2333"/>
                  </a:cubicBezTo>
                  <a:cubicBezTo>
                    <a:pt x="1810" y="2333"/>
                    <a:pt x="2333" y="1810"/>
                    <a:pt x="2333" y="1167"/>
                  </a:cubicBezTo>
                  <a:cubicBezTo>
                    <a:pt x="2333" y="523"/>
                    <a:pt x="1810" y="0"/>
                    <a:pt x="1167" y="0"/>
                  </a:cubicBezTo>
                  <a:close/>
                  <a:moveTo>
                    <a:pt x="1167" y="2111"/>
                  </a:moveTo>
                  <a:cubicBezTo>
                    <a:pt x="646" y="2111"/>
                    <a:pt x="222" y="1687"/>
                    <a:pt x="222" y="1167"/>
                  </a:cubicBezTo>
                  <a:cubicBezTo>
                    <a:pt x="222" y="646"/>
                    <a:pt x="646" y="222"/>
                    <a:pt x="1167" y="222"/>
                  </a:cubicBezTo>
                  <a:cubicBezTo>
                    <a:pt x="1687" y="222"/>
                    <a:pt x="2111" y="646"/>
                    <a:pt x="2111" y="1167"/>
                  </a:cubicBezTo>
                  <a:cubicBezTo>
                    <a:pt x="2111" y="1687"/>
                    <a:pt x="1687" y="2111"/>
                    <a:pt x="1167" y="2111"/>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5" name="Freeform 11">
              <a:extLst>
                <a:ext uri="{FF2B5EF4-FFF2-40B4-BE49-F238E27FC236}">
                  <a16:creationId xmlns:a16="http://schemas.microsoft.com/office/drawing/2014/main" xmlns="" id="{6D32C528-EC3D-4053-BC54-13E2C35ED450}"/>
                </a:ext>
              </a:extLst>
            </p:cNvPr>
            <p:cNvSpPr>
              <a:spLocks noEditPoints="1"/>
            </p:cNvSpPr>
            <p:nvPr/>
          </p:nvSpPr>
          <p:spPr bwMode="auto">
            <a:xfrm>
              <a:off x="507822" y="5768410"/>
              <a:ext cx="441625" cy="440559"/>
            </a:xfrm>
            <a:custGeom>
              <a:avLst/>
              <a:gdLst>
                <a:gd name="T0" fmla="*/ 612 w 1223"/>
                <a:gd name="T1" fmla="*/ 0 h 1223"/>
                <a:gd name="T2" fmla="*/ 0 w 1223"/>
                <a:gd name="T3" fmla="*/ 612 h 1223"/>
                <a:gd name="T4" fmla="*/ 612 w 1223"/>
                <a:gd name="T5" fmla="*/ 1223 h 1223"/>
                <a:gd name="T6" fmla="*/ 1223 w 1223"/>
                <a:gd name="T7" fmla="*/ 612 h 1223"/>
                <a:gd name="T8" fmla="*/ 612 w 1223"/>
                <a:gd name="T9" fmla="*/ 0 h 1223"/>
                <a:gd name="T10" fmla="*/ 612 w 1223"/>
                <a:gd name="T11" fmla="*/ 1000 h 1223"/>
                <a:gd name="T12" fmla="*/ 223 w 1223"/>
                <a:gd name="T13" fmla="*/ 612 h 1223"/>
                <a:gd name="T14" fmla="*/ 612 w 1223"/>
                <a:gd name="T15" fmla="*/ 223 h 1223"/>
                <a:gd name="T16" fmla="*/ 1000 w 1223"/>
                <a:gd name="T17" fmla="*/ 612 h 1223"/>
                <a:gd name="T18" fmla="*/ 612 w 1223"/>
                <a:gd name="T19" fmla="*/ 1000 h 1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3" h="1223">
                  <a:moveTo>
                    <a:pt x="612" y="0"/>
                  </a:moveTo>
                  <a:cubicBezTo>
                    <a:pt x="275" y="0"/>
                    <a:pt x="0" y="275"/>
                    <a:pt x="0" y="612"/>
                  </a:cubicBezTo>
                  <a:cubicBezTo>
                    <a:pt x="0" y="948"/>
                    <a:pt x="275" y="1223"/>
                    <a:pt x="612" y="1223"/>
                  </a:cubicBezTo>
                  <a:cubicBezTo>
                    <a:pt x="949" y="1223"/>
                    <a:pt x="1223" y="948"/>
                    <a:pt x="1223" y="612"/>
                  </a:cubicBezTo>
                  <a:cubicBezTo>
                    <a:pt x="1223" y="275"/>
                    <a:pt x="949" y="0"/>
                    <a:pt x="612" y="0"/>
                  </a:cubicBezTo>
                  <a:close/>
                  <a:moveTo>
                    <a:pt x="612" y="1000"/>
                  </a:moveTo>
                  <a:cubicBezTo>
                    <a:pt x="397" y="1000"/>
                    <a:pt x="223" y="826"/>
                    <a:pt x="223" y="612"/>
                  </a:cubicBezTo>
                  <a:cubicBezTo>
                    <a:pt x="223" y="397"/>
                    <a:pt x="397" y="223"/>
                    <a:pt x="612" y="223"/>
                  </a:cubicBezTo>
                  <a:cubicBezTo>
                    <a:pt x="826" y="223"/>
                    <a:pt x="1000" y="397"/>
                    <a:pt x="1000" y="612"/>
                  </a:cubicBezTo>
                  <a:cubicBezTo>
                    <a:pt x="1000" y="826"/>
                    <a:pt x="826" y="1000"/>
                    <a:pt x="612" y="1000"/>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16" name="TextBox 15">
            <a:extLst>
              <a:ext uri="{FF2B5EF4-FFF2-40B4-BE49-F238E27FC236}">
                <a16:creationId xmlns:a16="http://schemas.microsoft.com/office/drawing/2014/main" xmlns="" id="{A6733AFA-4D51-4DA6-8CD4-93479C795A90}"/>
              </a:ext>
            </a:extLst>
          </p:cNvPr>
          <p:cNvSpPr txBox="1"/>
          <p:nvPr/>
        </p:nvSpPr>
        <p:spPr>
          <a:xfrm>
            <a:off x="8589178" y="4325723"/>
            <a:ext cx="2736304" cy="461665"/>
          </a:xfrm>
          <a:prstGeom prst="rect">
            <a:avLst/>
          </a:prstGeom>
          <a:noFill/>
        </p:spPr>
        <p:txBody>
          <a:bodyPr wrap="square" rtlCol="0" anchor="t">
            <a:spAutoFit/>
          </a:bodyPr>
          <a:lstStyle/>
          <a:p>
            <a:r>
              <a:rPr lang="en-US" b="1" kern="0" dirty="0">
                <a:solidFill>
                  <a:schemeClr val="bg1"/>
                </a:solidFill>
                <a:latin typeface="Arial" panose="020B0604020202020204" pitchFamily="34" charset="0"/>
                <a:cs typeface="Arial" panose="020B0604020202020204" pitchFamily="34" charset="0"/>
              </a:rPr>
              <a:t>SERVICE  04</a:t>
            </a:r>
          </a:p>
        </p:txBody>
      </p:sp>
      <p:grpSp>
        <p:nvGrpSpPr>
          <p:cNvPr id="29" name="Group 28">
            <a:extLst>
              <a:ext uri="{FF2B5EF4-FFF2-40B4-BE49-F238E27FC236}">
                <a16:creationId xmlns:a16="http://schemas.microsoft.com/office/drawing/2014/main" xmlns="" id="{D82DD403-552D-44FB-BA24-988CA0418358}"/>
              </a:ext>
            </a:extLst>
          </p:cNvPr>
          <p:cNvGrpSpPr/>
          <p:nvPr/>
        </p:nvGrpSpPr>
        <p:grpSpPr>
          <a:xfrm>
            <a:off x="5176457" y="3683193"/>
            <a:ext cx="558137" cy="482483"/>
            <a:chOff x="12576176" y="1797051"/>
            <a:chExt cx="12906375" cy="11156949"/>
          </a:xfrm>
          <a:solidFill>
            <a:schemeClr val="bg1"/>
          </a:solidFill>
        </p:grpSpPr>
        <p:sp>
          <p:nvSpPr>
            <p:cNvPr id="30" name="Freeform 9">
              <a:extLst>
                <a:ext uri="{FF2B5EF4-FFF2-40B4-BE49-F238E27FC236}">
                  <a16:creationId xmlns:a16="http://schemas.microsoft.com/office/drawing/2014/main" xmlns="" id="{A40C4F3E-AC6C-4430-8D34-24CA63245B5D}"/>
                </a:ext>
              </a:extLst>
            </p:cNvPr>
            <p:cNvSpPr>
              <a:spLocks noEditPoints="1"/>
            </p:cNvSpPr>
            <p:nvPr/>
          </p:nvSpPr>
          <p:spPr bwMode="auto">
            <a:xfrm>
              <a:off x="12576176" y="1797051"/>
              <a:ext cx="12906375" cy="11156949"/>
            </a:xfrm>
            <a:custGeom>
              <a:avLst/>
              <a:gdLst>
                <a:gd name="T0" fmla="*/ 5600 w 6000"/>
                <a:gd name="T1" fmla="*/ 2600 h 5200"/>
                <a:gd name="T2" fmla="*/ 5100 w 6000"/>
                <a:gd name="T3" fmla="*/ 0 h 5200"/>
                <a:gd name="T4" fmla="*/ 400 w 6000"/>
                <a:gd name="T5" fmla="*/ 500 h 5200"/>
                <a:gd name="T6" fmla="*/ 300 w 6000"/>
                <a:gd name="T7" fmla="*/ 2000 h 5200"/>
                <a:gd name="T8" fmla="*/ 0 w 6000"/>
                <a:gd name="T9" fmla="*/ 4900 h 5200"/>
                <a:gd name="T10" fmla="*/ 4100 w 6000"/>
                <a:gd name="T11" fmla="*/ 5200 h 5200"/>
                <a:gd name="T12" fmla="*/ 3700 w 6000"/>
                <a:gd name="T13" fmla="*/ 4600 h 5200"/>
                <a:gd name="T14" fmla="*/ 3400 w 6000"/>
                <a:gd name="T15" fmla="*/ 4000 h 5200"/>
                <a:gd name="T16" fmla="*/ 4600 w 6000"/>
                <a:gd name="T17" fmla="*/ 4900 h 5200"/>
                <a:gd name="T18" fmla="*/ 5700 w 6000"/>
                <a:gd name="T19" fmla="*/ 5200 h 5200"/>
                <a:gd name="T20" fmla="*/ 6000 w 6000"/>
                <a:gd name="T21" fmla="*/ 2900 h 5200"/>
                <a:gd name="T22" fmla="*/ 2200 w 6000"/>
                <a:gd name="T23" fmla="*/ 4900 h 5200"/>
                <a:gd name="T24" fmla="*/ 300 w 6000"/>
                <a:gd name="T25" fmla="*/ 5000 h 5200"/>
                <a:gd name="T26" fmla="*/ 200 w 6000"/>
                <a:gd name="T27" fmla="*/ 4800 h 5200"/>
                <a:gd name="T28" fmla="*/ 2200 w 6000"/>
                <a:gd name="T29" fmla="*/ 4900 h 5200"/>
                <a:gd name="T30" fmla="*/ 200 w 6000"/>
                <a:gd name="T31" fmla="*/ 4600 h 5200"/>
                <a:gd name="T32" fmla="*/ 300 w 6000"/>
                <a:gd name="T33" fmla="*/ 2200 h 5200"/>
                <a:gd name="T34" fmla="*/ 2200 w 6000"/>
                <a:gd name="T35" fmla="*/ 2300 h 5200"/>
                <a:gd name="T36" fmla="*/ 3700 w 6000"/>
                <a:gd name="T37" fmla="*/ 4800 h 5200"/>
                <a:gd name="T38" fmla="*/ 2382 w 6000"/>
                <a:gd name="T39" fmla="*/ 5000 h 5200"/>
                <a:gd name="T40" fmla="*/ 2400 w 6000"/>
                <a:gd name="T41" fmla="*/ 4800 h 5200"/>
                <a:gd name="T42" fmla="*/ 2400 w 6000"/>
                <a:gd name="T43" fmla="*/ 4600 h 5200"/>
                <a:gd name="T44" fmla="*/ 2600 w 6000"/>
                <a:gd name="T45" fmla="*/ 4000 h 5200"/>
                <a:gd name="T46" fmla="*/ 2400 w 6000"/>
                <a:gd name="T47" fmla="*/ 4600 h 5200"/>
                <a:gd name="T48" fmla="*/ 2800 w 6000"/>
                <a:gd name="T49" fmla="*/ 4000 h 5200"/>
                <a:gd name="T50" fmla="*/ 3200 w 6000"/>
                <a:gd name="T51" fmla="*/ 4600 h 5200"/>
                <a:gd name="T52" fmla="*/ 4600 w 6000"/>
                <a:gd name="T53" fmla="*/ 3800 h 5200"/>
                <a:gd name="T54" fmla="*/ 2400 w 6000"/>
                <a:gd name="T55" fmla="*/ 3200 h 5200"/>
                <a:gd name="T56" fmla="*/ 4600 w 6000"/>
                <a:gd name="T57" fmla="*/ 3800 h 5200"/>
                <a:gd name="T58" fmla="*/ 4600 w 6000"/>
                <a:gd name="T59" fmla="*/ 3000 h 5200"/>
                <a:gd name="T60" fmla="*/ 2400 w 6000"/>
                <a:gd name="T61" fmla="*/ 2300 h 5200"/>
                <a:gd name="T62" fmla="*/ 2371 w 6000"/>
                <a:gd name="T63" fmla="*/ 2161 h 5200"/>
                <a:gd name="T64" fmla="*/ 3358 w 6000"/>
                <a:gd name="T65" fmla="*/ 1029 h 5200"/>
                <a:gd name="T66" fmla="*/ 2229 w 6000"/>
                <a:gd name="T67" fmla="*/ 2019 h 5200"/>
                <a:gd name="T68" fmla="*/ 2100 w 6000"/>
                <a:gd name="T69" fmla="*/ 2000 h 5200"/>
                <a:gd name="T70" fmla="*/ 600 w 6000"/>
                <a:gd name="T71" fmla="*/ 500 h 5200"/>
                <a:gd name="T72" fmla="*/ 5100 w 6000"/>
                <a:gd name="T73" fmla="*/ 200 h 5200"/>
                <a:gd name="T74" fmla="*/ 5400 w 6000"/>
                <a:gd name="T75" fmla="*/ 2600 h 5200"/>
                <a:gd name="T76" fmla="*/ 4600 w 6000"/>
                <a:gd name="T77" fmla="*/ 2900 h 5200"/>
                <a:gd name="T78" fmla="*/ 5700 w 6000"/>
                <a:gd name="T79" fmla="*/ 5000 h 5200"/>
                <a:gd name="T80" fmla="*/ 4800 w 6000"/>
                <a:gd name="T81" fmla="*/ 4900 h 5200"/>
                <a:gd name="T82" fmla="*/ 5800 w 6000"/>
                <a:gd name="T83" fmla="*/ 4800 h 5200"/>
                <a:gd name="T84" fmla="*/ 5800 w 6000"/>
                <a:gd name="T85" fmla="*/ 4600 h 5200"/>
                <a:gd name="T86" fmla="*/ 4800 w 6000"/>
                <a:gd name="T87" fmla="*/ 2900 h 5200"/>
                <a:gd name="T88" fmla="*/ 5700 w 6000"/>
                <a:gd name="T89" fmla="*/ 2800 h 5200"/>
                <a:gd name="T90" fmla="*/ 5800 w 6000"/>
                <a:gd name="T91" fmla="*/ 4600 h 5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000" h="5200">
                  <a:moveTo>
                    <a:pt x="5700" y="2600"/>
                  </a:moveTo>
                  <a:cubicBezTo>
                    <a:pt x="5600" y="2600"/>
                    <a:pt x="5600" y="2600"/>
                    <a:pt x="5600" y="2600"/>
                  </a:cubicBezTo>
                  <a:cubicBezTo>
                    <a:pt x="5600" y="500"/>
                    <a:pt x="5600" y="500"/>
                    <a:pt x="5600" y="500"/>
                  </a:cubicBezTo>
                  <a:cubicBezTo>
                    <a:pt x="5600" y="224"/>
                    <a:pt x="5376" y="0"/>
                    <a:pt x="5100" y="0"/>
                  </a:cubicBezTo>
                  <a:cubicBezTo>
                    <a:pt x="900" y="0"/>
                    <a:pt x="900" y="0"/>
                    <a:pt x="900" y="0"/>
                  </a:cubicBezTo>
                  <a:cubicBezTo>
                    <a:pt x="624" y="0"/>
                    <a:pt x="400" y="224"/>
                    <a:pt x="400" y="500"/>
                  </a:cubicBezTo>
                  <a:cubicBezTo>
                    <a:pt x="400" y="2000"/>
                    <a:pt x="400" y="2000"/>
                    <a:pt x="400" y="2000"/>
                  </a:cubicBezTo>
                  <a:cubicBezTo>
                    <a:pt x="300" y="2000"/>
                    <a:pt x="300" y="2000"/>
                    <a:pt x="300" y="2000"/>
                  </a:cubicBezTo>
                  <a:cubicBezTo>
                    <a:pt x="134" y="2000"/>
                    <a:pt x="0" y="2134"/>
                    <a:pt x="0" y="2300"/>
                  </a:cubicBezTo>
                  <a:cubicBezTo>
                    <a:pt x="0" y="4900"/>
                    <a:pt x="0" y="4900"/>
                    <a:pt x="0" y="4900"/>
                  </a:cubicBezTo>
                  <a:cubicBezTo>
                    <a:pt x="0" y="5066"/>
                    <a:pt x="134" y="5200"/>
                    <a:pt x="300" y="5200"/>
                  </a:cubicBezTo>
                  <a:cubicBezTo>
                    <a:pt x="4100" y="5200"/>
                    <a:pt x="4100" y="5200"/>
                    <a:pt x="4100" y="5200"/>
                  </a:cubicBezTo>
                  <a:cubicBezTo>
                    <a:pt x="4155" y="5200"/>
                    <a:pt x="4200" y="5155"/>
                    <a:pt x="4200" y="5100"/>
                  </a:cubicBezTo>
                  <a:cubicBezTo>
                    <a:pt x="4200" y="4824"/>
                    <a:pt x="3976" y="4600"/>
                    <a:pt x="3700" y="4600"/>
                  </a:cubicBezTo>
                  <a:cubicBezTo>
                    <a:pt x="3400" y="4600"/>
                    <a:pt x="3400" y="4600"/>
                    <a:pt x="3400" y="4600"/>
                  </a:cubicBezTo>
                  <a:cubicBezTo>
                    <a:pt x="3400" y="4000"/>
                    <a:pt x="3400" y="4000"/>
                    <a:pt x="3400" y="4000"/>
                  </a:cubicBezTo>
                  <a:cubicBezTo>
                    <a:pt x="4600" y="4000"/>
                    <a:pt x="4600" y="4000"/>
                    <a:pt x="4600" y="4000"/>
                  </a:cubicBezTo>
                  <a:cubicBezTo>
                    <a:pt x="4600" y="4900"/>
                    <a:pt x="4600" y="4900"/>
                    <a:pt x="4600" y="4900"/>
                  </a:cubicBezTo>
                  <a:cubicBezTo>
                    <a:pt x="4600" y="5066"/>
                    <a:pt x="4734" y="5200"/>
                    <a:pt x="4900" y="5200"/>
                  </a:cubicBezTo>
                  <a:cubicBezTo>
                    <a:pt x="5700" y="5200"/>
                    <a:pt x="5700" y="5200"/>
                    <a:pt x="5700" y="5200"/>
                  </a:cubicBezTo>
                  <a:cubicBezTo>
                    <a:pt x="5866" y="5200"/>
                    <a:pt x="6000" y="5066"/>
                    <a:pt x="6000" y="4900"/>
                  </a:cubicBezTo>
                  <a:cubicBezTo>
                    <a:pt x="6000" y="2900"/>
                    <a:pt x="6000" y="2900"/>
                    <a:pt x="6000" y="2900"/>
                  </a:cubicBezTo>
                  <a:cubicBezTo>
                    <a:pt x="6000" y="2734"/>
                    <a:pt x="5866" y="2600"/>
                    <a:pt x="5700" y="2600"/>
                  </a:cubicBezTo>
                  <a:close/>
                  <a:moveTo>
                    <a:pt x="2200" y="4900"/>
                  </a:moveTo>
                  <a:cubicBezTo>
                    <a:pt x="2200" y="4955"/>
                    <a:pt x="2155" y="5000"/>
                    <a:pt x="2100" y="5000"/>
                  </a:cubicBezTo>
                  <a:cubicBezTo>
                    <a:pt x="300" y="5000"/>
                    <a:pt x="300" y="5000"/>
                    <a:pt x="300" y="5000"/>
                  </a:cubicBezTo>
                  <a:cubicBezTo>
                    <a:pt x="245" y="5000"/>
                    <a:pt x="200" y="4955"/>
                    <a:pt x="200" y="4900"/>
                  </a:cubicBezTo>
                  <a:cubicBezTo>
                    <a:pt x="200" y="4800"/>
                    <a:pt x="200" y="4800"/>
                    <a:pt x="200" y="4800"/>
                  </a:cubicBezTo>
                  <a:cubicBezTo>
                    <a:pt x="2200" y="4800"/>
                    <a:pt x="2200" y="4800"/>
                    <a:pt x="2200" y="4800"/>
                  </a:cubicBezTo>
                  <a:lnTo>
                    <a:pt x="2200" y="4900"/>
                  </a:lnTo>
                  <a:close/>
                  <a:moveTo>
                    <a:pt x="2200" y="4600"/>
                  </a:moveTo>
                  <a:cubicBezTo>
                    <a:pt x="200" y="4600"/>
                    <a:pt x="200" y="4600"/>
                    <a:pt x="200" y="4600"/>
                  </a:cubicBezTo>
                  <a:cubicBezTo>
                    <a:pt x="200" y="2300"/>
                    <a:pt x="200" y="2300"/>
                    <a:pt x="200" y="2300"/>
                  </a:cubicBezTo>
                  <a:cubicBezTo>
                    <a:pt x="200" y="2245"/>
                    <a:pt x="245" y="2200"/>
                    <a:pt x="300" y="2200"/>
                  </a:cubicBezTo>
                  <a:cubicBezTo>
                    <a:pt x="2100" y="2200"/>
                    <a:pt x="2100" y="2200"/>
                    <a:pt x="2100" y="2200"/>
                  </a:cubicBezTo>
                  <a:cubicBezTo>
                    <a:pt x="2155" y="2200"/>
                    <a:pt x="2200" y="2245"/>
                    <a:pt x="2200" y="2300"/>
                  </a:cubicBezTo>
                  <a:lnTo>
                    <a:pt x="2200" y="4600"/>
                  </a:lnTo>
                  <a:close/>
                  <a:moveTo>
                    <a:pt x="3700" y="4800"/>
                  </a:moveTo>
                  <a:cubicBezTo>
                    <a:pt x="3827" y="4800"/>
                    <a:pt x="3940" y="4880"/>
                    <a:pt x="3983" y="5000"/>
                  </a:cubicBezTo>
                  <a:cubicBezTo>
                    <a:pt x="2382" y="5000"/>
                    <a:pt x="2382" y="5000"/>
                    <a:pt x="2382" y="5000"/>
                  </a:cubicBezTo>
                  <a:cubicBezTo>
                    <a:pt x="2393" y="4968"/>
                    <a:pt x="2400" y="4934"/>
                    <a:pt x="2400" y="4900"/>
                  </a:cubicBezTo>
                  <a:cubicBezTo>
                    <a:pt x="2400" y="4800"/>
                    <a:pt x="2400" y="4800"/>
                    <a:pt x="2400" y="4800"/>
                  </a:cubicBezTo>
                  <a:lnTo>
                    <a:pt x="3700" y="4800"/>
                  </a:lnTo>
                  <a:close/>
                  <a:moveTo>
                    <a:pt x="2400" y="4600"/>
                  </a:moveTo>
                  <a:cubicBezTo>
                    <a:pt x="2400" y="4000"/>
                    <a:pt x="2400" y="4000"/>
                    <a:pt x="2400" y="4000"/>
                  </a:cubicBezTo>
                  <a:cubicBezTo>
                    <a:pt x="2600" y="4000"/>
                    <a:pt x="2600" y="4000"/>
                    <a:pt x="2600" y="4000"/>
                  </a:cubicBezTo>
                  <a:cubicBezTo>
                    <a:pt x="2600" y="4600"/>
                    <a:pt x="2600" y="4600"/>
                    <a:pt x="2600" y="4600"/>
                  </a:cubicBezTo>
                  <a:lnTo>
                    <a:pt x="2400" y="4600"/>
                  </a:lnTo>
                  <a:close/>
                  <a:moveTo>
                    <a:pt x="2800" y="4600"/>
                  </a:moveTo>
                  <a:cubicBezTo>
                    <a:pt x="2800" y="4000"/>
                    <a:pt x="2800" y="4000"/>
                    <a:pt x="2800" y="4000"/>
                  </a:cubicBezTo>
                  <a:cubicBezTo>
                    <a:pt x="3200" y="4000"/>
                    <a:pt x="3200" y="4000"/>
                    <a:pt x="3200" y="4000"/>
                  </a:cubicBezTo>
                  <a:cubicBezTo>
                    <a:pt x="3200" y="4600"/>
                    <a:pt x="3200" y="4600"/>
                    <a:pt x="3200" y="4600"/>
                  </a:cubicBezTo>
                  <a:lnTo>
                    <a:pt x="2800" y="4600"/>
                  </a:lnTo>
                  <a:close/>
                  <a:moveTo>
                    <a:pt x="4600" y="3800"/>
                  </a:moveTo>
                  <a:cubicBezTo>
                    <a:pt x="2400" y="3800"/>
                    <a:pt x="2400" y="3800"/>
                    <a:pt x="2400" y="3800"/>
                  </a:cubicBezTo>
                  <a:cubicBezTo>
                    <a:pt x="2400" y="3200"/>
                    <a:pt x="2400" y="3200"/>
                    <a:pt x="2400" y="3200"/>
                  </a:cubicBezTo>
                  <a:cubicBezTo>
                    <a:pt x="4600" y="3200"/>
                    <a:pt x="4600" y="3200"/>
                    <a:pt x="4600" y="3200"/>
                  </a:cubicBezTo>
                  <a:lnTo>
                    <a:pt x="4600" y="3800"/>
                  </a:lnTo>
                  <a:close/>
                  <a:moveTo>
                    <a:pt x="4600" y="2900"/>
                  </a:moveTo>
                  <a:cubicBezTo>
                    <a:pt x="4600" y="3000"/>
                    <a:pt x="4600" y="3000"/>
                    <a:pt x="4600" y="3000"/>
                  </a:cubicBezTo>
                  <a:cubicBezTo>
                    <a:pt x="2400" y="3000"/>
                    <a:pt x="2400" y="3000"/>
                    <a:pt x="2400" y="3000"/>
                  </a:cubicBezTo>
                  <a:cubicBezTo>
                    <a:pt x="2400" y="2300"/>
                    <a:pt x="2400" y="2300"/>
                    <a:pt x="2400" y="2300"/>
                  </a:cubicBezTo>
                  <a:cubicBezTo>
                    <a:pt x="2400" y="2253"/>
                    <a:pt x="2388" y="2206"/>
                    <a:pt x="2366" y="2164"/>
                  </a:cubicBezTo>
                  <a:cubicBezTo>
                    <a:pt x="2367" y="2162"/>
                    <a:pt x="2369" y="2162"/>
                    <a:pt x="2371" y="2161"/>
                  </a:cubicBezTo>
                  <a:cubicBezTo>
                    <a:pt x="3361" y="1171"/>
                    <a:pt x="3361" y="1171"/>
                    <a:pt x="3361" y="1171"/>
                  </a:cubicBezTo>
                  <a:cubicBezTo>
                    <a:pt x="3399" y="1131"/>
                    <a:pt x="3398" y="1068"/>
                    <a:pt x="3358" y="1029"/>
                  </a:cubicBezTo>
                  <a:cubicBezTo>
                    <a:pt x="3320" y="992"/>
                    <a:pt x="3258" y="992"/>
                    <a:pt x="3219" y="1029"/>
                  </a:cubicBezTo>
                  <a:cubicBezTo>
                    <a:pt x="2229" y="2019"/>
                    <a:pt x="2229" y="2019"/>
                    <a:pt x="2229" y="2019"/>
                  </a:cubicBezTo>
                  <a:cubicBezTo>
                    <a:pt x="2227" y="2022"/>
                    <a:pt x="2226" y="2025"/>
                    <a:pt x="2224" y="2027"/>
                  </a:cubicBezTo>
                  <a:cubicBezTo>
                    <a:pt x="2185" y="2009"/>
                    <a:pt x="2143" y="2000"/>
                    <a:pt x="2100" y="2000"/>
                  </a:cubicBezTo>
                  <a:cubicBezTo>
                    <a:pt x="600" y="2000"/>
                    <a:pt x="600" y="2000"/>
                    <a:pt x="600" y="2000"/>
                  </a:cubicBezTo>
                  <a:cubicBezTo>
                    <a:pt x="600" y="500"/>
                    <a:pt x="600" y="500"/>
                    <a:pt x="600" y="500"/>
                  </a:cubicBezTo>
                  <a:cubicBezTo>
                    <a:pt x="600" y="334"/>
                    <a:pt x="734" y="200"/>
                    <a:pt x="900" y="200"/>
                  </a:cubicBezTo>
                  <a:cubicBezTo>
                    <a:pt x="5100" y="200"/>
                    <a:pt x="5100" y="200"/>
                    <a:pt x="5100" y="200"/>
                  </a:cubicBezTo>
                  <a:cubicBezTo>
                    <a:pt x="5266" y="200"/>
                    <a:pt x="5400" y="334"/>
                    <a:pt x="5400" y="500"/>
                  </a:cubicBezTo>
                  <a:cubicBezTo>
                    <a:pt x="5400" y="2600"/>
                    <a:pt x="5400" y="2600"/>
                    <a:pt x="5400" y="2600"/>
                  </a:cubicBezTo>
                  <a:cubicBezTo>
                    <a:pt x="4900" y="2600"/>
                    <a:pt x="4900" y="2600"/>
                    <a:pt x="4900" y="2600"/>
                  </a:cubicBezTo>
                  <a:cubicBezTo>
                    <a:pt x="4734" y="2600"/>
                    <a:pt x="4600" y="2734"/>
                    <a:pt x="4600" y="2900"/>
                  </a:cubicBezTo>
                  <a:close/>
                  <a:moveTo>
                    <a:pt x="5800" y="4900"/>
                  </a:moveTo>
                  <a:cubicBezTo>
                    <a:pt x="5800" y="4955"/>
                    <a:pt x="5755" y="5000"/>
                    <a:pt x="5700" y="5000"/>
                  </a:cubicBezTo>
                  <a:cubicBezTo>
                    <a:pt x="4900" y="5000"/>
                    <a:pt x="4900" y="5000"/>
                    <a:pt x="4900" y="5000"/>
                  </a:cubicBezTo>
                  <a:cubicBezTo>
                    <a:pt x="4845" y="5000"/>
                    <a:pt x="4800" y="4955"/>
                    <a:pt x="4800" y="4900"/>
                  </a:cubicBezTo>
                  <a:cubicBezTo>
                    <a:pt x="4800" y="4800"/>
                    <a:pt x="4800" y="4800"/>
                    <a:pt x="4800" y="4800"/>
                  </a:cubicBezTo>
                  <a:cubicBezTo>
                    <a:pt x="5800" y="4800"/>
                    <a:pt x="5800" y="4800"/>
                    <a:pt x="5800" y="4800"/>
                  </a:cubicBezTo>
                  <a:lnTo>
                    <a:pt x="5800" y="4900"/>
                  </a:lnTo>
                  <a:close/>
                  <a:moveTo>
                    <a:pt x="5800" y="4600"/>
                  </a:moveTo>
                  <a:cubicBezTo>
                    <a:pt x="4800" y="4600"/>
                    <a:pt x="4800" y="4600"/>
                    <a:pt x="4800" y="4600"/>
                  </a:cubicBezTo>
                  <a:cubicBezTo>
                    <a:pt x="4800" y="2900"/>
                    <a:pt x="4800" y="2900"/>
                    <a:pt x="4800" y="2900"/>
                  </a:cubicBezTo>
                  <a:cubicBezTo>
                    <a:pt x="4800" y="2845"/>
                    <a:pt x="4845" y="2800"/>
                    <a:pt x="4900" y="2800"/>
                  </a:cubicBezTo>
                  <a:cubicBezTo>
                    <a:pt x="5700" y="2800"/>
                    <a:pt x="5700" y="2800"/>
                    <a:pt x="5700" y="2800"/>
                  </a:cubicBezTo>
                  <a:cubicBezTo>
                    <a:pt x="5755" y="2800"/>
                    <a:pt x="5800" y="2845"/>
                    <a:pt x="5800" y="2900"/>
                  </a:cubicBezTo>
                  <a:lnTo>
                    <a:pt x="5800" y="460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31" name="Freeform 10">
              <a:extLst>
                <a:ext uri="{FF2B5EF4-FFF2-40B4-BE49-F238E27FC236}">
                  <a16:creationId xmlns:a16="http://schemas.microsoft.com/office/drawing/2014/main" xmlns="" id="{5A3D97A8-86A1-45EF-BD5D-495DE895619F}"/>
                </a:ext>
              </a:extLst>
            </p:cNvPr>
            <p:cNvSpPr>
              <a:spLocks/>
            </p:cNvSpPr>
            <p:nvPr/>
          </p:nvSpPr>
          <p:spPr bwMode="auto">
            <a:xfrm>
              <a:off x="13841413" y="8615363"/>
              <a:ext cx="1344613" cy="1385887"/>
            </a:xfrm>
            <a:custGeom>
              <a:avLst/>
              <a:gdLst>
                <a:gd name="T0" fmla="*/ 607 w 625"/>
                <a:gd name="T1" fmla="*/ 39 h 646"/>
                <a:gd name="T2" fmla="*/ 466 w 625"/>
                <a:gd name="T3" fmla="*/ 39 h 646"/>
                <a:gd name="T4" fmla="*/ 41 w 625"/>
                <a:gd name="T5" fmla="*/ 463 h 646"/>
                <a:gd name="T6" fmla="*/ 39 w 625"/>
                <a:gd name="T7" fmla="*/ 605 h 646"/>
                <a:gd name="T8" fmla="*/ 180 w 625"/>
                <a:gd name="T9" fmla="*/ 607 h 646"/>
                <a:gd name="T10" fmla="*/ 183 w 625"/>
                <a:gd name="T11" fmla="*/ 605 h 646"/>
                <a:gd name="T12" fmla="*/ 607 w 625"/>
                <a:gd name="T13" fmla="*/ 181 h 646"/>
                <a:gd name="T14" fmla="*/ 607 w 625"/>
                <a:gd name="T15" fmla="*/ 39 h 6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25" h="646">
                  <a:moveTo>
                    <a:pt x="607" y="39"/>
                  </a:moveTo>
                  <a:cubicBezTo>
                    <a:pt x="568" y="0"/>
                    <a:pt x="505" y="0"/>
                    <a:pt x="466" y="39"/>
                  </a:cubicBezTo>
                  <a:cubicBezTo>
                    <a:pt x="41" y="463"/>
                    <a:pt x="41" y="463"/>
                    <a:pt x="41" y="463"/>
                  </a:cubicBezTo>
                  <a:cubicBezTo>
                    <a:pt x="2" y="502"/>
                    <a:pt x="0" y="565"/>
                    <a:pt x="39" y="605"/>
                  </a:cubicBezTo>
                  <a:cubicBezTo>
                    <a:pt x="77" y="645"/>
                    <a:pt x="141" y="646"/>
                    <a:pt x="180" y="607"/>
                  </a:cubicBezTo>
                  <a:cubicBezTo>
                    <a:pt x="181" y="606"/>
                    <a:pt x="182" y="606"/>
                    <a:pt x="183" y="605"/>
                  </a:cubicBezTo>
                  <a:cubicBezTo>
                    <a:pt x="607" y="181"/>
                    <a:pt x="607" y="181"/>
                    <a:pt x="607" y="181"/>
                  </a:cubicBezTo>
                  <a:cubicBezTo>
                    <a:pt x="625" y="150"/>
                    <a:pt x="589" y="91"/>
                    <a:pt x="607" y="3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32" name="Freeform 11">
              <a:extLst>
                <a:ext uri="{FF2B5EF4-FFF2-40B4-BE49-F238E27FC236}">
                  <a16:creationId xmlns:a16="http://schemas.microsoft.com/office/drawing/2014/main" xmlns="" id="{2B6E06D7-D33D-4112-8B51-65785C87A37A}"/>
                </a:ext>
              </a:extLst>
            </p:cNvPr>
            <p:cNvSpPr>
              <a:spLocks/>
            </p:cNvSpPr>
            <p:nvPr/>
          </p:nvSpPr>
          <p:spPr bwMode="auto">
            <a:xfrm>
              <a:off x="15132051" y="8620125"/>
              <a:ext cx="1387475" cy="1381125"/>
            </a:xfrm>
            <a:custGeom>
              <a:avLst/>
              <a:gdLst>
                <a:gd name="T0" fmla="*/ 604 w 645"/>
                <a:gd name="T1" fmla="*/ 37 h 644"/>
                <a:gd name="T2" fmla="*/ 466 w 645"/>
                <a:gd name="T3" fmla="*/ 37 h 644"/>
                <a:gd name="T4" fmla="*/ 41 w 645"/>
                <a:gd name="T5" fmla="*/ 461 h 644"/>
                <a:gd name="T6" fmla="*/ 39 w 645"/>
                <a:gd name="T7" fmla="*/ 603 h 644"/>
                <a:gd name="T8" fmla="*/ 180 w 645"/>
                <a:gd name="T9" fmla="*/ 605 h 644"/>
                <a:gd name="T10" fmla="*/ 183 w 645"/>
                <a:gd name="T11" fmla="*/ 603 h 644"/>
                <a:gd name="T12" fmla="*/ 607 w 645"/>
                <a:gd name="T13" fmla="*/ 179 h 644"/>
                <a:gd name="T14" fmla="*/ 604 w 645"/>
                <a:gd name="T15" fmla="*/ 37 h 6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5" h="644">
                  <a:moveTo>
                    <a:pt x="604" y="37"/>
                  </a:moveTo>
                  <a:cubicBezTo>
                    <a:pt x="566" y="0"/>
                    <a:pt x="504" y="0"/>
                    <a:pt x="466" y="37"/>
                  </a:cubicBezTo>
                  <a:cubicBezTo>
                    <a:pt x="41" y="461"/>
                    <a:pt x="41" y="461"/>
                    <a:pt x="41" y="461"/>
                  </a:cubicBezTo>
                  <a:cubicBezTo>
                    <a:pt x="2" y="500"/>
                    <a:pt x="0" y="563"/>
                    <a:pt x="39" y="603"/>
                  </a:cubicBezTo>
                  <a:cubicBezTo>
                    <a:pt x="77" y="643"/>
                    <a:pt x="141" y="644"/>
                    <a:pt x="180" y="605"/>
                  </a:cubicBezTo>
                  <a:cubicBezTo>
                    <a:pt x="181" y="604"/>
                    <a:pt x="182" y="604"/>
                    <a:pt x="183" y="603"/>
                  </a:cubicBezTo>
                  <a:cubicBezTo>
                    <a:pt x="607" y="179"/>
                    <a:pt x="607" y="179"/>
                    <a:pt x="607" y="179"/>
                  </a:cubicBezTo>
                  <a:cubicBezTo>
                    <a:pt x="645" y="139"/>
                    <a:pt x="644" y="76"/>
                    <a:pt x="604" y="3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33" name="Freeform 12">
              <a:extLst>
                <a:ext uri="{FF2B5EF4-FFF2-40B4-BE49-F238E27FC236}">
                  <a16:creationId xmlns:a16="http://schemas.microsoft.com/office/drawing/2014/main" xmlns="" id="{C026680C-6004-4856-B19C-1C10FAFA689F}"/>
                </a:ext>
              </a:extLst>
            </p:cNvPr>
            <p:cNvSpPr>
              <a:spLocks/>
            </p:cNvSpPr>
            <p:nvPr/>
          </p:nvSpPr>
          <p:spPr bwMode="auto">
            <a:xfrm>
              <a:off x="18595976" y="3925888"/>
              <a:ext cx="2605088" cy="2595562"/>
            </a:xfrm>
            <a:custGeom>
              <a:avLst/>
              <a:gdLst>
                <a:gd name="T0" fmla="*/ 1170 w 1211"/>
                <a:gd name="T1" fmla="*/ 37 h 1210"/>
                <a:gd name="T2" fmla="*/ 1031 w 1211"/>
                <a:gd name="T3" fmla="*/ 37 h 1210"/>
                <a:gd name="T4" fmla="*/ 41 w 1211"/>
                <a:gd name="T5" fmla="*/ 1027 h 1210"/>
                <a:gd name="T6" fmla="*/ 39 w 1211"/>
                <a:gd name="T7" fmla="*/ 1169 h 1210"/>
                <a:gd name="T8" fmla="*/ 180 w 1211"/>
                <a:gd name="T9" fmla="*/ 1171 h 1210"/>
                <a:gd name="T10" fmla="*/ 183 w 1211"/>
                <a:gd name="T11" fmla="*/ 1169 h 1210"/>
                <a:gd name="T12" fmla="*/ 1173 w 1211"/>
                <a:gd name="T13" fmla="*/ 179 h 1210"/>
                <a:gd name="T14" fmla="*/ 1170 w 1211"/>
                <a:gd name="T15" fmla="*/ 37 h 12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1" h="1210">
                  <a:moveTo>
                    <a:pt x="1170" y="37"/>
                  </a:moveTo>
                  <a:cubicBezTo>
                    <a:pt x="1132" y="0"/>
                    <a:pt x="1070" y="0"/>
                    <a:pt x="1031" y="37"/>
                  </a:cubicBezTo>
                  <a:cubicBezTo>
                    <a:pt x="41" y="1027"/>
                    <a:pt x="41" y="1027"/>
                    <a:pt x="41" y="1027"/>
                  </a:cubicBezTo>
                  <a:cubicBezTo>
                    <a:pt x="2" y="1066"/>
                    <a:pt x="0" y="1129"/>
                    <a:pt x="39" y="1169"/>
                  </a:cubicBezTo>
                  <a:cubicBezTo>
                    <a:pt x="77" y="1208"/>
                    <a:pt x="141" y="1210"/>
                    <a:pt x="180" y="1171"/>
                  </a:cubicBezTo>
                  <a:cubicBezTo>
                    <a:pt x="181" y="1170"/>
                    <a:pt x="182" y="1170"/>
                    <a:pt x="183" y="1169"/>
                  </a:cubicBezTo>
                  <a:cubicBezTo>
                    <a:pt x="1173" y="179"/>
                    <a:pt x="1173" y="179"/>
                    <a:pt x="1173" y="179"/>
                  </a:cubicBezTo>
                  <a:cubicBezTo>
                    <a:pt x="1211" y="139"/>
                    <a:pt x="1210" y="76"/>
                    <a:pt x="1170" y="3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34" name="Freeform 13">
              <a:extLst>
                <a:ext uri="{FF2B5EF4-FFF2-40B4-BE49-F238E27FC236}">
                  <a16:creationId xmlns:a16="http://schemas.microsoft.com/office/drawing/2014/main" xmlns="" id="{06F15DE5-0997-49CA-8899-0E9A4415DF59}"/>
                </a:ext>
              </a:extLst>
            </p:cNvPr>
            <p:cNvSpPr>
              <a:spLocks/>
            </p:cNvSpPr>
            <p:nvPr/>
          </p:nvSpPr>
          <p:spPr bwMode="auto">
            <a:xfrm>
              <a:off x="23433088" y="9199563"/>
              <a:ext cx="1082675" cy="1079500"/>
            </a:xfrm>
            <a:custGeom>
              <a:avLst/>
              <a:gdLst>
                <a:gd name="T0" fmla="*/ 463 w 503"/>
                <a:gd name="T1" fmla="*/ 38 h 503"/>
                <a:gd name="T2" fmla="*/ 324 w 503"/>
                <a:gd name="T3" fmla="*/ 38 h 503"/>
                <a:gd name="T4" fmla="*/ 41 w 503"/>
                <a:gd name="T5" fmla="*/ 321 h 503"/>
                <a:gd name="T6" fmla="*/ 38 w 503"/>
                <a:gd name="T7" fmla="*/ 462 h 503"/>
                <a:gd name="T8" fmla="*/ 180 w 503"/>
                <a:gd name="T9" fmla="*/ 465 h 503"/>
                <a:gd name="T10" fmla="*/ 182 w 503"/>
                <a:gd name="T11" fmla="*/ 462 h 503"/>
                <a:gd name="T12" fmla="*/ 465 w 503"/>
                <a:gd name="T13" fmla="*/ 179 h 503"/>
                <a:gd name="T14" fmla="*/ 463 w 503"/>
                <a:gd name="T15" fmla="*/ 38 h 5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3" h="503">
                  <a:moveTo>
                    <a:pt x="463" y="38"/>
                  </a:moveTo>
                  <a:cubicBezTo>
                    <a:pt x="424" y="0"/>
                    <a:pt x="362" y="0"/>
                    <a:pt x="324" y="38"/>
                  </a:cubicBezTo>
                  <a:cubicBezTo>
                    <a:pt x="41" y="321"/>
                    <a:pt x="41" y="321"/>
                    <a:pt x="41" y="321"/>
                  </a:cubicBezTo>
                  <a:cubicBezTo>
                    <a:pt x="1" y="359"/>
                    <a:pt x="0" y="422"/>
                    <a:pt x="38" y="462"/>
                  </a:cubicBezTo>
                  <a:cubicBezTo>
                    <a:pt x="77" y="502"/>
                    <a:pt x="140" y="503"/>
                    <a:pt x="180" y="465"/>
                  </a:cubicBezTo>
                  <a:cubicBezTo>
                    <a:pt x="181" y="464"/>
                    <a:pt x="182" y="463"/>
                    <a:pt x="182" y="462"/>
                  </a:cubicBezTo>
                  <a:cubicBezTo>
                    <a:pt x="465" y="179"/>
                    <a:pt x="465" y="179"/>
                    <a:pt x="465" y="179"/>
                  </a:cubicBezTo>
                  <a:cubicBezTo>
                    <a:pt x="503" y="140"/>
                    <a:pt x="502" y="76"/>
                    <a:pt x="463" y="3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35" name="Freeform 14">
              <a:extLst>
                <a:ext uri="{FF2B5EF4-FFF2-40B4-BE49-F238E27FC236}">
                  <a16:creationId xmlns:a16="http://schemas.microsoft.com/office/drawing/2014/main" xmlns="" id="{92C79202-4299-48AB-8495-E7DF8F438EAB}"/>
                </a:ext>
              </a:extLst>
            </p:cNvPr>
            <p:cNvSpPr>
              <a:spLocks/>
            </p:cNvSpPr>
            <p:nvPr/>
          </p:nvSpPr>
          <p:spPr bwMode="auto">
            <a:xfrm>
              <a:off x="18816638" y="9091613"/>
              <a:ext cx="433388" cy="430212"/>
            </a:xfrm>
            <a:custGeom>
              <a:avLst/>
              <a:gdLst>
                <a:gd name="T0" fmla="*/ 101 w 201"/>
                <a:gd name="T1" fmla="*/ 0 h 200"/>
                <a:gd name="T2" fmla="*/ 100 w 201"/>
                <a:gd name="T3" fmla="*/ 0 h 200"/>
                <a:gd name="T4" fmla="*/ 1 w 201"/>
                <a:gd name="T5" fmla="*/ 100 h 200"/>
                <a:gd name="T6" fmla="*/ 101 w 201"/>
                <a:gd name="T7" fmla="*/ 200 h 200"/>
                <a:gd name="T8" fmla="*/ 201 w 201"/>
                <a:gd name="T9" fmla="*/ 100 h 200"/>
                <a:gd name="T10" fmla="*/ 101 w 201"/>
                <a:gd name="T11" fmla="*/ 0 h 200"/>
              </a:gdLst>
              <a:ahLst/>
              <a:cxnLst>
                <a:cxn ang="0">
                  <a:pos x="T0" y="T1"/>
                </a:cxn>
                <a:cxn ang="0">
                  <a:pos x="T2" y="T3"/>
                </a:cxn>
                <a:cxn ang="0">
                  <a:pos x="T4" y="T5"/>
                </a:cxn>
                <a:cxn ang="0">
                  <a:pos x="T6" y="T7"/>
                </a:cxn>
                <a:cxn ang="0">
                  <a:pos x="T8" y="T9"/>
                </a:cxn>
                <a:cxn ang="0">
                  <a:pos x="T10" y="T11"/>
                </a:cxn>
              </a:cxnLst>
              <a:rect l="0" t="0" r="r" b="b"/>
              <a:pathLst>
                <a:path w="201" h="200">
                  <a:moveTo>
                    <a:pt x="101" y="0"/>
                  </a:moveTo>
                  <a:cubicBezTo>
                    <a:pt x="100" y="0"/>
                    <a:pt x="100" y="0"/>
                    <a:pt x="100" y="0"/>
                  </a:cubicBezTo>
                  <a:cubicBezTo>
                    <a:pt x="45" y="0"/>
                    <a:pt x="0" y="45"/>
                    <a:pt x="1" y="100"/>
                  </a:cubicBezTo>
                  <a:cubicBezTo>
                    <a:pt x="1" y="156"/>
                    <a:pt x="46" y="200"/>
                    <a:pt x="101" y="200"/>
                  </a:cubicBezTo>
                  <a:cubicBezTo>
                    <a:pt x="156" y="200"/>
                    <a:pt x="201" y="155"/>
                    <a:pt x="201" y="100"/>
                  </a:cubicBezTo>
                  <a:cubicBezTo>
                    <a:pt x="201" y="45"/>
                    <a:pt x="156" y="0"/>
                    <a:pt x="10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36" name="Freeform 15">
              <a:extLst>
                <a:ext uri="{FF2B5EF4-FFF2-40B4-BE49-F238E27FC236}">
                  <a16:creationId xmlns:a16="http://schemas.microsoft.com/office/drawing/2014/main" xmlns="" id="{80C028CA-B833-4A93-B4C6-BCF16E541794}"/>
                </a:ext>
              </a:extLst>
            </p:cNvPr>
            <p:cNvSpPr>
              <a:spLocks/>
            </p:cNvSpPr>
            <p:nvPr/>
          </p:nvSpPr>
          <p:spPr bwMode="auto">
            <a:xfrm>
              <a:off x="18384838" y="2654300"/>
              <a:ext cx="1290638" cy="430212"/>
            </a:xfrm>
            <a:custGeom>
              <a:avLst/>
              <a:gdLst>
                <a:gd name="T0" fmla="*/ 500 w 600"/>
                <a:gd name="T1" fmla="*/ 0 h 200"/>
                <a:gd name="T2" fmla="*/ 100 w 600"/>
                <a:gd name="T3" fmla="*/ 0 h 200"/>
                <a:gd name="T4" fmla="*/ 0 w 600"/>
                <a:gd name="T5" fmla="*/ 100 h 200"/>
                <a:gd name="T6" fmla="*/ 100 w 600"/>
                <a:gd name="T7" fmla="*/ 200 h 200"/>
                <a:gd name="T8" fmla="*/ 500 w 600"/>
                <a:gd name="T9" fmla="*/ 200 h 200"/>
                <a:gd name="T10" fmla="*/ 600 w 600"/>
                <a:gd name="T11" fmla="*/ 100 h 200"/>
                <a:gd name="T12" fmla="*/ 500 w 600"/>
                <a:gd name="T13" fmla="*/ 0 h 200"/>
              </a:gdLst>
              <a:ahLst/>
              <a:cxnLst>
                <a:cxn ang="0">
                  <a:pos x="T0" y="T1"/>
                </a:cxn>
                <a:cxn ang="0">
                  <a:pos x="T2" y="T3"/>
                </a:cxn>
                <a:cxn ang="0">
                  <a:pos x="T4" y="T5"/>
                </a:cxn>
                <a:cxn ang="0">
                  <a:pos x="T6" y="T7"/>
                </a:cxn>
                <a:cxn ang="0">
                  <a:pos x="T8" y="T9"/>
                </a:cxn>
                <a:cxn ang="0">
                  <a:pos x="T10" y="T11"/>
                </a:cxn>
                <a:cxn ang="0">
                  <a:pos x="T12" y="T13"/>
                </a:cxn>
              </a:cxnLst>
              <a:rect l="0" t="0" r="r" b="b"/>
              <a:pathLst>
                <a:path w="600" h="200">
                  <a:moveTo>
                    <a:pt x="500" y="0"/>
                  </a:moveTo>
                  <a:cubicBezTo>
                    <a:pt x="100" y="0"/>
                    <a:pt x="100" y="0"/>
                    <a:pt x="100" y="0"/>
                  </a:cubicBezTo>
                  <a:cubicBezTo>
                    <a:pt x="45" y="0"/>
                    <a:pt x="0" y="45"/>
                    <a:pt x="0" y="100"/>
                  </a:cubicBezTo>
                  <a:cubicBezTo>
                    <a:pt x="0" y="155"/>
                    <a:pt x="45" y="200"/>
                    <a:pt x="100" y="200"/>
                  </a:cubicBezTo>
                  <a:cubicBezTo>
                    <a:pt x="500" y="200"/>
                    <a:pt x="500" y="200"/>
                    <a:pt x="500" y="200"/>
                  </a:cubicBezTo>
                  <a:cubicBezTo>
                    <a:pt x="555" y="200"/>
                    <a:pt x="600" y="155"/>
                    <a:pt x="600" y="100"/>
                  </a:cubicBezTo>
                  <a:cubicBezTo>
                    <a:pt x="600" y="45"/>
                    <a:pt x="555" y="0"/>
                    <a:pt x="50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37" name="Freeform 23">
            <a:extLst>
              <a:ext uri="{FF2B5EF4-FFF2-40B4-BE49-F238E27FC236}">
                <a16:creationId xmlns:a16="http://schemas.microsoft.com/office/drawing/2014/main" xmlns="" id="{C3145B56-F656-4A56-B1EF-343E70D6FEDA}"/>
              </a:ext>
            </a:extLst>
          </p:cNvPr>
          <p:cNvSpPr>
            <a:spLocks noEditPoints="1"/>
          </p:cNvSpPr>
          <p:nvPr/>
        </p:nvSpPr>
        <p:spPr bwMode="auto">
          <a:xfrm>
            <a:off x="8678851" y="3618190"/>
            <a:ext cx="565861" cy="547486"/>
          </a:xfrm>
          <a:custGeom>
            <a:avLst/>
            <a:gdLst>
              <a:gd name="T0" fmla="*/ 6702 w 8130"/>
              <a:gd name="T1" fmla="*/ 3117 h 7866"/>
              <a:gd name="T2" fmla="*/ 8130 w 8130"/>
              <a:gd name="T3" fmla="*/ 2303 h 7866"/>
              <a:gd name="T4" fmla="*/ 4065 w 8130"/>
              <a:gd name="T5" fmla="*/ 0 h 7866"/>
              <a:gd name="T6" fmla="*/ 0 w 8130"/>
              <a:gd name="T7" fmla="*/ 2303 h 7866"/>
              <a:gd name="T8" fmla="*/ 1429 w 8130"/>
              <a:gd name="T9" fmla="*/ 3117 h 7866"/>
              <a:gd name="T10" fmla="*/ 0 w 8130"/>
              <a:gd name="T11" fmla="*/ 3927 h 7866"/>
              <a:gd name="T12" fmla="*/ 1429 w 8130"/>
              <a:gd name="T13" fmla="*/ 4740 h 7866"/>
              <a:gd name="T14" fmla="*/ 0 w 8130"/>
              <a:gd name="T15" fmla="*/ 5550 h 7866"/>
              <a:gd name="T16" fmla="*/ 4065 w 8130"/>
              <a:gd name="T17" fmla="*/ 7866 h 7866"/>
              <a:gd name="T18" fmla="*/ 8130 w 8130"/>
              <a:gd name="T19" fmla="*/ 5550 h 7866"/>
              <a:gd name="T20" fmla="*/ 6702 w 8130"/>
              <a:gd name="T21" fmla="*/ 4740 h 7866"/>
              <a:gd name="T22" fmla="*/ 8130 w 8130"/>
              <a:gd name="T23" fmla="*/ 3927 h 7866"/>
              <a:gd name="T24" fmla="*/ 6702 w 8130"/>
              <a:gd name="T25" fmla="*/ 3117 h 7866"/>
              <a:gd name="T26" fmla="*/ 4065 w 8130"/>
              <a:gd name="T27" fmla="*/ 340 h 7866"/>
              <a:gd name="T28" fmla="*/ 7533 w 8130"/>
              <a:gd name="T29" fmla="*/ 2303 h 7866"/>
              <a:gd name="T30" fmla="*/ 4065 w 8130"/>
              <a:gd name="T31" fmla="*/ 4279 h 7866"/>
              <a:gd name="T32" fmla="*/ 598 w 8130"/>
              <a:gd name="T33" fmla="*/ 2303 h 7866"/>
              <a:gd name="T34" fmla="*/ 4065 w 8130"/>
              <a:gd name="T35" fmla="*/ 340 h 7866"/>
              <a:gd name="T36" fmla="*/ 1728 w 8130"/>
              <a:gd name="T37" fmla="*/ 3287 h 7866"/>
              <a:gd name="T38" fmla="*/ 4065 w 8130"/>
              <a:gd name="T39" fmla="*/ 4620 h 7866"/>
              <a:gd name="T40" fmla="*/ 6403 w 8130"/>
              <a:gd name="T41" fmla="*/ 3287 h 7866"/>
              <a:gd name="T42" fmla="*/ 7533 w 8130"/>
              <a:gd name="T43" fmla="*/ 3927 h 7866"/>
              <a:gd name="T44" fmla="*/ 4065 w 8130"/>
              <a:gd name="T45" fmla="*/ 5903 h 7866"/>
              <a:gd name="T46" fmla="*/ 598 w 8130"/>
              <a:gd name="T47" fmla="*/ 3927 h 7866"/>
              <a:gd name="T48" fmla="*/ 1728 w 8130"/>
              <a:gd name="T49" fmla="*/ 3287 h 7866"/>
              <a:gd name="T50" fmla="*/ 7533 w 8130"/>
              <a:gd name="T51" fmla="*/ 5550 h 7866"/>
              <a:gd name="T52" fmla="*/ 4065 w 8130"/>
              <a:gd name="T53" fmla="*/ 7526 h 7866"/>
              <a:gd name="T54" fmla="*/ 598 w 8130"/>
              <a:gd name="T55" fmla="*/ 5550 h 7866"/>
              <a:gd name="T56" fmla="*/ 1728 w 8130"/>
              <a:gd name="T57" fmla="*/ 4911 h 7866"/>
              <a:gd name="T58" fmla="*/ 4065 w 8130"/>
              <a:gd name="T59" fmla="*/ 6243 h 7866"/>
              <a:gd name="T60" fmla="*/ 6403 w 8130"/>
              <a:gd name="T61" fmla="*/ 4911 h 7866"/>
              <a:gd name="T62" fmla="*/ 7533 w 8130"/>
              <a:gd name="T63" fmla="*/ 5550 h 7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130" h="7866">
                <a:moveTo>
                  <a:pt x="6702" y="3117"/>
                </a:moveTo>
                <a:lnTo>
                  <a:pt x="8130" y="2303"/>
                </a:lnTo>
                <a:lnTo>
                  <a:pt x="4065" y="0"/>
                </a:lnTo>
                <a:lnTo>
                  <a:pt x="0" y="2303"/>
                </a:lnTo>
                <a:lnTo>
                  <a:pt x="1429" y="3117"/>
                </a:lnTo>
                <a:lnTo>
                  <a:pt x="0" y="3927"/>
                </a:lnTo>
                <a:lnTo>
                  <a:pt x="1429" y="4740"/>
                </a:lnTo>
                <a:lnTo>
                  <a:pt x="0" y="5550"/>
                </a:lnTo>
                <a:lnTo>
                  <a:pt x="4065" y="7866"/>
                </a:lnTo>
                <a:lnTo>
                  <a:pt x="8130" y="5550"/>
                </a:lnTo>
                <a:lnTo>
                  <a:pt x="6702" y="4740"/>
                </a:lnTo>
                <a:lnTo>
                  <a:pt x="8130" y="3927"/>
                </a:lnTo>
                <a:lnTo>
                  <a:pt x="6702" y="3117"/>
                </a:lnTo>
                <a:close/>
                <a:moveTo>
                  <a:pt x="4065" y="340"/>
                </a:moveTo>
                <a:lnTo>
                  <a:pt x="7533" y="2303"/>
                </a:lnTo>
                <a:lnTo>
                  <a:pt x="4065" y="4279"/>
                </a:lnTo>
                <a:lnTo>
                  <a:pt x="598" y="2303"/>
                </a:lnTo>
                <a:lnTo>
                  <a:pt x="4065" y="340"/>
                </a:lnTo>
                <a:close/>
                <a:moveTo>
                  <a:pt x="1728" y="3287"/>
                </a:moveTo>
                <a:lnTo>
                  <a:pt x="4065" y="4620"/>
                </a:lnTo>
                <a:lnTo>
                  <a:pt x="6403" y="3287"/>
                </a:lnTo>
                <a:lnTo>
                  <a:pt x="7533" y="3927"/>
                </a:lnTo>
                <a:lnTo>
                  <a:pt x="4065" y="5903"/>
                </a:lnTo>
                <a:lnTo>
                  <a:pt x="598" y="3927"/>
                </a:lnTo>
                <a:lnTo>
                  <a:pt x="1728" y="3287"/>
                </a:lnTo>
                <a:close/>
                <a:moveTo>
                  <a:pt x="7533" y="5550"/>
                </a:moveTo>
                <a:lnTo>
                  <a:pt x="4065" y="7526"/>
                </a:lnTo>
                <a:lnTo>
                  <a:pt x="598" y="5550"/>
                </a:lnTo>
                <a:lnTo>
                  <a:pt x="1728" y="4911"/>
                </a:lnTo>
                <a:lnTo>
                  <a:pt x="4065" y="6243"/>
                </a:lnTo>
                <a:lnTo>
                  <a:pt x="6403" y="4911"/>
                </a:lnTo>
                <a:lnTo>
                  <a:pt x="7533" y="555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grpSp>
        <p:nvGrpSpPr>
          <p:cNvPr id="25" name="Group 24">
            <a:extLst>
              <a:ext uri="{FF2B5EF4-FFF2-40B4-BE49-F238E27FC236}">
                <a16:creationId xmlns:a16="http://schemas.microsoft.com/office/drawing/2014/main" xmlns="" id="{3860EF22-02D3-4236-A83B-FF257182261B}"/>
              </a:ext>
            </a:extLst>
          </p:cNvPr>
          <p:cNvGrpSpPr/>
          <p:nvPr/>
        </p:nvGrpSpPr>
        <p:grpSpPr>
          <a:xfrm>
            <a:off x="886840" y="2900685"/>
            <a:ext cx="3370053" cy="2850075"/>
            <a:chOff x="2422004" y="350838"/>
            <a:chExt cx="6923213" cy="5855007"/>
          </a:xfrm>
        </p:grpSpPr>
        <p:grpSp>
          <p:nvGrpSpPr>
            <p:cNvPr id="26" name="Group 25">
              <a:extLst>
                <a:ext uri="{FF2B5EF4-FFF2-40B4-BE49-F238E27FC236}">
                  <a16:creationId xmlns:a16="http://schemas.microsoft.com/office/drawing/2014/main" xmlns="" id="{290BE681-7471-4F3A-8235-8DAAA3566F90}"/>
                </a:ext>
              </a:extLst>
            </p:cNvPr>
            <p:cNvGrpSpPr/>
            <p:nvPr/>
          </p:nvGrpSpPr>
          <p:grpSpPr>
            <a:xfrm>
              <a:off x="3698925" y="1485639"/>
              <a:ext cx="2413154" cy="1596293"/>
              <a:chOff x="-10442575" y="179388"/>
              <a:chExt cx="9313863" cy="6161087"/>
            </a:xfrm>
          </p:grpSpPr>
          <p:sp>
            <p:nvSpPr>
              <p:cNvPr id="109" name="Freeform 566">
                <a:extLst>
                  <a:ext uri="{FF2B5EF4-FFF2-40B4-BE49-F238E27FC236}">
                    <a16:creationId xmlns:a16="http://schemas.microsoft.com/office/drawing/2014/main" xmlns="" id="{6A1C5755-03CD-4598-83C4-35BC20DA6334}"/>
                  </a:ext>
                </a:extLst>
              </p:cNvPr>
              <p:cNvSpPr>
                <a:spLocks/>
              </p:cNvSpPr>
              <p:nvPr/>
            </p:nvSpPr>
            <p:spPr bwMode="auto">
              <a:xfrm>
                <a:off x="-10213975" y="1098550"/>
                <a:ext cx="9085263" cy="5241925"/>
              </a:xfrm>
              <a:custGeom>
                <a:avLst/>
                <a:gdLst>
                  <a:gd name="T0" fmla="*/ 408 w 672"/>
                  <a:gd name="T1" fmla="*/ 386 h 388"/>
                  <a:gd name="T2" fmla="*/ 4 w 672"/>
                  <a:gd name="T3" fmla="*/ 153 h 388"/>
                  <a:gd name="T4" fmla="*/ 6 w 672"/>
                  <a:gd name="T5" fmla="*/ 142 h 388"/>
                  <a:gd name="T6" fmla="*/ 246 w 672"/>
                  <a:gd name="T7" fmla="*/ 4 h 388"/>
                  <a:gd name="T8" fmla="*/ 264 w 672"/>
                  <a:gd name="T9" fmla="*/ 3 h 388"/>
                  <a:gd name="T10" fmla="*/ 668 w 672"/>
                  <a:gd name="T11" fmla="*/ 236 h 388"/>
                  <a:gd name="T12" fmla="*/ 666 w 672"/>
                  <a:gd name="T13" fmla="*/ 246 h 388"/>
                  <a:gd name="T14" fmla="*/ 426 w 672"/>
                  <a:gd name="T15" fmla="*/ 385 h 388"/>
                  <a:gd name="T16" fmla="*/ 408 w 672"/>
                  <a:gd name="T17" fmla="*/ 386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2" h="388">
                    <a:moveTo>
                      <a:pt x="408" y="386"/>
                    </a:moveTo>
                    <a:cubicBezTo>
                      <a:pt x="4" y="153"/>
                      <a:pt x="4" y="153"/>
                      <a:pt x="4" y="153"/>
                    </a:cubicBezTo>
                    <a:cubicBezTo>
                      <a:pt x="0" y="150"/>
                      <a:pt x="0" y="145"/>
                      <a:pt x="6" y="142"/>
                    </a:cubicBezTo>
                    <a:cubicBezTo>
                      <a:pt x="246" y="4"/>
                      <a:pt x="246" y="4"/>
                      <a:pt x="246" y="4"/>
                    </a:cubicBezTo>
                    <a:cubicBezTo>
                      <a:pt x="251" y="0"/>
                      <a:pt x="260" y="0"/>
                      <a:pt x="264" y="3"/>
                    </a:cubicBezTo>
                    <a:cubicBezTo>
                      <a:pt x="668" y="236"/>
                      <a:pt x="668" y="236"/>
                      <a:pt x="668" y="236"/>
                    </a:cubicBezTo>
                    <a:cubicBezTo>
                      <a:pt x="672" y="238"/>
                      <a:pt x="672" y="243"/>
                      <a:pt x="666" y="246"/>
                    </a:cubicBezTo>
                    <a:cubicBezTo>
                      <a:pt x="426" y="385"/>
                      <a:pt x="426" y="385"/>
                      <a:pt x="426" y="385"/>
                    </a:cubicBezTo>
                    <a:cubicBezTo>
                      <a:pt x="420" y="388"/>
                      <a:pt x="412" y="388"/>
                      <a:pt x="408" y="386"/>
                    </a:cubicBezTo>
                  </a:path>
                </a:pathLst>
              </a:custGeom>
              <a:solidFill>
                <a:schemeClr val="accent3">
                  <a:lumMod val="50000"/>
                  <a:alpha val="7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0" name="Freeform 567">
                <a:extLst>
                  <a:ext uri="{FF2B5EF4-FFF2-40B4-BE49-F238E27FC236}">
                    <a16:creationId xmlns:a16="http://schemas.microsoft.com/office/drawing/2014/main" xmlns="" id="{E203DAE3-FB97-4FE7-A0F6-D23F59A22AB1}"/>
                  </a:ext>
                </a:extLst>
              </p:cNvPr>
              <p:cNvSpPr>
                <a:spLocks/>
              </p:cNvSpPr>
              <p:nvPr/>
            </p:nvSpPr>
            <p:spPr bwMode="auto">
              <a:xfrm>
                <a:off x="-10429875" y="382588"/>
                <a:ext cx="9286875" cy="5308600"/>
              </a:xfrm>
              <a:custGeom>
                <a:avLst/>
                <a:gdLst>
                  <a:gd name="T0" fmla="*/ 687 w 687"/>
                  <a:gd name="T1" fmla="*/ 228 h 393"/>
                  <a:gd name="T2" fmla="*/ 670 w 687"/>
                  <a:gd name="T3" fmla="*/ 231 h 393"/>
                  <a:gd name="T4" fmla="*/ 275 w 687"/>
                  <a:gd name="T5" fmla="*/ 3 h 393"/>
                  <a:gd name="T6" fmla="*/ 256 w 687"/>
                  <a:gd name="T7" fmla="*/ 4 h 393"/>
                  <a:gd name="T8" fmla="*/ 30 w 687"/>
                  <a:gd name="T9" fmla="*/ 134 h 393"/>
                  <a:gd name="T10" fmla="*/ 0 w 687"/>
                  <a:gd name="T11" fmla="*/ 139 h 393"/>
                  <a:gd name="T12" fmla="*/ 0 w 687"/>
                  <a:gd name="T13" fmla="*/ 149 h 393"/>
                  <a:gd name="T14" fmla="*/ 0 w 687"/>
                  <a:gd name="T15" fmla="*/ 149 h 393"/>
                  <a:gd name="T16" fmla="*/ 4 w 687"/>
                  <a:gd name="T17" fmla="*/ 154 h 393"/>
                  <a:gd name="T18" fmla="*/ 412 w 687"/>
                  <a:gd name="T19" fmla="*/ 390 h 393"/>
                  <a:gd name="T20" fmla="*/ 431 w 687"/>
                  <a:gd name="T21" fmla="*/ 389 h 393"/>
                  <a:gd name="T22" fmla="*/ 682 w 687"/>
                  <a:gd name="T23" fmla="*/ 244 h 393"/>
                  <a:gd name="T24" fmla="*/ 687 w 687"/>
                  <a:gd name="T25" fmla="*/ 238 h 393"/>
                  <a:gd name="T26" fmla="*/ 687 w 687"/>
                  <a:gd name="T27" fmla="*/ 238 h 393"/>
                  <a:gd name="T28" fmla="*/ 687 w 687"/>
                  <a:gd name="T29" fmla="*/ 22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7" h="393">
                    <a:moveTo>
                      <a:pt x="687" y="228"/>
                    </a:moveTo>
                    <a:cubicBezTo>
                      <a:pt x="670" y="231"/>
                      <a:pt x="670" y="231"/>
                      <a:pt x="670" y="231"/>
                    </a:cubicBezTo>
                    <a:cubicBezTo>
                      <a:pt x="275" y="3"/>
                      <a:pt x="275" y="3"/>
                      <a:pt x="275" y="3"/>
                    </a:cubicBezTo>
                    <a:cubicBezTo>
                      <a:pt x="270" y="0"/>
                      <a:pt x="261" y="1"/>
                      <a:pt x="256" y="4"/>
                    </a:cubicBezTo>
                    <a:cubicBezTo>
                      <a:pt x="30" y="134"/>
                      <a:pt x="30" y="134"/>
                      <a:pt x="30" y="134"/>
                    </a:cubicBezTo>
                    <a:cubicBezTo>
                      <a:pt x="0" y="139"/>
                      <a:pt x="0" y="139"/>
                      <a:pt x="0" y="139"/>
                    </a:cubicBezTo>
                    <a:cubicBezTo>
                      <a:pt x="0" y="149"/>
                      <a:pt x="0" y="149"/>
                      <a:pt x="0" y="149"/>
                    </a:cubicBezTo>
                    <a:cubicBezTo>
                      <a:pt x="0" y="149"/>
                      <a:pt x="0" y="149"/>
                      <a:pt x="0" y="149"/>
                    </a:cubicBezTo>
                    <a:cubicBezTo>
                      <a:pt x="0" y="151"/>
                      <a:pt x="1" y="153"/>
                      <a:pt x="4" y="154"/>
                    </a:cubicBezTo>
                    <a:cubicBezTo>
                      <a:pt x="412" y="390"/>
                      <a:pt x="412" y="390"/>
                      <a:pt x="412" y="390"/>
                    </a:cubicBezTo>
                    <a:cubicBezTo>
                      <a:pt x="417" y="393"/>
                      <a:pt x="426" y="392"/>
                      <a:pt x="431" y="389"/>
                    </a:cubicBezTo>
                    <a:cubicBezTo>
                      <a:pt x="682" y="244"/>
                      <a:pt x="682" y="244"/>
                      <a:pt x="682" y="244"/>
                    </a:cubicBezTo>
                    <a:cubicBezTo>
                      <a:pt x="685" y="243"/>
                      <a:pt x="687" y="240"/>
                      <a:pt x="687" y="238"/>
                    </a:cubicBezTo>
                    <a:cubicBezTo>
                      <a:pt x="687" y="238"/>
                      <a:pt x="687" y="238"/>
                      <a:pt x="687" y="238"/>
                    </a:cubicBezTo>
                    <a:cubicBezTo>
                      <a:pt x="687" y="228"/>
                      <a:pt x="687" y="228"/>
                      <a:pt x="687" y="228"/>
                    </a:cubicBezTo>
                  </a:path>
                </a:pathLst>
              </a:custGeom>
              <a:solidFill>
                <a:srgbClr val="312A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11" name="Freeform 568">
                <a:extLst>
                  <a:ext uri="{FF2B5EF4-FFF2-40B4-BE49-F238E27FC236}">
                    <a16:creationId xmlns:a16="http://schemas.microsoft.com/office/drawing/2014/main" xmlns="" id="{96CF7441-D3D9-4841-A808-8CDAB98A88A5}"/>
                  </a:ext>
                </a:extLst>
              </p:cNvPr>
              <p:cNvSpPr>
                <a:spLocks/>
              </p:cNvSpPr>
              <p:nvPr/>
            </p:nvSpPr>
            <p:spPr bwMode="auto">
              <a:xfrm>
                <a:off x="-10429875" y="395288"/>
                <a:ext cx="9286875" cy="5283200"/>
              </a:xfrm>
              <a:custGeom>
                <a:avLst/>
                <a:gdLst>
                  <a:gd name="T0" fmla="*/ 267 w 687"/>
                  <a:gd name="T1" fmla="*/ 0 h 391"/>
                  <a:gd name="T2" fmla="*/ 256 w 687"/>
                  <a:gd name="T3" fmla="*/ 3 h 391"/>
                  <a:gd name="T4" fmla="*/ 30 w 687"/>
                  <a:gd name="T5" fmla="*/ 133 h 391"/>
                  <a:gd name="T6" fmla="*/ 0 w 687"/>
                  <a:gd name="T7" fmla="*/ 138 h 391"/>
                  <a:gd name="T8" fmla="*/ 0 w 687"/>
                  <a:gd name="T9" fmla="*/ 148 h 391"/>
                  <a:gd name="T10" fmla="*/ 0 w 687"/>
                  <a:gd name="T11" fmla="*/ 148 h 391"/>
                  <a:gd name="T12" fmla="*/ 0 w 687"/>
                  <a:gd name="T13" fmla="*/ 148 h 391"/>
                  <a:gd name="T14" fmla="*/ 0 w 687"/>
                  <a:gd name="T15" fmla="*/ 148 h 391"/>
                  <a:gd name="T16" fmla="*/ 4 w 687"/>
                  <a:gd name="T17" fmla="*/ 153 h 391"/>
                  <a:gd name="T18" fmla="*/ 412 w 687"/>
                  <a:gd name="T19" fmla="*/ 389 h 391"/>
                  <a:gd name="T20" fmla="*/ 421 w 687"/>
                  <a:gd name="T21" fmla="*/ 391 h 391"/>
                  <a:gd name="T22" fmla="*/ 431 w 687"/>
                  <a:gd name="T23" fmla="*/ 388 h 391"/>
                  <a:gd name="T24" fmla="*/ 682 w 687"/>
                  <a:gd name="T25" fmla="*/ 243 h 391"/>
                  <a:gd name="T26" fmla="*/ 687 w 687"/>
                  <a:gd name="T27" fmla="*/ 237 h 391"/>
                  <a:gd name="T28" fmla="*/ 687 w 687"/>
                  <a:gd name="T29" fmla="*/ 237 h 391"/>
                  <a:gd name="T30" fmla="*/ 687 w 687"/>
                  <a:gd name="T31" fmla="*/ 227 h 391"/>
                  <a:gd name="T32" fmla="*/ 670 w 687"/>
                  <a:gd name="T33" fmla="*/ 230 h 391"/>
                  <a:gd name="T34" fmla="*/ 275 w 687"/>
                  <a:gd name="T35" fmla="*/ 2 h 391"/>
                  <a:gd name="T36" fmla="*/ 267 w 687"/>
                  <a:gd name="T37" fmla="*/ 0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87" h="391">
                    <a:moveTo>
                      <a:pt x="267" y="0"/>
                    </a:moveTo>
                    <a:cubicBezTo>
                      <a:pt x="263" y="0"/>
                      <a:pt x="259" y="1"/>
                      <a:pt x="256" y="3"/>
                    </a:cubicBezTo>
                    <a:cubicBezTo>
                      <a:pt x="30" y="133"/>
                      <a:pt x="30" y="133"/>
                      <a:pt x="30" y="133"/>
                    </a:cubicBezTo>
                    <a:cubicBezTo>
                      <a:pt x="0" y="138"/>
                      <a:pt x="0" y="138"/>
                      <a:pt x="0" y="138"/>
                    </a:cubicBezTo>
                    <a:cubicBezTo>
                      <a:pt x="0" y="148"/>
                      <a:pt x="0" y="148"/>
                      <a:pt x="0" y="148"/>
                    </a:cubicBezTo>
                    <a:cubicBezTo>
                      <a:pt x="0" y="148"/>
                      <a:pt x="0" y="148"/>
                      <a:pt x="0" y="148"/>
                    </a:cubicBezTo>
                    <a:cubicBezTo>
                      <a:pt x="0" y="148"/>
                      <a:pt x="0" y="148"/>
                      <a:pt x="0" y="148"/>
                    </a:cubicBezTo>
                    <a:cubicBezTo>
                      <a:pt x="0" y="148"/>
                      <a:pt x="0" y="148"/>
                      <a:pt x="0" y="148"/>
                    </a:cubicBezTo>
                    <a:cubicBezTo>
                      <a:pt x="0" y="150"/>
                      <a:pt x="1" y="152"/>
                      <a:pt x="4" y="153"/>
                    </a:cubicBezTo>
                    <a:cubicBezTo>
                      <a:pt x="412" y="389"/>
                      <a:pt x="412" y="389"/>
                      <a:pt x="412" y="389"/>
                    </a:cubicBezTo>
                    <a:cubicBezTo>
                      <a:pt x="414" y="390"/>
                      <a:pt x="417" y="391"/>
                      <a:pt x="421" y="391"/>
                    </a:cubicBezTo>
                    <a:cubicBezTo>
                      <a:pt x="424" y="391"/>
                      <a:pt x="428" y="390"/>
                      <a:pt x="431" y="388"/>
                    </a:cubicBezTo>
                    <a:cubicBezTo>
                      <a:pt x="682" y="243"/>
                      <a:pt x="682" y="243"/>
                      <a:pt x="682" y="243"/>
                    </a:cubicBezTo>
                    <a:cubicBezTo>
                      <a:pt x="685" y="242"/>
                      <a:pt x="687" y="239"/>
                      <a:pt x="687" y="237"/>
                    </a:cubicBezTo>
                    <a:cubicBezTo>
                      <a:pt x="687" y="237"/>
                      <a:pt x="687" y="237"/>
                      <a:pt x="687" y="237"/>
                    </a:cubicBezTo>
                    <a:cubicBezTo>
                      <a:pt x="687" y="227"/>
                      <a:pt x="687" y="227"/>
                      <a:pt x="687" y="227"/>
                    </a:cubicBezTo>
                    <a:cubicBezTo>
                      <a:pt x="670" y="230"/>
                      <a:pt x="670" y="230"/>
                      <a:pt x="670" y="230"/>
                    </a:cubicBezTo>
                    <a:cubicBezTo>
                      <a:pt x="275" y="2"/>
                      <a:pt x="275" y="2"/>
                      <a:pt x="275" y="2"/>
                    </a:cubicBezTo>
                    <a:cubicBezTo>
                      <a:pt x="273" y="1"/>
                      <a:pt x="270" y="0"/>
                      <a:pt x="267" y="0"/>
                    </a:cubicBezTo>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2" name="Freeform 569">
                <a:extLst>
                  <a:ext uri="{FF2B5EF4-FFF2-40B4-BE49-F238E27FC236}">
                    <a16:creationId xmlns:a16="http://schemas.microsoft.com/office/drawing/2014/main" xmlns="" id="{B3ED47FA-7285-445E-A2D1-8E6F7A13B24F}"/>
                  </a:ext>
                </a:extLst>
              </p:cNvPr>
              <p:cNvSpPr>
                <a:spLocks/>
              </p:cNvSpPr>
              <p:nvPr/>
            </p:nvSpPr>
            <p:spPr bwMode="auto">
              <a:xfrm>
                <a:off x="-10429875" y="2314575"/>
                <a:ext cx="9286875" cy="3322637"/>
              </a:xfrm>
              <a:custGeom>
                <a:avLst/>
                <a:gdLst>
                  <a:gd name="T0" fmla="*/ 682 w 687"/>
                  <a:gd name="T1" fmla="*/ 95 h 246"/>
                  <a:gd name="T2" fmla="*/ 431 w 687"/>
                  <a:gd name="T3" fmla="*/ 240 h 246"/>
                  <a:gd name="T4" fmla="*/ 412 w 687"/>
                  <a:gd name="T5" fmla="*/ 241 h 246"/>
                  <a:gd name="T6" fmla="*/ 4 w 687"/>
                  <a:gd name="T7" fmla="*/ 5 h 246"/>
                  <a:gd name="T8" fmla="*/ 0 w 687"/>
                  <a:gd name="T9" fmla="*/ 0 h 246"/>
                  <a:gd name="T10" fmla="*/ 0 w 687"/>
                  <a:gd name="T11" fmla="*/ 0 h 246"/>
                  <a:gd name="T12" fmla="*/ 0 w 687"/>
                  <a:gd name="T13" fmla="*/ 3 h 246"/>
                  <a:gd name="T14" fmla="*/ 0 w 687"/>
                  <a:gd name="T15" fmla="*/ 3 h 246"/>
                  <a:gd name="T16" fmla="*/ 4 w 687"/>
                  <a:gd name="T17" fmla="*/ 7 h 246"/>
                  <a:gd name="T18" fmla="*/ 412 w 687"/>
                  <a:gd name="T19" fmla="*/ 243 h 246"/>
                  <a:gd name="T20" fmla="*/ 431 w 687"/>
                  <a:gd name="T21" fmla="*/ 243 h 246"/>
                  <a:gd name="T22" fmla="*/ 682 w 687"/>
                  <a:gd name="T23" fmla="*/ 98 h 246"/>
                  <a:gd name="T24" fmla="*/ 687 w 687"/>
                  <a:gd name="T25" fmla="*/ 92 h 246"/>
                  <a:gd name="T26" fmla="*/ 687 w 687"/>
                  <a:gd name="T27" fmla="*/ 92 h 246"/>
                  <a:gd name="T28" fmla="*/ 687 w 687"/>
                  <a:gd name="T29" fmla="*/ 89 h 246"/>
                  <a:gd name="T30" fmla="*/ 687 w 687"/>
                  <a:gd name="T31" fmla="*/ 89 h 246"/>
                  <a:gd name="T32" fmla="*/ 682 w 687"/>
                  <a:gd name="T33" fmla="*/ 95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7" h="246">
                    <a:moveTo>
                      <a:pt x="682" y="95"/>
                    </a:moveTo>
                    <a:cubicBezTo>
                      <a:pt x="431" y="240"/>
                      <a:pt x="431" y="240"/>
                      <a:pt x="431" y="240"/>
                    </a:cubicBezTo>
                    <a:cubicBezTo>
                      <a:pt x="426" y="243"/>
                      <a:pt x="417" y="244"/>
                      <a:pt x="412" y="241"/>
                    </a:cubicBezTo>
                    <a:cubicBezTo>
                      <a:pt x="4" y="5"/>
                      <a:pt x="4" y="5"/>
                      <a:pt x="4" y="5"/>
                    </a:cubicBezTo>
                    <a:cubicBezTo>
                      <a:pt x="1" y="4"/>
                      <a:pt x="0" y="2"/>
                      <a:pt x="0" y="0"/>
                    </a:cubicBezTo>
                    <a:cubicBezTo>
                      <a:pt x="0" y="0"/>
                      <a:pt x="0" y="0"/>
                      <a:pt x="0" y="0"/>
                    </a:cubicBezTo>
                    <a:cubicBezTo>
                      <a:pt x="0" y="3"/>
                      <a:pt x="0" y="3"/>
                      <a:pt x="0" y="3"/>
                    </a:cubicBezTo>
                    <a:cubicBezTo>
                      <a:pt x="0" y="3"/>
                      <a:pt x="0" y="3"/>
                      <a:pt x="0" y="3"/>
                    </a:cubicBezTo>
                    <a:cubicBezTo>
                      <a:pt x="0" y="4"/>
                      <a:pt x="1" y="6"/>
                      <a:pt x="4" y="7"/>
                    </a:cubicBezTo>
                    <a:cubicBezTo>
                      <a:pt x="412" y="243"/>
                      <a:pt x="412" y="243"/>
                      <a:pt x="412" y="243"/>
                    </a:cubicBezTo>
                    <a:cubicBezTo>
                      <a:pt x="417" y="246"/>
                      <a:pt x="426" y="246"/>
                      <a:pt x="431" y="243"/>
                    </a:cubicBezTo>
                    <a:cubicBezTo>
                      <a:pt x="682" y="98"/>
                      <a:pt x="682" y="98"/>
                      <a:pt x="682" y="98"/>
                    </a:cubicBezTo>
                    <a:cubicBezTo>
                      <a:pt x="685" y="96"/>
                      <a:pt x="687" y="94"/>
                      <a:pt x="687" y="92"/>
                    </a:cubicBezTo>
                    <a:cubicBezTo>
                      <a:pt x="687" y="92"/>
                      <a:pt x="687" y="92"/>
                      <a:pt x="687" y="92"/>
                    </a:cubicBezTo>
                    <a:cubicBezTo>
                      <a:pt x="687" y="89"/>
                      <a:pt x="687" y="89"/>
                      <a:pt x="687" y="89"/>
                    </a:cubicBezTo>
                    <a:cubicBezTo>
                      <a:pt x="687" y="89"/>
                      <a:pt x="687" y="89"/>
                      <a:pt x="687" y="89"/>
                    </a:cubicBezTo>
                    <a:cubicBezTo>
                      <a:pt x="687" y="91"/>
                      <a:pt x="685" y="94"/>
                      <a:pt x="682" y="95"/>
                    </a:cubicBezTo>
                    <a:close/>
                  </a:path>
                </a:pathLst>
              </a:custGeom>
              <a:gradFill>
                <a:gsLst>
                  <a:gs pos="0">
                    <a:schemeClr val="accent3">
                      <a:lumMod val="60000"/>
                      <a:lumOff val="40000"/>
                    </a:schemeClr>
                  </a:gs>
                  <a:gs pos="100000">
                    <a:schemeClr val="accent3">
                      <a:lumMod val="75000"/>
                    </a:schemeClr>
                  </a:gs>
                </a:gsLst>
                <a:lin ang="2700000" scaled="1"/>
              </a:gradFill>
              <a:ln>
                <a:noFill/>
              </a:ln>
            </p:spPr>
            <p:txBody>
              <a:bodyPr vert="horz" wrap="square" lIns="91440" tIns="45720" rIns="91440" bIns="45720" numCol="1" anchor="t" anchorCtr="0" compatLnSpc="1">
                <a:prstTxWarp prst="textNoShape">
                  <a:avLst/>
                </a:prstTxWarp>
              </a:bodyPr>
              <a:lstStyle/>
              <a:p>
                <a:endParaRPr lang="en-IN"/>
              </a:p>
            </p:txBody>
          </p:sp>
          <p:sp>
            <p:nvSpPr>
              <p:cNvPr id="113" name="Freeform 570">
                <a:extLst>
                  <a:ext uri="{FF2B5EF4-FFF2-40B4-BE49-F238E27FC236}">
                    <a16:creationId xmlns:a16="http://schemas.microsoft.com/office/drawing/2014/main" xmlns="" id="{0CF14354-58CB-47A1-A7ED-3E657C6AF667}"/>
                  </a:ext>
                </a:extLst>
              </p:cNvPr>
              <p:cNvSpPr>
                <a:spLocks/>
              </p:cNvSpPr>
              <p:nvPr/>
            </p:nvSpPr>
            <p:spPr bwMode="auto">
              <a:xfrm>
                <a:off x="-10442575" y="179388"/>
                <a:ext cx="9313863" cy="5376862"/>
              </a:xfrm>
              <a:custGeom>
                <a:avLst/>
                <a:gdLst>
                  <a:gd name="T0" fmla="*/ 413 w 689"/>
                  <a:gd name="T1" fmla="*/ 395 h 398"/>
                  <a:gd name="T2" fmla="*/ 5 w 689"/>
                  <a:gd name="T3" fmla="*/ 159 h 398"/>
                  <a:gd name="T4" fmla="*/ 6 w 689"/>
                  <a:gd name="T5" fmla="*/ 148 h 398"/>
                  <a:gd name="T6" fmla="*/ 257 w 689"/>
                  <a:gd name="T7" fmla="*/ 3 h 398"/>
                  <a:gd name="T8" fmla="*/ 276 w 689"/>
                  <a:gd name="T9" fmla="*/ 3 h 398"/>
                  <a:gd name="T10" fmla="*/ 684 w 689"/>
                  <a:gd name="T11" fmla="*/ 239 h 398"/>
                  <a:gd name="T12" fmla="*/ 683 w 689"/>
                  <a:gd name="T13" fmla="*/ 250 h 398"/>
                  <a:gd name="T14" fmla="*/ 432 w 689"/>
                  <a:gd name="T15" fmla="*/ 394 h 398"/>
                  <a:gd name="T16" fmla="*/ 413 w 689"/>
                  <a:gd name="T17" fmla="*/ 395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9" h="398">
                    <a:moveTo>
                      <a:pt x="413" y="395"/>
                    </a:moveTo>
                    <a:cubicBezTo>
                      <a:pt x="5" y="159"/>
                      <a:pt x="5" y="159"/>
                      <a:pt x="5" y="159"/>
                    </a:cubicBezTo>
                    <a:cubicBezTo>
                      <a:pt x="0" y="156"/>
                      <a:pt x="0" y="151"/>
                      <a:pt x="6" y="148"/>
                    </a:cubicBezTo>
                    <a:cubicBezTo>
                      <a:pt x="257" y="3"/>
                      <a:pt x="257" y="3"/>
                      <a:pt x="257" y="3"/>
                    </a:cubicBezTo>
                    <a:cubicBezTo>
                      <a:pt x="262" y="0"/>
                      <a:pt x="271" y="0"/>
                      <a:pt x="276" y="3"/>
                    </a:cubicBezTo>
                    <a:cubicBezTo>
                      <a:pt x="684" y="239"/>
                      <a:pt x="684" y="239"/>
                      <a:pt x="684" y="239"/>
                    </a:cubicBezTo>
                    <a:cubicBezTo>
                      <a:pt x="689" y="241"/>
                      <a:pt x="689" y="246"/>
                      <a:pt x="683" y="250"/>
                    </a:cubicBezTo>
                    <a:cubicBezTo>
                      <a:pt x="432" y="394"/>
                      <a:pt x="432" y="394"/>
                      <a:pt x="432" y="394"/>
                    </a:cubicBezTo>
                    <a:cubicBezTo>
                      <a:pt x="427" y="398"/>
                      <a:pt x="418" y="398"/>
                      <a:pt x="413" y="395"/>
                    </a:cubicBezTo>
                    <a:close/>
                  </a:path>
                </a:pathLst>
              </a:custGeom>
              <a:gradFill>
                <a:gsLst>
                  <a:gs pos="18000">
                    <a:schemeClr val="accent3">
                      <a:lumMod val="75000"/>
                    </a:schemeClr>
                  </a:gs>
                  <a:gs pos="100000">
                    <a:schemeClr val="accent3">
                      <a:lumMod val="60000"/>
                      <a:lumOff val="40000"/>
                    </a:schemeClr>
                  </a:gs>
                </a:gsLst>
                <a:lin ang="9600000" scaled="0"/>
              </a:gradFill>
              <a:ln>
                <a:noFill/>
              </a:ln>
            </p:spPr>
            <p:txBody>
              <a:bodyPr vert="horz" wrap="square" lIns="91440" tIns="45720" rIns="91440" bIns="45720" numCol="1" anchor="t" anchorCtr="0" compatLnSpc="1">
                <a:prstTxWarp prst="textNoShape">
                  <a:avLst/>
                </a:prstTxWarp>
              </a:bodyPr>
              <a:lstStyle/>
              <a:p>
                <a:endParaRPr lang="en-IN"/>
              </a:p>
            </p:txBody>
          </p:sp>
          <p:sp>
            <p:nvSpPr>
              <p:cNvPr id="114" name="Freeform 571">
                <a:extLst>
                  <a:ext uri="{FF2B5EF4-FFF2-40B4-BE49-F238E27FC236}">
                    <a16:creationId xmlns:a16="http://schemas.microsoft.com/office/drawing/2014/main" xmlns="" id="{A836E17B-E49B-4EBA-B1AC-7CE6B8FEB109}"/>
                  </a:ext>
                </a:extLst>
              </p:cNvPr>
              <p:cNvSpPr>
                <a:spLocks/>
              </p:cNvSpPr>
              <p:nvPr/>
            </p:nvSpPr>
            <p:spPr bwMode="auto">
              <a:xfrm>
                <a:off x="-3373438" y="4827588"/>
                <a:ext cx="41275" cy="53975"/>
              </a:xfrm>
              <a:custGeom>
                <a:avLst/>
                <a:gdLst>
                  <a:gd name="T0" fmla="*/ 0 w 3"/>
                  <a:gd name="T1" fmla="*/ 3 h 4"/>
                  <a:gd name="T2" fmla="*/ 2 w 3"/>
                  <a:gd name="T3" fmla="*/ 4 h 4"/>
                  <a:gd name="T4" fmla="*/ 3 w 3"/>
                  <a:gd name="T5" fmla="*/ 1 h 4"/>
                  <a:gd name="T6" fmla="*/ 2 w 3"/>
                  <a:gd name="T7" fmla="*/ 0 h 4"/>
                  <a:gd name="T8" fmla="*/ 0 w 3"/>
                  <a:gd name="T9" fmla="*/ 3 h 4"/>
                </a:gdLst>
                <a:ahLst/>
                <a:cxnLst>
                  <a:cxn ang="0">
                    <a:pos x="T0" y="T1"/>
                  </a:cxn>
                  <a:cxn ang="0">
                    <a:pos x="T2" y="T3"/>
                  </a:cxn>
                  <a:cxn ang="0">
                    <a:pos x="T4" y="T5"/>
                  </a:cxn>
                  <a:cxn ang="0">
                    <a:pos x="T6" y="T7"/>
                  </a:cxn>
                  <a:cxn ang="0">
                    <a:pos x="T8" y="T9"/>
                  </a:cxn>
                </a:cxnLst>
                <a:rect l="0" t="0" r="r" b="b"/>
                <a:pathLst>
                  <a:path w="3" h="4">
                    <a:moveTo>
                      <a:pt x="0" y="3"/>
                    </a:moveTo>
                    <a:cubicBezTo>
                      <a:pt x="0" y="4"/>
                      <a:pt x="1" y="4"/>
                      <a:pt x="2" y="4"/>
                    </a:cubicBezTo>
                    <a:cubicBezTo>
                      <a:pt x="3" y="3"/>
                      <a:pt x="3" y="2"/>
                      <a:pt x="3" y="1"/>
                    </a:cubicBezTo>
                    <a:cubicBezTo>
                      <a:pt x="3" y="0"/>
                      <a:pt x="3" y="0"/>
                      <a:pt x="2" y="0"/>
                    </a:cubicBezTo>
                    <a:cubicBezTo>
                      <a:pt x="1" y="1"/>
                      <a:pt x="0" y="2"/>
                      <a:pt x="0" y="3"/>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5" name="Freeform 572">
                <a:extLst>
                  <a:ext uri="{FF2B5EF4-FFF2-40B4-BE49-F238E27FC236}">
                    <a16:creationId xmlns:a16="http://schemas.microsoft.com/office/drawing/2014/main" xmlns="" id="{B21CFAAD-030A-4A94-B629-34F75D9019EF}"/>
                  </a:ext>
                </a:extLst>
              </p:cNvPr>
              <p:cNvSpPr>
                <a:spLocks/>
              </p:cNvSpPr>
              <p:nvPr/>
            </p:nvSpPr>
            <p:spPr bwMode="auto">
              <a:xfrm>
                <a:off x="-3454400" y="4867275"/>
                <a:ext cx="41275" cy="68262"/>
              </a:xfrm>
              <a:custGeom>
                <a:avLst/>
                <a:gdLst>
                  <a:gd name="T0" fmla="*/ 0 w 3"/>
                  <a:gd name="T1" fmla="*/ 4 h 5"/>
                  <a:gd name="T2" fmla="*/ 2 w 3"/>
                  <a:gd name="T3" fmla="*/ 5 h 5"/>
                  <a:gd name="T4" fmla="*/ 3 w 3"/>
                  <a:gd name="T5" fmla="*/ 2 h 5"/>
                  <a:gd name="T6" fmla="*/ 2 w 3"/>
                  <a:gd name="T7" fmla="*/ 1 h 5"/>
                  <a:gd name="T8" fmla="*/ 0 w 3"/>
                  <a:gd name="T9" fmla="*/ 4 h 5"/>
                </a:gdLst>
                <a:ahLst/>
                <a:cxnLst>
                  <a:cxn ang="0">
                    <a:pos x="T0" y="T1"/>
                  </a:cxn>
                  <a:cxn ang="0">
                    <a:pos x="T2" y="T3"/>
                  </a:cxn>
                  <a:cxn ang="0">
                    <a:pos x="T4" y="T5"/>
                  </a:cxn>
                  <a:cxn ang="0">
                    <a:pos x="T6" y="T7"/>
                  </a:cxn>
                  <a:cxn ang="0">
                    <a:pos x="T8" y="T9"/>
                  </a:cxn>
                </a:cxnLst>
                <a:rect l="0" t="0" r="r" b="b"/>
                <a:pathLst>
                  <a:path w="3" h="5">
                    <a:moveTo>
                      <a:pt x="0" y="4"/>
                    </a:moveTo>
                    <a:cubicBezTo>
                      <a:pt x="0" y="5"/>
                      <a:pt x="1" y="5"/>
                      <a:pt x="2" y="5"/>
                    </a:cubicBezTo>
                    <a:cubicBezTo>
                      <a:pt x="2" y="4"/>
                      <a:pt x="3" y="3"/>
                      <a:pt x="3" y="2"/>
                    </a:cubicBezTo>
                    <a:cubicBezTo>
                      <a:pt x="3" y="1"/>
                      <a:pt x="2" y="0"/>
                      <a:pt x="2" y="1"/>
                    </a:cubicBezTo>
                    <a:cubicBezTo>
                      <a:pt x="1" y="1"/>
                      <a:pt x="0" y="3"/>
                      <a:pt x="0" y="4"/>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6" name="Freeform 573">
                <a:extLst>
                  <a:ext uri="{FF2B5EF4-FFF2-40B4-BE49-F238E27FC236}">
                    <a16:creationId xmlns:a16="http://schemas.microsoft.com/office/drawing/2014/main" xmlns="" id="{5A743830-57EB-4B2F-A043-D8D4786D6388}"/>
                  </a:ext>
                </a:extLst>
              </p:cNvPr>
              <p:cNvSpPr>
                <a:spLocks/>
              </p:cNvSpPr>
              <p:nvPr/>
            </p:nvSpPr>
            <p:spPr bwMode="auto">
              <a:xfrm>
                <a:off x="-3535363" y="4921250"/>
                <a:ext cx="41275" cy="68262"/>
              </a:xfrm>
              <a:custGeom>
                <a:avLst/>
                <a:gdLst>
                  <a:gd name="T0" fmla="*/ 0 w 3"/>
                  <a:gd name="T1" fmla="*/ 3 h 5"/>
                  <a:gd name="T2" fmla="*/ 1 w 3"/>
                  <a:gd name="T3" fmla="*/ 4 h 5"/>
                  <a:gd name="T4" fmla="*/ 3 w 3"/>
                  <a:gd name="T5" fmla="*/ 1 h 5"/>
                  <a:gd name="T6" fmla="*/ 1 w 3"/>
                  <a:gd name="T7" fmla="*/ 1 h 5"/>
                  <a:gd name="T8" fmla="*/ 0 w 3"/>
                  <a:gd name="T9" fmla="*/ 3 h 5"/>
                </a:gdLst>
                <a:ahLst/>
                <a:cxnLst>
                  <a:cxn ang="0">
                    <a:pos x="T0" y="T1"/>
                  </a:cxn>
                  <a:cxn ang="0">
                    <a:pos x="T2" y="T3"/>
                  </a:cxn>
                  <a:cxn ang="0">
                    <a:pos x="T4" y="T5"/>
                  </a:cxn>
                  <a:cxn ang="0">
                    <a:pos x="T6" y="T7"/>
                  </a:cxn>
                  <a:cxn ang="0">
                    <a:pos x="T8" y="T9"/>
                  </a:cxn>
                </a:cxnLst>
                <a:rect l="0" t="0" r="r" b="b"/>
                <a:pathLst>
                  <a:path w="3" h="5">
                    <a:moveTo>
                      <a:pt x="0" y="3"/>
                    </a:moveTo>
                    <a:cubicBezTo>
                      <a:pt x="0" y="4"/>
                      <a:pt x="0" y="5"/>
                      <a:pt x="1" y="4"/>
                    </a:cubicBezTo>
                    <a:cubicBezTo>
                      <a:pt x="2" y="4"/>
                      <a:pt x="3" y="2"/>
                      <a:pt x="3" y="1"/>
                    </a:cubicBezTo>
                    <a:cubicBezTo>
                      <a:pt x="3" y="0"/>
                      <a:pt x="2" y="0"/>
                      <a:pt x="1" y="1"/>
                    </a:cubicBezTo>
                    <a:cubicBezTo>
                      <a:pt x="0" y="1"/>
                      <a:pt x="0" y="2"/>
                      <a:pt x="0" y="3"/>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7" name="Freeform 574">
                <a:extLst>
                  <a:ext uri="{FF2B5EF4-FFF2-40B4-BE49-F238E27FC236}">
                    <a16:creationId xmlns:a16="http://schemas.microsoft.com/office/drawing/2014/main" xmlns="" id="{A7CE957C-E484-4CB6-883C-69296E586054}"/>
                  </a:ext>
                </a:extLst>
              </p:cNvPr>
              <p:cNvSpPr>
                <a:spLocks/>
              </p:cNvSpPr>
              <p:nvPr/>
            </p:nvSpPr>
            <p:spPr bwMode="auto">
              <a:xfrm>
                <a:off x="-2197100" y="4151313"/>
                <a:ext cx="41275" cy="53975"/>
              </a:xfrm>
              <a:custGeom>
                <a:avLst/>
                <a:gdLst>
                  <a:gd name="T0" fmla="*/ 0 w 3"/>
                  <a:gd name="T1" fmla="*/ 3 h 4"/>
                  <a:gd name="T2" fmla="*/ 2 w 3"/>
                  <a:gd name="T3" fmla="*/ 4 h 4"/>
                  <a:gd name="T4" fmla="*/ 3 w 3"/>
                  <a:gd name="T5" fmla="*/ 1 h 4"/>
                  <a:gd name="T6" fmla="*/ 2 w 3"/>
                  <a:gd name="T7" fmla="*/ 0 h 4"/>
                  <a:gd name="T8" fmla="*/ 0 w 3"/>
                  <a:gd name="T9" fmla="*/ 3 h 4"/>
                </a:gdLst>
                <a:ahLst/>
                <a:cxnLst>
                  <a:cxn ang="0">
                    <a:pos x="T0" y="T1"/>
                  </a:cxn>
                  <a:cxn ang="0">
                    <a:pos x="T2" y="T3"/>
                  </a:cxn>
                  <a:cxn ang="0">
                    <a:pos x="T4" y="T5"/>
                  </a:cxn>
                  <a:cxn ang="0">
                    <a:pos x="T6" y="T7"/>
                  </a:cxn>
                  <a:cxn ang="0">
                    <a:pos x="T8" y="T9"/>
                  </a:cxn>
                </a:cxnLst>
                <a:rect l="0" t="0" r="r" b="b"/>
                <a:pathLst>
                  <a:path w="3" h="4">
                    <a:moveTo>
                      <a:pt x="0" y="3"/>
                    </a:moveTo>
                    <a:cubicBezTo>
                      <a:pt x="0" y="4"/>
                      <a:pt x="1" y="4"/>
                      <a:pt x="2" y="4"/>
                    </a:cubicBezTo>
                    <a:cubicBezTo>
                      <a:pt x="3" y="3"/>
                      <a:pt x="3" y="2"/>
                      <a:pt x="3" y="1"/>
                    </a:cubicBezTo>
                    <a:cubicBezTo>
                      <a:pt x="3" y="0"/>
                      <a:pt x="3" y="0"/>
                      <a:pt x="2" y="0"/>
                    </a:cubicBezTo>
                    <a:cubicBezTo>
                      <a:pt x="1" y="1"/>
                      <a:pt x="0" y="2"/>
                      <a:pt x="0" y="3"/>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8" name="Freeform 575">
                <a:extLst>
                  <a:ext uri="{FF2B5EF4-FFF2-40B4-BE49-F238E27FC236}">
                    <a16:creationId xmlns:a16="http://schemas.microsoft.com/office/drawing/2014/main" xmlns="" id="{867CB454-DAA2-41F9-BA65-8EA0D33F414F}"/>
                  </a:ext>
                </a:extLst>
              </p:cNvPr>
              <p:cNvSpPr>
                <a:spLocks/>
              </p:cNvSpPr>
              <p:nvPr/>
            </p:nvSpPr>
            <p:spPr bwMode="auto">
              <a:xfrm>
                <a:off x="-2278063" y="4192588"/>
                <a:ext cx="39688" cy="66675"/>
              </a:xfrm>
              <a:custGeom>
                <a:avLst/>
                <a:gdLst>
                  <a:gd name="T0" fmla="*/ 0 w 3"/>
                  <a:gd name="T1" fmla="*/ 4 h 5"/>
                  <a:gd name="T2" fmla="*/ 1 w 3"/>
                  <a:gd name="T3" fmla="*/ 4 h 5"/>
                  <a:gd name="T4" fmla="*/ 3 w 3"/>
                  <a:gd name="T5" fmla="*/ 2 h 5"/>
                  <a:gd name="T6" fmla="*/ 1 w 3"/>
                  <a:gd name="T7" fmla="*/ 1 h 5"/>
                  <a:gd name="T8" fmla="*/ 0 w 3"/>
                  <a:gd name="T9" fmla="*/ 4 h 5"/>
                </a:gdLst>
                <a:ahLst/>
                <a:cxnLst>
                  <a:cxn ang="0">
                    <a:pos x="T0" y="T1"/>
                  </a:cxn>
                  <a:cxn ang="0">
                    <a:pos x="T2" y="T3"/>
                  </a:cxn>
                  <a:cxn ang="0">
                    <a:pos x="T4" y="T5"/>
                  </a:cxn>
                  <a:cxn ang="0">
                    <a:pos x="T6" y="T7"/>
                  </a:cxn>
                  <a:cxn ang="0">
                    <a:pos x="T8" y="T9"/>
                  </a:cxn>
                </a:cxnLst>
                <a:rect l="0" t="0" r="r" b="b"/>
                <a:pathLst>
                  <a:path w="3" h="5">
                    <a:moveTo>
                      <a:pt x="0" y="4"/>
                    </a:moveTo>
                    <a:cubicBezTo>
                      <a:pt x="0" y="5"/>
                      <a:pt x="1" y="5"/>
                      <a:pt x="1" y="4"/>
                    </a:cubicBezTo>
                    <a:cubicBezTo>
                      <a:pt x="2" y="4"/>
                      <a:pt x="3" y="3"/>
                      <a:pt x="3" y="2"/>
                    </a:cubicBezTo>
                    <a:cubicBezTo>
                      <a:pt x="3" y="1"/>
                      <a:pt x="2" y="0"/>
                      <a:pt x="1" y="1"/>
                    </a:cubicBezTo>
                    <a:cubicBezTo>
                      <a:pt x="1" y="1"/>
                      <a:pt x="0" y="2"/>
                      <a:pt x="0" y="4"/>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9" name="Freeform 576">
                <a:extLst>
                  <a:ext uri="{FF2B5EF4-FFF2-40B4-BE49-F238E27FC236}">
                    <a16:creationId xmlns:a16="http://schemas.microsoft.com/office/drawing/2014/main" xmlns="" id="{B3FEF27A-FE69-4DE6-9489-A3B34BEB0C3C}"/>
                  </a:ext>
                </a:extLst>
              </p:cNvPr>
              <p:cNvSpPr>
                <a:spLocks/>
              </p:cNvSpPr>
              <p:nvPr/>
            </p:nvSpPr>
            <p:spPr bwMode="auto">
              <a:xfrm>
                <a:off x="-2373313" y="4246563"/>
                <a:ext cx="53975" cy="66675"/>
              </a:xfrm>
              <a:custGeom>
                <a:avLst/>
                <a:gdLst>
                  <a:gd name="T0" fmla="*/ 0 w 4"/>
                  <a:gd name="T1" fmla="*/ 3 h 5"/>
                  <a:gd name="T2" fmla="*/ 2 w 4"/>
                  <a:gd name="T3" fmla="*/ 4 h 5"/>
                  <a:gd name="T4" fmla="*/ 4 w 4"/>
                  <a:gd name="T5" fmla="*/ 1 h 5"/>
                  <a:gd name="T6" fmla="*/ 2 w 4"/>
                  <a:gd name="T7" fmla="*/ 0 h 5"/>
                  <a:gd name="T8" fmla="*/ 0 w 4"/>
                  <a:gd name="T9" fmla="*/ 3 h 5"/>
                </a:gdLst>
                <a:ahLst/>
                <a:cxnLst>
                  <a:cxn ang="0">
                    <a:pos x="T0" y="T1"/>
                  </a:cxn>
                  <a:cxn ang="0">
                    <a:pos x="T2" y="T3"/>
                  </a:cxn>
                  <a:cxn ang="0">
                    <a:pos x="T4" y="T5"/>
                  </a:cxn>
                  <a:cxn ang="0">
                    <a:pos x="T6" y="T7"/>
                  </a:cxn>
                  <a:cxn ang="0">
                    <a:pos x="T8" y="T9"/>
                  </a:cxn>
                </a:cxnLst>
                <a:rect l="0" t="0" r="r" b="b"/>
                <a:pathLst>
                  <a:path w="4" h="5">
                    <a:moveTo>
                      <a:pt x="0" y="3"/>
                    </a:moveTo>
                    <a:cubicBezTo>
                      <a:pt x="0" y="4"/>
                      <a:pt x="1" y="5"/>
                      <a:pt x="2" y="4"/>
                    </a:cubicBezTo>
                    <a:cubicBezTo>
                      <a:pt x="3" y="4"/>
                      <a:pt x="4" y="2"/>
                      <a:pt x="4" y="1"/>
                    </a:cubicBezTo>
                    <a:cubicBezTo>
                      <a:pt x="4" y="0"/>
                      <a:pt x="3" y="0"/>
                      <a:pt x="2" y="0"/>
                    </a:cubicBezTo>
                    <a:cubicBezTo>
                      <a:pt x="1" y="1"/>
                      <a:pt x="0" y="2"/>
                      <a:pt x="0" y="3"/>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20" name="Freeform 577">
                <a:extLst>
                  <a:ext uri="{FF2B5EF4-FFF2-40B4-BE49-F238E27FC236}">
                    <a16:creationId xmlns:a16="http://schemas.microsoft.com/office/drawing/2014/main" xmlns="" id="{722434F7-D023-46CB-8C77-36A6D80DBFBB}"/>
                  </a:ext>
                </a:extLst>
              </p:cNvPr>
              <p:cNvSpPr>
                <a:spLocks/>
              </p:cNvSpPr>
              <p:nvPr/>
            </p:nvSpPr>
            <p:spPr bwMode="auto">
              <a:xfrm>
                <a:off x="-2940050" y="4489450"/>
                <a:ext cx="188913" cy="161925"/>
              </a:xfrm>
              <a:custGeom>
                <a:avLst/>
                <a:gdLst>
                  <a:gd name="T0" fmla="*/ 0 w 14"/>
                  <a:gd name="T1" fmla="*/ 10 h 12"/>
                  <a:gd name="T2" fmla="*/ 0 w 14"/>
                  <a:gd name="T3" fmla="*/ 10 h 12"/>
                  <a:gd name="T4" fmla="*/ 1 w 14"/>
                  <a:gd name="T5" fmla="*/ 11 h 12"/>
                  <a:gd name="T6" fmla="*/ 13 w 14"/>
                  <a:gd name="T7" fmla="*/ 5 h 12"/>
                  <a:gd name="T8" fmla="*/ 14 w 14"/>
                  <a:gd name="T9" fmla="*/ 1 h 12"/>
                  <a:gd name="T10" fmla="*/ 13 w 14"/>
                  <a:gd name="T11" fmla="*/ 0 h 12"/>
                  <a:gd name="T12" fmla="*/ 1 w 14"/>
                  <a:gd name="T13" fmla="*/ 7 h 12"/>
                  <a:gd name="T14" fmla="*/ 0 w 14"/>
                  <a:gd name="T15" fmla="*/ 10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2">
                    <a:moveTo>
                      <a:pt x="0" y="10"/>
                    </a:moveTo>
                    <a:cubicBezTo>
                      <a:pt x="0" y="10"/>
                      <a:pt x="0" y="10"/>
                      <a:pt x="0" y="10"/>
                    </a:cubicBezTo>
                    <a:cubicBezTo>
                      <a:pt x="0" y="11"/>
                      <a:pt x="0" y="12"/>
                      <a:pt x="1" y="11"/>
                    </a:cubicBezTo>
                    <a:cubicBezTo>
                      <a:pt x="13" y="5"/>
                      <a:pt x="13" y="5"/>
                      <a:pt x="13" y="5"/>
                    </a:cubicBezTo>
                    <a:cubicBezTo>
                      <a:pt x="14" y="4"/>
                      <a:pt x="14" y="3"/>
                      <a:pt x="14" y="1"/>
                    </a:cubicBezTo>
                    <a:cubicBezTo>
                      <a:pt x="14" y="0"/>
                      <a:pt x="14" y="0"/>
                      <a:pt x="13" y="0"/>
                    </a:cubicBezTo>
                    <a:cubicBezTo>
                      <a:pt x="1" y="7"/>
                      <a:pt x="1" y="7"/>
                      <a:pt x="1" y="7"/>
                    </a:cubicBezTo>
                    <a:cubicBezTo>
                      <a:pt x="0" y="7"/>
                      <a:pt x="0" y="9"/>
                      <a:pt x="0" y="10"/>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grpSp>
        <p:sp>
          <p:nvSpPr>
            <p:cNvPr id="27" name="Oval 26">
              <a:extLst>
                <a:ext uri="{FF2B5EF4-FFF2-40B4-BE49-F238E27FC236}">
                  <a16:creationId xmlns:a16="http://schemas.microsoft.com/office/drawing/2014/main" xmlns="" id="{4E8F7DBC-C2D0-4C9F-8A70-CC6AA9357FF7}"/>
                </a:ext>
              </a:extLst>
            </p:cNvPr>
            <p:cNvSpPr/>
            <p:nvPr/>
          </p:nvSpPr>
          <p:spPr>
            <a:xfrm>
              <a:off x="4636008" y="1912072"/>
              <a:ext cx="561612" cy="359749"/>
            </a:xfrm>
            <a:prstGeom prst="ellipse">
              <a:avLst/>
            </a:prstGeom>
            <a:noFill/>
            <a:ln w="38100">
              <a:solidFill>
                <a:schemeClr val="bg1">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Oval 27">
              <a:extLst>
                <a:ext uri="{FF2B5EF4-FFF2-40B4-BE49-F238E27FC236}">
                  <a16:creationId xmlns:a16="http://schemas.microsoft.com/office/drawing/2014/main" xmlns="" id="{B6848B2E-C4BC-4EF9-A197-D06603ABDDEF}"/>
                </a:ext>
              </a:extLst>
            </p:cNvPr>
            <p:cNvSpPr/>
            <p:nvPr/>
          </p:nvSpPr>
          <p:spPr>
            <a:xfrm>
              <a:off x="4314503" y="1706104"/>
              <a:ext cx="1204700" cy="771686"/>
            </a:xfrm>
            <a:prstGeom prst="ellipse">
              <a:avLst/>
            </a:prstGeom>
            <a:noFill/>
            <a:ln w="38100">
              <a:solidFill>
                <a:schemeClr val="bg1">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Freeform 581">
              <a:extLst>
                <a:ext uri="{FF2B5EF4-FFF2-40B4-BE49-F238E27FC236}">
                  <a16:creationId xmlns:a16="http://schemas.microsoft.com/office/drawing/2014/main" xmlns="" id="{0E1701AB-0908-4550-927B-3AB10A7688EC}"/>
                </a:ext>
              </a:extLst>
            </p:cNvPr>
            <p:cNvSpPr>
              <a:spLocks/>
            </p:cNvSpPr>
            <p:nvPr/>
          </p:nvSpPr>
          <p:spPr bwMode="auto">
            <a:xfrm>
              <a:off x="4916488" y="350838"/>
              <a:ext cx="2006600" cy="1847850"/>
            </a:xfrm>
            <a:custGeom>
              <a:avLst/>
              <a:gdLst>
                <a:gd name="T0" fmla="*/ 2 w 532"/>
                <a:gd name="T1" fmla="*/ 492 h 492"/>
                <a:gd name="T2" fmla="*/ 0 w 532"/>
                <a:gd name="T3" fmla="*/ 490 h 492"/>
                <a:gd name="T4" fmla="*/ 0 w 532"/>
                <a:gd name="T5" fmla="*/ 2 h 492"/>
                <a:gd name="T6" fmla="*/ 1 w 532"/>
                <a:gd name="T7" fmla="*/ 1 h 492"/>
                <a:gd name="T8" fmla="*/ 3 w 532"/>
                <a:gd name="T9" fmla="*/ 1 h 492"/>
                <a:gd name="T10" fmla="*/ 530 w 532"/>
                <a:gd name="T11" fmla="*/ 305 h 492"/>
                <a:gd name="T12" fmla="*/ 531 w 532"/>
                <a:gd name="T13" fmla="*/ 307 h 492"/>
                <a:gd name="T14" fmla="*/ 528 w 532"/>
                <a:gd name="T15" fmla="*/ 308 h 492"/>
                <a:gd name="T16" fmla="*/ 4 w 532"/>
                <a:gd name="T17" fmla="*/ 6 h 492"/>
                <a:gd name="T18" fmla="*/ 4 w 532"/>
                <a:gd name="T19" fmla="*/ 490 h 492"/>
                <a:gd name="T20" fmla="*/ 2 w 532"/>
                <a:gd name="T21"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2" h="492">
                  <a:moveTo>
                    <a:pt x="2" y="492"/>
                  </a:moveTo>
                  <a:cubicBezTo>
                    <a:pt x="1" y="492"/>
                    <a:pt x="0" y="491"/>
                    <a:pt x="0" y="490"/>
                  </a:cubicBezTo>
                  <a:cubicBezTo>
                    <a:pt x="0" y="2"/>
                    <a:pt x="0" y="2"/>
                    <a:pt x="0" y="2"/>
                  </a:cubicBezTo>
                  <a:cubicBezTo>
                    <a:pt x="0" y="2"/>
                    <a:pt x="0" y="1"/>
                    <a:pt x="1" y="1"/>
                  </a:cubicBezTo>
                  <a:cubicBezTo>
                    <a:pt x="1" y="0"/>
                    <a:pt x="2" y="0"/>
                    <a:pt x="3" y="1"/>
                  </a:cubicBezTo>
                  <a:cubicBezTo>
                    <a:pt x="530" y="305"/>
                    <a:pt x="530" y="305"/>
                    <a:pt x="530" y="305"/>
                  </a:cubicBezTo>
                  <a:cubicBezTo>
                    <a:pt x="531" y="305"/>
                    <a:pt x="532" y="306"/>
                    <a:pt x="531" y="307"/>
                  </a:cubicBezTo>
                  <a:cubicBezTo>
                    <a:pt x="531" y="308"/>
                    <a:pt x="529" y="309"/>
                    <a:pt x="528" y="308"/>
                  </a:cubicBezTo>
                  <a:cubicBezTo>
                    <a:pt x="4" y="6"/>
                    <a:pt x="4" y="6"/>
                    <a:pt x="4" y="6"/>
                  </a:cubicBezTo>
                  <a:cubicBezTo>
                    <a:pt x="4" y="490"/>
                    <a:pt x="4" y="490"/>
                    <a:pt x="4" y="490"/>
                  </a:cubicBezTo>
                  <a:cubicBezTo>
                    <a:pt x="4" y="491"/>
                    <a:pt x="3" y="492"/>
                    <a:pt x="2" y="492"/>
                  </a:cubicBezTo>
                  <a:close/>
                </a:path>
              </a:pathLst>
            </a:custGeom>
            <a:solidFill>
              <a:schemeClr val="accent3">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grpSp>
          <p:nvGrpSpPr>
            <p:cNvPr id="39" name="Group 38">
              <a:extLst>
                <a:ext uri="{FF2B5EF4-FFF2-40B4-BE49-F238E27FC236}">
                  <a16:creationId xmlns:a16="http://schemas.microsoft.com/office/drawing/2014/main" xmlns="" id="{081C4D97-01EB-4E63-BBFD-A6061F1F2DEB}"/>
                </a:ext>
              </a:extLst>
            </p:cNvPr>
            <p:cNvGrpSpPr/>
            <p:nvPr/>
          </p:nvGrpSpPr>
          <p:grpSpPr>
            <a:xfrm>
              <a:off x="7319217" y="3721179"/>
              <a:ext cx="2026000" cy="1460783"/>
              <a:chOff x="-8044685" y="-1243261"/>
              <a:chExt cx="10037763" cy="7237413"/>
            </a:xfrm>
          </p:grpSpPr>
          <p:sp>
            <p:nvSpPr>
              <p:cNvPr id="97" name="Freeform 551">
                <a:extLst>
                  <a:ext uri="{FF2B5EF4-FFF2-40B4-BE49-F238E27FC236}">
                    <a16:creationId xmlns:a16="http://schemas.microsoft.com/office/drawing/2014/main" xmlns="" id="{2147EBB6-FA67-449B-895E-300E83F023FF}"/>
                  </a:ext>
                </a:extLst>
              </p:cNvPr>
              <p:cNvSpPr>
                <a:spLocks/>
              </p:cNvSpPr>
              <p:nvPr/>
            </p:nvSpPr>
            <p:spPr bwMode="auto">
              <a:xfrm>
                <a:off x="-7630347" y="437902"/>
                <a:ext cx="9623425" cy="5556250"/>
              </a:xfrm>
              <a:custGeom>
                <a:avLst/>
                <a:gdLst>
                  <a:gd name="T0" fmla="*/ 130 w 395"/>
                  <a:gd name="T1" fmla="*/ 225 h 228"/>
                  <a:gd name="T2" fmla="*/ 5 w 395"/>
                  <a:gd name="T3" fmla="*/ 153 h 228"/>
                  <a:gd name="T4" fmla="*/ 6 w 395"/>
                  <a:gd name="T5" fmla="*/ 142 h 228"/>
                  <a:gd name="T6" fmla="*/ 246 w 395"/>
                  <a:gd name="T7" fmla="*/ 3 h 228"/>
                  <a:gd name="T8" fmla="*/ 265 w 395"/>
                  <a:gd name="T9" fmla="*/ 2 h 228"/>
                  <a:gd name="T10" fmla="*/ 390 w 395"/>
                  <a:gd name="T11" fmla="*/ 75 h 228"/>
                  <a:gd name="T12" fmla="*/ 389 w 395"/>
                  <a:gd name="T13" fmla="*/ 85 h 228"/>
                  <a:gd name="T14" fmla="*/ 148 w 395"/>
                  <a:gd name="T15" fmla="*/ 224 h 228"/>
                  <a:gd name="T16" fmla="*/ 130 w 395"/>
                  <a:gd name="T17" fmla="*/ 22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5" h="228">
                    <a:moveTo>
                      <a:pt x="130" y="225"/>
                    </a:moveTo>
                    <a:cubicBezTo>
                      <a:pt x="5" y="153"/>
                      <a:pt x="5" y="153"/>
                      <a:pt x="5" y="153"/>
                    </a:cubicBezTo>
                    <a:cubicBezTo>
                      <a:pt x="0" y="150"/>
                      <a:pt x="1" y="145"/>
                      <a:pt x="6" y="142"/>
                    </a:cubicBezTo>
                    <a:cubicBezTo>
                      <a:pt x="246" y="3"/>
                      <a:pt x="246" y="3"/>
                      <a:pt x="246" y="3"/>
                    </a:cubicBezTo>
                    <a:cubicBezTo>
                      <a:pt x="252" y="0"/>
                      <a:pt x="260" y="0"/>
                      <a:pt x="265" y="2"/>
                    </a:cubicBezTo>
                    <a:cubicBezTo>
                      <a:pt x="390" y="75"/>
                      <a:pt x="390" y="75"/>
                      <a:pt x="390" y="75"/>
                    </a:cubicBezTo>
                    <a:cubicBezTo>
                      <a:pt x="395" y="78"/>
                      <a:pt x="394" y="82"/>
                      <a:pt x="389" y="85"/>
                    </a:cubicBezTo>
                    <a:cubicBezTo>
                      <a:pt x="148" y="224"/>
                      <a:pt x="148" y="224"/>
                      <a:pt x="148" y="224"/>
                    </a:cubicBezTo>
                    <a:cubicBezTo>
                      <a:pt x="143" y="227"/>
                      <a:pt x="135" y="228"/>
                      <a:pt x="130" y="225"/>
                    </a:cubicBezTo>
                  </a:path>
                </a:pathLst>
              </a:custGeom>
              <a:solidFill>
                <a:schemeClr val="accent3">
                  <a:lumMod val="50000"/>
                  <a:alpha val="7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98" name="Freeform 552">
                <a:extLst>
                  <a:ext uri="{FF2B5EF4-FFF2-40B4-BE49-F238E27FC236}">
                    <a16:creationId xmlns:a16="http://schemas.microsoft.com/office/drawing/2014/main" xmlns="" id="{B08B23A8-BD91-47A8-A10C-20FABF9BA53F}"/>
                  </a:ext>
                </a:extLst>
              </p:cNvPr>
              <p:cNvSpPr>
                <a:spLocks/>
              </p:cNvSpPr>
              <p:nvPr/>
            </p:nvSpPr>
            <p:spPr bwMode="auto">
              <a:xfrm>
                <a:off x="-7995472" y="-852735"/>
                <a:ext cx="9940925" cy="5653088"/>
              </a:xfrm>
              <a:custGeom>
                <a:avLst/>
                <a:gdLst>
                  <a:gd name="T0" fmla="*/ 408 w 408"/>
                  <a:gd name="T1" fmla="*/ 68 h 232"/>
                  <a:gd name="T2" fmla="*/ 392 w 408"/>
                  <a:gd name="T3" fmla="*/ 70 h 232"/>
                  <a:gd name="T4" fmla="*/ 274 w 408"/>
                  <a:gd name="T5" fmla="*/ 3 h 232"/>
                  <a:gd name="T6" fmla="*/ 255 w 408"/>
                  <a:gd name="T7" fmla="*/ 3 h 232"/>
                  <a:gd name="T8" fmla="*/ 29 w 408"/>
                  <a:gd name="T9" fmla="*/ 134 h 232"/>
                  <a:gd name="T10" fmla="*/ 0 w 408"/>
                  <a:gd name="T11" fmla="*/ 139 h 232"/>
                  <a:gd name="T12" fmla="*/ 0 w 408"/>
                  <a:gd name="T13" fmla="*/ 149 h 232"/>
                  <a:gd name="T14" fmla="*/ 0 w 408"/>
                  <a:gd name="T15" fmla="*/ 149 h 232"/>
                  <a:gd name="T16" fmla="*/ 3 w 408"/>
                  <a:gd name="T17" fmla="*/ 154 h 232"/>
                  <a:gd name="T18" fmla="*/ 134 w 408"/>
                  <a:gd name="T19" fmla="*/ 229 h 232"/>
                  <a:gd name="T20" fmla="*/ 153 w 408"/>
                  <a:gd name="T21" fmla="*/ 228 h 232"/>
                  <a:gd name="T22" fmla="*/ 404 w 408"/>
                  <a:gd name="T23" fmla="*/ 84 h 232"/>
                  <a:gd name="T24" fmla="*/ 408 w 408"/>
                  <a:gd name="T25" fmla="*/ 77 h 232"/>
                  <a:gd name="T26" fmla="*/ 408 w 408"/>
                  <a:gd name="T27" fmla="*/ 77 h 232"/>
                  <a:gd name="T28" fmla="*/ 408 w 408"/>
                  <a:gd name="T29" fmla="*/ 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8" h="232">
                    <a:moveTo>
                      <a:pt x="408" y="68"/>
                    </a:moveTo>
                    <a:cubicBezTo>
                      <a:pt x="392" y="70"/>
                      <a:pt x="392" y="70"/>
                      <a:pt x="392" y="70"/>
                    </a:cubicBezTo>
                    <a:cubicBezTo>
                      <a:pt x="274" y="3"/>
                      <a:pt x="274" y="3"/>
                      <a:pt x="274" y="3"/>
                    </a:cubicBezTo>
                    <a:cubicBezTo>
                      <a:pt x="269" y="0"/>
                      <a:pt x="261" y="0"/>
                      <a:pt x="255" y="3"/>
                    </a:cubicBezTo>
                    <a:cubicBezTo>
                      <a:pt x="29" y="134"/>
                      <a:pt x="29" y="134"/>
                      <a:pt x="29" y="134"/>
                    </a:cubicBezTo>
                    <a:cubicBezTo>
                      <a:pt x="0" y="139"/>
                      <a:pt x="0" y="139"/>
                      <a:pt x="0" y="139"/>
                    </a:cubicBezTo>
                    <a:cubicBezTo>
                      <a:pt x="0" y="149"/>
                      <a:pt x="0" y="149"/>
                      <a:pt x="0" y="149"/>
                    </a:cubicBezTo>
                    <a:cubicBezTo>
                      <a:pt x="0" y="149"/>
                      <a:pt x="0" y="149"/>
                      <a:pt x="0" y="149"/>
                    </a:cubicBezTo>
                    <a:cubicBezTo>
                      <a:pt x="0" y="150"/>
                      <a:pt x="1" y="152"/>
                      <a:pt x="3" y="154"/>
                    </a:cubicBezTo>
                    <a:cubicBezTo>
                      <a:pt x="134" y="229"/>
                      <a:pt x="134" y="229"/>
                      <a:pt x="134" y="229"/>
                    </a:cubicBezTo>
                    <a:cubicBezTo>
                      <a:pt x="139" y="232"/>
                      <a:pt x="147" y="232"/>
                      <a:pt x="153" y="228"/>
                    </a:cubicBezTo>
                    <a:cubicBezTo>
                      <a:pt x="404" y="84"/>
                      <a:pt x="404" y="84"/>
                      <a:pt x="404" y="84"/>
                    </a:cubicBezTo>
                    <a:cubicBezTo>
                      <a:pt x="407" y="82"/>
                      <a:pt x="408" y="79"/>
                      <a:pt x="408" y="77"/>
                    </a:cubicBezTo>
                    <a:cubicBezTo>
                      <a:pt x="408" y="77"/>
                      <a:pt x="408" y="77"/>
                      <a:pt x="408" y="77"/>
                    </a:cubicBezTo>
                    <a:cubicBezTo>
                      <a:pt x="408" y="68"/>
                      <a:pt x="408" y="68"/>
                      <a:pt x="408" y="68"/>
                    </a:cubicBezTo>
                  </a:path>
                </a:pathLst>
              </a:custGeom>
              <a:solidFill>
                <a:srgbClr val="312A91"/>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99" name="Freeform 553">
                <a:extLst>
                  <a:ext uri="{FF2B5EF4-FFF2-40B4-BE49-F238E27FC236}">
                    <a16:creationId xmlns:a16="http://schemas.microsoft.com/office/drawing/2014/main" xmlns="" id="{77068764-CC68-49C0-ABF7-3D8B2F5E429D}"/>
                  </a:ext>
                </a:extLst>
              </p:cNvPr>
              <p:cNvSpPr>
                <a:spLocks/>
              </p:cNvSpPr>
              <p:nvPr/>
            </p:nvSpPr>
            <p:spPr bwMode="auto">
              <a:xfrm>
                <a:off x="-7995472" y="-828923"/>
                <a:ext cx="9940925" cy="5605463"/>
              </a:xfrm>
              <a:custGeom>
                <a:avLst/>
                <a:gdLst>
                  <a:gd name="T0" fmla="*/ 266 w 408"/>
                  <a:gd name="T1" fmla="*/ 0 h 230"/>
                  <a:gd name="T2" fmla="*/ 255 w 408"/>
                  <a:gd name="T3" fmla="*/ 2 h 230"/>
                  <a:gd name="T4" fmla="*/ 29 w 408"/>
                  <a:gd name="T5" fmla="*/ 133 h 230"/>
                  <a:gd name="T6" fmla="*/ 0 w 408"/>
                  <a:gd name="T7" fmla="*/ 138 h 230"/>
                  <a:gd name="T8" fmla="*/ 0 w 408"/>
                  <a:gd name="T9" fmla="*/ 148 h 230"/>
                  <a:gd name="T10" fmla="*/ 0 w 408"/>
                  <a:gd name="T11" fmla="*/ 148 h 230"/>
                  <a:gd name="T12" fmla="*/ 0 w 408"/>
                  <a:gd name="T13" fmla="*/ 148 h 230"/>
                  <a:gd name="T14" fmla="*/ 0 w 408"/>
                  <a:gd name="T15" fmla="*/ 148 h 230"/>
                  <a:gd name="T16" fmla="*/ 3 w 408"/>
                  <a:gd name="T17" fmla="*/ 153 h 230"/>
                  <a:gd name="T18" fmla="*/ 134 w 408"/>
                  <a:gd name="T19" fmla="*/ 228 h 230"/>
                  <a:gd name="T20" fmla="*/ 142 w 408"/>
                  <a:gd name="T21" fmla="*/ 230 h 230"/>
                  <a:gd name="T22" fmla="*/ 153 w 408"/>
                  <a:gd name="T23" fmla="*/ 227 h 230"/>
                  <a:gd name="T24" fmla="*/ 404 w 408"/>
                  <a:gd name="T25" fmla="*/ 83 h 230"/>
                  <a:gd name="T26" fmla="*/ 408 w 408"/>
                  <a:gd name="T27" fmla="*/ 76 h 230"/>
                  <a:gd name="T28" fmla="*/ 408 w 408"/>
                  <a:gd name="T29" fmla="*/ 76 h 230"/>
                  <a:gd name="T30" fmla="*/ 408 w 408"/>
                  <a:gd name="T31" fmla="*/ 67 h 230"/>
                  <a:gd name="T32" fmla="*/ 392 w 408"/>
                  <a:gd name="T33" fmla="*/ 69 h 230"/>
                  <a:gd name="T34" fmla="*/ 274 w 408"/>
                  <a:gd name="T35" fmla="*/ 2 h 230"/>
                  <a:gd name="T36" fmla="*/ 266 w 408"/>
                  <a:gd name="T37" fmla="*/ 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8" h="230">
                    <a:moveTo>
                      <a:pt x="266" y="0"/>
                    </a:moveTo>
                    <a:cubicBezTo>
                      <a:pt x="262" y="0"/>
                      <a:pt x="258" y="1"/>
                      <a:pt x="255" y="2"/>
                    </a:cubicBezTo>
                    <a:cubicBezTo>
                      <a:pt x="29" y="133"/>
                      <a:pt x="29" y="133"/>
                      <a:pt x="29" y="133"/>
                    </a:cubicBezTo>
                    <a:cubicBezTo>
                      <a:pt x="0" y="138"/>
                      <a:pt x="0" y="138"/>
                      <a:pt x="0" y="138"/>
                    </a:cubicBezTo>
                    <a:cubicBezTo>
                      <a:pt x="0" y="148"/>
                      <a:pt x="0" y="148"/>
                      <a:pt x="0" y="148"/>
                    </a:cubicBezTo>
                    <a:cubicBezTo>
                      <a:pt x="0" y="148"/>
                      <a:pt x="0" y="148"/>
                      <a:pt x="0" y="148"/>
                    </a:cubicBezTo>
                    <a:cubicBezTo>
                      <a:pt x="0" y="148"/>
                      <a:pt x="0" y="148"/>
                      <a:pt x="0" y="148"/>
                    </a:cubicBezTo>
                    <a:cubicBezTo>
                      <a:pt x="0" y="148"/>
                      <a:pt x="0" y="148"/>
                      <a:pt x="0" y="148"/>
                    </a:cubicBezTo>
                    <a:cubicBezTo>
                      <a:pt x="0" y="150"/>
                      <a:pt x="1" y="151"/>
                      <a:pt x="3" y="153"/>
                    </a:cubicBezTo>
                    <a:cubicBezTo>
                      <a:pt x="134" y="228"/>
                      <a:pt x="134" y="228"/>
                      <a:pt x="134" y="228"/>
                    </a:cubicBezTo>
                    <a:cubicBezTo>
                      <a:pt x="136" y="229"/>
                      <a:pt x="139" y="230"/>
                      <a:pt x="142" y="230"/>
                    </a:cubicBezTo>
                    <a:cubicBezTo>
                      <a:pt x="146" y="230"/>
                      <a:pt x="150" y="229"/>
                      <a:pt x="153" y="227"/>
                    </a:cubicBezTo>
                    <a:cubicBezTo>
                      <a:pt x="404" y="83"/>
                      <a:pt x="404" y="83"/>
                      <a:pt x="404" y="83"/>
                    </a:cubicBezTo>
                    <a:cubicBezTo>
                      <a:pt x="407" y="81"/>
                      <a:pt x="408" y="78"/>
                      <a:pt x="408" y="76"/>
                    </a:cubicBezTo>
                    <a:cubicBezTo>
                      <a:pt x="408" y="76"/>
                      <a:pt x="408" y="76"/>
                      <a:pt x="408" y="76"/>
                    </a:cubicBezTo>
                    <a:cubicBezTo>
                      <a:pt x="408" y="67"/>
                      <a:pt x="408" y="67"/>
                      <a:pt x="408" y="67"/>
                    </a:cubicBezTo>
                    <a:cubicBezTo>
                      <a:pt x="392" y="69"/>
                      <a:pt x="392" y="69"/>
                      <a:pt x="392" y="69"/>
                    </a:cubicBezTo>
                    <a:cubicBezTo>
                      <a:pt x="274" y="2"/>
                      <a:pt x="274" y="2"/>
                      <a:pt x="274" y="2"/>
                    </a:cubicBezTo>
                    <a:cubicBezTo>
                      <a:pt x="272" y="0"/>
                      <a:pt x="269" y="0"/>
                      <a:pt x="266" y="0"/>
                    </a:cubicBezTo>
                  </a:path>
                </a:pathLst>
              </a:custGeom>
              <a:solidFill>
                <a:schemeClr val="accent3">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0" name="Freeform 554">
                <a:extLst>
                  <a:ext uri="{FF2B5EF4-FFF2-40B4-BE49-F238E27FC236}">
                    <a16:creationId xmlns:a16="http://schemas.microsoft.com/office/drawing/2014/main" xmlns="" id="{751FE106-1DA4-4940-9BFB-347D623F2D3D}"/>
                  </a:ext>
                </a:extLst>
              </p:cNvPr>
              <p:cNvSpPr>
                <a:spLocks/>
              </p:cNvSpPr>
              <p:nvPr/>
            </p:nvSpPr>
            <p:spPr bwMode="auto">
              <a:xfrm>
                <a:off x="-7995472" y="877641"/>
                <a:ext cx="9940923" cy="3825875"/>
              </a:xfrm>
              <a:custGeom>
                <a:avLst/>
                <a:gdLst>
                  <a:gd name="T0" fmla="*/ 404 w 408"/>
                  <a:gd name="T1" fmla="*/ 7 h 157"/>
                  <a:gd name="T2" fmla="*/ 153 w 408"/>
                  <a:gd name="T3" fmla="*/ 151 h 157"/>
                  <a:gd name="T4" fmla="*/ 134 w 408"/>
                  <a:gd name="T5" fmla="*/ 152 h 157"/>
                  <a:gd name="T6" fmla="*/ 3 w 408"/>
                  <a:gd name="T7" fmla="*/ 77 h 157"/>
                  <a:gd name="T8" fmla="*/ 0 w 408"/>
                  <a:gd name="T9" fmla="*/ 72 h 157"/>
                  <a:gd name="T10" fmla="*/ 0 w 408"/>
                  <a:gd name="T11" fmla="*/ 72 h 157"/>
                  <a:gd name="T12" fmla="*/ 0 w 408"/>
                  <a:gd name="T13" fmla="*/ 74 h 157"/>
                  <a:gd name="T14" fmla="*/ 0 w 408"/>
                  <a:gd name="T15" fmla="*/ 74 h 157"/>
                  <a:gd name="T16" fmla="*/ 3 w 408"/>
                  <a:gd name="T17" fmla="*/ 79 h 157"/>
                  <a:gd name="T18" fmla="*/ 134 w 408"/>
                  <a:gd name="T19" fmla="*/ 155 h 157"/>
                  <a:gd name="T20" fmla="*/ 153 w 408"/>
                  <a:gd name="T21" fmla="*/ 154 h 157"/>
                  <a:gd name="T22" fmla="*/ 404 w 408"/>
                  <a:gd name="T23" fmla="*/ 9 h 157"/>
                  <a:gd name="T24" fmla="*/ 408 w 408"/>
                  <a:gd name="T25" fmla="*/ 3 h 157"/>
                  <a:gd name="T26" fmla="*/ 408 w 408"/>
                  <a:gd name="T27" fmla="*/ 3 h 157"/>
                  <a:gd name="T28" fmla="*/ 408 w 408"/>
                  <a:gd name="T29" fmla="*/ 0 h 157"/>
                  <a:gd name="T30" fmla="*/ 408 w 408"/>
                  <a:gd name="T31" fmla="*/ 0 h 157"/>
                  <a:gd name="T32" fmla="*/ 404 w 408"/>
                  <a:gd name="T33" fmla="*/ 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8" h="157">
                    <a:moveTo>
                      <a:pt x="404" y="7"/>
                    </a:moveTo>
                    <a:cubicBezTo>
                      <a:pt x="153" y="151"/>
                      <a:pt x="153" y="151"/>
                      <a:pt x="153" y="151"/>
                    </a:cubicBezTo>
                    <a:cubicBezTo>
                      <a:pt x="147" y="155"/>
                      <a:pt x="139" y="155"/>
                      <a:pt x="134" y="152"/>
                    </a:cubicBezTo>
                    <a:cubicBezTo>
                      <a:pt x="3" y="77"/>
                      <a:pt x="3" y="77"/>
                      <a:pt x="3" y="77"/>
                    </a:cubicBezTo>
                    <a:cubicBezTo>
                      <a:pt x="1" y="75"/>
                      <a:pt x="0" y="74"/>
                      <a:pt x="0" y="72"/>
                    </a:cubicBezTo>
                    <a:cubicBezTo>
                      <a:pt x="0" y="72"/>
                      <a:pt x="0" y="72"/>
                      <a:pt x="0" y="72"/>
                    </a:cubicBezTo>
                    <a:cubicBezTo>
                      <a:pt x="0" y="74"/>
                      <a:pt x="0" y="74"/>
                      <a:pt x="0" y="74"/>
                    </a:cubicBezTo>
                    <a:cubicBezTo>
                      <a:pt x="0" y="74"/>
                      <a:pt x="0" y="74"/>
                      <a:pt x="0" y="74"/>
                    </a:cubicBezTo>
                    <a:cubicBezTo>
                      <a:pt x="0" y="76"/>
                      <a:pt x="1" y="78"/>
                      <a:pt x="3" y="79"/>
                    </a:cubicBezTo>
                    <a:cubicBezTo>
                      <a:pt x="134" y="155"/>
                      <a:pt x="134" y="155"/>
                      <a:pt x="134" y="155"/>
                    </a:cubicBezTo>
                    <a:cubicBezTo>
                      <a:pt x="139" y="157"/>
                      <a:pt x="147" y="157"/>
                      <a:pt x="153" y="154"/>
                    </a:cubicBezTo>
                    <a:cubicBezTo>
                      <a:pt x="404" y="9"/>
                      <a:pt x="404" y="9"/>
                      <a:pt x="404" y="9"/>
                    </a:cubicBezTo>
                    <a:cubicBezTo>
                      <a:pt x="407" y="7"/>
                      <a:pt x="408" y="5"/>
                      <a:pt x="408" y="3"/>
                    </a:cubicBezTo>
                    <a:cubicBezTo>
                      <a:pt x="408" y="3"/>
                      <a:pt x="408" y="3"/>
                      <a:pt x="408" y="3"/>
                    </a:cubicBezTo>
                    <a:cubicBezTo>
                      <a:pt x="408" y="0"/>
                      <a:pt x="408" y="0"/>
                      <a:pt x="408" y="0"/>
                    </a:cubicBezTo>
                    <a:cubicBezTo>
                      <a:pt x="408" y="0"/>
                      <a:pt x="408" y="0"/>
                      <a:pt x="408" y="0"/>
                    </a:cubicBezTo>
                    <a:cubicBezTo>
                      <a:pt x="408" y="3"/>
                      <a:pt x="407" y="5"/>
                      <a:pt x="404" y="7"/>
                    </a:cubicBezTo>
                    <a:close/>
                  </a:path>
                </a:pathLst>
              </a:custGeom>
              <a:gradFill flip="none" rotWithShape="1">
                <a:gsLst>
                  <a:gs pos="0">
                    <a:schemeClr val="accent3">
                      <a:lumMod val="60000"/>
                      <a:lumOff val="40000"/>
                    </a:schemeClr>
                  </a:gs>
                  <a:gs pos="100000">
                    <a:schemeClr val="accent3">
                      <a:lumMod val="75000"/>
                    </a:schemeClr>
                  </a:gs>
                </a:gsLst>
                <a:lin ang="27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1" name="Freeform 555">
                <a:extLst>
                  <a:ext uri="{FF2B5EF4-FFF2-40B4-BE49-F238E27FC236}">
                    <a16:creationId xmlns:a16="http://schemas.microsoft.com/office/drawing/2014/main" xmlns="" id="{23933713-B588-4F35-B4A7-08E0161E192C}"/>
                  </a:ext>
                </a:extLst>
              </p:cNvPr>
              <p:cNvSpPr>
                <a:spLocks/>
              </p:cNvSpPr>
              <p:nvPr/>
            </p:nvSpPr>
            <p:spPr bwMode="auto">
              <a:xfrm>
                <a:off x="-8044685" y="-1243261"/>
                <a:ext cx="10037763" cy="5800725"/>
              </a:xfrm>
              <a:custGeom>
                <a:avLst/>
                <a:gdLst>
                  <a:gd name="T0" fmla="*/ 136 w 412"/>
                  <a:gd name="T1" fmla="*/ 235 h 238"/>
                  <a:gd name="T2" fmla="*/ 5 w 412"/>
                  <a:gd name="T3" fmla="*/ 160 h 238"/>
                  <a:gd name="T4" fmla="*/ 6 w 412"/>
                  <a:gd name="T5" fmla="*/ 149 h 238"/>
                  <a:gd name="T6" fmla="*/ 257 w 412"/>
                  <a:gd name="T7" fmla="*/ 4 h 238"/>
                  <a:gd name="T8" fmla="*/ 276 w 412"/>
                  <a:gd name="T9" fmla="*/ 3 h 238"/>
                  <a:gd name="T10" fmla="*/ 407 w 412"/>
                  <a:gd name="T11" fmla="*/ 79 h 238"/>
                  <a:gd name="T12" fmla="*/ 406 w 412"/>
                  <a:gd name="T13" fmla="*/ 90 h 238"/>
                  <a:gd name="T14" fmla="*/ 155 w 412"/>
                  <a:gd name="T15" fmla="*/ 235 h 238"/>
                  <a:gd name="T16" fmla="*/ 136 w 412"/>
                  <a:gd name="T17" fmla="*/ 235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2" h="238">
                    <a:moveTo>
                      <a:pt x="136" y="235"/>
                    </a:moveTo>
                    <a:cubicBezTo>
                      <a:pt x="5" y="160"/>
                      <a:pt x="5" y="160"/>
                      <a:pt x="5" y="160"/>
                    </a:cubicBezTo>
                    <a:cubicBezTo>
                      <a:pt x="0" y="157"/>
                      <a:pt x="1" y="152"/>
                      <a:pt x="6" y="149"/>
                    </a:cubicBezTo>
                    <a:cubicBezTo>
                      <a:pt x="257" y="4"/>
                      <a:pt x="257" y="4"/>
                      <a:pt x="257" y="4"/>
                    </a:cubicBezTo>
                    <a:cubicBezTo>
                      <a:pt x="263" y="1"/>
                      <a:pt x="271" y="0"/>
                      <a:pt x="276" y="3"/>
                    </a:cubicBezTo>
                    <a:cubicBezTo>
                      <a:pt x="407" y="79"/>
                      <a:pt x="407" y="79"/>
                      <a:pt x="407" y="79"/>
                    </a:cubicBezTo>
                    <a:cubicBezTo>
                      <a:pt x="412" y="82"/>
                      <a:pt x="411" y="86"/>
                      <a:pt x="406" y="90"/>
                    </a:cubicBezTo>
                    <a:cubicBezTo>
                      <a:pt x="155" y="235"/>
                      <a:pt x="155" y="235"/>
                      <a:pt x="155" y="235"/>
                    </a:cubicBezTo>
                    <a:cubicBezTo>
                      <a:pt x="149" y="238"/>
                      <a:pt x="141" y="238"/>
                      <a:pt x="136" y="235"/>
                    </a:cubicBezTo>
                    <a:close/>
                  </a:path>
                </a:pathLst>
              </a:custGeom>
              <a:gradFill>
                <a:gsLst>
                  <a:gs pos="12000">
                    <a:schemeClr val="accent3">
                      <a:lumMod val="75000"/>
                    </a:schemeClr>
                  </a:gs>
                  <a:gs pos="100000">
                    <a:schemeClr val="accent3">
                      <a:lumMod val="60000"/>
                      <a:lumOff val="40000"/>
                    </a:schemeClr>
                  </a:gs>
                </a:gsLst>
                <a:lin ang="10800000" scaled="0"/>
              </a:gradFill>
              <a:ln w="9525">
                <a:noFill/>
                <a:round/>
                <a:headEnd/>
                <a:tailEnd/>
              </a:ln>
            </p:spPr>
            <p:txBody>
              <a:bodyPr vert="horz" wrap="square" lIns="91440" tIns="45720" rIns="91440" bIns="45720" numCol="1" anchor="t" anchorCtr="0" compatLnSpc="1">
                <a:prstTxWarp prst="textNoShape">
                  <a:avLst/>
                </a:prstTxWarp>
              </a:bodyPr>
              <a:lstStyle/>
              <a:p>
                <a:endParaRPr lang="en-IN" dirty="0"/>
              </a:p>
            </p:txBody>
          </p:sp>
          <p:sp>
            <p:nvSpPr>
              <p:cNvPr id="102" name="Freeform 556">
                <a:extLst>
                  <a:ext uri="{FF2B5EF4-FFF2-40B4-BE49-F238E27FC236}">
                    <a16:creationId xmlns:a16="http://schemas.microsoft.com/office/drawing/2014/main" xmlns="" id="{1920F533-6AA1-456F-9666-8388C79EAB46}"/>
                  </a:ext>
                </a:extLst>
              </p:cNvPr>
              <p:cNvSpPr>
                <a:spLocks/>
              </p:cNvSpPr>
              <p:nvPr/>
            </p:nvSpPr>
            <p:spPr bwMode="auto">
              <a:xfrm>
                <a:off x="-5584060" y="4093915"/>
                <a:ext cx="73025" cy="96838"/>
              </a:xfrm>
              <a:custGeom>
                <a:avLst/>
                <a:gdLst>
                  <a:gd name="T0" fmla="*/ 3 w 3"/>
                  <a:gd name="T1" fmla="*/ 3 h 4"/>
                  <a:gd name="T2" fmla="*/ 1 w 3"/>
                  <a:gd name="T3" fmla="*/ 4 h 4"/>
                  <a:gd name="T4" fmla="*/ 0 w 3"/>
                  <a:gd name="T5" fmla="*/ 1 h 4"/>
                  <a:gd name="T6" fmla="*/ 1 w 3"/>
                  <a:gd name="T7" fmla="*/ 0 h 4"/>
                  <a:gd name="T8" fmla="*/ 3 w 3"/>
                  <a:gd name="T9" fmla="*/ 3 h 4"/>
                </a:gdLst>
                <a:ahLst/>
                <a:cxnLst>
                  <a:cxn ang="0">
                    <a:pos x="T0" y="T1"/>
                  </a:cxn>
                  <a:cxn ang="0">
                    <a:pos x="T2" y="T3"/>
                  </a:cxn>
                  <a:cxn ang="0">
                    <a:pos x="T4" y="T5"/>
                  </a:cxn>
                  <a:cxn ang="0">
                    <a:pos x="T6" y="T7"/>
                  </a:cxn>
                  <a:cxn ang="0">
                    <a:pos x="T8" y="T9"/>
                  </a:cxn>
                </a:cxnLst>
                <a:rect l="0" t="0" r="r" b="b"/>
                <a:pathLst>
                  <a:path w="3" h="4">
                    <a:moveTo>
                      <a:pt x="3" y="3"/>
                    </a:moveTo>
                    <a:cubicBezTo>
                      <a:pt x="3" y="4"/>
                      <a:pt x="2" y="4"/>
                      <a:pt x="1" y="4"/>
                    </a:cubicBezTo>
                    <a:cubicBezTo>
                      <a:pt x="1" y="3"/>
                      <a:pt x="0" y="2"/>
                      <a:pt x="0" y="1"/>
                    </a:cubicBezTo>
                    <a:cubicBezTo>
                      <a:pt x="0" y="0"/>
                      <a:pt x="1" y="0"/>
                      <a:pt x="1" y="0"/>
                    </a:cubicBezTo>
                    <a:cubicBezTo>
                      <a:pt x="2" y="1"/>
                      <a:pt x="3" y="2"/>
                      <a:pt x="3" y="3"/>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3" name="Freeform 557">
                <a:extLst>
                  <a:ext uri="{FF2B5EF4-FFF2-40B4-BE49-F238E27FC236}">
                    <a16:creationId xmlns:a16="http://schemas.microsoft.com/office/drawing/2014/main" xmlns="" id="{AA5C285D-D599-4962-A6CB-A50E7EF90078}"/>
                  </a:ext>
                </a:extLst>
              </p:cNvPr>
              <p:cNvSpPr>
                <a:spLocks/>
              </p:cNvSpPr>
              <p:nvPr/>
            </p:nvSpPr>
            <p:spPr bwMode="auto">
              <a:xfrm>
                <a:off x="-5438010" y="4166940"/>
                <a:ext cx="73025" cy="122238"/>
              </a:xfrm>
              <a:custGeom>
                <a:avLst/>
                <a:gdLst>
                  <a:gd name="T0" fmla="*/ 3 w 3"/>
                  <a:gd name="T1" fmla="*/ 3 h 5"/>
                  <a:gd name="T2" fmla="*/ 1 w 3"/>
                  <a:gd name="T3" fmla="*/ 4 h 5"/>
                  <a:gd name="T4" fmla="*/ 0 w 3"/>
                  <a:gd name="T5" fmla="*/ 2 h 5"/>
                  <a:gd name="T6" fmla="*/ 1 w 3"/>
                  <a:gd name="T7" fmla="*/ 1 h 5"/>
                  <a:gd name="T8" fmla="*/ 3 w 3"/>
                  <a:gd name="T9" fmla="*/ 3 h 5"/>
                </a:gdLst>
                <a:ahLst/>
                <a:cxnLst>
                  <a:cxn ang="0">
                    <a:pos x="T0" y="T1"/>
                  </a:cxn>
                  <a:cxn ang="0">
                    <a:pos x="T2" y="T3"/>
                  </a:cxn>
                  <a:cxn ang="0">
                    <a:pos x="T4" y="T5"/>
                  </a:cxn>
                  <a:cxn ang="0">
                    <a:pos x="T6" y="T7"/>
                  </a:cxn>
                  <a:cxn ang="0">
                    <a:pos x="T8" y="T9"/>
                  </a:cxn>
                </a:cxnLst>
                <a:rect l="0" t="0" r="r" b="b"/>
                <a:pathLst>
                  <a:path w="3" h="5">
                    <a:moveTo>
                      <a:pt x="3" y="3"/>
                    </a:moveTo>
                    <a:cubicBezTo>
                      <a:pt x="3" y="4"/>
                      <a:pt x="2" y="5"/>
                      <a:pt x="1" y="4"/>
                    </a:cubicBezTo>
                    <a:cubicBezTo>
                      <a:pt x="0" y="4"/>
                      <a:pt x="0" y="2"/>
                      <a:pt x="0" y="2"/>
                    </a:cubicBezTo>
                    <a:cubicBezTo>
                      <a:pt x="0" y="1"/>
                      <a:pt x="0" y="0"/>
                      <a:pt x="1" y="1"/>
                    </a:cubicBezTo>
                    <a:cubicBezTo>
                      <a:pt x="2" y="1"/>
                      <a:pt x="3" y="2"/>
                      <a:pt x="3" y="3"/>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4" name="Freeform 558">
                <a:extLst>
                  <a:ext uri="{FF2B5EF4-FFF2-40B4-BE49-F238E27FC236}">
                    <a16:creationId xmlns:a16="http://schemas.microsoft.com/office/drawing/2014/main" xmlns="" id="{83D9AE52-4DD3-49C9-A24F-F3426452C921}"/>
                  </a:ext>
                </a:extLst>
              </p:cNvPr>
              <p:cNvSpPr>
                <a:spLocks/>
              </p:cNvSpPr>
              <p:nvPr/>
            </p:nvSpPr>
            <p:spPr bwMode="auto">
              <a:xfrm>
                <a:off x="-5315772" y="4265365"/>
                <a:ext cx="73025" cy="96838"/>
              </a:xfrm>
              <a:custGeom>
                <a:avLst/>
                <a:gdLst>
                  <a:gd name="T0" fmla="*/ 3 w 3"/>
                  <a:gd name="T1" fmla="*/ 3 h 4"/>
                  <a:gd name="T2" fmla="*/ 2 w 3"/>
                  <a:gd name="T3" fmla="*/ 3 h 4"/>
                  <a:gd name="T4" fmla="*/ 0 w 3"/>
                  <a:gd name="T5" fmla="*/ 1 h 4"/>
                  <a:gd name="T6" fmla="*/ 2 w 3"/>
                  <a:gd name="T7" fmla="*/ 0 h 4"/>
                  <a:gd name="T8" fmla="*/ 3 w 3"/>
                  <a:gd name="T9" fmla="*/ 3 h 4"/>
                </a:gdLst>
                <a:ahLst/>
                <a:cxnLst>
                  <a:cxn ang="0">
                    <a:pos x="T0" y="T1"/>
                  </a:cxn>
                  <a:cxn ang="0">
                    <a:pos x="T2" y="T3"/>
                  </a:cxn>
                  <a:cxn ang="0">
                    <a:pos x="T4" y="T5"/>
                  </a:cxn>
                  <a:cxn ang="0">
                    <a:pos x="T6" y="T7"/>
                  </a:cxn>
                  <a:cxn ang="0">
                    <a:pos x="T8" y="T9"/>
                  </a:cxn>
                </a:cxnLst>
                <a:rect l="0" t="0" r="r" b="b"/>
                <a:pathLst>
                  <a:path w="3" h="4">
                    <a:moveTo>
                      <a:pt x="3" y="3"/>
                    </a:moveTo>
                    <a:cubicBezTo>
                      <a:pt x="3" y="4"/>
                      <a:pt x="3" y="4"/>
                      <a:pt x="2" y="3"/>
                    </a:cubicBezTo>
                    <a:cubicBezTo>
                      <a:pt x="1" y="3"/>
                      <a:pt x="0" y="2"/>
                      <a:pt x="0" y="1"/>
                    </a:cubicBezTo>
                    <a:cubicBezTo>
                      <a:pt x="0" y="0"/>
                      <a:pt x="1" y="0"/>
                      <a:pt x="2" y="0"/>
                    </a:cubicBezTo>
                    <a:cubicBezTo>
                      <a:pt x="3" y="1"/>
                      <a:pt x="3" y="2"/>
                      <a:pt x="3" y="3"/>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5" name="Freeform 559">
                <a:extLst>
                  <a:ext uri="{FF2B5EF4-FFF2-40B4-BE49-F238E27FC236}">
                    <a16:creationId xmlns:a16="http://schemas.microsoft.com/office/drawing/2014/main" xmlns="" id="{0A5102A4-22B5-47D1-8DED-D4FD95BD41B5}"/>
                  </a:ext>
                </a:extLst>
              </p:cNvPr>
              <p:cNvSpPr>
                <a:spLocks/>
              </p:cNvSpPr>
              <p:nvPr/>
            </p:nvSpPr>
            <p:spPr bwMode="auto">
              <a:xfrm>
                <a:off x="-7533510" y="2973140"/>
                <a:ext cx="73025" cy="96838"/>
              </a:xfrm>
              <a:custGeom>
                <a:avLst/>
                <a:gdLst>
                  <a:gd name="T0" fmla="*/ 3 w 3"/>
                  <a:gd name="T1" fmla="*/ 3 h 4"/>
                  <a:gd name="T2" fmla="*/ 2 w 3"/>
                  <a:gd name="T3" fmla="*/ 4 h 4"/>
                  <a:gd name="T4" fmla="*/ 0 w 3"/>
                  <a:gd name="T5" fmla="*/ 1 h 4"/>
                  <a:gd name="T6" fmla="*/ 2 w 3"/>
                  <a:gd name="T7" fmla="*/ 0 h 4"/>
                  <a:gd name="T8" fmla="*/ 3 w 3"/>
                  <a:gd name="T9" fmla="*/ 3 h 4"/>
                </a:gdLst>
                <a:ahLst/>
                <a:cxnLst>
                  <a:cxn ang="0">
                    <a:pos x="T0" y="T1"/>
                  </a:cxn>
                  <a:cxn ang="0">
                    <a:pos x="T2" y="T3"/>
                  </a:cxn>
                  <a:cxn ang="0">
                    <a:pos x="T4" y="T5"/>
                  </a:cxn>
                  <a:cxn ang="0">
                    <a:pos x="T6" y="T7"/>
                  </a:cxn>
                  <a:cxn ang="0">
                    <a:pos x="T8" y="T9"/>
                  </a:cxn>
                </a:cxnLst>
                <a:rect l="0" t="0" r="r" b="b"/>
                <a:pathLst>
                  <a:path w="3" h="4">
                    <a:moveTo>
                      <a:pt x="3" y="3"/>
                    </a:moveTo>
                    <a:cubicBezTo>
                      <a:pt x="3" y="4"/>
                      <a:pt x="3" y="4"/>
                      <a:pt x="2" y="4"/>
                    </a:cubicBezTo>
                    <a:cubicBezTo>
                      <a:pt x="1" y="3"/>
                      <a:pt x="0" y="2"/>
                      <a:pt x="0" y="1"/>
                    </a:cubicBezTo>
                    <a:cubicBezTo>
                      <a:pt x="0" y="0"/>
                      <a:pt x="1" y="0"/>
                      <a:pt x="2" y="0"/>
                    </a:cubicBezTo>
                    <a:cubicBezTo>
                      <a:pt x="3" y="1"/>
                      <a:pt x="3" y="2"/>
                      <a:pt x="3" y="3"/>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6" name="Freeform 560">
                <a:extLst>
                  <a:ext uri="{FF2B5EF4-FFF2-40B4-BE49-F238E27FC236}">
                    <a16:creationId xmlns:a16="http://schemas.microsoft.com/office/drawing/2014/main" xmlns="" id="{BE714F8F-E155-4074-906E-AE3567B0EE91}"/>
                  </a:ext>
                </a:extLst>
              </p:cNvPr>
              <p:cNvSpPr>
                <a:spLocks/>
              </p:cNvSpPr>
              <p:nvPr/>
            </p:nvSpPr>
            <p:spPr bwMode="auto">
              <a:xfrm>
                <a:off x="-7387460" y="3046165"/>
                <a:ext cx="73025" cy="122238"/>
              </a:xfrm>
              <a:custGeom>
                <a:avLst/>
                <a:gdLst>
                  <a:gd name="T0" fmla="*/ 3 w 3"/>
                  <a:gd name="T1" fmla="*/ 3 h 5"/>
                  <a:gd name="T2" fmla="*/ 1 w 3"/>
                  <a:gd name="T3" fmla="*/ 4 h 5"/>
                  <a:gd name="T4" fmla="*/ 0 w 3"/>
                  <a:gd name="T5" fmla="*/ 2 h 5"/>
                  <a:gd name="T6" fmla="*/ 1 w 3"/>
                  <a:gd name="T7" fmla="*/ 1 h 5"/>
                  <a:gd name="T8" fmla="*/ 3 w 3"/>
                  <a:gd name="T9" fmla="*/ 3 h 5"/>
                </a:gdLst>
                <a:ahLst/>
                <a:cxnLst>
                  <a:cxn ang="0">
                    <a:pos x="T0" y="T1"/>
                  </a:cxn>
                  <a:cxn ang="0">
                    <a:pos x="T2" y="T3"/>
                  </a:cxn>
                  <a:cxn ang="0">
                    <a:pos x="T4" y="T5"/>
                  </a:cxn>
                  <a:cxn ang="0">
                    <a:pos x="T6" y="T7"/>
                  </a:cxn>
                  <a:cxn ang="0">
                    <a:pos x="T8" y="T9"/>
                  </a:cxn>
                </a:cxnLst>
                <a:rect l="0" t="0" r="r" b="b"/>
                <a:pathLst>
                  <a:path w="3" h="5">
                    <a:moveTo>
                      <a:pt x="3" y="3"/>
                    </a:moveTo>
                    <a:cubicBezTo>
                      <a:pt x="3" y="4"/>
                      <a:pt x="2" y="5"/>
                      <a:pt x="1" y="4"/>
                    </a:cubicBezTo>
                    <a:cubicBezTo>
                      <a:pt x="1" y="4"/>
                      <a:pt x="0" y="2"/>
                      <a:pt x="0" y="2"/>
                    </a:cubicBezTo>
                    <a:cubicBezTo>
                      <a:pt x="0" y="1"/>
                      <a:pt x="1" y="0"/>
                      <a:pt x="1" y="1"/>
                    </a:cubicBezTo>
                    <a:cubicBezTo>
                      <a:pt x="2" y="1"/>
                      <a:pt x="3" y="2"/>
                      <a:pt x="3" y="3"/>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7" name="Freeform 561">
                <a:extLst>
                  <a:ext uri="{FF2B5EF4-FFF2-40B4-BE49-F238E27FC236}">
                    <a16:creationId xmlns:a16="http://schemas.microsoft.com/office/drawing/2014/main" xmlns="" id="{C7336FCE-E516-4888-8698-EBF7E0E4C3E3}"/>
                  </a:ext>
                </a:extLst>
              </p:cNvPr>
              <p:cNvSpPr>
                <a:spLocks/>
              </p:cNvSpPr>
              <p:nvPr/>
            </p:nvSpPr>
            <p:spPr bwMode="auto">
              <a:xfrm>
                <a:off x="-7239822" y="3143002"/>
                <a:ext cx="73025" cy="98425"/>
              </a:xfrm>
              <a:custGeom>
                <a:avLst/>
                <a:gdLst>
                  <a:gd name="T0" fmla="*/ 3 w 3"/>
                  <a:gd name="T1" fmla="*/ 3 h 4"/>
                  <a:gd name="T2" fmla="*/ 1 w 3"/>
                  <a:gd name="T3" fmla="*/ 3 h 4"/>
                  <a:gd name="T4" fmla="*/ 0 w 3"/>
                  <a:gd name="T5" fmla="*/ 1 h 4"/>
                  <a:gd name="T6" fmla="*/ 1 w 3"/>
                  <a:gd name="T7" fmla="*/ 0 h 4"/>
                  <a:gd name="T8" fmla="*/ 3 w 3"/>
                  <a:gd name="T9" fmla="*/ 3 h 4"/>
                </a:gdLst>
                <a:ahLst/>
                <a:cxnLst>
                  <a:cxn ang="0">
                    <a:pos x="T0" y="T1"/>
                  </a:cxn>
                  <a:cxn ang="0">
                    <a:pos x="T2" y="T3"/>
                  </a:cxn>
                  <a:cxn ang="0">
                    <a:pos x="T4" y="T5"/>
                  </a:cxn>
                  <a:cxn ang="0">
                    <a:pos x="T6" y="T7"/>
                  </a:cxn>
                  <a:cxn ang="0">
                    <a:pos x="T8" y="T9"/>
                  </a:cxn>
                </a:cxnLst>
                <a:rect l="0" t="0" r="r" b="b"/>
                <a:pathLst>
                  <a:path w="3" h="4">
                    <a:moveTo>
                      <a:pt x="3" y="3"/>
                    </a:moveTo>
                    <a:cubicBezTo>
                      <a:pt x="3" y="4"/>
                      <a:pt x="2" y="4"/>
                      <a:pt x="1" y="3"/>
                    </a:cubicBezTo>
                    <a:cubicBezTo>
                      <a:pt x="0" y="3"/>
                      <a:pt x="0" y="2"/>
                      <a:pt x="0" y="1"/>
                    </a:cubicBezTo>
                    <a:cubicBezTo>
                      <a:pt x="0" y="0"/>
                      <a:pt x="0" y="0"/>
                      <a:pt x="1" y="0"/>
                    </a:cubicBezTo>
                    <a:cubicBezTo>
                      <a:pt x="2" y="1"/>
                      <a:pt x="3" y="2"/>
                      <a:pt x="3" y="3"/>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8" name="Freeform 562">
                <a:extLst>
                  <a:ext uri="{FF2B5EF4-FFF2-40B4-BE49-F238E27FC236}">
                    <a16:creationId xmlns:a16="http://schemas.microsoft.com/office/drawing/2014/main" xmlns="" id="{D3ABB7C1-D17C-4CFB-AA3B-1C00E14A76C5}"/>
                  </a:ext>
                </a:extLst>
              </p:cNvPr>
              <p:cNvSpPr>
                <a:spLocks/>
              </p:cNvSpPr>
              <p:nvPr/>
            </p:nvSpPr>
            <p:spPr bwMode="auto">
              <a:xfrm>
                <a:off x="-6533385" y="3533527"/>
                <a:ext cx="315913" cy="268288"/>
              </a:xfrm>
              <a:custGeom>
                <a:avLst/>
                <a:gdLst>
                  <a:gd name="T0" fmla="*/ 13 w 13"/>
                  <a:gd name="T1" fmla="*/ 9 h 11"/>
                  <a:gd name="T2" fmla="*/ 13 w 13"/>
                  <a:gd name="T3" fmla="*/ 9 h 11"/>
                  <a:gd name="T4" fmla="*/ 11 w 13"/>
                  <a:gd name="T5" fmla="*/ 10 h 11"/>
                  <a:gd name="T6" fmla="*/ 1 w 13"/>
                  <a:gd name="T7" fmla="*/ 5 h 11"/>
                  <a:gd name="T8" fmla="*/ 0 w 13"/>
                  <a:gd name="T9" fmla="*/ 2 h 11"/>
                  <a:gd name="T10" fmla="*/ 1 w 13"/>
                  <a:gd name="T11" fmla="*/ 0 h 11"/>
                  <a:gd name="T12" fmla="*/ 11 w 13"/>
                  <a:gd name="T13" fmla="*/ 6 h 11"/>
                  <a:gd name="T14" fmla="*/ 13 w 13"/>
                  <a:gd name="T15" fmla="*/ 9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1">
                    <a:moveTo>
                      <a:pt x="13" y="9"/>
                    </a:moveTo>
                    <a:cubicBezTo>
                      <a:pt x="13" y="9"/>
                      <a:pt x="13" y="9"/>
                      <a:pt x="13" y="9"/>
                    </a:cubicBezTo>
                    <a:cubicBezTo>
                      <a:pt x="13" y="10"/>
                      <a:pt x="12" y="11"/>
                      <a:pt x="11" y="10"/>
                    </a:cubicBezTo>
                    <a:cubicBezTo>
                      <a:pt x="1" y="5"/>
                      <a:pt x="1" y="5"/>
                      <a:pt x="1" y="5"/>
                    </a:cubicBezTo>
                    <a:cubicBezTo>
                      <a:pt x="0" y="4"/>
                      <a:pt x="0" y="3"/>
                      <a:pt x="0" y="2"/>
                    </a:cubicBezTo>
                    <a:cubicBezTo>
                      <a:pt x="0" y="0"/>
                      <a:pt x="0" y="0"/>
                      <a:pt x="1" y="0"/>
                    </a:cubicBezTo>
                    <a:cubicBezTo>
                      <a:pt x="11" y="6"/>
                      <a:pt x="11" y="6"/>
                      <a:pt x="11" y="6"/>
                    </a:cubicBezTo>
                    <a:cubicBezTo>
                      <a:pt x="12" y="7"/>
                      <a:pt x="13" y="8"/>
                      <a:pt x="13" y="9"/>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40" name="Group 39">
              <a:extLst>
                <a:ext uri="{FF2B5EF4-FFF2-40B4-BE49-F238E27FC236}">
                  <a16:creationId xmlns:a16="http://schemas.microsoft.com/office/drawing/2014/main" xmlns="" id="{16AAE7C4-D6D9-48BA-A1EA-A53FC19C779C}"/>
                </a:ext>
              </a:extLst>
            </p:cNvPr>
            <p:cNvGrpSpPr/>
            <p:nvPr/>
          </p:nvGrpSpPr>
          <p:grpSpPr>
            <a:xfrm>
              <a:off x="2422004" y="1778329"/>
              <a:ext cx="4405854" cy="4427516"/>
              <a:chOff x="2422004" y="1778329"/>
              <a:chExt cx="4405854" cy="4427516"/>
            </a:xfrm>
          </p:grpSpPr>
          <p:sp>
            <p:nvSpPr>
              <p:cNvPr id="50" name="Freeform 481">
                <a:extLst>
                  <a:ext uri="{FF2B5EF4-FFF2-40B4-BE49-F238E27FC236}">
                    <a16:creationId xmlns:a16="http://schemas.microsoft.com/office/drawing/2014/main" xmlns="" id="{ADB55F20-E513-4CA5-BA52-E9F55D4D5D84}"/>
                  </a:ext>
                </a:extLst>
              </p:cNvPr>
              <p:cNvSpPr>
                <a:spLocks/>
              </p:cNvSpPr>
              <p:nvPr/>
            </p:nvSpPr>
            <p:spPr bwMode="auto">
              <a:xfrm>
                <a:off x="2742416" y="3877814"/>
                <a:ext cx="4051084" cy="2328031"/>
              </a:xfrm>
              <a:custGeom>
                <a:avLst/>
                <a:gdLst>
                  <a:gd name="T0" fmla="*/ 2396 w 4003"/>
                  <a:gd name="T1" fmla="*/ 0 h 2306"/>
                  <a:gd name="T2" fmla="*/ 2355 w 4003"/>
                  <a:gd name="T3" fmla="*/ 10 h 2306"/>
                  <a:gd name="T4" fmla="*/ 24 w 4003"/>
                  <a:gd name="T5" fmla="*/ 1358 h 2306"/>
                  <a:gd name="T6" fmla="*/ 19 w 4003"/>
                  <a:gd name="T7" fmla="*/ 1400 h 2306"/>
                  <a:gd name="T8" fmla="*/ 1575 w 4003"/>
                  <a:gd name="T9" fmla="*/ 2299 h 2306"/>
                  <a:gd name="T10" fmla="*/ 1607 w 4003"/>
                  <a:gd name="T11" fmla="*/ 2306 h 2306"/>
                  <a:gd name="T12" fmla="*/ 1648 w 4003"/>
                  <a:gd name="T13" fmla="*/ 2296 h 2306"/>
                  <a:gd name="T14" fmla="*/ 3979 w 4003"/>
                  <a:gd name="T15" fmla="*/ 948 h 2306"/>
                  <a:gd name="T16" fmla="*/ 3984 w 4003"/>
                  <a:gd name="T17" fmla="*/ 906 h 2306"/>
                  <a:gd name="T18" fmla="*/ 2428 w 4003"/>
                  <a:gd name="T19" fmla="*/ 7 h 2306"/>
                  <a:gd name="T20" fmla="*/ 2396 w 4003"/>
                  <a:gd name="T21" fmla="*/ 0 h 2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03" h="2306">
                    <a:moveTo>
                      <a:pt x="2396" y="0"/>
                    </a:moveTo>
                    <a:cubicBezTo>
                      <a:pt x="2382" y="0"/>
                      <a:pt x="2367" y="3"/>
                      <a:pt x="2355" y="10"/>
                    </a:cubicBezTo>
                    <a:cubicBezTo>
                      <a:pt x="24" y="1358"/>
                      <a:pt x="24" y="1358"/>
                      <a:pt x="24" y="1358"/>
                    </a:cubicBezTo>
                    <a:cubicBezTo>
                      <a:pt x="3" y="1370"/>
                      <a:pt x="0" y="1389"/>
                      <a:pt x="19" y="1400"/>
                    </a:cubicBezTo>
                    <a:cubicBezTo>
                      <a:pt x="1575" y="2299"/>
                      <a:pt x="1575" y="2299"/>
                      <a:pt x="1575" y="2299"/>
                    </a:cubicBezTo>
                    <a:cubicBezTo>
                      <a:pt x="1584" y="2304"/>
                      <a:pt x="1595" y="2306"/>
                      <a:pt x="1607" y="2306"/>
                    </a:cubicBezTo>
                    <a:cubicBezTo>
                      <a:pt x="1621" y="2306"/>
                      <a:pt x="1636" y="2302"/>
                      <a:pt x="1648" y="2296"/>
                    </a:cubicBezTo>
                    <a:cubicBezTo>
                      <a:pt x="3979" y="948"/>
                      <a:pt x="3979" y="948"/>
                      <a:pt x="3979" y="948"/>
                    </a:cubicBezTo>
                    <a:cubicBezTo>
                      <a:pt x="4001" y="936"/>
                      <a:pt x="4003" y="917"/>
                      <a:pt x="3984" y="906"/>
                    </a:cubicBezTo>
                    <a:cubicBezTo>
                      <a:pt x="2428" y="7"/>
                      <a:pt x="2428" y="7"/>
                      <a:pt x="2428" y="7"/>
                    </a:cubicBezTo>
                    <a:cubicBezTo>
                      <a:pt x="2420" y="2"/>
                      <a:pt x="2408" y="0"/>
                      <a:pt x="2396" y="0"/>
                    </a:cubicBezTo>
                  </a:path>
                </a:pathLst>
              </a:custGeom>
              <a:solidFill>
                <a:schemeClr val="accent3">
                  <a:lumMod val="50000"/>
                  <a:alpha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1" name="Freeform 482">
                <a:extLst>
                  <a:ext uri="{FF2B5EF4-FFF2-40B4-BE49-F238E27FC236}">
                    <a16:creationId xmlns:a16="http://schemas.microsoft.com/office/drawing/2014/main" xmlns="" id="{AC03EE0F-A756-45CA-A932-85540F965CCA}"/>
                  </a:ext>
                </a:extLst>
              </p:cNvPr>
              <p:cNvSpPr>
                <a:spLocks/>
              </p:cNvSpPr>
              <p:nvPr/>
            </p:nvSpPr>
            <p:spPr bwMode="auto">
              <a:xfrm>
                <a:off x="2714782" y="3660472"/>
                <a:ext cx="4106354" cy="2352678"/>
              </a:xfrm>
              <a:custGeom>
                <a:avLst/>
                <a:gdLst>
                  <a:gd name="T0" fmla="*/ 4057 w 4057"/>
                  <a:gd name="T1" fmla="*/ 880 h 2330"/>
                  <a:gd name="T2" fmla="*/ 3991 w 4057"/>
                  <a:gd name="T3" fmla="*/ 892 h 2330"/>
                  <a:gd name="T4" fmla="*/ 2467 w 4057"/>
                  <a:gd name="T5" fmla="*/ 11 h 2330"/>
                  <a:gd name="T6" fmla="*/ 2391 w 4057"/>
                  <a:gd name="T7" fmla="*/ 15 h 2330"/>
                  <a:gd name="T8" fmla="*/ 117 w 4057"/>
                  <a:gd name="T9" fmla="*/ 1329 h 2330"/>
                  <a:gd name="T10" fmla="*/ 0 w 4057"/>
                  <a:gd name="T11" fmla="*/ 1350 h 2330"/>
                  <a:gd name="T12" fmla="*/ 0 w 4057"/>
                  <a:gd name="T13" fmla="*/ 1388 h 2330"/>
                  <a:gd name="T14" fmla="*/ 0 w 4057"/>
                  <a:gd name="T15" fmla="*/ 1388 h 2330"/>
                  <a:gd name="T16" fmla="*/ 13 w 4057"/>
                  <a:gd name="T17" fmla="*/ 1407 h 2330"/>
                  <a:gd name="T18" fmla="*/ 1591 w 4057"/>
                  <a:gd name="T19" fmla="*/ 2319 h 2330"/>
                  <a:gd name="T20" fmla="*/ 1667 w 4057"/>
                  <a:gd name="T21" fmla="*/ 2315 h 2330"/>
                  <a:gd name="T22" fmla="*/ 4039 w 4057"/>
                  <a:gd name="T23" fmla="*/ 944 h 2330"/>
                  <a:gd name="T24" fmla="*/ 4057 w 4057"/>
                  <a:gd name="T25" fmla="*/ 919 h 2330"/>
                  <a:gd name="T26" fmla="*/ 4057 w 4057"/>
                  <a:gd name="T27" fmla="*/ 919 h 2330"/>
                  <a:gd name="T28" fmla="*/ 4057 w 4057"/>
                  <a:gd name="T29" fmla="*/ 880 h 2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57" h="2330">
                    <a:moveTo>
                      <a:pt x="4057" y="880"/>
                    </a:moveTo>
                    <a:cubicBezTo>
                      <a:pt x="3991" y="892"/>
                      <a:pt x="3991" y="892"/>
                      <a:pt x="3991" y="892"/>
                    </a:cubicBezTo>
                    <a:cubicBezTo>
                      <a:pt x="2467" y="11"/>
                      <a:pt x="2467" y="11"/>
                      <a:pt x="2467" y="11"/>
                    </a:cubicBezTo>
                    <a:cubicBezTo>
                      <a:pt x="2447" y="0"/>
                      <a:pt x="2413" y="2"/>
                      <a:pt x="2391" y="15"/>
                    </a:cubicBezTo>
                    <a:cubicBezTo>
                      <a:pt x="117" y="1329"/>
                      <a:pt x="117" y="1329"/>
                      <a:pt x="117" y="1329"/>
                    </a:cubicBezTo>
                    <a:cubicBezTo>
                      <a:pt x="0" y="1350"/>
                      <a:pt x="0" y="1350"/>
                      <a:pt x="0" y="1350"/>
                    </a:cubicBezTo>
                    <a:cubicBezTo>
                      <a:pt x="0" y="1388"/>
                      <a:pt x="0" y="1388"/>
                      <a:pt x="0" y="1388"/>
                    </a:cubicBezTo>
                    <a:cubicBezTo>
                      <a:pt x="0" y="1388"/>
                      <a:pt x="0" y="1388"/>
                      <a:pt x="0" y="1388"/>
                    </a:cubicBezTo>
                    <a:cubicBezTo>
                      <a:pt x="0" y="1395"/>
                      <a:pt x="4" y="1402"/>
                      <a:pt x="13" y="1407"/>
                    </a:cubicBezTo>
                    <a:cubicBezTo>
                      <a:pt x="1591" y="2319"/>
                      <a:pt x="1591" y="2319"/>
                      <a:pt x="1591" y="2319"/>
                    </a:cubicBezTo>
                    <a:cubicBezTo>
                      <a:pt x="1610" y="2330"/>
                      <a:pt x="1644" y="2328"/>
                      <a:pt x="1667" y="2315"/>
                    </a:cubicBezTo>
                    <a:cubicBezTo>
                      <a:pt x="4039" y="944"/>
                      <a:pt x="4039" y="944"/>
                      <a:pt x="4039" y="944"/>
                    </a:cubicBezTo>
                    <a:cubicBezTo>
                      <a:pt x="4051" y="937"/>
                      <a:pt x="4057" y="928"/>
                      <a:pt x="4057" y="919"/>
                    </a:cubicBezTo>
                    <a:cubicBezTo>
                      <a:pt x="4057" y="919"/>
                      <a:pt x="4057" y="919"/>
                      <a:pt x="4057" y="919"/>
                    </a:cubicBezTo>
                    <a:lnTo>
                      <a:pt x="4057" y="880"/>
                    </a:ln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2" name="Freeform 483">
                <a:extLst>
                  <a:ext uri="{FF2B5EF4-FFF2-40B4-BE49-F238E27FC236}">
                    <a16:creationId xmlns:a16="http://schemas.microsoft.com/office/drawing/2014/main" xmlns="" id="{4C428E5E-3CF6-4FAF-ABFF-6ACA4F47126A}"/>
                  </a:ext>
                </a:extLst>
              </p:cNvPr>
              <p:cNvSpPr>
                <a:spLocks/>
              </p:cNvSpPr>
              <p:nvPr/>
            </p:nvSpPr>
            <p:spPr bwMode="auto">
              <a:xfrm>
                <a:off x="2422004" y="1778329"/>
                <a:ext cx="2695495" cy="3201883"/>
              </a:xfrm>
              <a:custGeom>
                <a:avLst/>
                <a:gdLst>
                  <a:gd name="T0" fmla="*/ 2660 w 2663"/>
                  <a:gd name="T1" fmla="*/ 1725 h 3171"/>
                  <a:gd name="T2" fmla="*/ 2465 w 2663"/>
                  <a:gd name="T3" fmla="*/ 51 h 3171"/>
                  <a:gd name="T4" fmla="*/ 2463 w 2663"/>
                  <a:gd name="T5" fmla="*/ 41 h 3171"/>
                  <a:gd name="T6" fmla="*/ 2480 w 2663"/>
                  <a:gd name="T7" fmla="*/ 33 h 3171"/>
                  <a:gd name="T8" fmla="*/ 2441 w 2663"/>
                  <a:gd name="T9" fmla="*/ 11 h 3171"/>
                  <a:gd name="T10" fmla="*/ 2441 w 2663"/>
                  <a:gd name="T11" fmla="*/ 11 h 3171"/>
                  <a:gd name="T12" fmla="*/ 2384 w 2663"/>
                  <a:gd name="T13" fmla="*/ 11 h 3171"/>
                  <a:gd name="T14" fmla="*/ 35 w 2663"/>
                  <a:gd name="T15" fmla="*/ 1368 h 3171"/>
                  <a:gd name="T16" fmla="*/ 3 w 2663"/>
                  <a:gd name="T17" fmla="*/ 1431 h 3171"/>
                  <a:gd name="T18" fmla="*/ 198 w 2663"/>
                  <a:gd name="T19" fmla="*/ 3105 h 3171"/>
                  <a:gd name="T20" fmla="*/ 229 w 2663"/>
                  <a:gd name="T21" fmla="*/ 3149 h 3171"/>
                  <a:gd name="T22" fmla="*/ 267 w 2663"/>
                  <a:gd name="T23" fmla="*/ 3171 h 3171"/>
                  <a:gd name="T24" fmla="*/ 261 w 2663"/>
                  <a:gd name="T25" fmla="*/ 3151 h 3171"/>
                  <a:gd name="T26" fmla="*/ 279 w 2663"/>
                  <a:gd name="T27" fmla="*/ 3145 h 3171"/>
                  <a:gd name="T28" fmla="*/ 2628 w 2663"/>
                  <a:gd name="T29" fmla="*/ 1788 h 3171"/>
                  <a:gd name="T30" fmla="*/ 2660 w 2663"/>
                  <a:gd name="T31" fmla="*/ 1725 h 3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63" h="3171">
                    <a:moveTo>
                      <a:pt x="2660" y="1725"/>
                    </a:moveTo>
                    <a:cubicBezTo>
                      <a:pt x="2465" y="51"/>
                      <a:pt x="2465" y="51"/>
                      <a:pt x="2465" y="51"/>
                    </a:cubicBezTo>
                    <a:cubicBezTo>
                      <a:pt x="2465" y="48"/>
                      <a:pt x="2464" y="44"/>
                      <a:pt x="2463" y="41"/>
                    </a:cubicBezTo>
                    <a:cubicBezTo>
                      <a:pt x="2480" y="33"/>
                      <a:pt x="2480" y="33"/>
                      <a:pt x="2480" y="33"/>
                    </a:cubicBezTo>
                    <a:cubicBezTo>
                      <a:pt x="2441" y="11"/>
                      <a:pt x="2441" y="11"/>
                      <a:pt x="2441" y="11"/>
                    </a:cubicBezTo>
                    <a:cubicBezTo>
                      <a:pt x="2441" y="11"/>
                      <a:pt x="2441" y="11"/>
                      <a:pt x="2441" y="11"/>
                    </a:cubicBezTo>
                    <a:cubicBezTo>
                      <a:pt x="2424" y="2"/>
                      <a:pt x="2403" y="0"/>
                      <a:pt x="2384" y="11"/>
                    </a:cubicBezTo>
                    <a:cubicBezTo>
                      <a:pt x="35" y="1368"/>
                      <a:pt x="35" y="1368"/>
                      <a:pt x="35" y="1368"/>
                    </a:cubicBezTo>
                    <a:cubicBezTo>
                      <a:pt x="13" y="1381"/>
                      <a:pt x="0" y="1406"/>
                      <a:pt x="3" y="1431"/>
                    </a:cubicBezTo>
                    <a:cubicBezTo>
                      <a:pt x="198" y="3105"/>
                      <a:pt x="198" y="3105"/>
                      <a:pt x="198" y="3105"/>
                    </a:cubicBezTo>
                    <a:cubicBezTo>
                      <a:pt x="200" y="3125"/>
                      <a:pt x="213" y="3141"/>
                      <a:pt x="229" y="3149"/>
                    </a:cubicBezTo>
                    <a:cubicBezTo>
                      <a:pt x="267" y="3171"/>
                      <a:pt x="267" y="3171"/>
                      <a:pt x="267" y="3171"/>
                    </a:cubicBezTo>
                    <a:cubicBezTo>
                      <a:pt x="261" y="3151"/>
                      <a:pt x="261" y="3151"/>
                      <a:pt x="261" y="3151"/>
                    </a:cubicBezTo>
                    <a:cubicBezTo>
                      <a:pt x="267" y="3150"/>
                      <a:pt x="273" y="3148"/>
                      <a:pt x="279" y="3145"/>
                    </a:cubicBezTo>
                    <a:cubicBezTo>
                      <a:pt x="2628" y="1788"/>
                      <a:pt x="2628" y="1788"/>
                      <a:pt x="2628" y="1788"/>
                    </a:cubicBezTo>
                    <a:cubicBezTo>
                      <a:pt x="2651" y="1775"/>
                      <a:pt x="2663" y="1750"/>
                      <a:pt x="2660" y="1725"/>
                    </a:cubicBezTo>
                  </a:path>
                </a:pathLst>
              </a:custGeom>
              <a:gradFill>
                <a:gsLst>
                  <a:gs pos="35000">
                    <a:schemeClr val="accent3">
                      <a:lumMod val="75000"/>
                    </a:schemeClr>
                  </a:gs>
                  <a:gs pos="100000">
                    <a:schemeClr val="accent3">
                      <a:lumMod val="60000"/>
                      <a:lumOff val="40000"/>
                    </a:schemeClr>
                  </a:gs>
                </a:gsLst>
                <a:lin ang="11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3" name="Freeform 484">
                <a:extLst>
                  <a:ext uri="{FF2B5EF4-FFF2-40B4-BE49-F238E27FC236}">
                    <a16:creationId xmlns:a16="http://schemas.microsoft.com/office/drawing/2014/main" xmlns="" id="{93B605BD-AA0C-4A43-AC6E-BBA12E35B60F}"/>
                  </a:ext>
                </a:extLst>
              </p:cNvPr>
              <p:cNvSpPr>
                <a:spLocks/>
              </p:cNvSpPr>
              <p:nvPr/>
            </p:nvSpPr>
            <p:spPr bwMode="auto">
              <a:xfrm>
                <a:off x="2714782" y="4564945"/>
                <a:ext cx="4106354" cy="1434013"/>
              </a:xfrm>
              <a:custGeom>
                <a:avLst/>
                <a:gdLst>
                  <a:gd name="T0" fmla="*/ 4039 w 4057"/>
                  <a:gd name="T1" fmla="*/ 25 h 1420"/>
                  <a:gd name="T2" fmla="*/ 1667 w 4057"/>
                  <a:gd name="T3" fmla="*/ 1396 h 1420"/>
                  <a:gd name="T4" fmla="*/ 1591 w 4057"/>
                  <a:gd name="T5" fmla="*/ 1399 h 1420"/>
                  <a:gd name="T6" fmla="*/ 13 w 4057"/>
                  <a:gd name="T7" fmla="*/ 488 h 1420"/>
                  <a:gd name="T8" fmla="*/ 0 w 4057"/>
                  <a:gd name="T9" fmla="*/ 468 h 1420"/>
                  <a:gd name="T10" fmla="*/ 0 w 4057"/>
                  <a:gd name="T11" fmla="*/ 468 h 1420"/>
                  <a:gd name="T12" fmla="*/ 0 w 4057"/>
                  <a:gd name="T13" fmla="*/ 478 h 1420"/>
                  <a:gd name="T14" fmla="*/ 0 w 4057"/>
                  <a:gd name="T15" fmla="*/ 478 h 1420"/>
                  <a:gd name="T16" fmla="*/ 13 w 4057"/>
                  <a:gd name="T17" fmla="*/ 498 h 1420"/>
                  <a:gd name="T18" fmla="*/ 1591 w 4057"/>
                  <a:gd name="T19" fmla="*/ 1409 h 1420"/>
                  <a:gd name="T20" fmla="*/ 1667 w 4057"/>
                  <a:gd name="T21" fmla="*/ 1406 h 1420"/>
                  <a:gd name="T22" fmla="*/ 4039 w 4057"/>
                  <a:gd name="T23" fmla="*/ 34 h 1420"/>
                  <a:gd name="T24" fmla="*/ 4057 w 4057"/>
                  <a:gd name="T25" fmla="*/ 10 h 1420"/>
                  <a:gd name="T26" fmla="*/ 4057 w 4057"/>
                  <a:gd name="T27" fmla="*/ 10 h 1420"/>
                  <a:gd name="T28" fmla="*/ 4057 w 4057"/>
                  <a:gd name="T29" fmla="*/ 0 h 1420"/>
                  <a:gd name="T30" fmla="*/ 4057 w 4057"/>
                  <a:gd name="T31" fmla="*/ 0 h 1420"/>
                  <a:gd name="T32" fmla="*/ 4039 w 4057"/>
                  <a:gd name="T33" fmla="*/ 25 h 1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57" h="1420">
                    <a:moveTo>
                      <a:pt x="4039" y="25"/>
                    </a:moveTo>
                    <a:cubicBezTo>
                      <a:pt x="1667" y="1396"/>
                      <a:pt x="1667" y="1396"/>
                      <a:pt x="1667" y="1396"/>
                    </a:cubicBezTo>
                    <a:cubicBezTo>
                      <a:pt x="1644" y="1409"/>
                      <a:pt x="1610" y="1410"/>
                      <a:pt x="1591" y="1399"/>
                    </a:cubicBezTo>
                    <a:cubicBezTo>
                      <a:pt x="13" y="488"/>
                      <a:pt x="13" y="488"/>
                      <a:pt x="13" y="488"/>
                    </a:cubicBezTo>
                    <a:cubicBezTo>
                      <a:pt x="4" y="483"/>
                      <a:pt x="0" y="476"/>
                      <a:pt x="0" y="468"/>
                    </a:cubicBezTo>
                    <a:cubicBezTo>
                      <a:pt x="0" y="468"/>
                      <a:pt x="0" y="468"/>
                      <a:pt x="0" y="468"/>
                    </a:cubicBezTo>
                    <a:cubicBezTo>
                      <a:pt x="0" y="478"/>
                      <a:pt x="0" y="478"/>
                      <a:pt x="0" y="478"/>
                    </a:cubicBezTo>
                    <a:cubicBezTo>
                      <a:pt x="0" y="478"/>
                      <a:pt x="0" y="478"/>
                      <a:pt x="0" y="478"/>
                    </a:cubicBezTo>
                    <a:cubicBezTo>
                      <a:pt x="0" y="486"/>
                      <a:pt x="4" y="493"/>
                      <a:pt x="13" y="498"/>
                    </a:cubicBezTo>
                    <a:cubicBezTo>
                      <a:pt x="1591" y="1409"/>
                      <a:pt x="1591" y="1409"/>
                      <a:pt x="1591" y="1409"/>
                    </a:cubicBezTo>
                    <a:cubicBezTo>
                      <a:pt x="1610" y="1420"/>
                      <a:pt x="1644" y="1419"/>
                      <a:pt x="1667" y="1406"/>
                    </a:cubicBezTo>
                    <a:cubicBezTo>
                      <a:pt x="4039" y="34"/>
                      <a:pt x="4039" y="34"/>
                      <a:pt x="4039" y="34"/>
                    </a:cubicBezTo>
                    <a:cubicBezTo>
                      <a:pt x="4051" y="27"/>
                      <a:pt x="4057" y="18"/>
                      <a:pt x="4057" y="10"/>
                    </a:cubicBezTo>
                    <a:cubicBezTo>
                      <a:pt x="4057" y="10"/>
                      <a:pt x="4057" y="10"/>
                      <a:pt x="4057" y="10"/>
                    </a:cubicBezTo>
                    <a:cubicBezTo>
                      <a:pt x="4057" y="0"/>
                      <a:pt x="4057" y="0"/>
                      <a:pt x="4057" y="0"/>
                    </a:cubicBezTo>
                    <a:cubicBezTo>
                      <a:pt x="4057" y="0"/>
                      <a:pt x="4057" y="0"/>
                      <a:pt x="4057" y="0"/>
                    </a:cubicBezTo>
                    <a:cubicBezTo>
                      <a:pt x="4057" y="8"/>
                      <a:pt x="4051" y="17"/>
                      <a:pt x="4039" y="25"/>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4" name="Freeform 485">
                <a:extLst>
                  <a:ext uri="{FF2B5EF4-FFF2-40B4-BE49-F238E27FC236}">
                    <a16:creationId xmlns:a16="http://schemas.microsoft.com/office/drawing/2014/main" xmlns="" id="{11C97482-D956-40A2-AF4B-C1D4D03D04D7}"/>
                  </a:ext>
                </a:extLst>
              </p:cNvPr>
              <p:cNvSpPr>
                <a:spLocks/>
              </p:cNvSpPr>
              <p:nvPr/>
            </p:nvSpPr>
            <p:spPr bwMode="auto">
              <a:xfrm>
                <a:off x="2707313" y="3599228"/>
                <a:ext cx="4120545" cy="2374338"/>
              </a:xfrm>
              <a:custGeom>
                <a:avLst/>
                <a:gdLst>
                  <a:gd name="T0" fmla="*/ 1598 w 4071"/>
                  <a:gd name="T1" fmla="*/ 2341 h 2352"/>
                  <a:gd name="T2" fmla="*/ 20 w 4071"/>
                  <a:gd name="T3" fmla="*/ 1429 h 2352"/>
                  <a:gd name="T4" fmla="*/ 25 w 4071"/>
                  <a:gd name="T5" fmla="*/ 1386 h 2352"/>
                  <a:gd name="T6" fmla="*/ 2398 w 4071"/>
                  <a:gd name="T7" fmla="*/ 14 h 2352"/>
                  <a:gd name="T8" fmla="*/ 2474 w 4071"/>
                  <a:gd name="T9" fmla="*/ 11 h 2352"/>
                  <a:gd name="T10" fmla="*/ 4051 w 4071"/>
                  <a:gd name="T11" fmla="*/ 922 h 2352"/>
                  <a:gd name="T12" fmla="*/ 4046 w 4071"/>
                  <a:gd name="T13" fmla="*/ 966 h 2352"/>
                  <a:gd name="T14" fmla="*/ 1674 w 4071"/>
                  <a:gd name="T15" fmla="*/ 2338 h 2352"/>
                  <a:gd name="T16" fmla="*/ 1598 w 4071"/>
                  <a:gd name="T17" fmla="*/ 2341 h 2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71" h="2352">
                    <a:moveTo>
                      <a:pt x="1598" y="2341"/>
                    </a:moveTo>
                    <a:cubicBezTo>
                      <a:pt x="20" y="1429"/>
                      <a:pt x="20" y="1429"/>
                      <a:pt x="20" y="1429"/>
                    </a:cubicBezTo>
                    <a:cubicBezTo>
                      <a:pt x="0" y="1418"/>
                      <a:pt x="3" y="1399"/>
                      <a:pt x="25" y="1386"/>
                    </a:cubicBezTo>
                    <a:cubicBezTo>
                      <a:pt x="2398" y="14"/>
                      <a:pt x="2398" y="14"/>
                      <a:pt x="2398" y="14"/>
                    </a:cubicBezTo>
                    <a:cubicBezTo>
                      <a:pt x="2420" y="1"/>
                      <a:pt x="2454" y="0"/>
                      <a:pt x="2474" y="11"/>
                    </a:cubicBezTo>
                    <a:cubicBezTo>
                      <a:pt x="4051" y="922"/>
                      <a:pt x="4051" y="922"/>
                      <a:pt x="4051" y="922"/>
                    </a:cubicBezTo>
                    <a:cubicBezTo>
                      <a:pt x="4071" y="933"/>
                      <a:pt x="4068" y="953"/>
                      <a:pt x="4046" y="966"/>
                    </a:cubicBezTo>
                    <a:cubicBezTo>
                      <a:pt x="1674" y="2338"/>
                      <a:pt x="1674" y="2338"/>
                      <a:pt x="1674" y="2338"/>
                    </a:cubicBezTo>
                    <a:cubicBezTo>
                      <a:pt x="1651" y="2351"/>
                      <a:pt x="1617" y="2352"/>
                      <a:pt x="1598" y="2341"/>
                    </a:cubicBezTo>
                    <a:close/>
                  </a:path>
                </a:pathLst>
              </a:custGeom>
              <a:gradFill flip="none" rotWithShape="1">
                <a:gsLst>
                  <a:gs pos="18000">
                    <a:schemeClr val="accent3">
                      <a:lumMod val="75000"/>
                    </a:schemeClr>
                  </a:gs>
                  <a:gs pos="100000">
                    <a:schemeClr val="accent3">
                      <a:lumMod val="60000"/>
                      <a:lumOff val="40000"/>
                    </a:schemeClr>
                  </a:gs>
                </a:gsLst>
                <a:lin ang="13200000" scaled="0"/>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5" name="Freeform 486">
                <a:extLst>
                  <a:ext uri="{FF2B5EF4-FFF2-40B4-BE49-F238E27FC236}">
                    <a16:creationId xmlns:a16="http://schemas.microsoft.com/office/drawing/2014/main" xmlns="" id="{2D9717EB-0D5E-43D7-8BF9-AC67DE023F38}"/>
                  </a:ext>
                </a:extLst>
              </p:cNvPr>
              <p:cNvSpPr>
                <a:spLocks/>
              </p:cNvSpPr>
              <p:nvPr/>
            </p:nvSpPr>
            <p:spPr bwMode="auto">
              <a:xfrm>
                <a:off x="2463082" y="1792520"/>
                <a:ext cx="2699230" cy="3207857"/>
              </a:xfrm>
              <a:custGeom>
                <a:avLst/>
                <a:gdLst>
                  <a:gd name="T0" fmla="*/ 2633 w 2667"/>
                  <a:gd name="T1" fmla="*/ 1800 h 3177"/>
                  <a:gd name="T2" fmla="*/ 283 w 2667"/>
                  <a:gd name="T3" fmla="*/ 3156 h 3177"/>
                  <a:gd name="T4" fmla="*/ 198 w 2667"/>
                  <a:gd name="T5" fmla="*/ 3114 h 3177"/>
                  <a:gd name="T6" fmla="*/ 3 w 2667"/>
                  <a:gd name="T7" fmla="*/ 1440 h 3177"/>
                  <a:gd name="T8" fmla="*/ 35 w 2667"/>
                  <a:gd name="T9" fmla="*/ 1377 h 3177"/>
                  <a:gd name="T10" fmla="*/ 2384 w 2667"/>
                  <a:gd name="T11" fmla="*/ 20 h 3177"/>
                  <a:gd name="T12" fmla="*/ 2469 w 2667"/>
                  <a:gd name="T13" fmla="*/ 63 h 3177"/>
                  <a:gd name="T14" fmla="*/ 2664 w 2667"/>
                  <a:gd name="T15" fmla="*/ 1737 h 3177"/>
                  <a:gd name="T16" fmla="*/ 2633 w 2667"/>
                  <a:gd name="T17" fmla="*/ 1800 h 3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67" h="3177">
                    <a:moveTo>
                      <a:pt x="2633" y="1800"/>
                    </a:moveTo>
                    <a:cubicBezTo>
                      <a:pt x="283" y="3156"/>
                      <a:pt x="283" y="3156"/>
                      <a:pt x="283" y="3156"/>
                    </a:cubicBezTo>
                    <a:cubicBezTo>
                      <a:pt x="248" y="3177"/>
                      <a:pt x="203" y="3154"/>
                      <a:pt x="198" y="3114"/>
                    </a:cubicBezTo>
                    <a:cubicBezTo>
                      <a:pt x="3" y="1440"/>
                      <a:pt x="3" y="1440"/>
                      <a:pt x="3" y="1440"/>
                    </a:cubicBezTo>
                    <a:cubicBezTo>
                      <a:pt x="0" y="1415"/>
                      <a:pt x="13" y="1390"/>
                      <a:pt x="35" y="1377"/>
                    </a:cubicBezTo>
                    <a:cubicBezTo>
                      <a:pt x="2384" y="20"/>
                      <a:pt x="2384" y="20"/>
                      <a:pt x="2384" y="20"/>
                    </a:cubicBezTo>
                    <a:cubicBezTo>
                      <a:pt x="2420" y="0"/>
                      <a:pt x="2465" y="22"/>
                      <a:pt x="2469" y="63"/>
                    </a:cubicBezTo>
                    <a:cubicBezTo>
                      <a:pt x="2664" y="1737"/>
                      <a:pt x="2664" y="1737"/>
                      <a:pt x="2664" y="1737"/>
                    </a:cubicBezTo>
                    <a:cubicBezTo>
                      <a:pt x="2667" y="1762"/>
                      <a:pt x="2655" y="1787"/>
                      <a:pt x="2633" y="1800"/>
                    </a:cubicBezTo>
                  </a:path>
                </a:pathLst>
              </a:custGeom>
              <a:gradFill>
                <a:gsLst>
                  <a:gs pos="0">
                    <a:schemeClr val="accent3">
                      <a:lumMod val="50000"/>
                    </a:schemeClr>
                  </a:gs>
                  <a:gs pos="100000">
                    <a:schemeClr val="accent3">
                      <a:lumMod val="50000"/>
                      <a:alpha val="71000"/>
                    </a:schemeClr>
                  </a:gs>
                </a:gsLst>
                <a:lin ang="11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6" name="Freeform 487">
                <a:extLst>
                  <a:ext uri="{FF2B5EF4-FFF2-40B4-BE49-F238E27FC236}">
                    <a16:creationId xmlns:a16="http://schemas.microsoft.com/office/drawing/2014/main" xmlns="" id="{291F4816-7AD3-4878-92D6-C9E91E75BD37}"/>
                  </a:ext>
                </a:extLst>
              </p:cNvPr>
              <p:cNvSpPr>
                <a:spLocks/>
              </p:cNvSpPr>
              <p:nvPr/>
            </p:nvSpPr>
            <p:spPr bwMode="auto">
              <a:xfrm>
                <a:off x="2426486" y="3173504"/>
                <a:ext cx="55269" cy="54522"/>
              </a:xfrm>
              <a:custGeom>
                <a:avLst/>
                <a:gdLst>
                  <a:gd name="T0" fmla="*/ 14 w 55"/>
                  <a:gd name="T1" fmla="*/ 0 h 54"/>
                  <a:gd name="T2" fmla="*/ 0 w 55"/>
                  <a:gd name="T3" fmla="*/ 31 h 54"/>
                  <a:gd name="T4" fmla="*/ 40 w 55"/>
                  <a:gd name="T5" fmla="*/ 54 h 54"/>
                  <a:gd name="T6" fmla="*/ 55 w 55"/>
                  <a:gd name="T7" fmla="*/ 23 h 54"/>
                  <a:gd name="T8" fmla="*/ 14 w 55"/>
                  <a:gd name="T9" fmla="*/ 0 h 54"/>
                </a:gdLst>
                <a:ahLst/>
                <a:cxnLst>
                  <a:cxn ang="0">
                    <a:pos x="T0" y="T1"/>
                  </a:cxn>
                  <a:cxn ang="0">
                    <a:pos x="T2" y="T3"/>
                  </a:cxn>
                  <a:cxn ang="0">
                    <a:pos x="T4" y="T5"/>
                  </a:cxn>
                  <a:cxn ang="0">
                    <a:pos x="T6" y="T7"/>
                  </a:cxn>
                  <a:cxn ang="0">
                    <a:pos x="T8" y="T9"/>
                  </a:cxn>
                </a:cxnLst>
                <a:rect l="0" t="0" r="r" b="b"/>
                <a:pathLst>
                  <a:path w="55" h="54">
                    <a:moveTo>
                      <a:pt x="14" y="0"/>
                    </a:moveTo>
                    <a:cubicBezTo>
                      <a:pt x="7" y="9"/>
                      <a:pt x="2" y="19"/>
                      <a:pt x="0" y="31"/>
                    </a:cubicBezTo>
                    <a:cubicBezTo>
                      <a:pt x="40" y="54"/>
                      <a:pt x="40" y="54"/>
                      <a:pt x="40" y="54"/>
                    </a:cubicBezTo>
                    <a:cubicBezTo>
                      <a:pt x="42" y="42"/>
                      <a:pt x="47" y="32"/>
                      <a:pt x="55" y="23"/>
                    </a:cubicBezTo>
                    <a:cubicBezTo>
                      <a:pt x="14" y="0"/>
                      <a:pt x="14" y="0"/>
                      <a:pt x="14" y="0"/>
                    </a:cubicBezTo>
                  </a:path>
                </a:pathLst>
              </a:custGeom>
              <a:solidFill>
                <a:srgbClr val="4AC7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7" name="Freeform 488">
                <a:extLst>
                  <a:ext uri="{FF2B5EF4-FFF2-40B4-BE49-F238E27FC236}">
                    <a16:creationId xmlns:a16="http://schemas.microsoft.com/office/drawing/2014/main" xmlns="" id="{A868C63F-7AAA-4F77-BD29-789BF126EE33}"/>
                  </a:ext>
                </a:extLst>
              </p:cNvPr>
              <p:cNvSpPr>
                <a:spLocks/>
              </p:cNvSpPr>
              <p:nvPr/>
            </p:nvSpPr>
            <p:spPr bwMode="auto">
              <a:xfrm>
                <a:off x="2466817" y="3197405"/>
                <a:ext cx="14937" cy="30622"/>
              </a:xfrm>
              <a:custGeom>
                <a:avLst/>
                <a:gdLst>
                  <a:gd name="T0" fmla="*/ 15 w 15"/>
                  <a:gd name="T1" fmla="*/ 0 h 31"/>
                  <a:gd name="T2" fmla="*/ 0 w 15"/>
                  <a:gd name="T3" fmla="*/ 31 h 31"/>
                  <a:gd name="T4" fmla="*/ 0 w 15"/>
                  <a:gd name="T5" fmla="*/ 31 h 31"/>
                  <a:gd name="T6" fmla="*/ 15 w 15"/>
                  <a:gd name="T7" fmla="*/ 0 h 31"/>
                  <a:gd name="T8" fmla="*/ 15 w 15"/>
                  <a:gd name="T9" fmla="*/ 0 h 31"/>
                </a:gdLst>
                <a:ahLst/>
                <a:cxnLst>
                  <a:cxn ang="0">
                    <a:pos x="T0" y="T1"/>
                  </a:cxn>
                  <a:cxn ang="0">
                    <a:pos x="T2" y="T3"/>
                  </a:cxn>
                  <a:cxn ang="0">
                    <a:pos x="T4" y="T5"/>
                  </a:cxn>
                  <a:cxn ang="0">
                    <a:pos x="T6" y="T7"/>
                  </a:cxn>
                  <a:cxn ang="0">
                    <a:pos x="T8" y="T9"/>
                  </a:cxn>
                </a:cxnLst>
                <a:rect l="0" t="0" r="r" b="b"/>
                <a:pathLst>
                  <a:path w="15" h="31">
                    <a:moveTo>
                      <a:pt x="15" y="0"/>
                    </a:moveTo>
                    <a:cubicBezTo>
                      <a:pt x="7" y="9"/>
                      <a:pt x="2" y="19"/>
                      <a:pt x="0" y="31"/>
                    </a:cubicBezTo>
                    <a:cubicBezTo>
                      <a:pt x="0" y="31"/>
                      <a:pt x="0" y="31"/>
                      <a:pt x="0" y="31"/>
                    </a:cubicBezTo>
                    <a:cubicBezTo>
                      <a:pt x="2" y="19"/>
                      <a:pt x="7" y="9"/>
                      <a:pt x="15" y="0"/>
                    </a:cubicBezTo>
                    <a:cubicBezTo>
                      <a:pt x="15" y="0"/>
                      <a:pt x="15" y="0"/>
                      <a:pt x="15" y="0"/>
                    </a:cubicBezTo>
                  </a:path>
                </a:pathLst>
              </a:custGeom>
              <a:solidFill>
                <a:srgbClr val="42B6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nvGrpSpPr>
              <p:cNvPr id="58" name="Group 57">
                <a:extLst>
                  <a:ext uri="{FF2B5EF4-FFF2-40B4-BE49-F238E27FC236}">
                    <a16:creationId xmlns:a16="http://schemas.microsoft.com/office/drawing/2014/main" xmlns="" id="{E1AD01BF-DA82-4248-AFE9-217E44B60901}"/>
                  </a:ext>
                </a:extLst>
              </p:cNvPr>
              <p:cNvGrpSpPr/>
              <p:nvPr/>
            </p:nvGrpSpPr>
            <p:grpSpPr>
              <a:xfrm>
                <a:off x="3369796" y="3946527"/>
                <a:ext cx="2397491" cy="1383971"/>
                <a:chOff x="3804170" y="3751465"/>
                <a:chExt cx="1869405" cy="1079129"/>
              </a:xfrm>
              <a:solidFill>
                <a:schemeClr val="accent3">
                  <a:lumMod val="75000"/>
                </a:schemeClr>
              </a:solidFill>
            </p:grpSpPr>
            <p:sp>
              <p:nvSpPr>
                <p:cNvPr id="71" name="Freeform 489">
                  <a:extLst>
                    <a:ext uri="{FF2B5EF4-FFF2-40B4-BE49-F238E27FC236}">
                      <a16:creationId xmlns:a16="http://schemas.microsoft.com/office/drawing/2014/main" xmlns="" id="{7D5DD8E4-BF81-464D-9AC2-808D29395EB0}"/>
                    </a:ext>
                  </a:extLst>
                </p:cNvPr>
                <p:cNvSpPr>
                  <a:spLocks/>
                </p:cNvSpPr>
                <p:nvPr/>
              </p:nvSpPr>
              <p:spPr bwMode="auto">
                <a:xfrm>
                  <a:off x="3804170" y="4498062"/>
                  <a:ext cx="124045" cy="71632"/>
                </a:xfrm>
                <a:custGeom>
                  <a:avLst/>
                  <a:gdLst>
                    <a:gd name="T0" fmla="*/ 150 w 157"/>
                    <a:gd name="T1" fmla="*/ 52 h 91"/>
                    <a:gd name="T2" fmla="*/ 90 w 157"/>
                    <a:gd name="T3" fmla="*/ 87 h 91"/>
                    <a:gd name="T4" fmla="*/ 69 w 157"/>
                    <a:gd name="T5" fmla="*/ 88 h 91"/>
                    <a:gd name="T6" fmla="*/ 5 w 157"/>
                    <a:gd name="T7" fmla="*/ 51 h 91"/>
                    <a:gd name="T8" fmla="*/ 7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90" y="87"/>
                        <a:pt x="90" y="87"/>
                        <a:pt x="90" y="87"/>
                      </a:cubicBezTo>
                      <a:cubicBezTo>
                        <a:pt x="83" y="91"/>
                        <a:pt x="74" y="91"/>
                        <a:pt x="69" y="88"/>
                      </a:cubicBezTo>
                      <a:cubicBezTo>
                        <a:pt x="5" y="51"/>
                        <a:pt x="5" y="51"/>
                        <a:pt x="5" y="51"/>
                      </a:cubicBezTo>
                      <a:cubicBezTo>
                        <a:pt x="0" y="48"/>
                        <a:pt x="0" y="43"/>
                        <a:pt x="7" y="39"/>
                      </a:cubicBezTo>
                      <a:cubicBezTo>
                        <a:pt x="67" y="4"/>
                        <a:pt x="67" y="4"/>
                        <a:pt x="67" y="4"/>
                      </a:cubicBezTo>
                      <a:cubicBezTo>
                        <a:pt x="73" y="1"/>
                        <a:pt x="83" y="0"/>
                        <a:pt x="88" y="3"/>
                      </a:cubicBezTo>
                      <a:cubicBezTo>
                        <a:pt x="152" y="40"/>
                        <a:pt x="152" y="40"/>
                        <a:pt x="152" y="40"/>
                      </a:cubicBezTo>
                      <a:cubicBezTo>
                        <a:pt x="157" y="43"/>
                        <a:pt x="157" y="49"/>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2" name="Freeform 490">
                  <a:extLst>
                    <a:ext uri="{FF2B5EF4-FFF2-40B4-BE49-F238E27FC236}">
                      <a16:creationId xmlns:a16="http://schemas.microsoft.com/office/drawing/2014/main" xmlns="" id="{4F2F2566-8968-4297-AD5C-AE464437996B}"/>
                    </a:ext>
                  </a:extLst>
                </p:cNvPr>
                <p:cNvSpPr>
                  <a:spLocks/>
                </p:cNvSpPr>
                <p:nvPr/>
              </p:nvSpPr>
              <p:spPr bwMode="auto">
                <a:xfrm>
                  <a:off x="4526307" y="4335581"/>
                  <a:ext cx="581787" cy="334862"/>
                </a:xfrm>
                <a:custGeom>
                  <a:avLst/>
                  <a:gdLst>
                    <a:gd name="T0" fmla="*/ 730 w 737"/>
                    <a:gd name="T1" fmla="*/ 52 h 426"/>
                    <a:gd name="T2" fmla="*/ 90 w 737"/>
                    <a:gd name="T3" fmla="*/ 422 h 426"/>
                    <a:gd name="T4" fmla="*/ 69 w 737"/>
                    <a:gd name="T5" fmla="*/ 422 h 426"/>
                    <a:gd name="T6" fmla="*/ 5 w 737"/>
                    <a:gd name="T7" fmla="*/ 386 h 426"/>
                    <a:gd name="T8" fmla="*/ 6 w 737"/>
                    <a:gd name="T9" fmla="*/ 374 h 426"/>
                    <a:gd name="T10" fmla="*/ 647 w 737"/>
                    <a:gd name="T11" fmla="*/ 4 h 426"/>
                    <a:gd name="T12" fmla="*/ 667 w 737"/>
                    <a:gd name="T13" fmla="*/ 3 h 426"/>
                    <a:gd name="T14" fmla="*/ 731 w 737"/>
                    <a:gd name="T15" fmla="*/ 40 h 426"/>
                    <a:gd name="T16" fmla="*/ 730 w 737"/>
                    <a:gd name="T17" fmla="*/ 52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7" h="426">
                      <a:moveTo>
                        <a:pt x="730" y="52"/>
                      </a:moveTo>
                      <a:cubicBezTo>
                        <a:pt x="90" y="422"/>
                        <a:pt x="90" y="422"/>
                        <a:pt x="90" y="422"/>
                      </a:cubicBezTo>
                      <a:cubicBezTo>
                        <a:pt x="83" y="425"/>
                        <a:pt x="74" y="426"/>
                        <a:pt x="69" y="422"/>
                      </a:cubicBezTo>
                      <a:cubicBezTo>
                        <a:pt x="5" y="386"/>
                        <a:pt x="5" y="386"/>
                        <a:pt x="5" y="386"/>
                      </a:cubicBezTo>
                      <a:cubicBezTo>
                        <a:pt x="0" y="383"/>
                        <a:pt x="0" y="377"/>
                        <a:pt x="6" y="374"/>
                      </a:cubicBezTo>
                      <a:cubicBezTo>
                        <a:pt x="647" y="4"/>
                        <a:pt x="647" y="4"/>
                        <a:pt x="647" y="4"/>
                      </a:cubicBezTo>
                      <a:cubicBezTo>
                        <a:pt x="653" y="1"/>
                        <a:pt x="662" y="0"/>
                        <a:pt x="667" y="3"/>
                      </a:cubicBezTo>
                      <a:cubicBezTo>
                        <a:pt x="731" y="40"/>
                        <a:pt x="731" y="40"/>
                        <a:pt x="731" y="40"/>
                      </a:cubicBezTo>
                      <a:cubicBezTo>
                        <a:pt x="737" y="43"/>
                        <a:pt x="736" y="48"/>
                        <a:pt x="73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3" name="Freeform 491">
                  <a:extLst>
                    <a:ext uri="{FF2B5EF4-FFF2-40B4-BE49-F238E27FC236}">
                      <a16:creationId xmlns:a16="http://schemas.microsoft.com/office/drawing/2014/main" xmlns="" id="{4B56DC00-EF1B-431A-A1D4-06422B9A617A}"/>
                    </a:ext>
                  </a:extLst>
                </p:cNvPr>
                <p:cNvSpPr>
                  <a:spLocks/>
                </p:cNvSpPr>
                <p:nvPr/>
              </p:nvSpPr>
              <p:spPr bwMode="auto">
                <a:xfrm>
                  <a:off x="5357930" y="4119522"/>
                  <a:ext cx="124045" cy="71632"/>
                </a:xfrm>
                <a:custGeom>
                  <a:avLst/>
                  <a:gdLst>
                    <a:gd name="T0" fmla="*/ 150 w 157"/>
                    <a:gd name="T1" fmla="*/ 52 h 91"/>
                    <a:gd name="T2" fmla="*/ 89 w 157"/>
                    <a:gd name="T3" fmla="*/ 87 h 91"/>
                    <a:gd name="T4" fmla="*/ 69 w 157"/>
                    <a:gd name="T5" fmla="*/ 88 h 91"/>
                    <a:gd name="T6" fmla="*/ 5 w 157"/>
                    <a:gd name="T7" fmla="*/ 51 h 91"/>
                    <a:gd name="T8" fmla="*/ 6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89" y="87"/>
                        <a:pt x="89" y="87"/>
                        <a:pt x="89" y="87"/>
                      </a:cubicBezTo>
                      <a:cubicBezTo>
                        <a:pt x="83" y="91"/>
                        <a:pt x="74" y="91"/>
                        <a:pt x="69" y="88"/>
                      </a:cubicBezTo>
                      <a:cubicBezTo>
                        <a:pt x="5" y="51"/>
                        <a:pt x="5" y="51"/>
                        <a:pt x="5" y="51"/>
                      </a:cubicBezTo>
                      <a:cubicBezTo>
                        <a:pt x="0" y="48"/>
                        <a:pt x="0" y="43"/>
                        <a:pt x="6" y="39"/>
                      </a:cubicBezTo>
                      <a:cubicBezTo>
                        <a:pt x="67" y="4"/>
                        <a:pt x="67" y="4"/>
                        <a:pt x="67" y="4"/>
                      </a:cubicBezTo>
                      <a:cubicBezTo>
                        <a:pt x="73" y="1"/>
                        <a:pt x="83" y="0"/>
                        <a:pt x="88" y="3"/>
                      </a:cubicBezTo>
                      <a:cubicBezTo>
                        <a:pt x="152" y="40"/>
                        <a:pt x="152" y="40"/>
                        <a:pt x="152" y="40"/>
                      </a:cubicBezTo>
                      <a:cubicBezTo>
                        <a:pt x="157" y="43"/>
                        <a:pt x="156" y="49"/>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4" name="Freeform 492">
                  <a:extLst>
                    <a:ext uri="{FF2B5EF4-FFF2-40B4-BE49-F238E27FC236}">
                      <a16:creationId xmlns:a16="http://schemas.microsoft.com/office/drawing/2014/main" xmlns="" id="{4F0FFFC6-1DF2-41EC-BD7F-7D81E2E40573}"/>
                    </a:ext>
                  </a:extLst>
                </p:cNvPr>
                <p:cNvSpPr>
                  <a:spLocks/>
                </p:cNvSpPr>
                <p:nvPr/>
              </p:nvSpPr>
              <p:spPr bwMode="auto">
                <a:xfrm>
                  <a:off x="5452856" y="4065362"/>
                  <a:ext cx="124627" cy="71049"/>
                </a:xfrm>
                <a:custGeom>
                  <a:avLst/>
                  <a:gdLst>
                    <a:gd name="T0" fmla="*/ 151 w 158"/>
                    <a:gd name="T1" fmla="*/ 51 h 90"/>
                    <a:gd name="T2" fmla="*/ 90 w 158"/>
                    <a:gd name="T3" fmla="*/ 86 h 90"/>
                    <a:gd name="T4" fmla="*/ 69 w 158"/>
                    <a:gd name="T5" fmla="*/ 87 h 90"/>
                    <a:gd name="T6" fmla="*/ 6 w 158"/>
                    <a:gd name="T7" fmla="*/ 51 h 90"/>
                    <a:gd name="T8" fmla="*/ 7 w 158"/>
                    <a:gd name="T9" fmla="*/ 39 h 90"/>
                    <a:gd name="T10" fmla="*/ 68 w 158"/>
                    <a:gd name="T11" fmla="*/ 3 h 90"/>
                    <a:gd name="T12" fmla="*/ 89 w 158"/>
                    <a:gd name="T13" fmla="*/ 3 h 90"/>
                    <a:gd name="T14" fmla="*/ 152 w 158"/>
                    <a:gd name="T15" fmla="*/ 39 h 90"/>
                    <a:gd name="T16" fmla="*/ 151 w 158"/>
                    <a:gd name="T17" fmla="*/ 51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90">
                      <a:moveTo>
                        <a:pt x="151" y="51"/>
                      </a:moveTo>
                      <a:cubicBezTo>
                        <a:pt x="90" y="86"/>
                        <a:pt x="90" y="86"/>
                        <a:pt x="90" y="86"/>
                      </a:cubicBezTo>
                      <a:cubicBezTo>
                        <a:pt x="84" y="90"/>
                        <a:pt x="75" y="90"/>
                        <a:pt x="69" y="87"/>
                      </a:cubicBezTo>
                      <a:cubicBezTo>
                        <a:pt x="6" y="51"/>
                        <a:pt x="6" y="51"/>
                        <a:pt x="6" y="51"/>
                      </a:cubicBezTo>
                      <a:cubicBezTo>
                        <a:pt x="0" y="47"/>
                        <a:pt x="1" y="42"/>
                        <a:pt x="7" y="39"/>
                      </a:cubicBezTo>
                      <a:cubicBezTo>
                        <a:pt x="68" y="3"/>
                        <a:pt x="68" y="3"/>
                        <a:pt x="68" y="3"/>
                      </a:cubicBezTo>
                      <a:cubicBezTo>
                        <a:pt x="74" y="0"/>
                        <a:pt x="83" y="0"/>
                        <a:pt x="89" y="3"/>
                      </a:cubicBezTo>
                      <a:cubicBezTo>
                        <a:pt x="152" y="39"/>
                        <a:pt x="152" y="39"/>
                        <a:pt x="152" y="39"/>
                      </a:cubicBezTo>
                      <a:cubicBezTo>
                        <a:pt x="158" y="42"/>
                        <a:pt x="157" y="48"/>
                        <a:pt x="151"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5" name="Freeform 493">
                  <a:extLst>
                    <a:ext uri="{FF2B5EF4-FFF2-40B4-BE49-F238E27FC236}">
                      <a16:creationId xmlns:a16="http://schemas.microsoft.com/office/drawing/2014/main" xmlns="" id="{79B524C5-0008-4331-8FE1-156E794E8644}"/>
                    </a:ext>
                  </a:extLst>
                </p:cNvPr>
                <p:cNvSpPr>
                  <a:spLocks/>
                </p:cNvSpPr>
                <p:nvPr/>
              </p:nvSpPr>
              <p:spPr bwMode="auto">
                <a:xfrm>
                  <a:off x="5368413" y="4016443"/>
                  <a:ext cx="124627" cy="71632"/>
                </a:xfrm>
                <a:custGeom>
                  <a:avLst/>
                  <a:gdLst>
                    <a:gd name="T0" fmla="*/ 151 w 158"/>
                    <a:gd name="T1" fmla="*/ 52 h 91"/>
                    <a:gd name="T2" fmla="*/ 90 w 158"/>
                    <a:gd name="T3" fmla="*/ 87 h 91"/>
                    <a:gd name="T4" fmla="*/ 69 w 158"/>
                    <a:gd name="T5" fmla="*/ 88 h 91"/>
                    <a:gd name="T6" fmla="*/ 5 w 158"/>
                    <a:gd name="T7" fmla="*/ 51 h 91"/>
                    <a:gd name="T8" fmla="*/ 7 w 158"/>
                    <a:gd name="T9" fmla="*/ 39 h 91"/>
                    <a:gd name="T10" fmla="*/ 68 w 158"/>
                    <a:gd name="T11" fmla="*/ 4 h 91"/>
                    <a:gd name="T12" fmla="*/ 89 w 158"/>
                    <a:gd name="T13" fmla="*/ 3 h 91"/>
                    <a:gd name="T14" fmla="*/ 152 w 158"/>
                    <a:gd name="T15" fmla="*/ 40 h 91"/>
                    <a:gd name="T16" fmla="*/ 151 w 158"/>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91">
                      <a:moveTo>
                        <a:pt x="151" y="52"/>
                      </a:moveTo>
                      <a:cubicBezTo>
                        <a:pt x="90" y="87"/>
                        <a:pt x="90" y="87"/>
                        <a:pt x="90" y="87"/>
                      </a:cubicBezTo>
                      <a:cubicBezTo>
                        <a:pt x="84" y="90"/>
                        <a:pt x="74" y="91"/>
                        <a:pt x="69" y="88"/>
                      </a:cubicBezTo>
                      <a:cubicBezTo>
                        <a:pt x="5" y="51"/>
                        <a:pt x="5" y="51"/>
                        <a:pt x="5" y="51"/>
                      </a:cubicBezTo>
                      <a:cubicBezTo>
                        <a:pt x="0" y="48"/>
                        <a:pt x="1" y="42"/>
                        <a:pt x="7" y="39"/>
                      </a:cubicBezTo>
                      <a:cubicBezTo>
                        <a:pt x="68" y="4"/>
                        <a:pt x="68" y="4"/>
                        <a:pt x="68" y="4"/>
                      </a:cubicBezTo>
                      <a:cubicBezTo>
                        <a:pt x="74" y="0"/>
                        <a:pt x="83" y="0"/>
                        <a:pt x="89" y="3"/>
                      </a:cubicBezTo>
                      <a:cubicBezTo>
                        <a:pt x="152" y="40"/>
                        <a:pt x="152" y="40"/>
                        <a:pt x="152" y="40"/>
                      </a:cubicBezTo>
                      <a:cubicBezTo>
                        <a:pt x="158" y="43"/>
                        <a:pt x="157" y="48"/>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6" name="Freeform 494">
                  <a:extLst>
                    <a:ext uri="{FF2B5EF4-FFF2-40B4-BE49-F238E27FC236}">
                      <a16:creationId xmlns:a16="http://schemas.microsoft.com/office/drawing/2014/main" xmlns="" id="{144878B8-8025-48A3-AEC7-C9FDAFA110DB}"/>
                    </a:ext>
                  </a:extLst>
                </p:cNvPr>
                <p:cNvSpPr>
                  <a:spLocks/>
                </p:cNvSpPr>
                <p:nvPr/>
              </p:nvSpPr>
              <p:spPr bwMode="auto">
                <a:xfrm>
                  <a:off x="5549530" y="4009455"/>
                  <a:ext cx="124045" cy="71632"/>
                </a:xfrm>
                <a:custGeom>
                  <a:avLst/>
                  <a:gdLst>
                    <a:gd name="T0" fmla="*/ 150 w 157"/>
                    <a:gd name="T1" fmla="*/ 52 h 91"/>
                    <a:gd name="T2" fmla="*/ 90 w 157"/>
                    <a:gd name="T3" fmla="*/ 87 h 91"/>
                    <a:gd name="T4" fmla="*/ 69 w 157"/>
                    <a:gd name="T5" fmla="*/ 88 h 91"/>
                    <a:gd name="T6" fmla="*/ 5 w 157"/>
                    <a:gd name="T7" fmla="*/ 51 h 91"/>
                    <a:gd name="T8" fmla="*/ 6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90" y="87"/>
                        <a:pt x="90" y="87"/>
                        <a:pt x="90" y="87"/>
                      </a:cubicBezTo>
                      <a:cubicBezTo>
                        <a:pt x="83" y="90"/>
                        <a:pt x="74" y="91"/>
                        <a:pt x="69" y="88"/>
                      </a:cubicBezTo>
                      <a:cubicBezTo>
                        <a:pt x="5" y="51"/>
                        <a:pt x="5" y="51"/>
                        <a:pt x="5" y="51"/>
                      </a:cubicBezTo>
                      <a:cubicBezTo>
                        <a:pt x="0" y="48"/>
                        <a:pt x="0" y="42"/>
                        <a:pt x="6" y="39"/>
                      </a:cubicBezTo>
                      <a:cubicBezTo>
                        <a:pt x="67" y="4"/>
                        <a:pt x="67" y="4"/>
                        <a:pt x="67" y="4"/>
                      </a:cubicBezTo>
                      <a:cubicBezTo>
                        <a:pt x="73" y="0"/>
                        <a:pt x="83" y="0"/>
                        <a:pt x="88" y="3"/>
                      </a:cubicBezTo>
                      <a:cubicBezTo>
                        <a:pt x="152" y="40"/>
                        <a:pt x="152" y="40"/>
                        <a:pt x="152" y="40"/>
                      </a:cubicBezTo>
                      <a:cubicBezTo>
                        <a:pt x="157" y="43"/>
                        <a:pt x="156" y="48"/>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7" name="Freeform 495">
                  <a:extLst>
                    <a:ext uri="{FF2B5EF4-FFF2-40B4-BE49-F238E27FC236}">
                      <a16:creationId xmlns:a16="http://schemas.microsoft.com/office/drawing/2014/main" xmlns="" id="{9B4C42A3-4345-44D5-97E0-76950EC81880}"/>
                    </a:ext>
                  </a:extLst>
                </p:cNvPr>
                <p:cNvSpPr>
                  <a:spLocks/>
                </p:cNvSpPr>
                <p:nvPr/>
              </p:nvSpPr>
              <p:spPr bwMode="auto">
                <a:xfrm>
                  <a:off x="4248518" y="4733921"/>
                  <a:ext cx="167722" cy="96673"/>
                </a:xfrm>
                <a:custGeom>
                  <a:avLst/>
                  <a:gdLst>
                    <a:gd name="T0" fmla="*/ 206 w 213"/>
                    <a:gd name="T1" fmla="*/ 52 h 123"/>
                    <a:gd name="T2" fmla="*/ 90 w 213"/>
                    <a:gd name="T3" fmla="*/ 119 h 123"/>
                    <a:gd name="T4" fmla="*/ 69 w 213"/>
                    <a:gd name="T5" fmla="*/ 120 h 123"/>
                    <a:gd name="T6" fmla="*/ 5 w 213"/>
                    <a:gd name="T7" fmla="*/ 83 h 123"/>
                    <a:gd name="T8" fmla="*/ 7 w 213"/>
                    <a:gd name="T9" fmla="*/ 71 h 123"/>
                    <a:gd name="T10" fmla="*/ 123 w 213"/>
                    <a:gd name="T11" fmla="*/ 4 h 123"/>
                    <a:gd name="T12" fmla="*/ 144 w 213"/>
                    <a:gd name="T13" fmla="*/ 3 h 123"/>
                    <a:gd name="T14" fmla="*/ 207 w 213"/>
                    <a:gd name="T15" fmla="*/ 40 h 123"/>
                    <a:gd name="T16" fmla="*/ 206 w 213"/>
                    <a:gd name="T17" fmla="*/ 5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23">
                      <a:moveTo>
                        <a:pt x="206" y="52"/>
                      </a:moveTo>
                      <a:cubicBezTo>
                        <a:pt x="90" y="119"/>
                        <a:pt x="90" y="119"/>
                        <a:pt x="90" y="119"/>
                      </a:cubicBezTo>
                      <a:cubicBezTo>
                        <a:pt x="84" y="122"/>
                        <a:pt x="74" y="123"/>
                        <a:pt x="69" y="120"/>
                      </a:cubicBezTo>
                      <a:cubicBezTo>
                        <a:pt x="5" y="83"/>
                        <a:pt x="5" y="83"/>
                        <a:pt x="5" y="83"/>
                      </a:cubicBezTo>
                      <a:cubicBezTo>
                        <a:pt x="0" y="80"/>
                        <a:pt x="0" y="74"/>
                        <a:pt x="7" y="71"/>
                      </a:cubicBezTo>
                      <a:cubicBezTo>
                        <a:pt x="123" y="4"/>
                        <a:pt x="123" y="4"/>
                        <a:pt x="123" y="4"/>
                      </a:cubicBezTo>
                      <a:cubicBezTo>
                        <a:pt x="129" y="0"/>
                        <a:pt x="138" y="0"/>
                        <a:pt x="144" y="3"/>
                      </a:cubicBezTo>
                      <a:cubicBezTo>
                        <a:pt x="207" y="40"/>
                        <a:pt x="207" y="40"/>
                        <a:pt x="207" y="40"/>
                      </a:cubicBezTo>
                      <a:cubicBezTo>
                        <a:pt x="213" y="43"/>
                        <a:pt x="212" y="48"/>
                        <a:pt x="206"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8" name="Freeform 496">
                  <a:extLst>
                    <a:ext uri="{FF2B5EF4-FFF2-40B4-BE49-F238E27FC236}">
                      <a16:creationId xmlns:a16="http://schemas.microsoft.com/office/drawing/2014/main" xmlns="" id="{C4D6F7D8-93CC-4FAD-854C-05497D3D0953}"/>
                    </a:ext>
                  </a:extLst>
                </p:cNvPr>
                <p:cNvSpPr>
                  <a:spLocks/>
                </p:cNvSpPr>
                <p:nvPr/>
              </p:nvSpPr>
              <p:spPr bwMode="auto">
                <a:xfrm>
                  <a:off x="4386539" y="4653555"/>
                  <a:ext cx="168305" cy="96673"/>
                </a:xfrm>
                <a:custGeom>
                  <a:avLst/>
                  <a:gdLst>
                    <a:gd name="T0" fmla="*/ 206 w 213"/>
                    <a:gd name="T1" fmla="*/ 52 h 123"/>
                    <a:gd name="T2" fmla="*/ 90 w 213"/>
                    <a:gd name="T3" fmla="*/ 119 h 123"/>
                    <a:gd name="T4" fmla="*/ 69 w 213"/>
                    <a:gd name="T5" fmla="*/ 120 h 123"/>
                    <a:gd name="T6" fmla="*/ 6 w 213"/>
                    <a:gd name="T7" fmla="*/ 84 h 123"/>
                    <a:gd name="T8" fmla="*/ 7 w 213"/>
                    <a:gd name="T9" fmla="*/ 72 h 123"/>
                    <a:gd name="T10" fmla="*/ 123 w 213"/>
                    <a:gd name="T11" fmla="*/ 4 h 123"/>
                    <a:gd name="T12" fmla="*/ 144 w 213"/>
                    <a:gd name="T13" fmla="*/ 4 h 123"/>
                    <a:gd name="T14" fmla="*/ 208 w 213"/>
                    <a:gd name="T15" fmla="*/ 40 h 123"/>
                    <a:gd name="T16" fmla="*/ 206 w 213"/>
                    <a:gd name="T17" fmla="*/ 5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23">
                      <a:moveTo>
                        <a:pt x="206" y="52"/>
                      </a:moveTo>
                      <a:cubicBezTo>
                        <a:pt x="90" y="119"/>
                        <a:pt x="90" y="119"/>
                        <a:pt x="90" y="119"/>
                      </a:cubicBezTo>
                      <a:cubicBezTo>
                        <a:pt x="84" y="123"/>
                        <a:pt x="75" y="123"/>
                        <a:pt x="69" y="120"/>
                      </a:cubicBezTo>
                      <a:cubicBezTo>
                        <a:pt x="6" y="84"/>
                        <a:pt x="6" y="84"/>
                        <a:pt x="6" y="84"/>
                      </a:cubicBezTo>
                      <a:cubicBezTo>
                        <a:pt x="0" y="80"/>
                        <a:pt x="1" y="75"/>
                        <a:pt x="7" y="72"/>
                      </a:cubicBezTo>
                      <a:cubicBezTo>
                        <a:pt x="123" y="4"/>
                        <a:pt x="123" y="4"/>
                        <a:pt x="123" y="4"/>
                      </a:cubicBezTo>
                      <a:cubicBezTo>
                        <a:pt x="129" y="1"/>
                        <a:pt x="139" y="0"/>
                        <a:pt x="144" y="4"/>
                      </a:cubicBezTo>
                      <a:cubicBezTo>
                        <a:pt x="208" y="40"/>
                        <a:pt x="208" y="40"/>
                        <a:pt x="208" y="40"/>
                      </a:cubicBezTo>
                      <a:cubicBezTo>
                        <a:pt x="213" y="43"/>
                        <a:pt x="212" y="49"/>
                        <a:pt x="206"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9" name="Freeform 497">
                  <a:extLst>
                    <a:ext uri="{FF2B5EF4-FFF2-40B4-BE49-F238E27FC236}">
                      <a16:creationId xmlns:a16="http://schemas.microsoft.com/office/drawing/2014/main" xmlns="" id="{A6C72895-D3D5-4422-973B-5D79544BD5F9}"/>
                    </a:ext>
                  </a:extLst>
                </p:cNvPr>
                <p:cNvSpPr>
                  <a:spLocks/>
                </p:cNvSpPr>
                <p:nvPr/>
              </p:nvSpPr>
              <p:spPr bwMode="auto">
                <a:xfrm>
                  <a:off x="5081887" y="4253467"/>
                  <a:ext cx="168305" cy="96673"/>
                </a:xfrm>
                <a:custGeom>
                  <a:avLst/>
                  <a:gdLst>
                    <a:gd name="T0" fmla="*/ 207 w 213"/>
                    <a:gd name="T1" fmla="*/ 52 h 123"/>
                    <a:gd name="T2" fmla="*/ 90 w 213"/>
                    <a:gd name="T3" fmla="*/ 119 h 123"/>
                    <a:gd name="T4" fmla="*/ 69 w 213"/>
                    <a:gd name="T5" fmla="*/ 120 h 123"/>
                    <a:gd name="T6" fmla="*/ 6 w 213"/>
                    <a:gd name="T7" fmla="*/ 83 h 123"/>
                    <a:gd name="T8" fmla="*/ 7 w 213"/>
                    <a:gd name="T9" fmla="*/ 71 h 123"/>
                    <a:gd name="T10" fmla="*/ 123 w 213"/>
                    <a:gd name="T11" fmla="*/ 4 h 123"/>
                    <a:gd name="T12" fmla="*/ 144 w 213"/>
                    <a:gd name="T13" fmla="*/ 3 h 123"/>
                    <a:gd name="T14" fmla="*/ 208 w 213"/>
                    <a:gd name="T15" fmla="*/ 40 h 123"/>
                    <a:gd name="T16" fmla="*/ 207 w 213"/>
                    <a:gd name="T17" fmla="*/ 5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23">
                      <a:moveTo>
                        <a:pt x="207" y="52"/>
                      </a:moveTo>
                      <a:cubicBezTo>
                        <a:pt x="90" y="119"/>
                        <a:pt x="90" y="119"/>
                        <a:pt x="90" y="119"/>
                      </a:cubicBezTo>
                      <a:cubicBezTo>
                        <a:pt x="84" y="122"/>
                        <a:pt x="75" y="123"/>
                        <a:pt x="69" y="120"/>
                      </a:cubicBezTo>
                      <a:cubicBezTo>
                        <a:pt x="6" y="83"/>
                        <a:pt x="6" y="83"/>
                        <a:pt x="6" y="83"/>
                      </a:cubicBezTo>
                      <a:cubicBezTo>
                        <a:pt x="0" y="80"/>
                        <a:pt x="1" y="74"/>
                        <a:pt x="7" y="71"/>
                      </a:cubicBezTo>
                      <a:cubicBezTo>
                        <a:pt x="123" y="4"/>
                        <a:pt x="123" y="4"/>
                        <a:pt x="123" y="4"/>
                      </a:cubicBezTo>
                      <a:cubicBezTo>
                        <a:pt x="130" y="0"/>
                        <a:pt x="139" y="0"/>
                        <a:pt x="144" y="3"/>
                      </a:cubicBezTo>
                      <a:cubicBezTo>
                        <a:pt x="208" y="40"/>
                        <a:pt x="208" y="40"/>
                        <a:pt x="208" y="40"/>
                      </a:cubicBezTo>
                      <a:cubicBezTo>
                        <a:pt x="213" y="43"/>
                        <a:pt x="213" y="48"/>
                        <a:pt x="207"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0" name="Freeform 498">
                  <a:extLst>
                    <a:ext uri="{FF2B5EF4-FFF2-40B4-BE49-F238E27FC236}">
                      <a16:creationId xmlns:a16="http://schemas.microsoft.com/office/drawing/2014/main" xmlns="" id="{DB2D0A83-3C25-41B4-9AEE-192276E0D8F4}"/>
                    </a:ext>
                  </a:extLst>
                </p:cNvPr>
                <p:cNvSpPr>
                  <a:spLocks/>
                </p:cNvSpPr>
                <p:nvPr/>
              </p:nvSpPr>
              <p:spPr bwMode="auto">
                <a:xfrm>
                  <a:off x="5220491" y="4173100"/>
                  <a:ext cx="168305" cy="96673"/>
                </a:xfrm>
                <a:custGeom>
                  <a:avLst/>
                  <a:gdLst>
                    <a:gd name="T0" fmla="*/ 206 w 213"/>
                    <a:gd name="T1" fmla="*/ 52 h 123"/>
                    <a:gd name="T2" fmla="*/ 90 w 213"/>
                    <a:gd name="T3" fmla="*/ 119 h 123"/>
                    <a:gd name="T4" fmla="*/ 69 w 213"/>
                    <a:gd name="T5" fmla="*/ 120 h 123"/>
                    <a:gd name="T6" fmla="*/ 5 w 213"/>
                    <a:gd name="T7" fmla="*/ 84 h 123"/>
                    <a:gd name="T8" fmla="*/ 7 w 213"/>
                    <a:gd name="T9" fmla="*/ 71 h 123"/>
                    <a:gd name="T10" fmla="*/ 123 w 213"/>
                    <a:gd name="T11" fmla="*/ 4 h 123"/>
                    <a:gd name="T12" fmla="*/ 144 w 213"/>
                    <a:gd name="T13" fmla="*/ 4 h 123"/>
                    <a:gd name="T14" fmla="*/ 207 w 213"/>
                    <a:gd name="T15" fmla="*/ 40 h 123"/>
                    <a:gd name="T16" fmla="*/ 206 w 213"/>
                    <a:gd name="T17" fmla="*/ 5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23">
                      <a:moveTo>
                        <a:pt x="206" y="52"/>
                      </a:moveTo>
                      <a:cubicBezTo>
                        <a:pt x="90" y="119"/>
                        <a:pt x="90" y="119"/>
                        <a:pt x="90" y="119"/>
                      </a:cubicBezTo>
                      <a:cubicBezTo>
                        <a:pt x="84" y="123"/>
                        <a:pt x="74" y="123"/>
                        <a:pt x="69" y="120"/>
                      </a:cubicBezTo>
                      <a:cubicBezTo>
                        <a:pt x="5" y="84"/>
                        <a:pt x="5" y="84"/>
                        <a:pt x="5" y="84"/>
                      </a:cubicBezTo>
                      <a:cubicBezTo>
                        <a:pt x="0" y="80"/>
                        <a:pt x="1" y="75"/>
                        <a:pt x="7" y="71"/>
                      </a:cubicBezTo>
                      <a:cubicBezTo>
                        <a:pt x="123" y="4"/>
                        <a:pt x="123" y="4"/>
                        <a:pt x="123" y="4"/>
                      </a:cubicBezTo>
                      <a:cubicBezTo>
                        <a:pt x="129" y="1"/>
                        <a:pt x="138" y="0"/>
                        <a:pt x="144" y="4"/>
                      </a:cubicBezTo>
                      <a:cubicBezTo>
                        <a:pt x="207" y="40"/>
                        <a:pt x="207" y="40"/>
                        <a:pt x="207" y="40"/>
                      </a:cubicBezTo>
                      <a:cubicBezTo>
                        <a:pt x="213" y="43"/>
                        <a:pt x="212" y="49"/>
                        <a:pt x="206"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1" name="Freeform 499">
                  <a:extLst>
                    <a:ext uri="{FF2B5EF4-FFF2-40B4-BE49-F238E27FC236}">
                      <a16:creationId xmlns:a16="http://schemas.microsoft.com/office/drawing/2014/main" xmlns="" id="{C8810684-0EBD-4A30-8917-A856F220A433}"/>
                    </a:ext>
                  </a:extLst>
                </p:cNvPr>
                <p:cNvSpPr>
                  <a:spLocks/>
                </p:cNvSpPr>
                <p:nvPr/>
              </p:nvSpPr>
              <p:spPr bwMode="auto">
                <a:xfrm>
                  <a:off x="3968398" y="4403718"/>
                  <a:ext cx="124627" cy="71632"/>
                </a:xfrm>
                <a:custGeom>
                  <a:avLst/>
                  <a:gdLst>
                    <a:gd name="T0" fmla="*/ 151 w 158"/>
                    <a:gd name="T1" fmla="*/ 52 h 91"/>
                    <a:gd name="T2" fmla="*/ 90 w 158"/>
                    <a:gd name="T3" fmla="*/ 87 h 91"/>
                    <a:gd name="T4" fmla="*/ 69 w 158"/>
                    <a:gd name="T5" fmla="*/ 88 h 91"/>
                    <a:gd name="T6" fmla="*/ 6 w 158"/>
                    <a:gd name="T7" fmla="*/ 51 h 91"/>
                    <a:gd name="T8" fmla="*/ 7 w 158"/>
                    <a:gd name="T9" fmla="*/ 39 h 91"/>
                    <a:gd name="T10" fmla="*/ 68 w 158"/>
                    <a:gd name="T11" fmla="*/ 4 h 91"/>
                    <a:gd name="T12" fmla="*/ 89 w 158"/>
                    <a:gd name="T13" fmla="*/ 3 h 91"/>
                    <a:gd name="T14" fmla="*/ 152 w 158"/>
                    <a:gd name="T15" fmla="*/ 40 h 91"/>
                    <a:gd name="T16" fmla="*/ 151 w 158"/>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91">
                      <a:moveTo>
                        <a:pt x="151" y="52"/>
                      </a:moveTo>
                      <a:cubicBezTo>
                        <a:pt x="90" y="87"/>
                        <a:pt x="90" y="87"/>
                        <a:pt x="90" y="87"/>
                      </a:cubicBezTo>
                      <a:cubicBezTo>
                        <a:pt x="84" y="91"/>
                        <a:pt x="75" y="91"/>
                        <a:pt x="69" y="88"/>
                      </a:cubicBezTo>
                      <a:cubicBezTo>
                        <a:pt x="6" y="51"/>
                        <a:pt x="6" y="51"/>
                        <a:pt x="6" y="51"/>
                      </a:cubicBezTo>
                      <a:cubicBezTo>
                        <a:pt x="0" y="48"/>
                        <a:pt x="1" y="43"/>
                        <a:pt x="7" y="39"/>
                      </a:cubicBezTo>
                      <a:cubicBezTo>
                        <a:pt x="68" y="4"/>
                        <a:pt x="68" y="4"/>
                        <a:pt x="68" y="4"/>
                      </a:cubicBezTo>
                      <a:cubicBezTo>
                        <a:pt x="74" y="0"/>
                        <a:pt x="83" y="0"/>
                        <a:pt x="89" y="3"/>
                      </a:cubicBezTo>
                      <a:cubicBezTo>
                        <a:pt x="152" y="40"/>
                        <a:pt x="152" y="40"/>
                        <a:pt x="152" y="40"/>
                      </a:cubicBezTo>
                      <a:cubicBezTo>
                        <a:pt x="158" y="43"/>
                        <a:pt x="157" y="48"/>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2" name="Freeform 500">
                  <a:extLst>
                    <a:ext uri="{FF2B5EF4-FFF2-40B4-BE49-F238E27FC236}">
                      <a16:creationId xmlns:a16="http://schemas.microsoft.com/office/drawing/2014/main" xmlns="" id="{073BACBB-617D-4D7E-B4F8-61A844C8FF35}"/>
                    </a:ext>
                  </a:extLst>
                </p:cNvPr>
                <p:cNvSpPr>
                  <a:spLocks/>
                </p:cNvSpPr>
                <p:nvPr/>
              </p:nvSpPr>
              <p:spPr bwMode="auto">
                <a:xfrm>
                  <a:off x="3893273" y="3804461"/>
                  <a:ext cx="1425057" cy="821140"/>
                </a:xfrm>
                <a:custGeom>
                  <a:avLst/>
                  <a:gdLst>
                    <a:gd name="T0" fmla="*/ 1799 w 1806"/>
                    <a:gd name="T1" fmla="*/ 52 h 1043"/>
                    <a:gd name="T2" fmla="*/ 90 w 1806"/>
                    <a:gd name="T3" fmla="*/ 1039 h 1043"/>
                    <a:gd name="T4" fmla="*/ 69 w 1806"/>
                    <a:gd name="T5" fmla="*/ 1040 h 1043"/>
                    <a:gd name="T6" fmla="*/ 5 w 1806"/>
                    <a:gd name="T7" fmla="*/ 1003 h 1043"/>
                    <a:gd name="T8" fmla="*/ 7 w 1806"/>
                    <a:gd name="T9" fmla="*/ 991 h 1043"/>
                    <a:gd name="T10" fmla="*/ 1716 w 1806"/>
                    <a:gd name="T11" fmla="*/ 4 h 1043"/>
                    <a:gd name="T12" fmla="*/ 1737 w 1806"/>
                    <a:gd name="T13" fmla="*/ 3 h 1043"/>
                    <a:gd name="T14" fmla="*/ 1801 w 1806"/>
                    <a:gd name="T15" fmla="*/ 40 h 1043"/>
                    <a:gd name="T16" fmla="*/ 1799 w 1806"/>
                    <a:gd name="T17" fmla="*/ 52 h 1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6" h="1043">
                      <a:moveTo>
                        <a:pt x="1799" y="52"/>
                      </a:moveTo>
                      <a:cubicBezTo>
                        <a:pt x="90" y="1039"/>
                        <a:pt x="90" y="1039"/>
                        <a:pt x="90" y="1039"/>
                      </a:cubicBezTo>
                      <a:cubicBezTo>
                        <a:pt x="84" y="1043"/>
                        <a:pt x="74" y="1043"/>
                        <a:pt x="69" y="1040"/>
                      </a:cubicBezTo>
                      <a:cubicBezTo>
                        <a:pt x="5" y="1003"/>
                        <a:pt x="5" y="1003"/>
                        <a:pt x="5" y="1003"/>
                      </a:cubicBezTo>
                      <a:cubicBezTo>
                        <a:pt x="0" y="1000"/>
                        <a:pt x="1" y="995"/>
                        <a:pt x="7" y="991"/>
                      </a:cubicBezTo>
                      <a:cubicBezTo>
                        <a:pt x="1716" y="4"/>
                        <a:pt x="1716" y="4"/>
                        <a:pt x="1716" y="4"/>
                      </a:cubicBezTo>
                      <a:cubicBezTo>
                        <a:pt x="1723" y="1"/>
                        <a:pt x="1732" y="0"/>
                        <a:pt x="1737" y="3"/>
                      </a:cubicBezTo>
                      <a:cubicBezTo>
                        <a:pt x="1801" y="40"/>
                        <a:pt x="1801" y="40"/>
                        <a:pt x="1801" y="40"/>
                      </a:cubicBezTo>
                      <a:cubicBezTo>
                        <a:pt x="1806" y="43"/>
                        <a:pt x="1806" y="48"/>
                        <a:pt x="1799"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3" name="Freeform 501">
                  <a:extLst>
                    <a:ext uri="{FF2B5EF4-FFF2-40B4-BE49-F238E27FC236}">
                      <a16:creationId xmlns:a16="http://schemas.microsoft.com/office/drawing/2014/main" xmlns="" id="{B8FEDCE2-12DB-4D28-98C3-12AD74499802}"/>
                    </a:ext>
                  </a:extLst>
                </p:cNvPr>
                <p:cNvSpPr>
                  <a:spLocks/>
                </p:cNvSpPr>
                <p:nvPr/>
              </p:nvSpPr>
              <p:spPr bwMode="auto">
                <a:xfrm>
                  <a:off x="3982958" y="3856874"/>
                  <a:ext cx="1426221" cy="821140"/>
                </a:xfrm>
                <a:custGeom>
                  <a:avLst/>
                  <a:gdLst>
                    <a:gd name="T0" fmla="*/ 1800 w 1807"/>
                    <a:gd name="T1" fmla="*/ 52 h 1043"/>
                    <a:gd name="T2" fmla="*/ 90 w 1807"/>
                    <a:gd name="T3" fmla="*/ 1039 h 1043"/>
                    <a:gd name="T4" fmla="*/ 69 w 1807"/>
                    <a:gd name="T5" fmla="*/ 1040 h 1043"/>
                    <a:gd name="T6" fmla="*/ 6 w 1807"/>
                    <a:gd name="T7" fmla="*/ 1003 h 1043"/>
                    <a:gd name="T8" fmla="*/ 7 w 1807"/>
                    <a:gd name="T9" fmla="*/ 991 h 1043"/>
                    <a:gd name="T10" fmla="*/ 1717 w 1807"/>
                    <a:gd name="T11" fmla="*/ 4 h 1043"/>
                    <a:gd name="T12" fmla="*/ 1737 w 1807"/>
                    <a:gd name="T13" fmla="*/ 3 h 1043"/>
                    <a:gd name="T14" fmla="*/ 1801 w 1807"/>
                    <a:gd name="T15" fmla="*/ 40 h 1043"/>
                    <a:gd name="T16" fmla="*/ 1800 w 1807"/>
                    <a:gd name="T17" fmla="*/ 52 h 1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7" h="1043">
                      <a:moveTo>
                        <a:pt x="1800" y="52"/>
                      </a:moveTo>
                      <a:cubicBezTo>
                        <a:pt x="90" y="1039"/>
                        <a:pt x="90" y="1039"/>
                        <a:pt x="90" y="1039"/>
                      </a:cubicBezTo>
                      <a:cubicBezTo>
                        <a:pt x="84" y="1043"/>
                        <a:pt x="75" y="1043"/>
                        <a:pt x="69" y="1040"/>
                      </a:cubicBezTo>
                      <a:cubicBezTo>
                        <a:pt x="6" y="1003"/>
                        <a:pt x="6" y="1003"/>
                        <a:pt x="6" y="1003"/>
                      </a:cubicBezTo>
                      <a:cubicBezTo>
                        <a:pt x="0" y="1000"/>
                        <a:pt x="1" y="995"/>
                        <a:pt x="7" y="991"/>
                      </a:cubicBezTo>
                      <a:cubicBezTo>
                        <a:pt x="1717" y="4"/>
                        <a:pt x="1717" y="4"/>
                        <a:pt x="1717" y="4"/>
                      </a:cubicBezTo>
                      <a:cubicBezTo>
                        <a:pt x="1723" y="0"/>
                        <a:pt x="1732" y="0"/>
                        <a:pt x="1737" y="3"/>
                      </a:cubicBezTo>
                      <a:cubicBezTo>
                        <a:pt x="1801" y="40"/>
                        <a:pt x="1801" y="40"/>
                        <a:pt x="1801" y="40"/>
                      </a:cubicBezTo>
                      <a:cubicBezTo>
                        <a:pt x="1807" y="43"/>
                        <a:pt x="1806" y="48"/>
                        <a:pt x="180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4" name="Freeform 502">
                  <a:extLst>
                    <a:ext uri="{FF2B5EF4-FFF2-40B4-BE49-F238E27FC236}">
                      <a16:creationId xmlns:a16="http://schemas.microsoft.com/office/drawing/2014/main" xmlns="" id="{6CB3D29E-9841-4C94-B390-16DD7A750799}"/>
                    </a:ext>
                  </a:extLst>
                </p:cNvPr>
                <p:cNvSpPr>
                  <a:spLocks/>
                </p:cNvSpPr>
                <p:nvPr/>
              </p:nvSpPr>
              <p:spPr bwMode="auto">
                <a:xfrm>
                  <a:off x="4073225" y="3908705"/>
                  <a:ext cx="1426221" cy="821140"/>
                </a:xfrm>
                <a:custGeom>
                  <a:avLst/>
                  <a:gdLst>
                    <a:gd name="T0" fmla="*/ 1800 w 1807"/>
                    <a:gd name="T1" fmla="*/ 52 h 1043"/>
                    <a:gd name="T2" fmla="*/ 90 w 1807"/>
                    <a:gd name="T3" fmla="*/ 1039 h 1043"/>
                    <a:gd name="T4" fmla="*/ 69 w 1807"/>
                    <a:gd name="T5" fmla="*/ 1040 h 1043"/>
                    <a:gd name="T6" fmla="*/ 6 w 1807"/>
                    <a:gd name="T7" fmla="*/ 1003 h 1043"/>
                    <a:gd name="T8" fmla="*/ 7 w 1807"/>
                    <a:gd name="T9" fmla="*/ 991 h 1043"/>
                    <a:gd name="T10" fmla="*/ 1717 w 1807"/>
                    <a:gd name="T11" fmla="*/ 4 h 1043"/>
                    <a:gd name="T12" fmla="*/ 1738 w 1807"/>
                    <a:gd name="T13" fmla="*/ 3 h 1043"/>
                    <a:gd name="T14" fmla="*/ 1801 w 1807"/>
                    <a:gd name="T15" fmla="*/ 40 h 1043"/>
                    <a:gd name="T16" fmla="*/ 1800 w 1807"/>
                    <a:gd name="T17" fmla="*/ 52 h 1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7" h="1043">
                      <a:moveTo>
                        <a:pt x="1800" y="52"/>
                      </a:moveTo>
                      <a:cubicBezTo>
                        <a:pt x="90" y="1039"/>
                        <a:pt x="90" y="1039"/>
                        <a:pt x="90" y="1039"/>
                      </a:cubicBezTo>
                      <a:cubicBezTo>
                        <a:pt x="84" y="1043"/>
                        <a:pt x="75" y="1043"/>
                        <a:pt x="69" y="1040"/>
                      </a:cubicBezTo>
                      <a:cubicBezTo>
                        <a:pt x="6" y="1003"/>
                        <a:pt x="6" y="1003"/>
                        <a:pt x="6" y="1003"/>
                      </a:cubicBezTo>
                      <a:cubicBezTo>
                        <a:pt x="0" y="1000"/>
                        <a:pt x="1" y="995"/>
                        <a:pt x="7" y="991"/>
                      </a:cubicBezTo>
                      <a:cubicBezTo>
                        <a:pt x="1717" y="4"/>
                        <a:pt x="1717" y="4"/>
                        <a:pt x="1717" y="4"/>
                      </a:cubicBezTo>
                      <a:cubicBezTo>
                        <a:pt x="1723" y="0"/>
                        <a:pt x="1732" y="0"/>
                        <a:pt x="1738" y="3"/>
                      </a:cubicBezTo>
                      <a:cubicBezTo>
                        <a:pt x="1801" y="40"/>
                        <a:pt x="1801" y="40"/>
                        <a:pt x="1801" y="40"/>
                      </a:cubicBezTo>
                      <a:cubicBezTo>
                        <a:pt x="1807" y="43"/>
                        <a:pt x="1806" y="48"/>
                        <a:pt x="180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5" name="Freeform 503">
                  <a:extLst>
                    <a:ext uri="{FF2B5EF4-FFF2-40B4-BE49-F238E27FC236}">
                      <a16:creationId xmlns:a16="http://schemas.microsoft.com/office/drawing/2014/main" xmlns="" id="{A1F00F64-BD5E-4A5F-BEF6-616CAF48020B}"/>
                    </a:ext>
                  </a:extLst>
                </p:cNvPr>
                <p:cNvSpPr>
                  <a:spLocks/>
                </p:cNvSpPr>
                <p:nvPr/>
              </p:nvSpPr>
              <p:spPr bwMode="auto">
                <a:xfrm>
                  <a:off x="4164074" y="4070603"/>
                  <a:ext cx="1233457" cy="711073"/>
                </a:xfrm>
                <a:custGeom>
                  <a:avLst/>
                  <a:gdLst>
                    <a:gd name="T0" fmla="*/ 1556 w 1563"/>
                    <a:gd name="T1" fmla="*/ 52 h 903"/>
                    <a:gd name="T2" fmla="*/ 90 w 1563"/>
                    <a:gd name="T3" fmla="*/ 899 h 903"/>
                    <a:gd name="T4" fmla="*/ 69 w 1563"/>
                    <a:gd name="T5" fmla="*/ 900 h 903"/>
                    <a:gd name="T6" fmla="*/ 5 w 1563"/>
                    <a:gd name="T7" fmla="*/ 863 h 903"/>
                    <a:gd name="T8" fmla="*/ 7 w 1563"/>
                    <a:gd name="T9" fmla="*/ 851 h 903"/>
                    <a:gd name="T10" fmla="*/ 1473 w 1563"/>
                    <a:gd name="T11" fmla="*/ 4 h 903"/>
                    <a:gd name="T12" fmla="*/ 1494 w 1563"/>
                    <a:gd name="T13" fmla="*/ 3 h 903"/>
                    <a:gd name="T14" fmla="*/ 1558 w 1563"/>
                    <a:gd name="T15" fmla="*/ 40 h 903"/>
                    <a:gd name="T16" fmla="*/ 1556 w 1563"/>
                    <a:gd name="T17" fmla="*/ 52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63" h="903">
                      <a:moveTo>
                        <a:pt x="1556" y="52"/>
                      </a:moveTo>
                      <a:cubicBezTo>
                        <a:pt x="90" y="899"/>
                        <a:pt x="90" y="899"/>
                        <a:pt x="90" y="899"/>
                      </a:cubicBezTo>
                      <a:cubicBezTo>
                        <a:pt x="83" y="903"/>
                        <a:pt x="74" y="903"/>
                        <a:pt x="69" y="900"/>
                      </a:cubicBezTo>
                      <a:cubicBezTo>
                        <a:pt x="5" y="863"/>
                        <a:pt x="5" y="863"/>
                        <a:pt x="5" y="863"/>
                      </a:cubicBezTo>
                      <a:cubicBezTo>
                        <a:pt x="0" y="860"/>
                        <a:pt x="0" y="855"/>
                        <a:pt x="7" y="851"/>
                      </a:cubicBezTo>
                      <a:cubicBezTo>
                        <a:pt x="1473" y="4"/>
                        <a:pt x="1473" y="4"/>
                        <a:pt x="1473" y="4"/>
                      </a:cubicBezTo>
                      <a:cubicBezTo>
                        <a:pt x="1479" y="1"/>
                        <a:pt x="1489" y="0"/>
                        <a:pt x="1494" y="3"/>
                      </a:cubicBezTo>
                      <a:cubicBezTo>
                        <a:pt x="1558" y="40"/>
                        <a:pt x="1558" y="40"/>
                        <a:pt x="1558" y="40"/>
                      </a:cubicBezTo>
                      <a:cubicBezTo>
                        <a:pt x="1563" y="43"/>
                        <a:pt x="1562" y="49"/>
                        <a:pt x="1556"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6" name="Freeform 504">
                  <a:extLst>
                    <a:ext uri="{FF2B5EF4-FFF2-40B4-BE49-F238E27FC236}">
                      <a16:creationId xmlns:a16="http://schemas.microsoft.com/office/drawing/2014/main" xmlns="" id="{02C41051-B4D8-4011-9187-93AF6EB45D88}"/>
                    </a:ext>
                  </a:extLst>
                </p:cNvPr>
                <p:cNvSpPr>
                  <a:spLocks/>
                </p:cNvSpPr>
                <p:nvPr/>
              </p:nvSpPr>
              <p:spPr bwMode="auto">
                <a:xfrm>
                  <a:off x="4058083" y="4351887"/>
                  <a:ext cx="124627" cy="71632"/>
                </a:xfrm>
                <a:custGeom>
                  <a:avLst/>
                  <a:gdLst>
                    <a:gd name="T0" fmla="*/ 151 w 158"/>
                    <a:gd name="T1" fmla="*/ 52 h 91"/>
                    <a:gd name="T2" fmla="*/ 90 w 158"/>
                    <a:gd name="T3" fmla="*/ 87 h 91"/>
                    <a:gd name="T4" fmla="*/ 69 w 158"/>
                    <a:gd name="T5" fmla="*/ 88 h 91"/>
                    <a:gd name="T6" fmla="*/ 5 w 158"/>
                    <a:gd name="T7" fmla="*/ 51 h 91"/>
                    <a:gd name="T8" fmla="*/ 7 w 158"/>
                    <a:gd name="T9" fmla="*/ 39 h 91"/>
                    <a:gd name="T10" fmla="*/ 68 w 158"/>
                    <a:gd name="T11" fmla="*/ 4 h 91"/>
                    <a:gd name="T12" fmla="*/ 88 w 158"/>
                    <a:gd name="T13" fmla="*/ 3 h 91"/>
                    <a:gd name="T14" fmla="*/ 152 w 158"/>
                    <a:gd name="T15" fmla="*/ 40 h 91"/>
                    <a:gd name="T16" fmla="*/ 151 w 158"/>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91">
                      <a:moveTo>
                        <a:pt x="151" y="52"/>
                      </a:moveTo>
                      <a:cubicBezTo>
                        <a:pt x="90" y="87"/>
                        <a:pt x="90" y="87"/>
                        <a:pt x="90" y="87"/>
                      </a:cubicBezTo>
                      <a:cubicBezTo>
                        <a:pt x="84" y="91"/>
                        <a:pt x="74" y="91"/>
                        <a:pt x="69" y="88"/>
                      </a:cubicBezTo>
                      <a:cubicBezTo>
                        <a:pt x="5" y="51"/>
                        <a:pt x="5" y="51"/>
                        <a:pt x="5" y="51"/>
                      </a:cubicBezTo>
                      <a:cubicBezTo>
                        <a:pt x="0" y="48"/>
                        <a:pt x="1" y="43"/>
                        <a:pt x="7" y="39"/>
                      </a:cubicBezTo>
                      <a:cubicBezTo>
                        <a:pt x="68" y="4"/>
                        <a:pt x="68" y="4"/>
                        <a:pt x="68" y="4"/>
                      </a:cubicBezTo>
                      <a:cubicBezTo>
                        <a:pt x="74" y="1"/>
                        <a:pt x="83" y="0"/>
                        <a:pt x="88" y="3"/>
                      </a:cubicBezTo>
                      <a:cubicBezTo>
                        <a:pt x="152" y="40"/>
                        <a:pt x="152" y="40"/>
                        <a:pt x="152" y="40"/>
                      </a:cubicBezTo>
                      <a:cubicBezTo>
                        <a:pt x="158" y="43"/>
                        <a:pt x="157" y="49"/>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7" name="Freeform 505">
                  <a:extLst>
                    <a:ext uri="{FF2B5EF4-FFF2-40B4-BE49-F238E27FC236}">
                      <a16:creationId xmlns:a16="http://schemas.microsoft.com/office/drawing/2014/main" xmlns="" id="{17007AB9-2B5D-4837-B311-6C7A9D027BA2}"/>
                    </a:ext>
                  </a:extLst>
                </p:cNvPr>
                <p:cNvSpPr>
                  <a:spLocks/>
                </p:cNvSpPr>
                <p:nvPr/>
              </p:nvSpPr>
              <p:spPr bwMode="auto">
                <a:xfrm>
                  <a:off x="4148350" y="4300639"/>
                  <a:ext cx="123462" cy="71632"/>
                </a:xfrm>
                <a:custGeom>
                  <a:avLst/>
                  <a:gdLst>
                    <a:gd name="T0" fmla="*/ 151 w 157"/>
                    <a:gd name="T1" fmla="*/ 51 h 91"/>
                    <a:gd name="T2" fmla="*/ 90 w 157"/>
                    <a:gd name="T3" fmla="*/ 87 h 91"/>
                    <a:gd name="T4" fmla="*/ 69 w 157"/>
                    <a:gd name="T5" fmla="*/ 87 h 91"/>
                    <a:gd name="T6" fmla="*/ 5 w 157"/>
                    <a:gd name="T7" fmla="*/ 51 h 91"/>
                    <a:gd name="T8" fmla="*/ 7 w 157"/>
                    <a:gd name="T9" fmla="*/ 39 h 91"/>
                    <a:gd name="T10" fmla="*/ 67 w 157"/>
                    <a:gd name="T11" fmla="*/ 4 h 91"/>
                    <a:gd name="T12" fmla="*/ 88 w 157"/>
                    <a:gd name="T13" fmla="*/ 3 h 91"/>
                    <a:gd name="T14" fmla="*/ 152 w 157"/>
                    <a:gd name="T15" fmla="*/ 39 h 91"/>
                    <a:gd name="T16" fmla="*/ 151 w 157"/>
                    <a:gd name="T17" fmla="*/ 5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1" y="51"/>
                      </a:moveTo>
                      <a:cubicBezTo>
                        <a:pt x="90" y="87"/>
                        <a:pt x="90" y="87"/>
                        <a:pt x="90" y="87"/>
                      </a:cubicBezTo>
                      <a:cubicBezTo>
                        <a:pt x="84" y="90"/>
                        <a:pt x="74" y="91"/>
                        <a:pt x="69" y="87"/>
                      </a:cubicBezTo>
                      <a:cubicBezTo>
                        <a:pt x="5" y="51"/>
                        <a:pt x="5" y="51"/>
                        <a:pt x="5" y="51"/>
                      </a:cubicBezTo>
                      <a:cubicBezTo>
                        <a:pt x="0" y="48"/>
                        <a:pt x="1" y="42"/>
                        <a:pt x="7" y="39"/>
                      </a:cubicBezTo>
                      <a:cubicBezTo>
                        <a:pt x="67" y="4"/>
                        <a:pt x="67" y="4"/>
                        <a:pt x="67" y="4"/>
                      </a:cubicBezTo>
                      <a:cubicBezTo>
                        <a:pt x="74" y="0"/>
                        <a:pt x="83" y="0"/>
                        <a:pt x="88" y="3"/>
                      </a:cubicBezTo>
                      <a:cubicBezTo>
                        <a:pt x="152" y="39"/>
                        <a:pt x="152" y="39"/>
                        <a:pt x="152" y="39"/>
                      </a:cubicBezTo>
                      <a:cubicBezTo>
                        <a:pt x="157" y="43"/>
                        <a:pt x="157" y="48"/>
                        <a:pt x="151"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8" name="Freeform 506">
                  <a:extLst>
                    <a:ext uri="{FF2B5EF4-FFF2-40B4-BE49-F238E27FC236}">
                      <a16:creationId xmlns:a16="http://schemas.microsoft.com/office/drawing/2014/main" xmlns="" id="{12871BE0-D461-4542-BBF3-54986436370F}"/>
                    </a:ext>
                  </a:extLst>
                </p:cNvPr>
                <p:cNvSpPr>
                  <a:spLocks/>
                </p:cNvSpPr>
                <p:nvPr/>
              </p:nvSpPr>
              <p:spPr bwMode="auto">
                <a:xfrm>
                  <a:off x="4238035" y="4248808"/>
                  <a:ext cx="124045" cy="71632"/>
                </a:xfrm>
                <a:custGeom>
                  <a:avLst/>
                  <a:gdLst>
                    <a:gd name="T0" fmla="*/ 150 w 157"/>
                    <a:gd name="T1" fmla="*/ 52 h 91"/>
                    <a:gd name="T2" fmla="*/ 90 w 157"/>
                    <a:gd name="T3" fmla="*/ 87 h 91"/>
                    <a:gd name="T4" fmla="*/ 69 w 157"/>
                    <a:gd name="T5" fmla="*/ 88 h 91"/>
                    <a:gd name="T6" fmla="*/ 5 w 157"/>
                    <a:gd name="T7" fmla="*/ 51 h 91"/>
                    <a:gd name="T8" fmla="*/ 7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90" y="87"/>
                        <a:pt x="90" y="87"/>
                        <a:pt x="90" y="87"/>
                      </a:cubicBezTo>
                      <a:cubicBezTo>
                        <a:pt x="83" y="90"/>
                        <a:pt x="74" y="91"/>
                        <a:pt x="69" y="88"/>
                      </a:cubicBezTo>
                      <a:cubicBezTo>
                        <a:pt x="5" y="51"/>
                        <a:pt x="5" y="51"/>
                        <a:pt x="5" y="51"/>
                      </a:cubicBezTo>
                      <a:cubicBezTo>
                        <a:pt x="0" y="48"/>
                        <a:pt x="0" y="42"/>
                        <a:pt x="7" y="39"/>
                      </a:cubicBezTo>
                      <a:cubicBezTo>
                        <a:pt x="67" y="4"/>
                        <a:pt x="67" y="4"/>
                        <a:pt x="67" y="4"/>
                      </a:cubicBezTo>
                      <a:cubicBezTo>
                        <a:pt x="73" y="0"/>
                        <a:pt x="83" y="0"/>
                        <a:pt x="88" y="3"/>
                      </a:cubicBezTo>
                      <a:cubicBezTo>
                        <a:pt x="152" y="40"/>
                        <a:pt x="152" y="40"/>
                        <a:pt x="152" y="40"/>
                      </a:cubicBezTo>
                      <a:cubicBezTo>
                        <a:pt x="157" y="43"/>
                        <a:pt x="157" y="48"/>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9" name="Freeform 507">
                  <a:extLst>
                    <a:ext uri="{FF2B5EF4-FFF2-40B4-BE49-F238E27FC236}">
                      <a16:creationId xmlns:a16="http://schemas.microsoft.com/office/drawing/2014/main" xmlns="" id="{326D210F-B649-464D-87E5-92204122F5B2}"/>
                    </a:ext>
                  </a:extLst>
                </p:cNvPr>
                <p:cNvSpPr>
                  <a:spLocks/>
                </p:cNvSpPr>
                <p:nvPr/>
              </p:nvSpPr>
              <p:spPr bwMode="auto">
                <a:xfrm>
                  <a:off x="4444776" y="4128840"/>
                  <a:ext cx="124045" cy="71632"/>
                </a:xfrm>
                <a:custGeom>
                  <a:avLst/>
                  <a:gdLst>
                    <a:gd name="T0" fmla="*/ 151 w 157"/>
                    <a:gd name="T1" fmla="*/ 52 h 91"/>
                    <a:gd name="T2" fmla="*/ 90 w 157"/>
                    <a:gd name="T3" fmla="*/ 87 h 91"/>
                    <a:gd name="T4" fmla="*/ 69 w 157"/>
                    <a:gd name="T5" fmla="*/ 88 h 91"/>
                    <a:gd name="T6" fmla="*/ 5 w 157"/>
                    <a:gd name="T7" fmla="*/ 52 h 91"/>
                    <a:gd name="T8" fmla="*/ 7 w 157"/>
                    <a:gd name="T9" fmla="*/ 39 h 91"/>
                    <a:gd name="T10" fmla="*/ 67 w 157"/>
                    <a:gd name="T11" fmla="*/ 4 h 91"/>
                    <a:gd name="T12" fmla="*/ 88 w 157"/>
                    <a:gd name="T13" fmla="*/ 4 h 91"/>
                    <a:gd name="T14" fmla="*/ 152 w 157"/>
                    <a:gd name="T15" fmla="*/ 40 h 91"/>
                    <a:gd name="T16" fmla="*/ 151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1" y="52"/>
                      </a:moveTo>
                      <a:cubicBezTo>
                        <a:pt x="90" y="87"/>
                        <a:pt x="90" y="87"/>
                        <a:pt x="90" y="87"/>
                      </a:cubicBezTo>
                      <a:cubicBezTo>
                        <a:pt x="84" y="91"/>
                        <a:pt x="74" y="91"/>
                        <a:pt x="69" y="88"/>
                      </a:cubicBezTo>
                      <a:cubicBezTo>
                        <a:pt x="5" y="52"/>
                        <a:pt x="5" y="52"/>
                        <a:pt x="5" y="52"/>
                      </a:cubicBezTo>
                      <a:cubicBezTo>
                        <a:pt x="0" y="48"/>
                        <a:pt x="1" y="43"/>
                        <a:pt x="7" y="39"/>
                      </a:cubicBezTo>
                      <a:cubicBezTo>
                        <a:pt x="67" y="4"/>
                        <a:pt x="67" y="4"/>
                        <a:pt x="67" y="4"/>
                      </a:cubicBezTo>
                      <a:cubicBezTo>
                        <a:pt x="74" y="1"/>
                        <a:pt x="83" y="0"/>
                        <a:pt x="88" y="4"/>
                      </a:cubicBezTo>
                      <a:cubicBezTo>
                        <a:pt x="152" y="40"/>
                        <a:pt x="152" y="40"/>
                        <a:pt x="152" y="40"/>
                      </a:cubicBezTo>
                      <a:cubicBezTo>
                        <a:pt x="157" y="43"/>
                        <a:pt x="157" y="49"/>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0" name="Freeform 508">
                  <a:extLst>
                    <a:ext uri="{FF2B5EF4-FFF2-40B4-BE49-F238E27FC236}">
                      <a16:creationId xmlns:a16="http://schemas.microsoft.com/office/drawing/2014/main" xmlns="" id="{EB977582-E115-4BC3-936A-D0CFE238B070}"/>
                    </a:ext>
                  </a:extLst>
                </p:cNvPr>
                <p:cNvSpPr>
                  <a:spLocks/>
                </p:cNvSpPr>
                <p:nvPr/>
              </p:nvSpPr>
              <p:spPr bwMode="auto">
                <a:xfrm>
                  <a:off x="4535043" y="4078174"/>
                  <a:ext cx="123462" cy="71632"/>
                </a:xfrm>
                <a:custGeom>
                  <a:avLst/>
                  <a:gdLst>
                    <a:gd name="T0" fmla="*/ 150 w 157"/>
                    <a:gd name="T1" fmla="*/ 52 h 91"/>
                    <a:gd name="T2" fmla="*/ 90 w 157"/>
                    <a:gd name="T3" fmla="*/ 87 h 91"/>
                    <a:gd name="T4" fmla="*/ 69 w 157"/>
                    <a:gd name="T5" fmla="*/ 88 h 91"/>
                    <a:gd name="T6" fmla="*/ 5 w 157"/>
                    <a:gd name="T7" fmla="*/ 51 h 91"/>
                    <a:gd name="T8" fmla="*/ 7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90" y="87"/>
                        <a:pt x="90" y="87"/>
                        <a:pt x="90" y="87"/>
                      </a:cubicBezTo>
                      <a:cubicBezTo>
                        <a:pt x="84" y="90"/>
                        <a:pt x="74" y="91"/>
                        <a:pt x="69" y="88"/>
                      </a:cubicBezTo>
                      <a:cubicBezTo>
                        <a:pt x="5" y="51"/>
                        <a:pt x="5" y="51"/>
                        <a:pt x="5" y="51"/>
                      </a:cubicBezTo>
                      <a:cubicBezTo>
                        <a:pt x="0" y="48"/>
                        <a:pt x="0" y="42"/>
                        <a:pt x="7" y="39"/>
                      </a:cubicBezTo>
                      <a:cubicBezTo>
                        <a:pt x="67" y="4"/>
                        <a:pt x="67" y="4"/>
                        <a:pt x="67" y="4"/>
                      </a:cubicBezTo>
                      <a:cubicBezTo>
                        <a:pt x="73" y="0"/>
                        <a:pt x="83" y="0"/>
                        <a:pt x="88" y="3"/>
                      </a:cubicBezTo>
                      <a:cubicBezTo>
                        <a:pt x="152" y="40"/>
                        <a:pt x="152" y="40"/>
                        <a:pt x="152" y="40"/>
                      </a:cubicBezTo>
                      <a:cubicBezTo>
                        <a:pt x="157" y="43"/>
                        <a:pt x="157" y="48"/>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1" name="Freeform 509">
                  <a:extLst>
                    <a:ext uri="{FF2B5EF4-FFF2-40B4-BE49-F238E27FC236}">
                      <a16:creationId xmlns:a16="http://schemas.microsoft.com/office/drawing/2014/main" xmlns="" id="{A73E3F58-5D1A-44E7-8C32-34EA212754EA}"/>
                    </a:ext>
                  </a:extLst>
                </p:cNvPr>
                <p:cNvSpPr>
                  <a:spLocks/>
                </p:cNvSpPr>
                <p:nvPr/>
              </p:nvSpPr>
              <p:spPr bwMode="auto">
                <a:xfrm>
                  <a:off x="4624728" y="4025761"/>
                  <a:ext cx="124045" cy="71632"/>
                </a:xfrm>
                <a:custGeom>
                  <a:avLst/>
                  <a:gdLst>
                    <a:gd name="T0" fmla="*/ 150 w 157"/>
                    <a:gd name="T1" fmla="*/ 52 h 91"/>
                    <a:gd name="T2" fmla="*/ 90 w 157"/>
                    <a:gd name="T3" fmla="*/ 87 h 91"/>
                    <a:gd name="T4" fmla="*/ 69 w 157"/>
                    <a:gd name="T5" fmla="*/ 88 h 91"/>
                    <a:gd name="T6" fmla="*/ 5 w 157"/>
                    <a:gd name="T7" fmla="*/ 51 h 91"/>
                    <a:gd name="T8" fmla="*/ 6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90" y="87"/>
                        <a:pt x="90" y="87"/>
                        <a:pt x="90" y="87"/>
                      </a:cubicBezTo>
                      <a:cubicBezTo>
                        <a:pt x="83" y="91"/>
                        <a:pt x="74" y="91"/>
                        <a:pt x="69" y="88"/>
                      </a:cubicBezTo>
                      <a:cubicBezTo>
                        <a:pt x="5" y="51"/>
                        <a:pt x="5" y="51"/>
                        <a:pt x="5" y="51"/>
                      </a:cubicBezTo>
                      <a:cubicBezTo>
                        <a:pt x="0" y="48"/>
                        <a:pt x="0" y="43"/>
                        <a:pt x="6" y="39"/>
                      </a:cubicBezTo>
                      <a:cubicBezTo>
                        <a:pt x="67" y="4"/>
                        <a:pt x="67" y="4"/>
                        <a:pt x="67" y="4"/>
                      </a:cubicBezTo>
                      <a:cubicBezTo>
                        <a:pt x="73" y="0"/>
                        <a:pt x="83" y="0"/>
                        <a:pt x="88" y="3"/>
                      </a:cubicBezTo>
                      <a:cubicBezTo>
                        <a:pt x="152" y="40"/>
                        <a:pt x="152" y="40"/>
                        <a:pt x="152" y="40"/>
                      </a:cubicBezTo>
                      <a:cubicBezTo>
                        <a:pt x="157" y="43"/>
                        <a:pt x="156" y="48"/>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2" name="Freeform 510">
                  <a:extLst>
                    <a:ext uri="{FF2B5EF4-FFF2-40B4-BE49-F238E27FC236}">
                      <a16:creationId xmlns:a16="http://schemas.microsoft.com/office/drawing/2014/main" xmlns="" id="{EB012EED-D9DE-46E6-B8E2-2A87E1989171}"/>
                    </a:ext>
                  </a:extLst>
                </p:cNvPr>
                <p:cNvSpPr>
                  <a:spLocks/>
                </p:cNvSpPr>
                <p:nvPr/>
              </p:nvSpPr>
              <p:spPr bwMode="auto">
                <a:xfrm>
                  <a:off x="4713830" y="3973930"/>
                  <a:ext cx="124627" cy="71632"/>
                </a:xfrm>
                <a:custGeom>
                  <a:avLst/>
                  <a:gdLst>
                    <a:gd name="T0" fmla="*/ 151 w 158"/>
                    <a:gd name="T1" fmla="*/ 52 h 91"/>
                    <a:gd name="T2" fmla="*/ 90 w 158"/>
                    <a:gd name="T3" fmla="*/ 87 h 91"/>
                    <a:gd name="T4" fmla="*/ 70 w 158"/>
                    <a:gd name="T5" fmla="*/ 88 h 91"/>
                    <a:gd name="T6" fmla="*/ 6 w 158"/>
                    <a:gd name="T7" fmla="*/ 51 h 91"/>
                    <a:gd name="T8" fmla="*/ 7 w 158"/>
                    <a:gd name="T9" fmla="*/ 39 h 91"/>
                    <a:gd name="T10" fmla="*/ 68 w 158"/>
                    <a:gd name="T11" fmla="*/ 4 h 91"/>
                    <a:gd name="T12" fmla="*/ 89 w 158"/>
                    <a:gd name="T13" fmla="*/ 3 h 91"/>
                    <a:gd name="T14" fmla="*/ 153 w 158"/>
                    <a:gd name="T15" fmla="*/ 40 h 91"/>
                    <a:gd name="T16" fmla="*/ 151 w 158"/>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91">
                      <a:moveTo>
                        <a:pt x="151" y="52"/>
                      </a:moveTo>
                      <a:cubicBezTo>
                        <a:pt x="90" y="87"/>
                        <a:pt x="90" y="87"/>
                        <a:pt x="90" y="87"/>
                      </a:cubicBezTo>
                      <a:cubicBezTo>
                        <a:pt x="84" y="91"/>
                        <a:pt x="75" y="91"/>
                        <a:pt x="70" y="88"/>
                      </a:cubicBezTo>
                      <a:cubicBezTo>
                        <a:pt x="6" y="51"/>
                        <a:pt x="6" y="51"/>
                        <a:pt x="6" y="51"/>
                      </a:cubicBezTo>
                      <a:cubicBezTo>
                        <a:pt x="0" y="48"/>
                        <a:pt x="1" y="43"/>
                        <a:pt x="7" y="39"/>
                      </a:cubicBezTo>
                      <a:cubicBezTo>
                        <a:pt x="68" y="4"/>
                        <a:pt x="68" y="4"/>
                        <a:pt x="68" y="4"/>
                      </a:cubicBezTo>
                      <a:cubicBezTo>
                        <a:pt x="74" y="1"/>
                        <a:pt x="84" y="0"/>
                        <a:pt x="89" y="3"/>
                      </a:cubicBezTo>
                      <a:cubicBezTo>
                        <a:pt x="153" y="40"/>
                        <a:pt x="153" y="40"/>
                        <a:pt x="153" y="40"/>
                      </a:cubicBezTo>
                      <a:cubicBezTo>
                        <a:pt x="158" y="43"/>
                        <a:pt x="157" y="49"/>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3" name="Freeform 511">
                  <a:extLst>
                    <a:ext uri="{FF2B5EF4-FFF2-40B4-BE49-F238E27FC236}">
                      <a16:creationId xmlns:a16="http://schemas.microsoft.com/office/drawing/2014/main" xmlns="" id="{A4EE1D34-7573-41EE-A579-B4D66F8744C0}"/>
                    </a:ext>
                  </a:extLst>
                </p:cNvPr>
                <p:cNvSpPr>
                  <a:spLocks/>
                </p:cNvSpPr>
                <p:nvPr/>
              </p:nvSpPr>
              <p:spPr bwMode="auto">
                <a:xfrm>
                  <a:off x="4921736" y="3855127"/>
                  <a:ext cx="124045" cy="71632"/>
                </a:xfrm>
                <a:custGeom>
                  <a:avLst/>
                  <a:gdLst>
                    <a:gd name="T0" fmla="*/ 150 w 157"/>
                    <a:gd name="T1" fmla="*/ 52 h 91"/>
                    <a:gd name="T2" fmla="*/ 90 w 157"/>
                    <a:gd name="T3" fmla="*/ 87 h 91"/>
                    <a:gd name="T4" fmla="*/ 69 w 157"/>
                    <a:gd name="T5" fmla="*/ 88 h 91"/>
                    <a:gd name="T6" fmla="*/ 5 w 157"/>
                    <a:gd name="T7" fmla="*/ 51 h 91"/>
                    <a:gd name="T8" fmla="*/ 7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90" y="87"/>
                        <a:pt x="90" y="87"/>
                        <a:pt x="90" y="87"/>
                      </a:cubicBezTo>
                      <a:cubicBezTo>
                        <a:pt x="83" y="90"/>
                        <a:pt x="74" y="91"/>
                        <a:pt x="69" y="88"/>
                      </a:cubicBezTo>
                      <a:cubicBezTo>
                        <a:pt x="5" y="51"/>
                        <a:pt x="5" y="51"/>
                        <a:pt x="5" y="51"/>
                      </a:cubicBezTo>
                      <a:cubicBezTo>
                        <a:pt x="0" y="48"/>
                        <a:pt x="0" y="42"/>
                        <a:pt x="7" y="39"/>
                      </a:cubicBezTo>
                      <a:cubicBezTo>
                        <a:pt x="67" y="4"/>
                        <a:pt x="67" y="4"/>
                        <a:pt x="67" y="4"/>
                      </a:cubicBezTo>
                      <a:cubicBezTo>
                        <a:pt x="73" y="0"/>
                        <a:pt x="83" y="0"/>
                        <a:pt x="88" y="3"/>
                      </a:cubicBezTo>
                      <a:cubicBezTo>
                        <a:pt x="152" y="40"/>
                        <a:pt x="152" y="40"/>
                        <a:pt x="152" y="40"/>
                      </a:cubicBezTo>
                      <a:cubicBezTo>
                        <a:pt x="157" y="43"/>
                        <a:pt x="157" y="48"/>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4" name="Freeform 512">
                  <a:extLst>
                    <a:ext uri="{FF2B5EF4-FFF2-40B4-BE49-F238E27FC236}">
                      <a16:creationId xmlns:a16="http://schemas.microsoft.com/office/drawing/2014/main" xmlns="" id="{52C6F103-5430-4B9E-BA1F-0750F7F6141E}"/>
                    </a:ext>
                  </a:extLst>
                </p:cNvPr>
                <p:cNvSpPr>
                  <a:spLocks/>
                </p:cNvSpPr>
                <p:nvPr/>
              </p:nvSpPr>
              <p:spPr bwMode="auto">
                <a:xfrm>
                  <a:off x="5462174" y="3958788"/>
                  <a:ext cx="124045" cy="71632"/>
                </a:xfrm>
                <a:custGeom>
                  <a:avLst/>
                  <a:gdLst>
                    <a:gd name="T0" fmla="*/ 151 w 157"/>
                    <a:gd name="T1" fmla="*/ 52 h 91"/>
                    <a:gd name="T2" fmla="*/ 90 w 157"/>
                    <a:gd name="T3" fmla="*/ 87 h 91"/>
                    <a:gd name="T4" fmla="*/ 69 w 157"/>
                    <a:gd name="T5" fmla="*/ 88 h 91"/>
                    <a:gd name="T6" fmla="*/ 5 w 157"/>
                    <a:gd name="T7" fmla="*/ 51 h 91"/>
                    <a:gd name="T8" fmla="*/ 7 w 157"/>
                    <a:gd name="T9" fmla="*/ 39 h 91"/>
                    <a:gd name="T10" fmla="*/ 67 w 157"/>
                    <a:gd name="T11" fmla="*/ 4 h 91"/>
                    <a:gd name="T12" fmla="*/ 88 w 157"/>
                    <a:gd name="T13" fmla="*/ 3 h 91"/>
                    <a:gd name="T14" fmla="*/ 152 w 157"/>
                    <a:gd name="T15" fmla="*/ 40 h 91"/>
                    <a:gd name="T16" fmla="*/ 151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1" y="52"/>
                      </a:moveTo>
                      <a:cubicBezTo>
                        <a:pt x="90" y="87"/>
                        <a:pt x="90" y="87"/>
                        <a:pt x="90" y="87"/>
                      </a:cubicBezTo>
                      <a:cubicBezTo>
                        <a:pt x="84" y="90"/>
                        <a:pt x="74" y="91"/>
                        <a:pt x="69" y="88"/>
                      </a:cubicBezTo>
                      <a:cubicBezTo>
                        <a:pt x="5" y="51"/>
                        <a:pt x="5" y="51"/>
                        <a:pt x="5" y="51"/>
                      </a:cubicBezTo>
                      <a:cubicBezTo>
                        <a:pt x="0" y="48"/>
                        <a:pt x="1" y="43"/>
                        <a:pt x="7" y="39"/>
                      </a:cubicBezTo>
                      <a:cubicBezTo>
                        <a:pt x="67" y="4"/>
                        <a:pt x="67" y="4"/>
                        <a:pt x="67" y="4"/>
                      </a:cubicBezTo>
                      <a:cubicBezTo>
                        <a:pt x="74" y="0"/>
                        <a:pt x="83" y="0"/>
                        <a:pt x="88" y="3"/>
                      </a:cubicBezTo>
                      <a:cubicBezTo>
                        <a:pt x="152" y="40"/>
                        <a:pt x="152" y="40"/>
                        <a:pt x="152" y="40"/>
                      </a:cubicBezTo>
                      <a:cubicBezTo>
                        <a:pt x="157" y="43"/>
                        <a:pt x="157" y="48"/>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5" name="Freeform 513">
                  <a:extLst>
                    <a:ext uri="{FF2B5EF4-FFF2-40B4-BE49-F238E27FC236}">
                      <a16:creationId xmlns:a16="http://schemas.microsoft.com/office/drawing/2014/main" xmlns="" id="{A3D9CB64-0D5D-4198-BD2E-F4C91C11082F}"/>
                    </a:ext>
                  </a:extLst>
                </p:cNvPr>
                <p:cNvSpPr>
                  <a:spLocks/>
                </p:cNvSpPr>
                <p:nvPr/>
              </p:nvSpPr>
              <p:spPr bwMode="auto">
                <a:xfrm>
                  <a:off x="5011421" y="3803296"/>
                  <a:ext cx="124045" cy="71632"/>
                </a:xfrm>
                <a:custGeom>
                  <a:avLst/>
                  <a:gdLst>
                    <a:gd name="T0" fmla="*/ 150 w 157"/>
                    <a:gd name="T1" fmla="*/ 52 h 91"/>
                    <a:gd name="T2" fmla="*/ 89 w 157"/>
                    <a:gd name="T3" fmla="*/ 87 h 91"/>
                    <a:gd name="T4" fmla="*/ 69 w 157"/>
                    <a:gd name="T5" fmla="*/ 88 h 91"/>
                    <a:gd name="T6" fmla="*/ 5 w 157"/>
                    <a:gd name="T7" fmla="*/ 51 h 91"/>
                    <a:gd name="T8" fmla="*/ 6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89" y="87"/>
                        <a:pt x="89" y="87"/>
                        <a:pt x="89" y="87"/>
                      </a:cubicBezTo>
                      <a:cubicBezTo>
                        <a:pt x="83" y="91"/>
                        <a:pt x="74" y="91"/>
                        <a:pt x="69" y="88"/>
                      </a:cubicBezTo>
                      <a:cubicBezTo>
                        <a:pt x="5" y="51"/>
                        <a:pt x="5" y="51"/>
                        <a:pt x="5" y="51"/>
                      </a:cubicBezTo>
                      <a:cubicBezTo>
                        <a:pt x="0" y="48"/>
                        <a:pt x="0" y="43"/>
                        <a:pt x="6" y="39"/>
                      </a:cubicBezTo>
                      <a:cubicBezTo>
                        <a:pt x="67" y="4"/>
                        <a:pt x="67" y="4"/>
                        <a:pt x="67" y="4"/>
                      </a:cubicBezTo>
                      <a:cubicBezTo>
                        <a:pt x="73" y="1"/>
                        <a:pt x="83" y="0"/>
                        <a:pt x="88" y="3"/>
                      </a:cubicBezTo>
                      <a:cubicBezTo>
                        <a:pt x="152" y="40"/>
                        <a:pt x="152" y="40"/>
                        <a:pt x="152" y="40"/>
                      </a:cubicBezTo>
                      <a:cubicBezTo>
                        <a:pt x="157" y="43"/>
                        <a:pt x="156" y="49"/>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6" name="Freeform 514">
                  <a:extLst>
                    <a:ext uri="{FF2B5EF4-FFF2-40B4-BE49-F238E27FC236}">
                      <a16:creationId xmlns:a16="http://schemas.microsoft.com/office/drawing/2014/main" xmlns="" id="{893FDA42-91C8-4470-9C7B-64D6B72378CA}"/>
                    </a:ext>
                  </a:extLst>
                </p:cNvPr>
                <p:cNvSpPr>
                  <a:spLocks/>
                </p:cNvSpPr>
                <p:nvPr/>
              </p:nvSpPr>
              <p:spPr bwMode="auto">
                <a:xfrm>
                  <a:off x="5100523" y="3751465"/>
                  <a:ext cx="124627" cy="71632"/>
                </a:xfrm>
                <a:custGeom>
                  <a:avLst/>
                  <a:gdLst>
                    <a:gd name="T0" fmla="*/ 151 w 158"/>
                    <a:gd name="T1" fmla="*/ 52 h 91"/>
                    <a:gd name="T2" fmla="*/ 90 w 158"/>
                    <a:gd name="T3" fmla="*/ 87 h 91"/>
                    <a:gd name="T4" fmla="*/ 69 w 158"/>
                    <a:gd name="T5" fmla="*/ 88 h 91"/>
                    <a:gd name="T6" fmla="*/ 6 w 158"/>
                    <a:gd name="T7" fmla="*/ 51 h 91"/>
                    <a:gd name="T8" fmla="*/ 7 w 158"/>
                    <a:gd name="T9" fmla="*/ 39 h 91"/>
                    <a:gd name="T10" fmla="*/ 68 w 158"/>
                    <a:gd name="T11" fmla="*/ 4 h 91"/>
                    <a:gd name="T12" fmla="*/ 89 w 158"/>
                    <a:gd name="T13" fmla="*/ 4 h 91"/>
                    <a:gd name="T14" fmla="*/ 153 w 158"/>
                    <a:gd name="T15" fmla="*/ 40 h 91"/>
                    <a:gd name="T16" fmla="*/ 151 w 158"/>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91">
                      <a:moveTo>
                        <a:pt x="151" y="52"/>
                      </a:moveTo>
                      <a:cubicBezTo>
                        <a:pt x="90" y="87"/>
                        <a:pt x="90" y="87"/>
                        <a:pt x="90" y="87"/>
                      </a:cubicBezTo>
                      <a:cubicBezTo>
                        <a:pt x="84" y="91"/>
                        <a:pt x="75" y="91"/>
                        <a:pt x="69" y="88"/>
                      </a:cubicBezTo>
                      <a:cubicBezTo>
                        <a:pt x="6" y="51"/>
                        <a:pt x="6" y="51"/>
                        <a:pt x="6" y="51"/>
                      </a:cubicBezTo>
                      <a:cubicBezTo>
                        <a:pt x="0" y="48"/>
                        <a:pt x="1" y="43"/>
                        <a:pt x="7" y="39"/>
                      </a:cubicBezTo>
                      <a:cubicBezTo>
                        <a:pt x="68" y="4"/>
                        <a:pt x="68" y="4"/>
                        <a:pt x="68" y="4"/>
                      </a:cubicBezTo>
                      <a:cubicBezTo>
                        <a:pt x="74" y="1"/>
                        <a:pt x="83" y="0"/>
                        <a:pt x="89" y="4"/>
                      </a:cubicBezTo>
                      <a:cubicBezTo>
                        <a:pt x="153" y="40"/>
                        <a:pt x="153" y="40"/>
                        <a:pt x="153" y="40"/>
                      </a:cubicBezTo>
                      <a:cubicBezTo>
                        <a:pt x="158" y="43"/>
                        <a:pt x="157" y="49"/>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grpSp>
            <p:nvGrpSpPr>
              <p:cNvPr id="59" name="Group 58">
                <a:extLst>
                  <a:ext uri="{FF2B5EF4-FFF2-40B4-BE49-F238E27FC236}">
                    <a16:creationId xmlns:a16="http://schemas.microsoft.com/office/drawing/2014/main" xmlns="" id="{25CC9F4D-0FBC-4D3D-A07A-88376A052931}"/>
                  </a:ext>
                </a:extLst>
              </p:cNvPr>
              <p:cNvGrpSpPr/>
              <p:nvPr/>
            </p:nvGrpSpPr>
            <p:grpSpPr>
              <a:xfrm>
                <a:off x="3371291" y="2812014"/>
                <a:ext cx="979909" cy="1181568"/>
                <a:chOff x="3805335" y="2866847"/>
                <a:chExt cx="764068" cy="921308"/>
              </a:xfrm>
            </p:grpSpPr>
            <p:sp>
              <p:nvSpPr>
                <p:cNvPr id="61" name="Freeform 515">
                  <a:extLst>
                    <a:ext uri="{FF2B5EF4-FFF2-40B4-BE49-F238E27FC236}">
                      <a16:creationId xmlns:a16="http://schemas.microsoft.com/office/drawing/2014/main" xmlns="" id="{155C4910-2152-42BA-99B5-E73B1F01CD0F}"/>
                    </a:ext>
                  </a:extLst>
                </p:cNvPr>
                <p:cNvSpPr>
                  <a:spLocks noEditPoints="1"/>
                </p:cNvSpPr>
                <p:nvPr/>
              </p:nvSpPr>
              <p:spPr bwMode="auto">
                <a:xfrm>
                  <a:off x="3805335" y="2866847"/>
                  <a:ext cx="720973" cy="531120"/>
                </a:xfrm>
                <a:custGeom>
                  <a:avLst/>
                  <a:gdLst>
                    <a:gd name="T0" fmla="*/ 32 w 913"/>
                    <a:gd name="T1" fmla="*/ 674 h 674"/>
                    <a:gd name="T2" fmla="*/ 26 w 913"/>
                    <a:gd name="T3" fmla="*/ 673 h 674"/>
                    <a:gd name="T4" fmla="*/ 17 w 913"/>
                    <a:gd name="T5" fmla="*/ 658 h 674"/>
                    <a:gd name="T6" fmla="*/ 1 w 913"/>
                    <a:gd name="T7" fmla="*/ 529 h 674"/>
                    <a:gd name="T8" fmla="*/ 16 w 913"/>
                    <a:gd name="T9" fmla="*/ 497 h 674"/>
                    <a:gd name="T10" fmla="*/ 872 w 913"/>
                    <a:gd name="T11" fmla="*/ 3 h 674"/>
                    <a:gd name="T12" fmla="*/ 886 w 913"/>
                    <a:gd name="T13" fmla="*/ 2 h 674"/>
                    <a:gd name="T14" fmla="*/ 895 w 913"/>
                    <a:gd name="T15" fmla="*/ 17 h 674"/>
                    <a:gd name="T16" fmla="*/ 911 w 913"/>
                    <a:gd name="T17" fmla="*/ 146 h 674"/>
                    <a:gd name="T18" fmla="*/ 896 w 913"/>
                    <a:gd name="T19" fmla="*/ 178 h 674"/>
                    <a:gd name="T20" fmla="*/ 41 w 913"/>
                    <a:gd name="T21" fmla="*/ 672 h 674"/>
                    <a:gd name="T22" fmla="*/ 32 w 913"/>
                    <a:gd name="T23" fmla="*/ 674 h 674"/>
                    <a:gd name="T24" fmla="*/ 880 w 913"/>
                    <a:gd name="T25" fmla="*/ 9 h 674"/>
                    <a:gd name="T26" fmla="*/ 876 w 913"/>
                    <a:gd name="T27" fmla="*/ 11 h 674"/>
                    <a:gd name="T28" fmla="*/ 21 w 913"/>
                    <a:gd name="T29" fmla="*/ 504 h 674"/>
                    <a:gd name="T30" fmla="*/ 10 w 913"/>
                    <a:gd name="T31" fmla="*/ 528 h 674"/>
                    <a:gd name="T32" fmla="*/ 25 w 913"/>
                    <a:gd name="T33" fmla="*/ 657 h 674"/>
                    <a:gd name="T34" fmla="*/ 30 w 913"/>
                    <a:gd name="T35" fmla="*/ 665 h 674"/>
                    <a:gd name="T36" fmla="*/ 37 w 913"/>
                    <a:gd name="T37" fmla="*/ 664 h 674"/>
                    <a:gd name="T38" fmla="*/ 892 w 913"/>
                    <a:gd name="T39" fmla="*/ 171 h 674"/>
                    <a:gd name="T40" fmla="*/ 903 w 913"/>
                    <a:gd name="T41" fmla="*/ 147 h 674"/>
                    <a:gd name="T42" fmla="*/ 887 w 913"/>
                    <a:gd name="T43" fmla="*/ 18 h 674"/>
                    <a:gd name="T44" fmla="*/ 883 w 913"/>
                    <a:gd name="T45" fmla="*/ 10 h 674"/>
                    <a:gd name="T46" fmla="*/ 880 w 913"/>
                    <a:gd name="T47" fmla="*/ 9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3" h="674">
                      <a:moveTo>
                        <a:pt x="32" y="674"/>
                      </a:moveTo>
                      <a:cubicBezTo>
                        <a:pt x="30" y="674"/>
                        <a:pt x="28" y="674"/>
                        <a:pt x="26" y="673"/>
                      </a:cubicBezTo>
                      <a:cubicBezTo>
                        <a:pt x="21" y="670"/>
                        <a:pt x="18" y="665"/>
                        <a:pt x="17" y="658"/>
                      </a:cubicBezTo>
                      <a:cubicBezTo>
                        <a:pt x="1" y="529"/>
                        <a:pt x="1" y="529"/>
                        <a:pt x="1" y="529"/>
                      </a:cubicBezTo>
                      <a:cubicBezTo>
                        <a:pt x="0" y="517"/>
                        <a:pt x="7" y="503"/>
                        <a:pt x="16" y="497"/>
                      </a:cubicBezTo>
                      <a:cubicBezTo>
                        <a:pt x="872" y="3"/>
                        <a:pt x="872" y="3"/>
                        <a:pt x="872" y="3"/>
                      </a:cubicBezTo>
                      <a:cubicBezTo>
                        <a:pt x="877" y="0"/>
                        <a:pt x="882" y="0"/>
                        <a:pt x="886" y="2"/>
                      </a:cubicBezTo>
                      <a:cubicBezTo>
                        <a:pt x="891" y="5"/>
                        <a:pt x="895" y="10"/>
                        <a:pt x="895" y="17"/>
                      </a:cubicBezTo>
                      <a:cubicBezTo>
                        <a:pt x="911" y="146"/>
                        <a:pt x="911" y="146"/>
                        <a:pt x="911" y="146"/>
                      </a:cubicBezTo>
                      <a:cubicBezTo>
                        <a:pt x="913" y="158"/>
                        <a:pt x="906" y="172"/>
                        <a:pt x="896" y="178"/>
                      </a:cubicBezTo>
                      <a:cubicBezTo>
                        <a:pt x="41" y="672"/>
                        <a:pt x="41" y="672"/>
                        <a:pt x="41" y="672"/>
                      </a:cubicBezTo>
                      <a:cubicBezTo>
                        <a:pt x="38" y="673"/>
                        <a:pt x="35" y="674"/>
                        <a:pt x="32" y="674"/>
                      </a:cubicBezTo>
                      <a:close/>
                      <a:moveTo>
                        <a:pt x="880" y="9"/>
                      </a:moveTo>
                      <a:cubicBezTo>
                        <a:pt x="879" y="9"/>
                        <a:pt x="877" y="10"/>
                        <a:pt x="876" y="11"/>
                      </a:cubicBezTo>
                      <a:cubicBezTo>
                        <a:pt x="21" y="504"/>
                        <a:pt x="21" y="504"/>
                        <a:pt x="21" y="504"/>
                      </a:cubicBezTo>
                      <a:cubicBezTo>
                        <a:pt x="14" y="508"/>
                        <a:pt x="9" y="519"/>
                        <a:pt x="10" y="528"/>
                      </a:cubicBezTo>
                      <a:cubicBezTo>
                        <a:pt x="25" y="657"/>
                        <a:pt x="25" y="657"/>
                        <a:pt x="25" y="657"/>
                      </a:cubicBezTo>
                      <a:cubicBezTo>
                        <a:pt x="26" y="661"/>
                        <a:pt x="27" y="664"/>
                        <a:pt x="30" y="665"/>
                      </a:cubicBezTo>
                      <a:cubicBezTo>
                        <a:pt x="32" y="666"/>
                        <a:pt x="35" y="666"/>
                        <a:pt x="37" y="664"/>
                      </a:cubicBezTo>
                      <a:cubicBezTo>
                        <a:pt x="892" y="171"/>
                        <a:pt x="892" y="171"/>
                        <a:pt x="892" y="171"/>
                      </a:cubicBezTo>
                      <a:cubicBezTo>
                        <a:pt x="899" y="167"/>
                        <a:pt x="904" y="156"/>
                        <a:pt x="903" y="147"/>
                      </a:cubicBezTo>
                      <a:cubicBezTo>
                        <a:pt x="887" y="18"/>
                        <a:pt x="887" y="18"/>
                        <a:pt x="887" y="18"/>
                      </a:cubicBezTo>
                      <a:cubicBezTo>
                        <a:pt x="887" y="14"/>
                        <a:pt x="885" y="11"/>
                        <a:pt x="883" y="10"/>
                      </a:cubicBezTo>
                      <a:cubicBezTo>
                        <a:pt x="882" y="9"/>
                        <a:pt x="881" y="9"/>
                        <a:pt x="880" y="9"/>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2" name="Freeform 516">
                  <a:extLst>
                    <a:ext uri="{FF2B5EF4-FFF2-40B4-BE49-F238E27FC236}">
                      <a16:creationId xmlns:a16="http://schemas.microsoft.com/office/drawing/2014/main" xmlns="" id="{3502658E-4323-4321-90D4-0902CEBA44AB}"/>
                    </a:ext>
                  </a:extLst>
                </p:cNvPr>
                <p:cNvSpPr>
                  <a:spLocks noEditPoints="1"/>
                </p:cNvSpPr>
                <p:nvPr/>
              </p:nvSpPr>
              <p:spPr bwMode="auto">
                <a:xfrm>
                  <a:off x="3829212" y="3063105"/>
                  <a:ext cx="720390" cy="530538"/>
                </a:xfrm>
                <a:custGeom>
                  <a:avLst/>
                  <a:gdLst>
                    <a:gd name="T0" fmla="*/ 32 w 913"/>
                    <a:gd name="T1" fmla="*/ 674 h 674"/>
                    <a:gd name="T2" fmla="*/ 26 w 913"/>
                    <a:gd name="T3" fmla="*/ 672 h 674"/>
                    <a:gd name="T4" fmla="*/ 17 w 913"/>
                    <a:gd name="T5" fmla="*/ 658 h 674"/>
                    <a:gd name="T6" fmla="*/ 2 w 913"/>
                    <a:gd name="T7" fmla="*/ 529 h 674"/>
                    <a:gd name="T8" fmla="*/ 17 w 913"/>
                    <a:gd name="T9" fmla="*/ 497 h 674"/>
                    <a:gd name="T10" fmla="*/ 872 w 913"/>
                    <a:gd name="T11" fmla="*/ 3 h 674"/>
                    <a:gd name="T12" fmla="*/ 887 w 913"/>
                    <a:gd name="T13" fmla="*/ 2 h 674"/>
                    <a:gd name="T14" fmla="*/ 896 w 913"/>
                    <a:gd name="T15" fmla="*/ 16 h 674"/>
                    <a:gd name="T16" fmla="*/ 911 w 913"/>
                    <a:gd name="T17" fmla="*/ 145 h 674"/>
                    <a:gd name="T18" fmla="*/ 896 w 913"/>
                    <a:gd name="T19" fmla="*/ 178 h 674"/>
                    <a:gd name="T20" fmla="*/ 41 w 913"/>
                    <a:gd name="T21" fmla="*/ 671 h 674"/>
                    <a:gd name="T22" fmla="*/ 32 w 913"/>
                    <a:gd name="T23" fmla="*/ 674 h 674"/>
                    <a:gd name="T24" fmla="*/ 880 w 913"/>
                    <a:gd name="T25" fmla="*/ 9 h 674"/>
                    <a:gd name="T26" fmla="*/ 876 w 913"/>
                    <a:gd name="T27" fmla="*/ 10 h 674"/>
                    <a:gd name="T28" fmla="*/ 21 w 913"/>
                    <a:gd name="T29" fmla="*/ 504 h 674"/>
                    <a:gd name="T30" fmla="*/ 10 w 913"/>
                    <a:gd name="T31" fmla="*/ 528 h 674"/>
                    <a:gd name="T32" fmla="*/ 25 w 913"/>
                    <a:gd name="T33" fmla="*/ 657 h 674"/>
                    <a:gd name="T34" fmla="*/ 30 w 913"/>
                    <a:gd name="T35" fmla="*/ 665 h 674"/>
                    <a:gd name="T36" fmla="*/ 37 w 913"/>
                    <a:gd name="T37" fmla="*/ 664 h 674"/>
                    <a:gd name="T38" fmla="*/ 892 w 913"/>
                    <a:gd name="T39" fmla="*/ 170 h 674"/>
                    <a:gd name="T40" fmla="*/ 903 w 913"/>
                    <a:gd name="T41" fmla="*/ 146 h 674"/>
                    <a:gd name="T42" fmla="*/ 887 w 913"/>
                    <a:gd name="T43" fmla="*/ 17 h 674"/>
                    <a:gd name="T44" fmla="*/ 883 w 913"/>
                    <a:gd name="T45" fmla="*/ 9 h 674"/>
                    <a:gd name="T46" fmla="*/ 880 w 913"/>
                    <a:gd name="T47" fmla="*/ 9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3" h="674">
                      <a:moveTo>
                        <a:pt x="32" y="674"/>
                      </a:moveTo>
                      <a:cubicBezTo>
                        <a:pt x="30" y="674"/>
                        <a:pt x="28" y="673"/>
                        <a:pt x="26" y="672"/>
                      </a:cubicBezTo>
                      <a:cubicBezTo>
                        <a:pt x="21" y="670"/>
                        <a:pt x="18" y="665"/>
                        <a:pt x="17" y="658"/>
                      </a:cubicBezTo>
                      <a:cubicBezTo>
                        <a:pt x="2" y="529"/>
                        <a:pt x="2" y="529"/>
                        <a:pt x="2" y="529"/>
                      </a:cubicBezTo>
                      <a:cubicBezTo>
                        <a:pt x="0" y="516"/>
                        <a:pt x="7" y="502"/>
                        <a:pt x="17" y="497"/>
                      </a:cubicBezTo>
                      <a:cubicBezTo>
                        <a:pt x="872" y="3"/>
                        <a:pt x="872" y="3"/>
                        <a:pt x="872" y="3"/>
                      </a:cubicBezTo>
                      <a:cubicBezTo>
                        <a:pt x="877" y="0"/>
                        <a:pt x="882" y="0"/>
                        <a:pt x="887" y="2"/>
                      </a:cubicBezTo>
                      <a:cubicBezTo>
                        <a:pt x="891" y="4"/>
                        <a:pt x="895" y="10"/>
                        <a:pt x="896" y="16"/>
                      </a:cubicBezTo>
                      <a:cubicBezTo>
                        <a:pt x="911" y="145"/>
                        <a:pt x="911" y="145"/>
                        <a:pt x="911" y="145"/>
                      </a:cubicBezTo>
                      <a:cubicBezTo>
                        <a:pt x="913" y="158"/>
                        <a:pt x="906" y="172"/>
                        <a:pt x="896" y="178"/>
                      </a:cubicBezTo>
                      <a:cubicBezTo>
                        <a:pt x="41" y="671"/>
                        <a:pt x="41" y="671"/>
                        <a:pt x="41" y="671"/>
                      </a:cubicBezTo>
                      <a:cubicBezTo>
                        <a:pt x="38" y="673"/>
                        <a:pt x="35" y="674"/>
                        <a:pt x="32" y="674"/>
                      </a:cubicBezTo>
                      <a:close/>
                      <a:moveTo>
                        <a:pt x="880" y="9"/>
                      </a:moveTo>
                      <a:cubicBezTo>
                        <a:pt x="879" y="9"/>
                        <a:pt x="877" y="9"/>
                        <a:pt x="876" y="10"/>
                      </a:cubicBezTo>
                      <a:cubicBezTo>
                        <a:pt x="21" y="504"/>
                        <a:pt x="21" y="504"/>
                        <a:pt x="21" y="504"/>
                      </a:cubicBezTo>
                      <a:cubicBezTo>
                        <a:pt x="14" y="508"/>
                        <a:pt x="9" y="519"/>
                        <a:pt x="10" y="528"/>
                      </a:cubicBezTo>
                      <a:cubicBezTo>
                        <a:pt x="25" y="657"/>
                        <a:pt x="25" y="657"/>
                        <a:pt x="25" y="657"/>
                      </a:cubicBezTo>
                      <a:cubicBezTo>
                        <a:pt x="26" y="661"/>
                        <a:pt x="28" y="664"/>
                        <a:pt x="30" y="665"/>
                      </a:cubicBezTo>
                      <a:cubicBezTo>
                        <a:pt x="32" y="666"/>
                        <a:pt x="35" y="665"/>
                        <a:pt x="37" y="664"/>
                      </a:cubicBezTo>
                      <a:cubicBezTo>
                        <a:pt x="892" y="170"/>
                        <a:pt x="892" y="170"/>
                        <a:pt x="892" y="170"/>
                      </a:cubicBezTo>
                      <a:cubicBezTo>
                        <a:pt x="899" y="166"/>
                        <a:pt x="904" y="155"/>
                        <a:pt x="903" y="146"/>
                      </a:cubicBezTo>
                      <a:cubicBezTo>
                        <a:pt x="887" y="17"/>
                        <a:pt x="887" y="17"/>
                        <a:pt x="887" y="17"/>
                      </a:cubicBezTo>
                      <a:cubicBezTo>
                        <a:pt x="887" y="13"/>
                        <a:pt x="885" y="11"/>
                        <a:pt x="883" y="9"/>
                      </a:cubicBezTo>
                      <a:cubicBezTo>
                        <a:pt x="882" y="9"/>
                        <a:pt x="881" y="9"/>
                        <a:pt x="880" y="9"/>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3" name="Freeform 517">
                  <a:extLst>
                    <a:ext uri="{FF2B5EF4-FFF2-40B4-BE49-F238E27FC236}">
                      <a16:creationId xmlns:a16="http://schemas.microsoft.com/office/drawing/2014/main" xmlns="" id="{985E7192-A0AA-4658-BBC5-08E5E8EDC7EA}"/>
                    </a:ext>
                  </a:extLst>
                </p:cNvPr>
                <p:cNvSpPr>
                  <a:spLocks/>
                </p:cNvSpPr>
                <p:nvPr/>
              </p:nvSpPr>
              <p:spPr bwMode="auto">
                <a:xfrm>
                  <a:off x="3857166" y="3259946"/>
                  <a:ext cx="712237" cy="528209"/>
                </a:xfrm>
                <a:custGeom>
                  <a:avLst/>
                  <a:gdLst>
                    <a:gd name="T0" fmla="*/ 889 w 903"/>
                    <a:gd name="T1" fmla="*/ 173 h 671"/>
                    <a:gd name="T2" fmla="*/ 34 w 903"/>
                    <a:gd name="T3" fmla="*/ 666 h 671"/>
                    <a:gd name="T4" fmla="*/ 16 w 903"/>
                    <a:gd name="T5" fmla="*/ 656 h 671"/>
                    <a:gd name="T6" fmla="*/ 1 w 903"/>
                    <a:gd name="T7" fmla="*/ 527 h 671"/>
                    <a:gd name="T8" fmla="*/ 14 w 903"/>
                    <a:gd name="T9" fmla="*/ 499 h 671"/>
                    <a:gd name="T10" fmla="*/ 869 w 903"/>
                    <a:gd name="T11" fmla="*/ 5 h 671"/>
                    <a:gd name="T12" fmla="*/ 887 w 903"/>
                    <a:gd name="T13" fmla="*/ 16 h 671"/>
                    <a:gd name="T14" fmla="*/ 902 w 903"/>
                    <a:gd name="T15" fmla="*/ 145 h 671"/>
                    <a:gd name="T16" fmla="*/ 889 w 903"/>
                    <a:gd name="T17" fmla="*/ 173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3" h="671">
                      <a:moveTo>
                        <a:pt x="889" y="173"/>
                      </a:moveTo>
                      <a:cubicBezTo>
                        <a:pt x="34" y="666"/>
                        <a:pt x="34" y="666"/>
                        <a:pt x="34" y="666"/>
                      </a:cubicBezTo>
                      <a:cubicBezTo>
                        <a:pt x="26" y="671"/>
                        <a:pt x="18" y="667"/>
                        <a:pt x="16" y="656"/>
                      </a:cubicBezTo>
                      <a:cubicBezTo>
                        <a:pt x="1" y="527"/>
                        <a:pt x="1" y="527"/>
                        <a:pt x="1" y="527"/>
                      </a:cubicBezTo>
                      <a:cubicBezTo>
                        <a:pt x="0" y="516"/>
                        <a:pt x="5" y="504"/>
                        <a:pt x="14" y="499"/>
                      </a:cubicBezTo>
                      <a:cubicBezTo>
                        <a:pt x="869" y="5"/>
                        <a:pt x="869" y="5"/>
                        <a:pt x="869" y="5"/>
                      </a:cubicBezTo>
                      <a:cubicBezTo>
                        <a:pt x="877" y="0"/>
                        <a:pt x="885" y="5"/>
                        <a:pt x="887" y="16"/>
                      </a:cubicBezTo>
                      <a:cubicBezTo>
                        <a:pt x="902" y="145"/>
                        <a:pt x="902" y="145"/>
                        <a:pt x="902" y="145"/>
                      </a:cubicBezTo>
                      <a:cubicBezTo>
                        <a:pt x="903" y="155"/>
                        <a:pt x="898" y="168"/>
                        <a:pt x="889" y="173"/>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4" name="Freeform 518">
                  <a:extLst>
                    <a:ext uri="{FF2B5EF4-FFF2-40B4-BE49-F238E27FC236}">
                      <a16:creationId xmlns:a16="http://schemas.microsoft.com/office/drawing/2014/main" xmlns="" id="{A8171C79-56EB-490E-8A5D-994CCA7B6B44}"/>
                    </a:ext>
                  </a:extLst>
                </p:cNvPr>
                <p:cNvSpPr>
                  <a:spLocks/>
                </p:cNvSpPr>
                <p:nvPr/>
              </p:nvSpPr>
              <p:spPr bwMode="auto">
                <a:xfrm>
                  <a:off x="3882790" y="3477169"/>
                  <a:ext cx="34360" cy="42513"/>
                </a:xfrm>
                <a:custGeom>
                  <a:avLst/>
                  <a:gdLst>
                    <a:gd name="T0" fmla="*/ 41 w 43"/>
                    <a:gd name="T1" fmla="*/ 16 h 54"/>
                    <a:gd name="T2" fmla="*/ 25 w 43"/>
                    <a:gd name="T3" fmla="*/ 48 h 54"/>
                    <a:gd name="T4" fmla="*/ 2 w 43"/>
                    <a:gd name="T5" fmla="*/ 38 h 54"/>
                    <a:gd name="T6" fmla="*/ 18 w 43"/>
                    <a:gd name="T7" fmla="*/ 6 h 54"/>
                    <a:gd name="T8" fmla="*/ 41 w 43"/>
                    <a:gd name="T9" fmla="*/ 16 h 54"/>
                  </a:gdLst>
                  <a:ahLst/>
                  <a:cxnLst>
                    <a:cxn ang="0">
                      <a:pos x="T0" y="T1"/>
                    </a:cxn>
                    <a:cxn ang="0">
                      <a:pos x="T2" y="T3"/>
                    </a:cxn>
                    <a:cxn ang="0">
                      <a:pos x="T4" y="T5"/>
                    </a:cxn>
                    <a:cxn ang="0">
                      <a:pos x="T6" y="T7"/>
                    </a:cxn>
                    <a:cxn ang="0">
                      <a:pos x="T8" y="T9"/>
                    </a:cxn>
                  </a:cxnLst>
                  <a:rect l="0" t="0" r="r" b="b"/>
                  <a:pathLst>
                    <a:path w="43" h="54">
                      <a:moveTo>
                        <a:pt x="41" y="16"/>
                      </a:moveTo>
                      <a:cubicBezTo>
                        <a:pt x="43" y="27"/>
                        <a:pt x="36" y="42"/>
                        <a:pt x="25" y="48"/>
                      </a:cubicBezTo>
                      <a:cubicBezTo>
                        <a:pt x="15" y="54"/>
                        <a:pt x="4" y="50"/>
                        <a:pt x="2" y="38"/>
                      </a:cubicBezTo>
                      <a:cubicBezTo>
                        <a:pt x="0" y="27"/>
                        <a:pt x="7" y="13"/>
                        <a:pt x="18" y="6"/>
                      </a:cubicBezTo>
                      <a:cubicBezTo>
                        <a:pt x="28" y="0"/>
                        <a:pt x="39" y="4"/>
                        <a:pt x="41" y="16"/>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5" name="Freeform 519">
                  <a:extLst>
                    <a:ext uri="{FF2B5EF4-FFF2-40B4-BE49-F238E27FC236}">
                      <a16:creationId xmlns:a16="http://schemas.microsoft.com/office/drawing/2014/main" xmlns="" id="{EB626ACB-256F-42C8-979D-1518B036F945}"/>
                    </a:ext>
                  </a:extLst>
                </p:cNvPr>
                <p:cNvSpPr>
                  <a:spLocks/>
                </p:cNvSpPr>
                <p:nvPr/>
              </p:nvSpPr>
              <p:spPr bwMode="auto">
                <a:xfrm>
                  <a:off x="3933456" y="3448051"/>
                  <a:ext cx="33777" cy="42513"/>
                </a:xfrm>
                <a:custGeom>
                  <a:avLst/>
                  <a:gdLst>
                    <a:gd name="T0" fmla="*/ 41 w 43"/>
                    <a:gd name="T1" fmla="*/ 16 h 54"/>
                    <a:gd name="T2" fmla="*/ 26 w 43"/>
                    <a:gd name="T3" fmla="*/ 48 h 54"/>
                    <a:gd name="T4" fmla="*/ 2 w 43"/>
                    <a:gd name="T5" fmla="*/ 38 h 54"/>
                    <a:gd name="T6" fmla="*/ 18 w 43"/>
                    <a:gd name="T7" fmla="*/ 6 h 54"/>
                    <a:gd name="T8" fmla="*/ 41 w 43"/>
                    <a:gd name="T9" fmla="*/ 16 h 54"/>
                  </a:gdLst>
                  <a:ahLst/>
                  <a:cxnLst>
                    <a:cxn ang="0">
                      <a:pos x="T0" y="T1"/>
                    </a:cxn>
                    <a:cxn ang="0">
                      <a:pos x="T2" y="T3"/>
                    </a:cxn>
                    <a:cxn ang="0">
                      <a:pos x="T4" y="T5"/>
                    </a:cxn>
                    <a:cxn ang="0">
                      <a:pos x="T6" y="T7"/>
                    </a:cxn>
                    <a:cxn ang="0">
                      <a:pos x="T8" y="T9"/>
                    </a:cxn>
                  </a:cxnLst>
                  <a:rect l="0" t="0" r="r" b="b"/>
                  <a:pathLst>
                    <a:path w="43" h="54">
                      <a:moveTo>
                        <a:pt x="41" y="16"/>
                      </a:moveTo>
                      <a:cubicBezTo>
                        <a:pt x="43" y="27"/>
                        <a:pt x="37" y="41"/>
                        <a:pt x="26" y="48"/>
                      </a:cubicBezTo>
                      <a:cubicBezTo>
                        <a:pt x="15" y="54"/>
                        <a:pt x="5" y="50"/>
                        <a:pt x="2" y="38"/>
                      </a:cubicBezTo>
                      <a:cubicBezTo>
                        <a:pt x="0" y="27"/>
                        <a:pt x="7" y="12"/>
                        <a:pt x="18" y="6"/>
                      </a:cubicBezTo>
                      <a:cubicBezTo>
                        <a:pt x="29" y="0"/>
                        <a:pt x="39" y="4"/>
                        <a:pt x="41" y="16"/>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6" name="Freeform 520">
                  <a:extLst>
                    <a:ext uri="{FF2B5EF4-FFF2-40B4-BE49-F238E27FC236}">
                      <a16:creationId xmlns:a16="http://schemas.microsoft.com/office/drawing/2014/main" xmlns="" id="{1C68545E-9903-4B82-A59B-2F9BD1F8392C}"/>
                    </a:ext>
                  </a:extLst>
                </p:cNvPr>
                <p:cNvSpPr>
                  <a:spLocks/>
                </p:cNvSpPr>
                <p:nvPr/>
              </p:nvSpPr>
              <p:spPr bwMode="auto">
                <a:xfrm>
                  <a:off x="3984704" y="3418933"/>
                  <a:ext cx="33777" cy="42513"/>
                </a:xfrm>
                <a:custGeom>
                  <a:avLst/>
                  <a:gdLst>
                    <a:gd name="T0" fmla="*/ 41 w 43"/>
                    <a:gd name="T1" fmla="*/ 16 h 54"/>
                    <a:gd name="T2" fmla="*/ 25 w 43"/>
                    <a:gd name="T3" fmla="*/ 47 h 54"/>
                    <a:gd name="T4" fmla="*/ 2 w 43"/>
                    <a:gd name="T5" fmla="*/ 38 h 54"/>
                    <a:gd name="T6" fmla="*/ 17 w 43"/>
                    <a:gd name="T7" fmla="*/ 6 h 54"/>
                    <a:gd name="T8" fmla="*/ 41 w 43"/>
                    <a:gd name="T9" fmla="*/ 16 h 54"/>
                  </a:gdLst>
                  <a:ahLst/>
                  <a:cxnLst>
                    <a:cxn ang="0">
                      <a:pos x="T0" y="T1"/>
                    </a:cxn>
                    <a:cxn ang="0">
                      <a:pos x="T2" y="T3"/>
                    </a:cxn>
                    <a:cxn ang="0">
                      <a:pos x="T4" y="T5"/>
                    </a:cxn>
                    <a:cxn ang="0">
                      <a:pos x="T6" y="T7"/>
                    </a:cxn>
                    <a:cxn ang="0">
                      <a:pos x="T8" y="T9"/>
                    </a:cxn>
                  </a:cxnLst>
                  <a:rect l="0" t="0" r="r" b="b"/>
                  <a:pathLst>
                    <a:path w="43" h="54">
                      <a:moveTo>
                        <a:pt x="41" y="16"/>
                      </a:moveTo>
                      <a:cubicBezTo>
                        <a:pt x="43" y="27"/>
                        <a:pt x="36" y="41"/>
                        <a:pt x="25" y="47"/>
                      </a:cubicBezTo>
                      <a:cubicBezTo>
                        <a:pt x="14" y="54"/>
                        <a:pt x="4" y="49"/>
                        <a:pt x="2" y="38"/>
                      </a:cubicBezTo>
                      <a:cubicBezTo>
                        <a:pt x="0" y="27"/>
                        <a:pt x="7" y="12"/>
                        <a:pt x="17" y="6"/>
                      </a:cubicBezTo>
                      <a:cubicBezTo>
                        <a:pt x="28" y="0"/>
                        <a:pt x="39" y="4"/>
                        <a:pt x="41" y="16"/>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7" name="Freeform 521">
                  <a:extLst>
                    <a:ext uri="{FF2B5EF4-FFF2-40B4-BE49-F238E27FC236}">
                      <a16:creationId xmlns:a16="http://schemas.microsoft.com/office/drawing/2014/main" xmlns="" id="{5D443B81-1538-411A-817D-03491EC0EFA0}"/>
                    </a:ext>
                  </a:extLst>
                </p:cNvPr>
                <p:cNvSpPr>
                  <a:spLocks/>
                </p:cNvSpPr>
                <p:nvPr/>
              </p:nvSpPr>
              <p:spPr bwMode="auto">
                <a:xfrm>
                  <a:off x="4035371" y="3389814"/>
                  <a:ext cx="33777" cy="42513"/>
                </a:xfrm>
                <a:custGeom>
                  <a:avLst/>
                  <a:gdLst>
                    <a:gd name="T0" fmla="*/ 41 w 43"/>
                    <a:gd name="T1" fmla="*/ 15 h 54"/>
                    <a:gd name="T2" fmla="*/ 26 w 43"/>
                    <a:gd name="T3" fmla="*/ 47 h 54"/>
                    <a:gd name="T4" fmla="*/ 2 w 43"/>
                    <a:gd name="T5" fmla="*/ 38 h 54"/>
                    <a:gd name="T6" fmla="*/ 18 w 43"/>
                    <a:gd name="T7" fmla="*/ 6 h 54"/>
                    <a:gd name="T8" fmla="*/ 41 w 43"/>
                    <a:gd name="T9" fmla="*/ 15 h 54"/>
                  </a:gdLst>
                  <a:ahLst/>
                  <a:cxnLst>
                    <a:cxn ang="0">
                      <a:pos x="T0" y="T1"/>
                    </a:cxn>
                    <a:cxn ang="0">
                      <a:pos x="T2" y="T3"/>
                    </a:cxn>
                    <a:cxn ang="0">
                      <a:pos x="T4" y="T5"/>
                    </a:cxn>
                    <a:cxn ang="0">
                      <a:pos x="T6" y="T7"/>
                    </a:cxn>
                    <a:cxn ang="0">
                      <a:pos x="T8" y="T9"/>
                    </a:cxn>
                  </a:cxnLst>
                  <a:rect l="0" t="0" r="r" b="b"/>
                  <a:pathLst>
                    <a:path w="43" h="54">
                      <a:moveTo>
                        <a:pt x="41" y="15"/>
                      </a:moveTo>
                      <a:cubicBezTo>
                        <a:pt x="43" y="27"/>
                        <a:pt x="36" y="41"/>
                        <a:pt x="26" y="47"/>
                      </a:cubicBezTo>
                      <a:cubicBezTo>
                        <a:pt x="15" y="54"/>
                        <a:pt x="4" y="49"/>
                        <a:pt x="2" y="38"/>
                      </a:cubicBezTo>
                      <a:cubicBezTo>
                        <a:pt x="0" y="26"/>
                        <a:pt x="7" y="12"/>
                        <a:pt x="18" y="6"/>
                      </a:cubicBezTo>
                      <a:cubicBezTo>
                        <a:pt x="29" y="0"/>
                        <a:pt x="39" y="4"/>
                        <a:pt x="41" y="15"/>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8" name="Freeform 522">
                  <a:extLst>
                    <a:ext uri="{FF2B5EF4-FFF2-40B4-BE49-F238E27FC236}">
                      <a16:creationId xmlns:a16="http://schemas.microsoft.com/office/drawing/2014/main" xmlns="" id="{FDDED643-36F6-4397-BC9B-15F862BA8CA8}"/>
                    </a:ext>
                  </a:extLst>
                </p:cNvPr>
                <p:cNvSpPr>
                  <a:spLocks/>
                </p:cNvSpPr>
                <p:nvPr/>
              </p:nvSpPr>
              <p:spPr bwMode="auto">
                <a:xfrm>
                  <a:off x="4086619" y="3360696"/>
                  <a:ext cx="33777" cy="41931"/>
                </a:xfrm>
                <a:custGeom>
                  <a:avLst/>
                  <a:gdLst>
                    <a:gd name="T0" fmla="*/ 41 w 43"/>
                    <a:gd name="T1" fmla="*/ 15 h 53"/>
                    <a:gd name="T2" fmla="*/ 25 w 43"/>
                    <a:gd name="T3" fmla="*/ 47 h 53"/>
                    <a:gd name="T4" fmla="*/ 2 w 43"/>
                    <a:gd name="T5" fmla="*/ 38 h 53"/>
                    <a:gd name="T6" fmla="*/ 17 w 43"/>
                    <a:gd name="T7" fmla="*/ 6 h 53"/>
                    <a:gd name="T8" fmla="*/ 41 w 43"/>
                    <a:gd name="T9" fmla="*/ 15 h 53"/>
                  </a:gdLst>
                  <a:ahLst/>
                  <a:cxnLst>
                    <a:cxn ang="0">
                      <a:pos x="T0" y="T1"/>
                    </a:cxn>
                    <a:cxn ang="0">
                      <a:pos x="T2" y="T3"/>
                    </a:cxn>
                    <a:cxn ang="0">
                      <a:pos x="T4" y="T5"/>
                    </a:cxn>
                    <a:cxn ang="0">
                      <a:pos x="T6" y="T7"/>
                    </a:cxn>
                    <a:cxn ang="0">
                      <a:pos x="T8" y="T9"/>
                    </a:cxn>
                  </a:cxnLst>
                  <a:rect l="0" t="0" r="r" b="b"/>
                  <a:pathLst>
                    <a:path w="43" h="53">
                      <a:moveTo>
                        <a:pt x="41" y="15"/>
                      </a:moveTo>
                      <a:cubicBezTo>
                        <a:pt x="43" y="27"/>
                        <a:pt x="36" y="41"/>
                        <a:pt x="25" y="47"/>
                      </a:cubicBezTo>
                      <a:cubicBezTo>
                        <a:pt x="14" y="53"/>
                        <a:pt x="4" y="49"/>
                        <a:pt x="2" y="38"/>
                      </a:cubicBezTo>
                      <a:cubicBezTo>
                        <a:pt x="0" y="26"/>
                        <a:pt x="6" y="12"/>
                        <a:pt x="17" y="6"/>
                      </a:cubicBezTo>
                      <a:cubicBezTo>
                        <a:pt x="28" y="0"/>
                        <a:pt x="38" y="4"/>
                        <a:pt x="41" y="15"/>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9" name="Freeform 523">
                  <a:extLst>
                    <a:ext uri="{FF2B5EF4-FFF2-40B4-BE49-F238E27FC236}">
                      <a16:creationId xmlns:a16="http://schemas.microsoft.com/office/drawing/2014/main" xmlns="" id="{B2566E93-5465-4D41-885A-15478E31AF66}"/>
                    </a:ext>
                  </a:extLst>
                </p:cNvPr>
                <p:cNvSpPr>
                  <a:spLocks/>
                </p:cNvSpPr>
                <p:nvPr/>
              </p:nvSpPr>
              <p:spPr bwMode="auto">
                <a:xfrm>
                  <a:off x="4137285" y="3330995"/>
                  <a:ext cx="33777" cy="42513"/>
                </a:xfrm>
                <a:custGeom>
                  <a:avLst/>
                  <a:gdLst>
                    <a:gd name="T0" fmla="*/ 41 w 43"/>
                    <a:gd name="T1" fmla="*/ 16 h 54"/>
                    <a:gd name="T2" fmla="*/ 25 w 43"/>
                    <a:gd name="T3" fmla="*/ 48 h 54"/>
                    <a:gd name="T4" fmla="*/ 2 w 43"/>
                    <a:gd name="T5" fmla="*/ 38 h 54"/>
                    <a:gd name="T6" fmla="*/ 18 w 43"/>
                    <a:gd name="T7" fmla="*/ 7 h 54"/>
                    <a:gd name="T8" fmla="*/ 41 w 43"/>
                    <a:gd name="T9" fmla="*/ 16 h 54"/>
                  </a:gdLst>
                  <a:ahLst/>
                  <a:cxnLst>
                    <a:cxn ang="0">
                      <a:pos x="T0" y="T1"/>
                    </a:cxn>
                    <a:cxn ang="0">
                      <a:pos x="T2" y="T3"/>
                    </a:cxn>
                    <a:cxn ang="0">
                      <a:pos x="T4" y="T5"/>
                    </a:cxn>
                    <a:cxn ang="0">
                      <a:pos x="T6" y="T7"/>
                    </a:cxn>
                    <a:cxn ang="0">
                      <a:pos x="T8" y="T9"/>
                    </a:cxn>
                  </a:cxnLst>
                  <a:rect l="0" t="0" r="r" b="b"/>
                  <a:pathLst>
                    <a:path w="43" h="54">
                      <a:moveTo>
                        <a:pt x="41" y="16"/>
                      </a:moveTo>
                      <a:cubicBezTo>
                        <a:pt x="43" y="27"/>
                        <a:pt x="36" y="42"/>
                        <a:pt x="25" y="48"/>
                      </a:cubicBezTo>
                      <a:cubicBezTo>
                        <a:pt x="15" y="54"/>
                        <a:pt x="4" y="50"/>
                        <a:pt x="2" y="38"/>
                      </a:cubicBezTo>
                      <a:cubicBezTo>
                        <a:pt x="0" y="27"/>
                        <a:pt x="7" y="13"/>
                        <a:pt x="18" y="7"/>
                      </a:cubicBezTo>
                      <a:cubicBezTo>
                        <a:pt x="28" y="0"/>
                        <a:pt x="39" y="5"/>
                        <a:pt x="41" y="16"/>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70" name="Freeform 524">
                  <a:extLst>
                    <a:ext uri="{FF2B5EF4-FFF2-40B4-BE49-F238E27FC236}">
                      <a16:creationId xmlns:a16="http://schemas.microsoft.com/office/drawing/2014/main" xmlns="" id="{D406FB49-8064-446F-8260-FF2DF212A00D}"/>
                    </a:ext>
                  </a:extLst>
                </p:cNvPr>
                <p:cNvSpPr>
                  <a:spLocks/>
                </p:cNvSpPr>
                <p:nvPr/>
              </p:nvSpPr>
              <p:spPr bwMode="auto">
                <a:xfrm>
                  <a:off x="4187369" y="3301876"/>
                  <a:ext cx="34360" cy="42513"/>
                </a:xfrm>
                <a:custGeom>
                  <a:avLst/>
                  <a:gdLst>
                    <a:gd name="T0" fmla="*/ 41 w 43"/>
                    <a:gd name="T1" fmla="*/ 16 h 54"/>
                    <a:gd name="T2" fmla="*/ 26 w 43"/>
                    <a:gd name="T3" fmla="*/ 48 h 54"/>
                    <a:gd name="T4" fmla="*/ 2 w 43"/>
                    <a:gd name="T5" fmla="*/ 38 h 54"/>
                    <a:gd name="T6" fmla="*/ 18 w 43"/>
                    <a:gd name="T7" fmla="*/ 6 h 54"/>
                    <a:gd name="T8" fmla="*/ 41 w 43"/>
                    <a:gd name="T9" fmla="*/ 16 h 54"/>
                  </a:gdLst>
                  <a:ahLst/>
                  <a:cxnLst>
                    <a:cxn ang="0">
                      <a:pos x="T0" y="T1"/>
                    </a:cxn>
                    <a:cxn ang="0">
                      <a:pos x="T2" y="T3"/>
                    </a:cxn>
                    <a:cxn ang="0">
                      <a:pos x="T4" y="T5"/>
                    </a:cxn>
                    <a:cxn ang="0">
                      <a:pos x="T6" y="T7"/>
                    </a:cxn>
                    <a:cxn ang="0">
                      <a:pos x="T8" y="T9"/>
                    </a:cxn>
                  </a:cxnLst>
                  <a:rect l="0" t="0" r="r" b="b"/>
                  <a:pathLst>
                    <a:path w="43" h="54">
                      <a:moveTo>
                        <a:pt x="41" y="16"/>
                      </a:moveTo>
                      <a:cubicBezTo>
                        <a:pt x="43" y="27"/>
                        <a:pt x="36" y="42"/>
                        <a:pt x="26" y="48"/>
                      </a:cubicBezTo>
                      <a:cubicBezTo>
                        <a:pt x="15" y="54"/>
                        <a:pt x="5" y="50"/>
                        <a:pt x="2" y="38"/>
                      </a:cubicBezTo>
                      <a:cubicBezTo>
                        <a:pt x="0" y="27"/>
                        <a:pt x="7" y="13"/>
                        <a:pt x="18" y="6"/>
                      </a:cubicBezTo>
                      <a:cubicBezTo>
                        <a:pt x="29" y="0"/>
                        <a:pt x="39" y="4"/>
                        <a:pt x="41" y="16"/>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grpSp>
          <p:sp>
            <p:nvSpPr>
              <p:cNvPr id="60" name="Freeform 525">
                <a:extLst>
                  <a:ext uri="{FF2B5EF4-FFF2-40B4-BE49-F238E27FC236}">
                    <a16:creationId xmlns:a16="http://schemas.microsoft.com/office/drawing/2014/main" xmlns="" id="{14E6290E-F640-4D3D-B871-0C49C1DAECEC}"/>
                  </a:ext>
                </a:extLst>
              </p:cNvPr>
              <p:cNvSpPr>
                <a:spLocks/>
              </p:cNvSpPr>
              <p:nvPr/>
            </p:nvSpPr>
            <p:spPr bwMode="auto">
              <a:xfrm>
                <a:off x="2463082" y="1800735"/>
                <a:ext cx="2476659" cy="3181716"/>
              </a:xfrm>
              <a:custGeom>
                <a:avLst/>
                <a:gdLst>
                  <a:gd name="T0" fmla="*/ 209 w 2447"/>
                  <a:gd name="T1" fmla="*/ 3112 h 3151"/>
                  <a:gd name="T2" fmla="*/ 14 w 2447"/>
                  <a:gd name="T3" fmla="*/ 1438 h 3151"/>
                  <a:gd name="T4" fmla="*/ 45 w 2447"/>
                  <a:gd name="T5" fmla="*/ 1375 h 3151"/>
                  <a:gd name="T6" fmla="*/ 2395 w 2447"/>
                  <a:gd name="T7" fmla="*/ 18 h 3151"/>
                  <a:gd name="T8" fmla="*/ 2447 w 2447"/>
                  <a:gd name="T9" fmla="*/ 16 h 3151"/>
                  <a:gd name="T10" fmla="*/ 2384 w 2447"/>
                  <a:gd name="T11" fmla="*/ 12 h 3151"/>
                  <a:gd name="T12" fmla="*/ 35 w 2447"/>
                  <a:gd name="T13" fmla="*/ 1369 h 3151"/>
                  <a:gd name="T14" fmla="*/ 3 w 2447"/>
                  <a:gd name="T15" fmla="*/ 1432 h 3151"/>
                  <a:gd name="T16" fmla="*/ 198 w 2447"/>
                  <a:gd name="T17" fmla="*/ 3106 h 3151"/>
                  <a:gd name="T18" fmla="*/ 231 w 2447"/>
                  <a:gd name="T19" fmla="*/ 3151 h 3151"/>
                  <a:gd name="T20" fmla="*/ 209 w 2447"/>
                  <a:gd name="T21" fmla="*/ 3112 h 3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47" h="3151">
                    <a:moveTo>
                      <a:pt x="209" y="3112"/>
                    </a:moveTo>
                    <a:cubicBezTo>
                      <a:pt x="14" y="1438"/>
                      <a:pt x="14" y="1438"/>
                      <a:pt x="14" y="1438"/>
                    </a:cubicBezTo>
                    <a:cubicBezTo>
                      <a:pt x="10" y="1410"/>
                      <a:pt x="18" y="1394"/>
                      <a:pt x="45" y="1375"/>
                    </a:cubicBezTo>
                    <a:cubicBezTo>
                      <a:pt x="2395" y="18"/>
                      <a:pt x="2395" y="18"/>
                      <a:pt x="2395" y="18"/>
                    </a:cubicBezTo>
                    <a:cubicBezTo>
                      <a:pt x="2412" y="9"/>
                      <a:pt x="2431" y="9"/>
                      <a:pt x="2447" y="16"/>
                    </a:cubicBezTo>
                    <a:cubicBezTo>
                      <a:pt x="2429" y="3"/>
                      <a:pt x="2405" y="0"/>
                      <a:pt x="2384" y="12"/>
                    </a:cubicBezTo>
                    <a:cubicBezTo>
                      <a:pt x="35" y="1369"/>
                      <a:pt x="35" y="1369"/>
                      <a:pt x="35" y="1369"/>
                    </a:cubicBezTo>
                    <a:cubicBezTo>
                      <a:pt x="13" y="1382"/>
                      <a:pt x="0" y="1407"/>
                      <a:pt x="3" y="1432"/>
                    </a:cubicBezTo>
                    <a:cubicBezTo>
                      <a:pt x="198" y="3106"/>
                      <a:pt x="198" y="3106"/>
                      <a:pt x="198" y="3106"/>
                    </a:cubicBezTo>
                    <a:cubicBezTo>
                      <a:pt x="201" y="3127"/>
                      <a:pt x="214" y="3143"/>
                      <a:pt x="231" y="3151"/>
                    </a:cubicBezTo>
                    <a:cubicBezTo>
                      <a:pt x="219" y="3142"/>
                      <a:pt x="211" y="3129"/>
                      <a:pt x="209" y="3112"/>
                    </a:cubicBezTo>
                    <a:close/>
                  </a:path>
                </a:pathLst>
              </a:custGeom>
              <a:gradFill>
                <a:gsLst>
                  <a:gs pos="35000">
                    <a:schemeClr val="accent3"/>
                  </a:gs>
                  <a:gs pos="100000">
                    <a:schemeClr val="accent3">
                      <a:lumMod val="20000"/>
                      <a:lumOff val="80000"/>
                    </a:schemeClr>
                  </a:gs>
                </a:gsLst>
                <a:lin ang="11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grpSp>
          <p:nvGrpSpPr>
            <p:cNvPr id="41" name="Group 40">
              <a:extLst>
                <a:ext uri="{FF2B5EF4-FFF2-40B4-BE49-F238E27FC236}">
                  <a16:creationId xmlns:a16="http://schemas.microsoft.com/office/drawing/2014/main" xmlns="" id="{C2079104-C904-42EF-9257-09DAD059C0E4}"/>
                </a:ext>
              </a:extLst>
            </p:cNvPr>
            <p:cNvGrpSpPr/>
            <p:nvPr/>
          </p:nvGrpSpPr>
          <p:grpSpPr>
            <a:xfrm>
              <a:off x="6204725" y="979884"/>
              <a:ext cx="1177550" cy="963072"/>
              <a:chOff x="-8039100" y="-2208213"/>
              <a:chExt cx="11287125" cy="9231313"/>
            </a:xfrm>
          </p:grpSpPr>
          <p:sp>
            <p:nvSpPr>
              <p:cNvPr id="48" name="Freeform 529">
                <a:extLst>
                  <a:ext uri="{FF2B5EF4-FFF2-40B4-BE49-F238E27FC236}">
                    <a16:creationId xmlns:a16="http://schemas.microsoft.com/office/drawing/2014/main" xmlns="" id="{C56B27C3-76D3-4192-8B38-EC73E318EEFE}"/>
                  </a:ext>
                </a:extLst>
              </p:cNvPr>
              <p:cNvSpPr>
                <a:spLocks/>
              </p:cNvSpPr>
              <p:nvPr/>
            </p:nvSpPr>
            <p:spPr bwMode="auto">
              <a:xfrm>
                <a:off x="-7607300" y="-2208213"/>
                <a:ext cx="10855325" cy="8896350"/>
              </a:xfrm>
              <a:custGeom>
                <a:avLst/>
                <a:gdLst>
                  <a:gd name="T0" fmla="*/ 0 w 227"/>
                  <a:gd name="T1" fmla="*/ 29 h 186"/>
                  <a:gd name="T2" fmla="*/ 39 w 227"/>
                  <a:gd name="T3" fmla="*/ 6 h 186"/>
                  <a:gd name="T4" fmla="*/ 39 w 227"/>
                  <a:gd name="T5" fmla="*/ 6 h 186"/>
                  <a:gd name="T6" fmla="*/ 61 w 227"/>
                  <a:gd name="T7" fmla="*/ 8 h 186"/>
                  <a:gd name="T8" fmla="*/ 70 w 227"/>
                  <a:gd name="T9" fmla="*/ 15 h 186"/>
                  <a:gd name="T10" fmla="*/ 85 w 227"/>
                  <a:gd name="T11" fmla="*/ 6 h 186"/>
                  <a:gd name="T12" fmla="*/ 85 w 227"/>
                  <a:gd name="T13" fmla="*/ 6 h 186"/>
                  <a:gd name="T14" fmla="*/ 120 w 227"/>
                  <a:gd name="T15" fmla="*/ 8 h 186"/>
                  <a:gd name="T16" fmla="*/ 161 w 227"/>
                  <a:gd name="T17" fmla="*/ 59 h 186"/>
                  <a:gd name="T18" fmla="*/ 169 w 227"/>
                  <a:gd name="T19" fmla="*/ 61 h 186"/>
                  <a:gd name="T20" fmla="*/ 190 w 227"/>
                  <a:gd name="T21" fmla="*/ 97 h 186"/>
                  <a:gd name="T22" fmla="*/ 190 w 227"/>
                  <a:gd name="T23" fmla="*/ 98 h 186"/>
                  <a:gd name="T24" fmla="*/ 200 w 227"/>
                  <a:gd name="T25" fmla="*/ 101 h 186"/>
                  <a:gd name="T26" fmla="*/ 227 w 227"/>
                  <a:gd name="T27" fmla="*/ 147 h 186"/>
                  <a:gd name="T28" fmla="*/ 219 w 227"/>
                  <a:gd name="T29" fmla="*/ 164 h 186"/>
                  <a:gd name="T30" fmla="*/ 219 w 227"/>
                  <a:gd name="T31" fmla="*/ 164 h 186"/>
                  <a:gd name="T32" fmla="*/ 219 w 227"/>
                  <a:gd name="T33" fmla="*/ 164 h 186"/>
                  <a:gd name="T34" fmla="*/ 219 w 227"/>
                  <a:gd name="T35" fmla="*/ 164 h 186"/>
                  <a:gd name="T36" fmla="*/ 181 w 227"/>
                  <a:gd name="T37" fmla="*/ 186 h 186"/>
                  <a:gd name="T38" fmla="*/ 173 w 227"/>
                  <a:gd name="T39" fmla="*/ 146 h 186"/>
                  <a:gd name="T40" fmla="*/ 61 w 227"/>
                  <a:gd name="T41" fmla="*/ 82 h 186"/>
                  <a:gd name="T42" fmla="*/ 31 w 227"/>
                  <a:gd name="T43" fmla="*/ 39 h 186"/>
                  <a:gd name="T44" fmla="*/ 0 w 227"/>
                  <a:gd name="T45" fmla="*/ 29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7" h="186">
                    <a:moveTo>
                      <a:pt x="0" y="29"/>
                    </a:moveTo>
                    <a:cubicBezTo>
                      <a:pt x="39" y="6"/>
                      <a:pt x="39" y="6"/>
                      <a:pt x="39" y="6"/>
                    </a:cubicBezTo>
                    <a:cubicBezTo>
                      <a:pt x="39" y="6"/>
                      <a:pt x="39" y="6"/>
                      <a:pt x="39" y="6"/>
                    </a:cubicBezTo>
                    <a:cubicBezTo>
                      <a:pt x="44" y="3"/>
                      <a:pt x="52" y="3"/>
                      <a:pt x="61" y="8"/>
                    </a:cubicBezTo>
                    <a:cubicBezTo>
                      <a:pt x="64" y="10"/>
                      <a:pt x="67" y="12"/>
                      <a:pt x="70" y="15"/>
                    </a:cubicBezTo>
                    <a:cubicBezTo>
                      <a:pt x="85" y="6"/>
                      <a:pt x="85" y="6"/>
                      <a:pt x="85" y="6"/>
                    </a:cubicBezTo>
                    <a:cubicBezTo>
                      <a:pt x="85" y="6"/>
                      <a:pt x="85" y="6"/>
                      <a:pt x="85" y="6"/>
                    </a:cubicBezTo>
                    <a:cubicBezTo>
                      <a:pt x="94" y="0"/>
                      <a:pt x="106" y="0"/>
                      <a:pt x="120" y="8"/>
                    </a:cubicBezTo>
                    <a:cubicBezTo>
                      <a:pt x="137" y="18"/>
                      <a:pt x="152" y="38"/>
                      <a:pt x="161" y="59"/>
                    </a:cubicBezTo>
                    <a:cubicBezTo>
                      <a:pt x="163" y="59"/>
                      <a:pt x="166" y="60"/>
                      <a:pt x="169" y="61"/>
                    </a:cubicBezTo>
                    <a:cubicBezTo>
                      <a:pt x="181" y="68"/>
                      <a:pt x="190" y="84"/>
                      <a:pt x="190" y="97"/>
                    </a:cubicBezTo>
                    <a:cubicBezTo>
                      <a:pt x="190" y="97"/>
                      <a:pt x="190" y="98"/>
                      <a:pt x="190" y="98"/>
                    </a:cubicBezTo>
                    <a:cubicBezTo>
                      <a:pt x="193" y="98"/>
                      <a:pt x="197" y="99"/>
                      <a:pt x="200" y="101"/>
                    </a:cubicBezTo>
                    <a:cubicBezTo>
                      <a:pt x="215" y="110"/>
                      <a:pt x="227" y="130"/>
                      <a:pt x="227" y="147"/>
                    </a:cubicBezTo>
                    <a:cubicBezTo>
                      <a:pt x="227" y="155"/>
                      <a:pt x="224" y="161"/>
                      <a:pt x="219" y="164"/>
                    </a:cubicBezTo>
                    <a:cubicBezTo>
                      <a:pt x="219" y="164"/>
                      <a:pt x="219" y="164"/>
                      <a:pt x="219" y="164"/>
                    </a:cubicBezTo>
                    <a:cubicBezTo>
                      <a:pt x="219" y="164"/>
                      <a:pt x="219" y="164"/>
                      <a:pt x="219" y="164"/>
                    </a:cubicBezTo>
                    <a:cubicBezTo>
                      <a:pt x="219" y="164"/>
                      <a:pt x="219" y="164"/>
                      <a:pt x="219" y="164"/>
                    </a:cubicBezTo>
                    <a:cubicBezTo>
                      <a:pt x="181" y="186"/>
                      <a:pt x="181" y="186"/>
                      <a:pt x="181" y="186"/>
                    </a:cubicBezTo>
                    <a:cubicBezTo>
                      <a:pt x="173" y="146"/>
                      <a:pt x="173" y="146"/>
                      <a:pt x="173" y="146"/>
                    </a:cubicBezTo>
                    <a:cubicBezTo>
                      <a:pt x="61" y="82"/>
                      <a:pt x="61" y="82"/>
                      <a:pt x="61" y="82"/>
                    </a:cubicBezTo>
                    <a:cubicBezTo>
                      <a:pt x="47" y="74"/>
                      <a:pt x="35" y="56"/>
                      <a:pt x="31" y="39"/>
                    </a:cubicBezTo>
                    <a:lnTo>
                      <a:pt x="0" y="29"/>
                    </a:lnTo>
                    <a:close/>
                  </a:path>
                </a:pathLst>
              </a:custGeom>
              <a:gradFill>
                <a:gsLst>
                  <a:gs pos="0">
                    <a:schemeClr val="accent3">
                      <a:lumMod val="60000"/>
                      <a:lumOff val="40000"/>
                    </a:schemeClr>
                  </a:gs>
                  <a:gs pos="100000">
                    <a:schemeClr val="accent3">
                      <a:lumMod val="20000"/>
                      <a:lumOff val="80000"/>
                    </a:schemeClr>
                  </a:gs>
                </a:gsLst>
                <a:lin ang="135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9" name="Freeform 530">
                <a:extLst>
                  <a:ext uri="{FF2B5EF4-FFF2-40B4-BE49-F238E27FC236}">
                    <a16:creationId xmlns:a16="http://schemas.microsoft.com/office/drawing/2014/main" xmlns="" id="{C5E1E126-BFC6-4958-8CC7-94F37590DF8F}"/>
                  </a:ext>
                </a:extLst>
              </p:cNvPr>
              <p:cNvSpPr>
                <a:spLocks/>
              </p:cNvSpPr>
              <p:nvPr/>
            </p:nvSpPr>
            <p:spPr bwMode="auto">
              <a:xfrm>
                <a:off x="-8039100" y="-1346200"/>
                <a:ext cx="9469438" cy="8369300"/>
              </a:xfrm>
              <a:custGeom>
                <a:avLst/>
                <a:gdLst>
                  <a:gd name="T0" fmla="*/ 32 w 198"/>
                  <a:gd name="T1" fmla="*/ 13 h 175"/>
                  <a:gd name="T2" fmla="*/ 46 w 198"/>
                  <a:gd name="T3" fmla="*/ 24 h 175"/>
                  <a:gd name="T4" fmla="*/ 91 w 198"/>
                  <a:gd name="T5" fmla="*/ 12 h 175"/>
                  <a:gd name="T6" fmla="*/ 131 w 198"/>
                  <a:gd name="T7" fmla="*/ 63 h 175"/>
                  <a:gd name="T8" fmla="*/ 140 w 198"/>
                  <a:gd name="T9" fmla="*/ 66 h 175"/>
                  <a:gd name="T10" fmla="*/ 161 w 198"/>
                  <a:gd name="T11" fmla="*/ 101 h 175"/>
                  <a:gd name="T12" fmla="*/ 161 w 198"/>
                  <a:gd name="T13" fmla="*/ 102 h 175"/>
                  <a:gd name="T14" fmla="*/ 171 w 198"/>
                  <a:gd name="T15" fmla="*/ 106 h 175"/>
                  <a:gd name="T16" fmla="*/ 198 w 198"/>
                  <a:gd name="T17" fmla="*/ 151 h 175"/>
                  <a:gd name="T18" fmla="*/ 171 w 198"/>
                  <a:gd name="T19" fmla="*/ 166 h 175"/>
                  <a:gd name="T20" fmla="*/ 32 w 198"/>
                  <a:gd name="T21" fmla="*/ 86 h 175"/>
                  <a:gd name="T22" fmla="*/ 0 w 198"/>
                  <a:gd name="T23" fmla="*/ 31 h 175"/>
                  <a:gd name="T24" fmla="*/ 32 w 198"/>
                  <a:gd name="T25" fmla="*/ 13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 h="175">
                    <a:moveTo>
                      <a:pt x="32" y="13"/>
                    </a:moveTo>
                    <a:cubicBezTo>
                      <a:pt x="37" y="16"/>
                      <a:pt x="42" y="20"/>
                      <a:pt x="46" y="24"/>
                    </a:cubicBezTo>
                    <a:cubicBezTo>
                      <a:pt x="52" y="6"/>
                      <a:pt x="70" y="0"/>
                      <a:pt x="91" y="12"/>
                    </a:cubicBezTo>
                    <a:cubicBezTo>
                      <a:pt x="108" y="22"/>
                      <a:pt x="123" y="42"/>
                      <a:pt x="131" y="63"/>
                    </a:cubicBezTo>
                    <a:cubicBezTo>
                      <a:pt x="134" y="63"/>
                      <a:pt x="137" y="64"/>
                      <a:pt x="140" y="66"/>
                    </a:cubicBezTo>
                    <a:cubicBezTo>
                      <a:pt x="151" y="72"/>
                      <a:pt x="161" y="88"/>
                      <a:pt x="161" y="101"/>
                    </a:cubicBezTo>
                    <a:cubicBezTo>
                      <a:pt x="161" y="101"/>
                      <a:pt x="161" y="102"/>
                      <a:pt x="161" y="102"/>
                    </a:cubicBezTo>
                    <a:cubicBezTo>
                      <a:pt x="164" y="102"/>
                      <a:pt x="167" y="103"/>
                      <a:pt x="171" y="106"/>
                    </a:cubicBezTo>
                    <a:cubicBezTo>
                      <a:pt x="186" y="114"/>
                      <a:pt x="198" y="134"/>
                      <a:pt x="198" y="151"/>
                    </a:cubicBezTo>
                    <a:cubicBezTo>
                      <a:pt x="198" y="168"/>
                      <a:pt x="186" y="175"/>
                      <a:pt x="171" y="166"/>
                    </a:cubicBezTo>
                    <a:cubicBezTo>
                      <a:pt x="32" y="86"/>
                      <a:pt x="32" y="86"/>
                      <a:pt x="32" y="86"/>
                    </a:cubicBezTo>
                    <a:cubicBezTo>
                      <a:pt x="14" y="76"/>
                      <a:pt x="0" y="51"/>
                      <a:pt x="0" y="31"/>
                    </a:cubicBezTo>
                    <a:cubicBezTo>
                      <a:pt x="0" y="11"/>
                      <a:pt x="14" y="3"/>
                      <a:pt x="32" y="13"/>
                    </a:cubicBezTo>
                    <a:close/>
                  </a:path>
                </a:pathLst>
              </a:custGeom>
              <a:gradFill>
                <a:gsLst>
                  <a:gs pos="0">
                    <a:schemeClr val="accent3"/>
                  </a:gs>
                  <a:gs pos="100000">
                    <a:schemeClr val="accent3">
                      <a:lumMod val="60000"/>
                      <a:lumOff val="40000"/>
                    </a:schemeClr>
                  </a:gs>
                </a:gsLst>
                <a:lin ang="135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
          <p:nvSpPr>
            <p:cNvPr id="42" name="Freeform 582">
              <a:extLst>
                <a:ext uri="{FF2B5EF4-FFF2-40B4-BE49-F238E27FC236}">
                  <a16:creationId xmlns:a16="http://schemas.microsoft.com/office/drawing/2014/main" xmlns="" id="{137675C0-B1A8-419A-9CFE-510F9E0E869D}"/>
                </a:ext>
              </a:extLst>
            </p:cNvPr>
            <p:cNvSpPr>
              <a:spLocks/>
            </p:cNvSpPr>
            <p:nvPr/>
          </p:nvSpPr>
          <p:spPr bwMode="auto">
            <a:xfrm>
              <a:off x="4783204" y="1473236"/>
              <a:ext cx="1900238" cy="3117850"/>
            </a:xfrm>
            <a:custGeom>
              <a:avLst/>
              <a:gdLst>
                <a:gd name="T0" fmla="*/ 2 w 504"/>
                <a:gd name="T1" fmla="*/ 830 h 830"/>
                <a:gd name="T2" fmla="*/ 0 w 504"/>
                <a:gd name="T3" fmla="*/ 828 h 830"/>
                <a:gd name="T4" fmla="*/ 0 w 504"/>
                <a:gd name="T5" fmla="*/ 292 h 830"/>
                <a:gd name="T6" fmla="*/ 1 w 504"/>
                <a:gd name="T7" fmla="*/ 290 h 830"/>
                <a:gd name="T8" fmla="*/ 501 w 504"/>
                <a:gd name="T9" fmla="*/ 1 h 830"/>
                <a:gd name="T10" fmla="*/ 503 w 504"/>
                <a:gd name="T11" fmla="*/ 2 h 830"/>
                <a:gd name="T12" fmla="*/ 503 w 504"/>
                <a:gd name="T13" fmla="*/ 4 h 830"/>
                <a:gd name="T14" fmla="*/ 4 w 504"/>
                <a:gd name="T15" fmla="*/ 293 h 830"/>
                <a:gd name="T16" fmla="*/ 4 w 504"/>
                <a:gd name="T17" fmla="*/ 828 h 830"/>
                <a:gd name="T18" fmla="*/ 2 w 504"/>
                <a:gd name="T19" fmla="*/ 830 h 8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4" h="830">
                  <a:moveTo>
                    <a:pt x="2" y="830"/>
                  </a:moveTo>
                  <a:cubicBezTo>
                    <a:pt x="1" y="830"/>
                    <a:pt x="0" y="829"/>
                    <a:pt x="0" y="828"/>
                  </a:cubicBezTo>
                  <a:cubicBezTo>
                    <a:pt x="0" y="292"/>
                    <a:pt x="0" y="292"/>
                    <a:pt x="0" y="292"/>
                  </a:cubicBezTo>
                  <a:cubicBezTo>
                    <a:pt x="0" y="291"/>
                    <a:pt x="0" y="290"/>
                    <a:pt x="1" y="290"/>
                  </a:cubicBezTo>
                  <a:cubicBezTo>
                    <a:pt x="501" y="1"/>
                    <a:pt x="501" y="1"/>
                    <a:pt x="501" y="1"/>
                  </a:cubicBezTo>
                  <a:cubicBezTo>
                    <a:pt x="502" y="0"/>
                    <a:pt x="503" y="1"/>
                    <a:pt x="503" y="2"/>
                  </a:cubicBezTo>
                  <a:cubicBezTo>
                    <a:pt x="504" y="3"/>
                    <a:pt x="504" y="4"/>
                    <a:pt x="503" y="4"/>
                  </a:cubicBezTo>
                  <a:cubicBezTo>
                    <a:pt x="4" y="293"/>
                    <a:pt x="4" y="293"/>
                    <a:pt x="4" y="293"/>
                  </a:cubicBezTo>
                  <a:cubicBezTo>
                    <a:pt x="4" y="828"/>
                    <a:pt x="4" y="828"/>
                    <a:pt x="4" y="828"/>
                  </a:cubicBezTo>
                  <a:cubicBezTo>
                    <a:pt x="4" y="829"/>
                    <a:pt x="3" y="830"/>
                    <a:pt x="2" y="830"/>
                  </a:cubicBezTo>
                  <a:close/>
                </a:path>
              </a:pathLst>
            </a:custGeom>
            <a:solidFill>
              <a:schemeClr val="accent3">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43" name="Oval 42">
              <a:extLst>
                <a:ext uri="{FF2B5EF4-FFF2-40B4-BE49-F238E27FC236}">
                  <a16:creationId xmlns:a16="http://schemas.microsoft.com/office/drawing/2014/main" xmlns="" id="{DEA7FEFF-A7AB-427D-8863-D748770163A2}"/>
                </a:ext>
              </a:extLst>
            </p:cNvPr>
            <p:cNvSpPr/>
            <p:nvPr/>
          </p:nvSpPr>
          <p:spPr>
            <a:xfrm>
              <a:off x="8023265" y="4114584"/>
              <a:ext cx="561612" cy="359749"/>
            </a:xfrm>
            <a:prstGeom prst="ellipse">
              <a:avLst/>
            </a:prstGeom>
            <a:noFill/>
            <a:ln w="38100">
              <a:solidFill>
                <a:schemeClr val="bg1">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Freeform 583">
              <a:extLst>
                <a:ext uri="{FF2B5EF4-FFF2-40B4-BE49-F238E27FC236}">
                  <a16:creationId xmlns:a16="http://schemas.microsoft.com/office/drawing/2014/main" xmlns="" id="{8F611EA1-125F-40B4-9708-C3C6CF378AE1}"/>
                </a:ext>
              </a:extLst>
            </p:cNvPr>
            <p:cNvSpPr>
              <a:spLocks/>
            </p:cNvSpPr>
            <p:nvPr/>
          </p:nvSpPr>
          <p:spPr bwMode="auto">
            <a:xfrm>
              <a:off x="7256026" y="1774512"/>
              <a:ext cx="1047750" cy="2498725"/>
            </a:xfrm>
            <a:custGeom>
              <a:avLst/>
              <a:gdLst>
                <a:gd name="T0" fmla="*/ 276 w 278"/>
                <a:gd name="T1" fmla="*/ 665 h 665"/>
                <a:gd name="T2" fmla="*/ 274 w 278"/>
                <a:gd name="T3" fmla="*/ 663 h 665"/>
                <a:gd name="T4" fmla="*/ 274 w 278"/>
                <a:gd name="T5" fmla="*/ 162 h 665"/>
                <a:gd name="T6" fmla="*/ 1 w 278"/>
                <a:gd name="T7" fmla="*/ 4 h 665"/>
                <a:gd name="T8" fmla="*/ 0 w 278"/>
                <a:gd name="T9" fmla="*/ 1 h 665"/>
                <a:gd name="T10" fmla="*/ 3 w 278"/>
                <a:gd name="T11" fmla="*/ 1 h 665"/>
                <a:gd name="T12" fmla="*/ 277 w 278"/>
                <a:gd name="T13" fmla="*/ 159 h 665"/>
                <a:gd name="T14" fmla="*/ 278 w 278"/>
                <a:gd name="T15" fmla="*/ 161 h 665"/>
                <a:gd name="T16" fmla="*/ 278 w 278"/>
                <a:gd name="T17" fmla="*/ 663 h 665"/>
                <a:gd name="T18" fmla="*/ 276 w 278"/>
                <a:gd name="T19" fmla="*/ 665 h 6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8" h="665">
                  <a:moveTo>
                    <a:pt x="276" y="665"/>
                  </a:moveTo>
                  <a:cubicBezTo>
                    <a:pt x="275" y="665"/>
                    <a:pt x="274" y="664"/>
                    <a:pt x="274" y="663"/>
                  </a:cubicBezTo>
                  <a:cubicBezTo>
                    <a:pt x="274" y="162"/>
                    <a:pt x="274" y="162"/>
                    <a:pt x="274" y="162"/>
                  </a:cubicBezTo>
                  <a:cubicBezTo>
                    <a:pt x="1" y="4"/>
                    <a:pt x="1" y="4"/>
                    <a:pt x="1" y="4"/>
                  </a:cubicBezTo>
                  <a:cubicBezTo>
                    <a:pt x="0" y="4"/>
                    <a:pt x="0" y="2"/>
                    <a:pt x="0" y="1"/>
                  </a:cubicBezTo>
                  <a:cubicBezTo>
                    <a:pt x="1" y="0"/>
                    <a:pt x="2" y="0"/>
                    <a:pt x="3" y="1"/>
                  </a:cubicBezTo>
                  <a:cubicBezTo>
                    <a:pt x="277" y="159"/>
                    <a:pt x="277" y="159"/>
                    <a:pt x="277" y="159"/>
                  </a:cubicBezTo>
                  <a:cubicBezTo>
                    <a:pt x="278" y="160"/>
                    <a:pt x="278" y="160"/>
                    <a:pt x="278" y="161"/>
                  </a:cubicBezTo>
                  <a:cubicBezTo>
                    <a:pt x="278" y="663"/>
                    <a:pt x="278" y="663"/>
                    <a:pt x="278" y="663"/>
                  </a:cubicBezTo>
                  <a:cubicBezTo>
                    <a:pt x="278" y="664"/>
                    <a:pt x="277" y="665"/>
                    <a:pt x="276" y="665"/>
                  </a:cubicBezTo>
                  <a:close/>
                </a:path>
              </a:pathLst>
            </a:custGeom>
            <a:solidFill>
              <a:schemeClr val="accent3">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45" name="Oval 44">
              <a:extLst>
                <a:ext uri="{FF2B5EF4-FFF2-40B4-BE49-F238E27FC236}">
                  <a16:creationId xmlns:a16="http://schemas.microsoft.com/office/drawing/2014/main" xmlns="" id="{4B3FA1BD-71B2-4FDF-BAAF-4AC51A1ED864}"/>
                </a:ext>
              </a:extLst>
            </p:cNvPr>
            <p:cNvSpPr/>
            <p:nvPr/>
          </p:nvSpPr>
          <p:spPr>
            <a:xfrm>
              <a:off x="7701760" y="3908616"/>
              <a:ext cx="1204700" cy="771686"/>
            </a:xfrm>
            <a:prstGeom prst="ellipse">
              <a:avLst/>
            </a:prstGeom>
            <a:noFill/>
            <a:ln w="38100">
              <a:solidFill>
                <a:schemeClr val="bg1">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Oval 45">
              <a:extLst>
                <a:ext uri="{FF2B5EF4-FFF2-40B4-BE49-F238E27FC236}">
                  <a16:creationId xmlns:a16="http://schemas.microsoft.com/office/drawing/2014/main" xmlns="" id="{3695D44A-012B-4A97-909D-60B866543C2C}"/>
                </a:ext>
              </a:extLst>
            </p:cNvPr>
            <p:cNvSpPr/>
            <p:nvPr/>
          </p:nvSpPr>
          <p:spPr>
            <a:xfrm>
              <a:off x="4508789" y="4432636"/>
              <a:ext cx="561612" cy="359749"/>
            </a:xfrm>
            <a:prstGeom prst="ellipse">
              <a:avLst/>
            </a:prstGeom>
            <a:noFill/>
            <a:ln w="38100">
              <a:solidFill>
                <a:schemeClr val="bg1">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Oval 46">
              <a:extLst>
                <a:ext uri="{FF2B5EF4-FFF2-40B4-BE49-F238E27FC236}">
                  <a16:creationId xmlns:a16="http://schemas.microsoft.com/office/drawing/2014/main" xmlns="" id="{A7817259-D4E6-4FB5-9B95-B809DE558618}"/>
                </a:ext>
              </a:extLst>
            </p:cNvPr>
            <p:cNvSpPr/>
            <p:nvPr/>
          </p:nvSpPr>
          <p:spPr>
            <a:xfrm>
              <a:off x="4187284" y="4226668"/>
              <a:ext cx="1204700" cy="771686"/>
            </a:xfrm>
            <a:prstGeom prst="ellipse">
              <a:avLst/>
            </a:prstGeom>
            <a:noFill/>
            <a:ln w="38100">
              <a:solidFill>
                <a:schemeClr val="bg1">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234913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a:extLst>
              <a:ext uri="{FF2B5EF4-FFF2-40B4-BE49-F238E27FC236}">
                <a16:creationId xmlns:a16="http://schemas.microsoft.com/office/drawing/2014/main" xmlns="" id="{1F539002-E30C-409C-93E4-9040FF3868E4}"/>
              </a:ext>
            </a:extLst>
          </p:cNvPr>
          <p:cNvPicPr>
            <a:picLocks noGrp="1" noChangeAspect="1"/>
          </p:cNvPicPr>
          <p:nvPr>
            <p:ph type="pic" sz="quarter" idx="10"/>
          </p:nvPr>
        </p:nvPicPr>
        <p:blipFill rotWithShape="1">
          <a:blip r:embed="rId3" cstate="email">
            <a:extLst>
              <a:ext uri="{28A0092B-C50C-407E-A947-70E740481C1C}">
                <a14:useLocalDpi xmlns:a14="http://schemas.microsoft.com/office/drawing/2010/main"/>
              </a:ext>
            </a:extLst>
          </a:blip>
          <a:srcRect/>
          <a:stretch/>
        </p:blipFill>
        <p:spPr/>
      </p:pic>
      <p:sp>
        <p:nvSpPr>
          <p:cNvPr id="16" name="Rectangle 15">
            <a:extLst>
              <a:ext uri="{FF2B5EF4-FFF2-40B4-BE49-F238E27FC236}">
                <a16:creationId xmlns:a16="http://schemas.microsoft.com/office/drawing/2014/main" xmlns="" id="{DDC196ED-3752-4CBB-BA56-1B75DF0E537D}"/>
              </a:ext>
            </a:extLst>
          </p:cNvPr>
          <p:cNvSpPr/>
          <p:nvPr/>
        </p:nvSpPr>
        <p:spPr>
          <a:xfrm>
            <a:off x="0" y="0"/>
            <a:ext cx="12188825" cy="6858000"/>
          </a:xfrm>
          <a:prstGeom prst="rect">
            <a:avLst/>
          </a:prstGeom>
          <a:gradFill flip="none" rotWithShape="1">
            <a:gsLst>
              <a:gs pos="5000">
                <a:schemeClr val="accent3"/>
              </a:gs>
              <a:gs pos="100000">
                <a:schemeClr val="accent1">
                  <a:alpha val="38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 Placeholder 4">
            <a:extLst>
              <a:ext uri="{FF2B5EF4-FFF2-40B4-BE49-F238E27FC236}">
                <a16:creationId xmlns:a16="http://schemas.microsoft.com/office/drawing/2014/main" xmlns="" id="{66BF6B16-3A2D-40A1-8379-8C68FFDBF445}"/>
              </a:ext>
            </a:extLst>
          </p:cNvPr>
          <p:cNvSpPr>
            <a:spLocks noGrp="1"/>
          </p:cNvSpPr>
          <p:nvPr>
            <p:ph type="body" sz="quarter" idx="11"/>
          </p:nvPr>
        </p:nvSpPr>
        <p:spPr>
          <a:xfrm>
            <a:off x="882126" y="3789040"/>
            <a:ext cx="6268995" cy="1007567"/>
          </a:xfrm>
        </p:spPr>
        <p:txBody>
          <a:bodyPr/>
          <a:lstStyle/>
          <a:p>
            <a:r>
              <a:rPr lang="en-IN" dirty="0">
                <a:solidFill>
                  <a:schemeClr val="bg1"/>
                </a:solidFill>
              </a:rPr>
              <a:t>CHAPTER SLIDE</a:t>
            </a:r>
          </a:p>
        </p:txBody>
      </p:sp>
      <p:sp>
        <p:nvSpPr>
          <p:cNvPr id="17" name="Text Placeholder 16">
            <a:extLst>
              <a:ext uri="{FF2B5EF4-FFF2-40B4-BE49-F238E27FC236}">
                <a16:creationId xmlns:a16="http://schemas.microsoft.com/office/drawing/2014/main" xmlns="" id="{55C41E98-8CBB-4869-84E8-9BBF0D2A93A0}"/>
              </a:ext>
            </a:extLst>
          </p:cNvPr>
          <p:cNvSpPr>
            <a:spLocks noGrp="1"/>
          </p:cNvSpPr>
          <p:nvPr>
            <p:ph type="body" sz="quarter" idx="12"/>
          </p:nvPr>
        </p:nvSpPr>
        <p:spPr/>
        <p:txBody>
          <a:bodyPr>
            <a:normAutofit/>
          </a:bodyPr>
          <a:lstStyle/>
          <a:p>
            <a:r>
              <a:rPr lang="en-US" sz="2000" kern="0" dirty="0">
                <a:solidFill>
                  <a:schemeClr val="bg1"/>
                </a:solidFill>
              </a:rPr>
              <a:t>This is a sample text.</a:t>
            </a:r>
          </a:p>
          <a:p>
            <a:r>
              <a:rPr lang="en-US" sz="2000" kern="0" dirty="0">
                <a:solidFill>
                  <a:schemeClr val="bg1"/>
                </a:solidFill>
              </a:rPr>
              <a:t>Insert your desired text here.</a:t>
            </a:r>
          </a:p>
        </p:txBody>
      </p:sp>
      <p:sp>
        <p:nvSpPr>
          <p:cNvPr id="6" name="Diamond 5">
            <a:extLst>
              <a:ext uri="{FF2B5EF4-FFF2-40B4-BE49-F238E27FC236}">
                <a16:creationId xmlns:a16="http://schemas.microsoft.com/office/drawing/2014/main" xmlns="" id="{B72BD343-1C28-44FB-93BF-75431E15CDDF}"/>
              </a:ext>
            </a:extLst>
          </p:cNvPr>
          <p:cNvSpPr/>
          <p:nvPr/>
        </p:nvSpPr>
        <p:spPr>
          <a:xfrm>
            <a:off x="1042730" y="2132856"/>
            <a:ext cx="1530468" cy="1530468"/>
          </a:xfrm>
          <a:prstGeom prst="diamond">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a:latin typeface="Open Sans" panose="020B0606030504020204" pitchFamily="34" charset="0"/>
                <a:ea typeface="Open Sans" panose="020B0606030504020204" pitchFamily="34" charset="0"/>
                <a:cs typeface="Open Sans" panose="020B0606030504020204" pitchFamily="34" charset="0"/>
              </a:rPr>
              <a:t>01</a:t>
            </a:r>
          </a:p>
        </p:txBody>
      </p:sp>
    </p:spTree>
    <p:extLst>
      <p:ext uri="{BB962C8B-B14F-4D97-AF65-F5344CB8AC3E}">
        <p14:creationId xmlns:p14="http://schemas.microsoft.com/office/powerpoint/2010/main" val="11898632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a:extLst>
              <a:ext uri="{FF2B5EF4-FFF2-40B4-BE49-F238E27FC236}">
                <a16:creationId xmlns:a16="http://schemas.microsoft.com/office/drawing/2014/main" xmlns="" id="{83691E00-B513-4E2C-8ECF-61BE829448E0}"/>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5266865" y="252248"/>
            <a:ext cx="6671992" cy="6353504"/>
          </a:xfrm>
        </p:spPr>
      </p:pic>
      <p:sp>
        <p:nvSpPr>
          <p:cNvPr id="17" name="TextBox 16">
            <a:extLst>
              <a:ext uri="{FF2B5EF4-FFF2-40B4-BE49-F238E27FC236}">
                <a16:creationId xmlns:a16="http://schemas.microsoft.com/office/drawing/2014/main" xmlns="" id="{06EE50B4-4B13-4FFA-8BCC-76D7D38110AD}"/>
              </a:ext>
            </a:extLst>
          </p:cNvPr>
          <p:cNvSpPr txBox="1"/>
          <p:nvPr/>
        </p:nvSpPr>
        <p:spPr>
          <a:xfrm>
            <a:off x="837828" y="836712"/>
            <a:ext cx="3881458" cy="1434495"/>
          </a:xfrm>
          <a:prstGeom prst="rect">
            <a:avLst/>
          </a:prstGeom>
          <a:noFill/>
        </p:spPr>
        <p:txBody>
          <a:bodyPr wrap="square" lIns="0" rIns="0" rtlCol="0">
            <a:spAutoFit/>
          </a:bodyPr>
          <a:lstStyle/>
          <a:p>
            <a:pPr>
              <a:lnSpc>
                <a:spcPct val="80000"/>
              </a:lnSpc>
            </a:pPr>
            <a:r>
              <a:rPr lang="en-IN" sz="5400" b="1" dirty="0">
                <a:solidFill>
                  <a:schemeClr val="accent3"/>
                </a:solidFill>
                <a:latin typeface="Open Sans"/>
              </a:rPr>
              <a:t>About </a:t>
            </a:r>
          </a:p>
          <a:p>
            <a:pPr>
              <a:lnSpc>
                <a:spcPct val="80000"/>
              </a:lnSpc>
            </a:pPr>
            <a:r>
              <a:rPr lang="en-IN" sz="5400" b="1" dirty="0">
                <a:solidFill>
                  <a:schemeClr val="accent3"/>
                </a:solidFill>
                <a:latin typeface="Open Sans"/>
              </a:rPr>
              <a:t>Us</a:t>
            </a:r>
          </a:p>
        </p:txBody>
      </p:sp>
      <p:sp>
        <p:nvSpPr>
          <p:cNvPr id="18" name="TextBox 17">
            <a:extLst>
              <a:ext uri="{FF2B5EF4-FFF2-40B4-BE49-F238E27FC236}">
                <a16:creationId xmlns:a16="http://schemas.microsoft.com/office/drawing/2014/main" xmlns="" id="{F029CD32-E2B4-4D67-8C7D-17DE655DBA12}"/>
              </a:ext>
            </a:extLst>
          </p:cNvPr>
          <p:cNvSpPr txBox="1"/>
          <p:nvPr/>
        </p:nvSpPr>
        <p:spPr>
          <a:xfrm>
            <a:off x="837828" y="2348880"/>
            <a:ext cx="3881459" cy="1253356"/>
          </a:xfrm>
          <a:prstGeom prst="rect">
            <a:avLst/>
          </a:prstGeom>
          <a:noFill/>
        </p:spPr>
        <p:txBody>
          <a:bodyPr wrap="square" lIns="0" rIns="0" rtlCol="0" anchor="t">
            <a:spAutoFit/>
          </a:bodyPr>
          <a:lstStyle/>
          <a:p>
            <a:pPr>
              <a:lnSpc>
                <a:spcPct val="120000"/>
              </a:lnSpc>
            </a:pPr>
            <a:r>
              <a:rPr lang="en-US" sz="1600" kern="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This is a sample text. Insert your desired text here. This is a sample text. Insert your desired text here. This is a sample text. Insert your desired text here. </a:t>
            </a:r>
          </a:p>
        </p:txBody>
      </p:sp>
      <p:sp>
        <p:nvSpPr>
          <p:cNvPr id="19" name="Slide Number Placeholder 18">
            <a:extLst>
              <a:ext uri="{FF2B5EF4-FFF2-40B4-BE49-F238E27FC236}">
                <a16:creationId xmlns:a16="http://schemas.microsoft.com/office/drawing/2014/main" xmlns="" id="{AFBAB341-E632-4820-9100-6D3FD3C69BAB}"/>
              </a:ext>
            </a:extLst>
          </p:cNvPr>
          <p:cNvSpPr>
            <a:spLocks noGrp="1"/>
          </p:cNvSpPr>
          <p:nvPr>
            <p:ph type="sldNum" sz="quarter" idx="12"/>
          </p:nvPr>
        </p:nvSpPr>
        <p:spPr/>
        <p:txBody>
          <a:bodyPr/>
          <a:lstStyle/>
          <a:p>
            <a:fld id="{96E69268-9C8B-4EBF-A9EE-DC5DC2D48DC3}" type="slidenum">
              <a:rPr lang="en-US" smtClean="0"/>
              <a:pPr/>
              <a:t>45</a:t>
            </a:fld>
            <a:endParaRPr lang="en-US" dirty="0"/>
          </a:p>
        </p:txBody>
      </p:sp>
    </p:spTree>
    <p:extLst>
      <p:ext uri="{BB962C8B-B14F-4D97-AF65-F5344CB8AC3E}">
        <p14:creationId xmlns:p14="http://schemas.microsoft.com/office/powerpoint/2010/main" val="12109269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BB394FEC-5C13-4C9A-9E2F-12FB41675DF9}"/>
              </a:ext>
            </a:extLst>
          </p:cNvPr>
          <p:cNvSpPr>
            <a:spLocks noGrp="1"/>
          </p:cNvSpPr>
          <p:nvPr>
            <p:ph type="title"/>
          </p:nvPr>
        </p:nvSpPr>
        <p:spPr/>
        <p:txBody>
          <a:bodyPr/>
          <a:lstStyle/>
          <a:p>
            <a:r>
              <a:rPr lang="en-IN"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PROCESS</a:t>
            </a:r>
            <a:endParaRPr lang="en-IN" dirty="0">
              <a:solidFill>
                <a:schemeClr val="accent2"/>
              </a:solidFill>
            </a:endParaRPr>
          </a:p>
        </p:txBody>
      </p:sp>
      <p:sp>
        <p:nvSpPr>
          <p:cNvPr id="4" name="Footer Placeholder 3">
            <a:extLst>
              <a:ext uri="{FF2B5EF4-FFF2-40B4-BE49-F238E27FC236}">
                <a16:creationId xmlns:a16="http://schemas.microsoft.com/office/drawing/2014/main" xmlns="" id="{E2FB40EF-C4C1-4AA3-AF03-E85548D24D35}"/>
              </a:ext>
            </a:extLst>
          </p:cNvPr>
          <p:cNvSpPr>
            <a:spLocks noGrp="1"/>
          </p:cNvSpPr>
          <p:nvPr>
            <p:ph type="ftr" sz="quarter" idx="11"/>
          </p:nvPr>
        </p:nvSpPr>
        <p:spPr/>
        <p:txBody>
          <a:bodyPr/>
          <a:lstStyle/>
          <a:p>
            <a:r>
              <a:rPr lang="en-US"/>
              <a:t>companyname.com</a:t>
            </a:r>
            <a:endParaRPr lang="en-US" dirty="0"/>
          </a:p>
        </p:txBody>
      </p:sp>
      <p:sp>
        <p:nvSpPr>
          <p:cNvPr id="5" name="Slide Number Placeholder 4">
            <a:extLst>
              <a:ext uri="{FF2B5EF4-FFF2-40B4-BE49-F238E27FC236}">
                <a16:creationId xmlns:a16="http://schemas.microsoft.com/office/drawing/2014/main" xmlns="" id="{CD1E9261-2C31-44E7-A17A-B9A46020D0A1}"/>
              </a:ext>
            </a:extLst>
          </p:cNvPr>
          <p:cNvSpPr>
            <a:spLocks noGrp="1"/>
          </p:cNvSpPr>
          <p:nvPr>
            <p:ph type="sldNum" sz="quarter" idx="12"/>
          </p:nvPr>
        </p:nvSpPr>
        <p:spPr/>
        <p:txBody>
          <a:bodyPr/>
          <a:lstStyle/>
          <a:p>
            <a:fld id="{96E69268-9C8B-4EBF-A9EE-DC5DC2D48DC3}" type="slidenum">
              <a:rPr lang="en-US" smtClean="0"/>
              <a:pPr/>
              <a:t>46</a:t>
            </a:fld>
            <a:endParaRPr lang="en-US" dirty="0"/>
          </a:p>
        </p:txBody>
      </p:sp>
      <p:sp>
        <p:nvSpPr>
          <p:cNvPr id="2" name="Diamond 1">
            <a:extLst>
              <a:ext uri="{FF2B5EF4-FFF2-40B4-BE49-F238E27FC236}">
                <a16:creationId xmlns:a16="http://schemas.microsoft.com/office/drawing/2014/main" xmlns="" id="{D68229F1-B1EA-4F33-8B63-E404BC9147FB}"/>
              </a:ext>
            </a:extLst>
          </p:cNvPr>
          <p:cNvSpPr/>
          <p:nvPr/>
        </p:nvSpPr>
        <p:spPr>
          <a:xfrm>
            <a:off x="1018736" y="2518965"/>
            <a:ext cx="1455183" cy="1455183"/>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latin typeface="Open Sans" panose="020B0606030504020204" pitchFamily="34" charset="0"/>
                <a:ea typeface="Open Sans" panose="020B0606030504020204" pitchFamily="34" charset="0"/>
                <a:cs typeface="Open Sans" panose="020B0606030504020204" pitchFamily="34" charset="0"/>
              </a:rPr>
              <a:t>01</a:t>
            </a:r>
          </a:p>
        </p:txBody>
      </p:sp>
      <p:sp>
        <p:nvSpPr>
          <p:cNvPr id="20" name="Diamond 19">
            <a:extLst>
              <a:ext uri="{FF2B5EF4-FFF2-40B4-BE49-F238E27FC236}">
                <a16:creationId xmlns:a16="http://schemas.microsoft.com/office/drawing/2014/main" xmlns="" id="{CF7B19BB-5927-4BBF-BCE5-0CD42B2AF479}"/>
              </a:ext>
            </a:extLst>
          </p:cNvPr>
          <p:cNvSpPr/>
          <p:nvPr/>
        </p:nvSpPr>
        <p:spPr>
          <a:xfrm>
            <a:off x="2981126" y="2806142"/>
            <a:ext cx="2149223" cy="2149223"/>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800" b="1" dirty="0">
                <a:latin typeface="Open Sans" panose="020B0606030504020204" pitchFamily="34" charset="0"/>
                <a:ea typeface="Open Sans" panose="020B0606030504020204" pitchFamily="34" charset="0"/>
                <a:cs typeface="Open Sans" panose="020B0606030504020204" pitchFamily="34" charset="0"/>
              </a:rPr>
              <a:t>02</a:t>
            </a:r>
          </a:p>
        </p:txBody>
      </p:sp>
      <p:sp>
        <p:nvSpPr>
          <p:cNvPr id="21" name="Diamond 20">
            <a:extLst>
              <a:ext uri="{FF2B5EF4-FFF2-40B4-BE49-F238E27FC236}">
                <a16:creationId xmlns:a16="http://schemas.microsoft.com/office/drawing/2014/main" xmlns="" id="{4C5B01FC-1B45-4B9E-B8EF-CECFED298DBE}"/>
              </a:ext>
            </a:extLst>
          </p:cNvPr>
          <p:cNvSpPr/>
          <p:nvPr/>
        </p:nvSpPr>
        <p:spPr>
          <a:xfrm>
            <a:off x="5837431" y="2347192"/>
            <a:ext cx="1455183" cy="1455183"/>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latin typeface="Open Sans" panose="020B0606030504020204" pitchFamily="34" charset="0"/>
                <a:ea typeface="Open Sans" panose="020B0606030504020204" pitchFamily="34" charset="0"/>
                <a:cs typeface="Open Sans" panose="020B0606030504020204" pitchFamily="34" charset="0"/>
              </a:rPr>
              <a:t>03</a:t>
            </a:r>
          </a:p>
        </p:txBody>
      </p:sp>
      <p:sp>
        <p:nvSpPr>
          <p:cNvPr id="23" name="Diamond 22">
            <a:extLst>
              <a:ext uri="{FF2B5EF4-FFF2-40B4-BE49-F238E27FC236}">
                <a16:creationId xmlns:a16="http://schemas.microsoft.com/office/drawing/2014/main" xmlns="" id="{F49D412E-1598-47B4-93BC-617C7DCA4175}"/>
              </a:ext>
            </a:extLst>
          </p:cNvPr>
          <p:cNvSpPr/>
          <p:nvPr/>
        </p:nvSpPr>
        <p:spPr>
          <a:xfrm>
            <a:off x="7769863" y="2957338"/>
            <a:ext cx="1455183" cy="1455183"/>
          </a:xfrm>
          <a:prstGeom prst="diamond">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a:latin typeface="Open Sans" panose="020B0606030504020204" pitchFamily="34" charset="0"/>
                <a:ea typeface="Open Sans" panose="020B0606030504020204" pitchFamily="34" charset="0"/>
                <a:cs typeface="Open Sans" panose="020B0606030504020204" pitchFamily="34" charset="0"/>
              </a:rPr>
              <a:t>04</a:t>
            </a:r>
          </a:p>
        </p:txBody>
      </p:sp>
      <p:cxnSp>
        <p:nvCxnSpPr>
          <p:cNvPr id="25" name="Straight Connector 24">
            <a:extLst>
              <a:ext uri="{FF2B5EF4-FFF2-40B4-BE49-F238E27FC236}">
                <a16:creationId xmlns:a16="http://schemas.microsoft.com/office/drawing/2014/main" xmlns="" id="{F643FFB4-D5C5-4B4E-BD28-FCC0704B5BC8}"/>
              </a:ext>
            </a:extLst>
          </p:cNvPr>
          <p:cNvCxnSpPr/>
          <p:nvPr/>
        </p:nvCxnSpPr>
        <p:spPr>
          <a:xfrm>
            <a:off x="2576627" y="3392178"/>
            <a:ext cx="287221" cy="287221"/>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ADE007AC-57D1-4AE7-B316-D78D41C6FA07}"/>
              </a:ext>
            </a:extLst>
          </p:cNvPr>
          <p:cNvCxnSpPr>
            <a:cxnSpLocks/>
          </p:cNvCxnSpPr>
          <p:nvPr/>
        </p:nvCxnSpPr>
        <p:spPr>
          <a:xfrm flipH="1">
            <a:off x="5242268" y="3235260"/>
            <a:ext cx="496307" cy="496308"/>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CCF2B0BA-EDAE-40C8-82E5-CF9F64D4F8C0}"/>
              </a:ext>
            </a:extLst>
          </p:cNvPr>
          <p:cNvCxnSpPr/>
          <p:nvPr/>
        </p:nvCxnSpPr>
        <p:spPr>
          <a:xfrm>
            <a:off x="7383758" y="3222360"/>
            <a:ext cx="287221" cy="287221"/>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xmlns="" id="{B9C74801-FA5F-42C9-8DC4-CAF211D9D4ED}"/>
              </a:ext>
            </a:extLst>
          </p:cNvPr>
          <p:cNvSpPr txBox="1"/>
          <p:nvPr/>
        </p:nvSpPr>
        <p:spPr>
          <a:xfrm>
            <a:off x="4055737" y="5080991"/>
            <a:ext cx="2752848" cy="662425"/>
          </a:xfrm>
          <a:prstGeom prst="rect">
            <a:avLst/>
          </a:prstGeom>
          <a:noFill/>
        </p:spPr>
        <p:txBody>
          <a:bodyPr wrap="square" lIns="0" rIns="0" rtlCol="0" anchor="t">
            <a:spAutoFit/>
          </a:bodyPr>
          <a:lstStyle/>
          <a:p>
            <a:pPr>
              <a:lnSpc>
                <a:spcPct val="120000"/>
              </a:lnSpc>
            </a:pPr>
            <a:r>
              <a:rPr lang="en-US" sz="1600" kern="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This is a sample text. Insert your desired text here. </a:t>
            </a:r>
          </a:p>
        </p:txBody>
      </p:sp>
      <p:sp>
        <p:nvSpPr>
          <p:cNvPr id="30" name="TextBox 29">
            <a:extLst>
              <a:ext uri="{FF2B5EF4-FFF2-40B4-BE49-F238E27FC236}">
                <a16:creationId xmlns:a16="http://schemas.microsoft.com/office/drawing/2014/main" xmlns="" id="{33C05632-2416-442B-9B31-71E443F9C78E}"/>
              </a:ext>
            </a:extLst>
          </p:cNvPr>
          <p:cNvSpPr txBox="1"/>
          <p:nvPr/>
        </p:nvSpPr>
        <p:spPr>
          <a:xfrm>
            <a:off x="6565022" y="1505589"/>
            <a:ext cx="2752848" cy="662425"/>
          </a:xfrm>
          <a:prstGeom prst="rect">
            <a:avLst/>
          </a:prstGeom>
          <a:noFill/>
        </p:spPr>
        <p:txBody>
          <a:bodyPr wrap="square" lIns="0" rIns="0" rtlCol="0" anchor="t">
            <a:spAutoFit/>
          </a:bodyPr>
          <a:lstStyle/>
          <a:p>
            <a:pPr>
              <a:lnSpc>
                <a:spcPct val="120000"/>
              </a:lnSpc>
            </a:pPr>
            <a:r>
              <a:rPr lang="en-US" sz="1600" kern="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This is a sample text. Insert your desired text here. </a:t>
            </a:r>
          </a:p>
        </p:txBody>
      </p:sp>
      <p:sp>
        <p:nvSpPr>
          <p:cNvPr id="31" name="TextBox 30">
            <a:extLst>
              <a:ext uri="{FF2B5EF4-FFF2-40B4-BE49-F238E27FC236}">
                <a16:creationId xmlns:a16="http://schemas.microsoft.com/office/drawing/2014/main" xmlns="" id="{CE2DB87A-ABAB-415A-BFAE-0A3E711E4332}"/>
              </a:ext>
            </a:extLst>
          </p:cNvPr>
          <p:cNvSpPr txBox="1"/>
          <p:nvPr/>
        </p:nvSpPr>
        <p:spPr>
          <a:xfrm>
            <a:off x="8508900" y="4624152"/>
            <a:ext cx="2661188" cy="662425"/>
          </a:xfrm>
          <a:prstGeom prst="rect">
            <a:avLst/>
          </a:prstGeom>
          <a:noFill/>
        </p:spPr>
        <p:txBody>
          <a:bodyPr wrap="square" lIns="0" rIns="0" rtlCol="0" anchor="t">
            <a:spAutoFit/>
          </a:bodyPr>
          <a:lstStyle/>
          <a:p>
            <a:pPr>
              <a:lnSpc>
                <a:spcPct val="120000"/>
              </a:lnSpc>
            </a:pPr>
            <a:r>
              <a:rPr lang="en-US" sz="1600" kern="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This is a sample text. Insert your desired text here. </a:t>
            </a:r>
          </a:p>
        </p:txBody>
      </p:sp>
      <p:sp>
        <p:nvSpPr>
          <p:cNvPr id="32" name="TextBox 31">
            <a:extLst>
              <a:ext uri="{FF2B5EF4-FFF2-40B4-BE49-F238E27FC236}">
                <a16:creationId xmlns:a16="http://schemas.microsoft.com/office/drawing/2014/main" xmlns="" id="{E324C461-DA09-457A-9012-AF0CE4DD1B0F}"/>
              </a:ext>
            </a:extLst>
          </p:cNvPr>
          <p:cNvSpPr txBox="1"/>
          <p:nvPr/>
        </p:nvSpPr>
        <p:spPr>
          <a:xfrm>
            <a:off x="1746327" y="1618467"/>
            <a:ext cx="2752848" cy="662425"/>
          </a:xfrm>
          <a:prstGeom prst="rect">
            <a:avLst/>
          </a:prstGeom>
          <a:noFill/>
        </p:spPr>
        <p:txBody>
          <a:bodyPr wrap="square" lIns="0" rIns="0" rtlCol="0" anchor="t">
            <a:spAutoFit/>
          </a:bodyPr>
          <a:lstStyle/>
          <a:p>
            <a:pPr>
              <a:lnSpc>
                <a:spcPct val="120000"/>
              </a:lnSpc>
            </a:pPr>
            <a:r>
              <a:rPr lang="en-US" sz="1600" kern="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This is a sample text. Insert your desired text here. </a:t>
            </a:r>
          </a:p>
        </p:txBody>
      </p:sp>
    </p:spTree>
    <p:extLst>
      <p:ext uri="{BB962C8B-B14F-4D97-AF65-F5344CB8AC3E}">
        <p14:creationId xmlns:p14="http://schemas.microsoft.com/office/powerpoint/2010/main" val="5448753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BB394FEC-5C13-4C9A-9E2F-12FB41675DF9}"/>
              </a:ext>
            </a:extLst>
          </p:cNvPr>
          <p:cNvSpPr>
            <a:spLocks noGrp="1"/>
          </p:cNvSpPr>
          <p:nvPr>
            <p:ph type="title"/>
          </p:nvPr>
        </p:nvSpPr>
        <p:spPr/>
        <p:txBody>
          <a:bodyPr/>
          <a:lstStyle/>
          <a:p>
            <a:r>
              <a:rPr lang="en-IN"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OUR REACH</a:t>
            </a:r>
            <a:endParaRPr lang="en-IN" dirty="0">
              <a:solidFill>
                <a:schemeClr val="accent2"/>
              </a:solidFill>
            </a:endParaRPr>
          </a:p>
        </p:txBody>
      </p:sp>
      <p:sp>
        <p:nvSpPr>
          <p:cNvPr id="4" name="Footer Placeholder 3">
            <a:extLst>
              <a:ext uri="{FF2B5EF4-FFF2-40B4-BE49-F238E27FC236}">
                <a16:creationId xmlns:a16="http://schemas.microsoft.com/office/drawing/2014/main" xmlns="" id="{E2FB40EF-C4C1-4AA3-AF03-E85548D24D35}"/>
              </a:ext>
            </a:extLst>
          </p:cNvPr>
          <p:cNvSpPr>
            <a:spLocks noGrp="1"/>
          </p:cNvSpPr>
          <p:nvPr>
            <p:ph type="ftr" sz="quarter" idx="11"/>
          </p:nvPr>
        </p:nvSpPr>
        <p:spPr/>
        <p:txBody>
          <a:bodyPr/>
          <a:lstStyle/>
          <a:p>
            <a:r>
              <a:rPr lang="en-US"/>
              <a:t>companyname.com</a:t>
            </a:r>
            <a:endParaRPr lang="en-US" dirty="0"/>
          </a:p>
        </p:txBody>
      </p:sp>
      <p:sp>
        <p:nvSpPr>
          <p:cNvPr id="5" name="Slide Number Placeholder 4">
            <a:extLst>
              <a:ext uri="{FF2B5EF4-FFF2-40B4-BE49-F238E27FC236}">
                <a16:creationId xmlns:a16="http://schemas.microsoft.com/office/drawing/2014/main" xmlns="" id="{CD1E9261-2C31-44E7-A17A-B9A46020D0A1}"/>
              </a:ext>
            </a:extLst>
          </p:cNvPr>
          <p:cNvSpPr>
            <a:spLocks noGrp="1"/>
          </p:cNvSpPr>
          <p:nvPr>
            <p:ph type="sldNum" sz="quarter" idx="12"/>
          </p:nvPr>
        </p:nvSpPr>
        <p:spPr/>
        <p:txBody>
          <a:bodyPr/>
          <a:lstStyle/>
          <a:p>
            <a:fld id="{96E69268-9C8B-4EBF-A9EE-DC5DC2D48DC3}" type="slidenum">
              <a:rPr lang="en-US" smtClean="0"/>
              <a:pPr/>
              <a:t>47</a:t>
            </a:fld>
            <a:endParaRPr lang="en-US" dirty="0"/>
          </a:p>
        </p:txBody>
      </p:sp>
      <p:grpSp>
        <p:nvGrpSpPr>
          <p:cNvPr id="20" name="Group 72">
            <a:extLst>
              <a:ext uri="{FF2B5EF4-FFF2-40B4-BE49-F238E27FC236}">
                <a16:creationId xmlns:a16="http://schemas.microsoft.com/office/drawing/2014/main" xmlns="" id="{CE8B0C24-7461-4E71-BF63-AF57EE2172C6}"/>
              </a:ext>
            </a:extLst>
          </p:cNvPr>
          <p:cNvGrpSpPr/>
          <p:nvPr/>
        </p:nvGrpSpPr>
        <p:grpSpPr>
          <a:xfrm>
            <a:off x="609441" y="1772816"/>
            <a:ext cx="7286261" cy="3528392"/>
            <a:chOff x="685800" y="1125538"/>
            <a:chExt cx="7156451" cy="3465512"/>
          </a:xfrm>
          <a:gradFill>
            <a:gsLst>
              <a:gs pos="0">
                <a:schemeClr val="accent4"/>
              </a:gs>
              <a:gs pos="96000">
                <a:schemeClr val="accent5"/>
              </a:gs>
            </a:gsLst>
            <a:lin ang="2400000" scaled="0"/>
          </a:gradFill>
        </p:grpSpPr>
        <p:sp>
          <p:nvSpPr>
            <p:cNvPr id="21" name="Freeform 6">
              <a:extLst>
                <a:ext uri="{FF2B5EF4-FFF2-40B4-BE49-F238E27FC236}">
                  <a16:creationId xmlns:a16="http://schemas.microsoft.com/office/drawing/2014/main" xmlns="" id="{6BA019C6-4C40-4276-A8FC-D4A2927A5DFF}"/>
                </a:ext>
              </a:extLst>
            </p:cNvPr>
            <p:cNvSpPr>
              <a:spLocks/>
            </p:cNvSpPr>
            <p:nvPr/>
          </p:nvSpPr>
          <p:spPr bwMode="auto">
            <a:xfrm>
              <a:off x="808038" y="1968500"/>
              <a:ext cx="55563" cy="49213"/>
            </a:xfrm>
            <a:custGeom>
              <a:avLst/>
              <a:gdLst/>
              <a:ahLst/>
              <a:cxnLst>
                <a:cxn ang="0">
                  <a:pos x="28" y="0"/>
                </a:cxn>
                <a:cxn ang="0">
                  <a:pos x="34" y="0"/>
                </a:cxn>
                <a:cxn ang="0">
                  <a:pos x="35" y="4"/>
                </a:cxn>
                <a:cxn ang="0">
                  <a:pos x="35" y="12"/>
                </a:cxn>
                <a:cxn ang="0">
                  <a:pos x="34" y="20"/>
                </a:cxn>
                <a:cxn ang="0">
                  <a:pos x="32" y="26"/>
                </a:cxn>
                <a:cxn ang="0">
                  <a:pos x="28" y="28"/>
                </a:cxn>
                <a:cxn ang="0">
                  <a:pos x="20" y="30"/>
                </a:cxn>
                <a:cxn ang="0">
                  <a:pos x="11" y="31"/>
                </a:cxn>
                <a:cxn ang="0">
                  <a:pos x="2" y="30"/>
                </a:cxn>
                <a:cxn ang="0">
                  <a:pos x="0" y="28"/>
                </a:cxn>
                <a:cxn ang="0">
                  <a:pos x="4" y="24"/>
                </a:cxn>
                <a:cxn ang="0">
                  <a:pos x="9" y="22"/>
                </a:cxn>
                <a:cxn ang="0">
                  <a:pos x="17" y="19"/>
                </a:cxn>
                <a:cxn ang="0">
                  <a:pos x="20" y="17"/>
                </a:cxn>
                <a:cxn ang="0">
                  <a:pos x="24" y="13"/>
                </a:cxn>
                <a:cxn ang="0">
                  <a:pos x="24" y="9"/>
                </a:cxn>
                <a:cxn ang="0">
                  <a:pos x="27" y="4"/>
                </a:cxn>
                <a:cxn ang="0">
                  <a:pos x="27" y="1"/>
                </a:cxn>
                <a:cxn ang="0">
                  <a:pos x="28" y="0"/>
                </a:cxn>
              </a:cxnLst>
              <a:rect l="0" t="0" r="r" b="b"/>
              <a:pathLst>
                <a:path w="35" h="31">
                  <a:moveTo>
                    <a:pt x="28" y="0"/>
                  </a:moveTo>
                  <a:lnTo>
                    <a:pt x="34" y="0"/>
                  </a:lnTo>
                  <a:lnTo>
                    <a:pt x="35" y="4"/>
                  </a:lnTo>
                  <a:lnTo>
                    <a:pt x="35" y="12"/>
                  </a:lnTo>
                  <a:lnTo>
                    <a:pt x="34" y="20"/>
                  </a:lnTo>
                  <a:lnTo>
                    <a:pt x="32" y="26"/>
                  </a:lnTo>
                  <a:lnTo>
                    <a:pt x="28" y="28"/>
                  </a:lnTo>
                  <a:lnTo>
                    <a:pt x="20" y="30"/>
                  </a:lnTo>
                  <a:lnTo>
                    <a:pt x="11" y="31"/>
                  </a:lnTo>
                  <a:lnTo>
                    <a:pt x="2" y="30"/>
                  </a:lnTo>
                  <a:lnTo>
                    <a:pt x="0" y="28"/>
                  </a:lnTo>
                  <a:lnTo>
                    <a:pt x="4" y="24"/>
                  </a:lnTo>
                  <a:lnTo>
                    <a:pt x="9" y="22"/>
                  </a:lnTo>
                  <a:lnTo>
                    <a:pt x="17" y="19"/>
                  </a:lnTo>
                  <a:lnTo>
                    <a:pt x="20" y="17"/>
                  </a:lnTo>
                  <a:lnTo>
                    <a:pt x="24" y="13"/>
                  </a:lnTo>
                  <a:lnTo>
                    <a:pt x="24" y="9"/>
                  </a:lnTo>
                  <a:lnTo>
                    <a:pt x="27" y="4"/>
                  </a:lnTo>
                  <a:lnTo>
                    <a:pt x="27"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23" name="Freeform 7">
              <a:extLst>
                <a:ext uri="{FF2B5EF4-FFF2-40B4-BE49-F238E27FC236}">
                  <a16:creationId xmlns:a16="http://schemas.microsoft.com/office/drawing/2014/main" xmlns="" id="{E5DCA927-97FE-4325-BED8-943199DA30A6}"/>
                </a:ext>
              </a:extLst>
            </p:cNvPr>
            <p:cNvSpPr>
              <a:spLocks/>
            </p:cNvSpPr>
            <p:nvPr/>
          </p:nvSpPr>
          <p:spPr bwMode="auto">
            <a:xfrm>
              <a:off x="685800" y="2012950"/>
              <a:ext cx="69850" cy="22225"/>
            </a:xfrm>
            <a:custGeom>
              <a:avLst/>
              <a:gdLst/>
              <a:ahLst/>
              <a:cxnLst>
                <a:cxn ang="0">
                  <a:pos x="16" y="0"/>
                </a:cxn>
                <a:cxn ang="0">
                  <a:pos x="30" y="0"/>
                </a:cxn>
                <a:cxn ang="0">
                  <a:pos x="31" y="2"/>
                </a:cxn>
                <a:cxn ang="0">
                  <a:pos x="34" y="3"/>
                </a:cxn>
                <a:cxn ang="0">
                  <a:pos x="38" y="5"/>
                </a:cxn>
                <a:cxn ang="0">
                  <a:pos x="41" y="5"/>
                </a:cxn>
                <a:cxn ang="0">
                  <a:pos x="44" y="6"/>
                </a:cxn>
                <a:cxn ang="0">
                  <a:pos x="42" y="7"/>
                </a:cxn>
                <a:cxn ang="0">
                  <a:pos x="36" y="10"/>
                </a:cxn>
                <a:cxn ang="0">
                  <a:pos x="27" y="13"/>
                </a:cxn>
                <a:cxn ang="0">
                  <a:pos x="21" y="14"/>
                </a:cxn>
                <a:cxn ang="0">
                  <a:pos x="16" y="14"/>
                </a:cxn>
                <a:cxn ang="0">
                  <a:pos x="12" y="13"/>
                </a:cxn>
                <a:cxn ang="0">
                  <a:pos x="8" y="13"/>
                </a:cxn>
                <a:cxn ang="0">
                  <a:pos x="5" y="10"/>
                </a:cxn>
                <a:cxn ang="0">
                  <a:pos x="1" y="9"/>
                </a:cxn>
                <a:cxn ang="0">
                  <a:pos x="0" y="7"/>
                </a:cxn>
                <a:cxn ang="0">
                  <a:pos x="0" y="5"/>
                </a:cxn>
                <a:cxn ang="0">
                  <a:pos x="5" y="2"/>
                </a:cxn>
                <a:cxn ang="0">
                  <a:pos x="16" y="0"/>
                </a:cxn>
              </a:cxnLst>
              <a:rect l="0" t="0" r="r" b="b"/>
              <a:pathLst>
                <a:path w="44" h="14">
                  <a:moveTo>
                    <a:pt x="16" y="0"/>
                  </a:moveTo>
                  <a:lnTo>
                    <a:pt x="30" y="0"/>
                  </a:lnTo>
                  <a:lnTo>
                    <a:pt x="31" y="2"/>
                  </a:lnTo>
                  <a:lnTo>
                    <a:pt x="34" y="3"/>
                  </a:lnTo>
                  <a:lnTo>
                    <a:pt x="38" y="5"/>
                  </a:lnTo>
                  <a:lnTo>
                    <a:pt x="41" y="5"/>
                  </a:lnTo>
                  <a:lnTo>
                    <a:pt x="44" y="6"/>
                  </a:lnTo>
                  <a:lnTo>
                    <a:pt x="42" y="7"/>
                  </a:lnTo>
                  <a:lnTo>
                    <a:pt x="36" y="10"/>
                  </a:lnTo>
                  <a:lnTo>
                    <a:pt x="27" y="13"/>
                  </a:lnTo>
                  <a:lnTo>
                    <a:pt x="21" y="14"/>
                  </a:lnTo>
                  <a:lnTo>
                    <a:pt x="16" y="14"/>
                  </a:lnTo>
                  <a:lnTo>
                    <a:pt x="12" y="13"/>
                  </a:lnTo>
                  <a:lnTo>
                    <a:pt x="8" y="13"/>
                  </a:lnTo>
                  <a:lnTo>
                    <a:pt x="5" y="10"/>
                  </a:lnTo>
                  <a:lnTo>
                    <a:pt x="1" y="9"/>
                  </a:lnTo>
                  <a:lnTo>
                    <a:pt x="0" y="7"/>
                  </a:lnTo>
                  <a:lnTo>
                    <a:pt x="0" y="5"/>
                  </a:lnTo>
                  <a:lnTo>
                    <a:pt x="5" y="2"/>
                  </a:lnTo>
                  <a:lnTo>
                    <a:pt x="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24" name="Freeform 8">
              <a:extLst>
                <a:ext uri="{FF2B5EF4-FFF2-40B4-BE49-F238E27FC236}">
                  <a16:creationId xmlns:a16="http://schemas.microsoft.com/office/drawing/2014/main" xmlns="" id="{8CCB6AC8-9598-4D66-8078-7A13C7CD33AC}"/>
                </a:ext>
              </a:extLst>
            </p:cNvPr>
            <p:cNvSpPr>
              <a:spLocks/>
            </p:cNvSpPr>
            <p:nvPr/>
          </p:nvSpPr>
          <p:spPr bwMode="auto">
            <a:xfrm>
              <a:off x="841375" y="1830388"/>
              <a:ext cx="33338" cy="22225"/>
            </a:xfrm>
            <a:custGeom>
              <a:avLst/>
              <a:gdLst/>
              <a:ahLst/>
              <a:cxnLst>
                <a:cxn ang="0">
                  <a:pos x="10" y="0"/>
                </a:cxn>
                <a:cxn ang="0">
                  <a:pos x="20" y="0"/>
                </a:cxn>
                <a:cxn ang="0">
                  <a:pos x="20" y="2"/>
                </a:cxn>
                <a:cxn ang="0">
                  <a:pos x="21" y="4"/>
                </a:cxn>
                <a:cxn ang="0">
                  <a:pos x="20" y="6"/>
                </a:cxn>
                <a:cxn ang="0">
                  <a:pos x="18" y="9"/>
                </a:cxn>
                <a:cxn ang="0">
                  <a:pos x="17" y="10"/>
                </a:cxn>
                <a:cxn ang="0">
                  <a:pos x="15" y="13"/>
                </a:cxn>
                <a:cxn ang="0">
                  <a:pos x="14" y="14"/>
                </a:cxn>
                <a:cxn ang="0">
                  <a:pos x="11" y="14"/>
                </a:cxn>
                <a:cxn ang="0">
                  <a:pos x="3" y="10"/>
                </a:cxn>
                <a:cxn ang="0">
                  <a:pos x="0" y="7"/>
                </a:cxn>
                <a:cxn ang="0">
                  <a:pos x="0" y="6"/>
                </a:cxn>
                <a:cxn ang="0">
                  <a:pos x="2" y="4"/>
                </a:cxn>
                <a:cxn ang="0">
                  <a:pos x="7" y="2"/>
                </a:cxn>
                <a:cxn ang="0">
                  <a:pos x="9" y="2"/>
                </a:cxn>
                <a:cxn ang="0">
                  <a:pos x="10" y="0"/>
                </a:cxn>
              </a:cxnLst>
              <a:rect l="0" t="0" r="r" b="b"/>
              <a:pathLst>
                <a:path w="21" h="14">
                  <a:moveTo>
                    <a:pt x="10" y="0"/>
                  </a:moveTo>
                  <a:lnTo>
                    <a:pt x="20" y="0"/>
                  </a:lnTo>
                  <a:lnTo>
                    <a:pt x="20" y="2"/>
                  </a:lnTo>
                  <a:lnTo>
                    <a:pt x="21" y="4"/>
                  </a:lnTo>
                  <a:lnTo>
                    <a:pt x="20" y="6"/>
                  </a:lnTo>
                  <a:lnTo>
                    <a:pt x="18" y="9"/>
                  </a:lnTo>
                  <a:lnTo>
                    <a:pt x="17" y="10"/>
                  </a:lnTo>
                  <a:lnTo>
                    <a:pt x="15" y="13"/>
                  </a:lnTo>
                  <a:lnTo>
                    <a:pt x="14" y="14"/>
                  </a:lnTo>
                  <a:lnTo>
                    <a:pt x="11" y="14"/>
                  </a:lnTo>
                  <a:lnTo>
                    <a:pt x="3" y="10"/>
                  </a:lnTo>
                  <a:lnTo>
                    <a:pt x="0" y="7"/>
                  </a:lnTo>
                  <a:lnTo>
                    <a:pt x="0" y="6"/>
                  </a:lnTo>
                  <a:lnTo>
                    <a:pt x="2" y="4"/>
                  </a:lnTo>
                  <a:lnTo>
                    <a:pt x="7" y="2"/>
                  </a:lnTo>
                  <a:lnTo>
                    <a:pt x="9" y="2"/>
                  </a:lnTo>
                  <a:lnTo>
                    <a:pt x="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25" name="Freeform 9">
              <a:extLst>
                <a:ext uri="{FF2B5EF4-FFF2-40B4-BE49-F238E27FC236}">
                  <a16:creationId xmlns:a16="http://schemas.microsoft.com/office/drawing/2014/main" xmlns="" id="{76183575-EBAB-434E-BFDD-FE79AAE2CB7A}"/>
                </a:ext>
              </a:extLst>
            </p:cNvPr>
            <p:cNvSpPr>
              <a:spLocks noEditPoints="1"/>
            </p:cNvSpPr>
            <p:nvPr/>
          </p:nvSpPr>
          <p:spPr bwMode="auto">
            <a:xfrm>
              <a:off x="828675" y="1482725"/>
              <a:ext cx="2687638" cy="3108325"/>
            </a:xfrm>
            <a:custGeom>
              <a:avLst/>
              <a:gdLst/>
              <a:ahLst/>
              <a:cxnLst>
                <a:cxn ang="0">
                  <a:pos x="1172" y="452"/>
                </a:cxn>
                <a:cxn ang="0">
                  <a:pos x="1105" y="463"/>
                </a:cxn>
                <a:cxn ang="0">
                  <a:pos x="986" y="406"/>
                </a:cxn>
                <a:cxn ang="0">
                  <a:pos x="565" y="385"/>
                </a:cxn>
                <a:cxn ang="0">
                  <a:pos x="684" y="22"/>
                </a:cxn>
                <a:cxn ang="0">
                  <a:pos x="823" y="59"/>
                </a:cxn>
                <a:cxn ang="0">
                  <a:pos x="905" y="74"/>
                </a:cxn>
                <a:cxn ang="0">
                  <a:pos x="968" y="67"/>
                </a:cxn>
                <a:cxn ang="0">
                  <a:pos x="1048" y="74"/>
                </a:cxn>
                <a:cxn ang="0">
                  <a:pos x="1065" y="22"/>
                </a:cxn>
                <a:cxn ang="0">
                  <a:pos x="1329" y="114"/>
                </a:cxn>
                <a:cxn ang="0">
                  <a:pos x="1307" y="186"/>
                </a:cxn>
                <a:cxn ang="0">
                  <a:pos x="1169" y="158"/>
                </a:cxn>
                <a:cxn ang="0">
                  <a:pos x="1156" y="117"/>
                </a:cxn>
                <a:cxn ang="0">
                  <a:pos x="1108" y="112"/>
                </a:cxn>
                <a:cxn ang="0">
                  <a:pos x="1116" y="169"/>
                </a:cxn>
                <a:cxn ang="0">
                  <a:pos x="1019" y="167"/>
                </a:cxn>
                <a:cxn ang="0">
                  <a:pos x="1090" y="297"/>
                </a:cxn>
                <a:cxn ang="0">
                  <a:pos x="1120" y="286"/>
                </a:cxn>
                <a:cxn ang="0">
                  <a:pos x="1152" y="188"/>
                </a:cxn>
                <a:cxn ang="0">
                  <a:pos x="1313" y="212"/>
                </a:cxn>
                <a:cxn ang="0">
                  <a:pos x="1410" y="367"/>
                </a:cxn>
                <a:cxn ang="0">
                  <a:pos x="1389" y="384"/>
                </a:cxn>
                <a:cxn ang="0">
                  <a:pos x="1316" y="370"/>
                </a:cxn>
                <a:cxn ang="0">
                  <a:pos x="1333" y="414"/>
                </a:cxn>
                <a:cxn ang="0">
                  <a:pos x="1288" y="448"/>
                </a:cxn>
                <a:cxn ang="0">
                  <a:pos x="1190" y="528"/>
                </a:cxn>
                <a:cxn ang="0">
                  <a:pos x="1116" y="713"/>
                </a:cxn>
                <a:cxn ang="0">
                  <a:pos x="998" y="676"/>
                </a:cxn>
                <a:cxn ang="0">
                  <a:pos x="905" y="818"/>
                </a:cxn>
                <a:cxn ang="0">
                  <a:pos x="1012" y="881"/>
                </a:cxn>
                <a:cxn ang="0">
                  <a:pos x="1139" y="980"/>
                </a:cxn>
                <a:cxn ang="0">
                  <a:pos x="1257" y="948"/>
                </a:cxn>
                <a:cxn ang="0">
                  <a:pos x="1358" y="962"/>
                </a:cxn>
                <a:cxn ang="0">
                  <a:pos x="1488" y="1084"/>
                </a:cxn>
                <a:cxn ang="0">
                  <a:pos x="1502" y="1151"/>
                </a:cxn>
                <a:cxn ang="0">
                  <a:pos x="1657" y="1189"/>
                </a:cxn>
                <a:cxn ang="0">
                  <a:pos x="1595" y="1469"/>
                </a:cxn>
                <a:cxn ang="0">
                  <a:pos x="1462" y="1627"/>
                </a:cxn>
                <a:cxn ang="0">
                  <a:pos x="1347" y="1710"/>
                </a:cxn>
                <a:cxn ang="0">
                  <a:pos x="1290" y="1825"/>
                </a:cxn>
                <a:cxn ang="0">
                  <a:pos x="1228" y="1949"/>
                </a:cxn>
                <a:cxn ang="0">
                  <a:pos x="1179" y="1883"/>
                </a:cxn>
                <a:cxn ang="0">
                  <a:pos x="1195" y="1684"/>
                </a:cxn>
                <a:cxn ang="0">
                  <a:pos x="1240" y="1463"/>
                </a:cxn>
                <a:cxn ang="0">
                  <a:pos x="1105" y="1128"/>
                </a:cxn>
                <a:cxn ang="0">
                  <a:pos x="1076" y="1000"/>
                </a:cxn>
                <a:cxn ang="0">
                  <a:pos x="918" y="889"/>
                </a:cxn>
                <a:cxn ang="0">
                  <a:pos x="745" y="732"/>
                </a:cxn>
                <a:cxn ang="0">
                  <a:pos x="713" y="755"/>
                </a:cxn>
                <a:cxn ang="0">
                  <a:pos x="583" y="581"/>
                </a:cxn>
                <a:cxn ang="0">
                  <a:pos x="475" y="311"/>
                </a:cxn>
                <a:cxn ang="0">
                  <a:pos x="372" y="234"/>
                </a:cxn>
                <a:cxn ang="0">
                  <a:pos x="196" y="222"/>
                </a:cxn>
                <a:cxn ang="0">
                  <a:pos x="77" y="302"/>
                </a:cxn>
                <a:cxn ang="0">
                  <a:pos x="90" y="241"/>
                </a:cxn>
                <a:cxn ang="0">
                  <a:pos x="89" y="162"/>
                </a:cxn>
                <a:cxn ang="0">
                  <a:pos x="71" y="115"/>
                </a:cxn>
                <a:cxn ang="0">
                  <a:pos x="129" y="54"/>
                </a:cxn>
                <a:cxn ang="0">
                  <a:pos x="343" y="74"/>
                </a:cxn>
                <a:cxn ang="0">
                  <a:pos x="516" y="63"/>
                </a:cxn>
                <a:cxn ang="0">
                  <a:pos x="636" y="59"/>
                </a:cxn>
                <a:cxn ang="0">
                  <a:pos x="603" y="6"/>
                </a:cxn>
              </a:cxnLst>
              <a:rect l="0" t="0" r="r" b="b"/>
              <a:pathLst>
                <a:path w="1693" h="1958">
                  <a:moveTo>
                    <a:pt x="1142" y="450"/>
                  </a:moveTo>
                  <a:lnTo>
                    <a:pt x="1139" y="451"/>
                  </a:lnTo>
                  <a:lnTo>
                    <a:pt x="1127" y="463"/>
                  </a:lnTo>
                  <a:lnTo>
                    <a:pt x="1121" y="470"/>
                  </a:lnTo>
                  <a:lnTo>
                    <a:pt x="1117" y="476"/>
                  </a:lnTo>
                  <a:lnTo>
                    <a:pt x="1116" y="478"/>
                  </a:lnTo>
                  <a:lnTo>
                    <a:pt x="1115" y="478"/>
                  </a:lnTo>
                  <a:lnTo>
                    <a:pt x="1113" y="480"/>
                  </a:lnTo>
                  <a:lnTo>
                    <a:pt x="1111" y="481"/>
                  </a:lnTo>
                  <a:lnTo>
                    <a:pt x="1106" y="482"/>
                  </a:lnTo>
                  <a:lnTo>
                    <a:pt x="1102" y="485"/>
                  </a:lnTo>
                  <a:lnTo>
                    <a:pt x="1100" y="487"/>
                  </a:lnTo>
                  <a:lnTo>
                    <a:pt x="1093" y="493"/>
                  </a:lnTo>
                  <a:lnTo>
                    <a:pt x="1091" y="493"/>
                  </a:lnTo>
                  <a:lnTo>
                    <a:pt x="1091" y="495"/>
                  </a:lnTo>
                  <a:lnTo>
                    <a:pt x="1094" y="500"/>
                  </a:lnTo>
                  <a:lnTo>
                    <a:pt x="1100" y="500"/>
                  </a:lnTo>
                  <a:lnTo>
                    <a:pt x="1104" y="499"/>
                  </a:lnTo>
                  <a:lnTo>
                    <a:pt x="1106" y="497"/>
                  </a:lnTo>
                  <a:lnTo>
                    <a:pt x="1111" y="495"/>
                  </a:lnTo>
                  <a:lnTo>
                    <a:pt x="1113" y="492"/>
                  </a:lnTo>
                  <a:lnTo>
                    <a:pt x="1121" y="485"/>
                  </a:lnTo>
                  <a:lnTo>
                    <a:pt x="1131" y="481"/>
                  </a:lnTo>
                  <a:lnTo>
                    <a:pt x="1138" y="476"/>
                  </a:lnTo>
                  <a:lnTo>
                    <a:pt x="1142" y="471"/>
                  </a:lnTo>
                  <a:lnTo>
                    <a:pt x="1147" y="469"/>
                  </a:lnTo>
                  <a:lnTo>
                    <a:pt x="1152" y="467"/>
                  </a:lnTo>
                  <a:lnTo>
                    <a:pt x="1157" y="465"/>
                  </a:lnTo>
                  <a:lnTo>
                    <a:pt x="1165" y="462"/>
                  </a:lnTo>
                  <a:lnTo>
                    <a:pt x="1171" y="459"/>
                  </a:lnTo>
                  <a:lnTo>
                    <a:pt x="1172" y="456"/>
                  </a:lnTo>
                  <a:lnTo>
                    <a:pt x="1173" y="455"/>
                  </a:lnTo>
                  <a:lnTo>
                    <a:pt x="1172" y="452"/>
                  </a:lnTo>
                  <a:lnTo>
                    <a:pt x="1167" y="450"/>
                  </a:lnTo>
                  <a:lnTo>
                    <a:pt x="1142" y="450"/>
                  </a:lnTo>
                  <a:close/>
                  <a:moveTo>
                    <a:pt x="1053" y="415"/>
                  </a:moveTo>
                  <a:lnTo>
                    <a:pt x="1044" y="418"/>
                  </a:lnTo>
                  <a:lnTo>
                    <a:pt x="1034" y="422"/>
                  </a:lnTo>
                  <a:lnTo>
                    <a:pt x="1027" y="430"/>
                  </a:lnTo>
                  <a:lnTo>
                    <a:pt x="1026" y="440"/>
                  </a:lnTo>
                  <a:lnTo>
                    <a:pt x="1026" y="489"/>
                  </a:lnTo>
                  <a:lnTo>
                    <a:pt x="1028" y="495"/>
                  </a:lnTo>
                  <a:lnTo>
                    <a:pt x="1033" y="497"/>
                  </a:lnTo>
                  <a:lnTo>
                    <a:pt x="1035" y="497"/>
                  </a:lnTo>
                  <a:lnTo>
                    <a:pt x="1041" y="495"/>
                  </a:lnTo>
                  <a:lnTo>
                    <a:pt x="1042" y="492"/>
                  </a:lnTo>
                  <a:lnTo>
                    <a:pt x="1042" y="477"/>
                  </a:lnTo>
                  <a:lnTo>
                    <a:pt x="1041" y="470"/>
                  </a:lnTo>
                  <a:lnTo>
                    <a:pt x="1044" y="451"/>
                  </a:lnTo>
                  <a:lnTo>
                    <a:pt x="1046" y="445"/>
                  </a:lnTo>
                  <a:lnTo>
                    <a:pt x="1056" y="436"/>
                  </a:lnTo>
                  <a:lnTo>
                    <a:pt x="1059" y="432"/>
                  </a:lnTo>
                  <a:lnTo>
                    <a:pt x="1067" y="429"/>
                  </a:lnTo>
                  <a:lnTo>
                    <a:pt x="1072" y="429"/>
                  </a:lnTo>
                  <a:lnTo>
                    <a:pt x="1076" y="430"/>
                  </a:lnTo>
                  <a:lnTo>
                    <a:pt x="1082" y="436"/>
                  </a:lnTo>
                  <a:lnTo>
                    <a:pt x="1085" y="440"/>
                  </a:lnTo>
                  <a:lnTo>
                    <a:pt x="1086" y="445"/>
                  </a:lnTo>
                  <a:lnTo>
                    <a:pt x="1086" y="460"/>
                  </a:lnTo>
                  <a:lnTo>
                    <a:pt x="1087" y="470"/>
                  </a:lnTo>
                  <a:lnTo>
                    <a:pt x="1091" y="473"/>
                  </a:lnTo>
                  <a:lnTo>
                    <a:pt x="1094" y="473"/>
                  </a:lnTo>
                  <a:lnTo>
                    <a:pt x="1097" y="470"/>
                  </a:lnTo>
                  <a:lnTo>
                    <a:pt x="1101" y="469"/>
                  </a:lnTo>
                  <a:lnTo>
                    <a:pt x="1104" y="466"/>
                  </a:lnTo>
                  <a:lnTo>
                    <a:pt x="1105" y="463"/>
                  </a:lnTo>
                  <a:lnTo>
                    <a:pt x="1106" y="459"/>
                  </a:lnTo>
                  <a:lnTo>
                    <a:pt x="1105" y="456"/>
                  </a:lnTo>
                  <a:lnTo>
                    <a:pt x="1104" y="450"/>
                  </a:lnTo>
                  <a:lnTo>
                    <a:pt x="1104" y="441"/>
                  </a:lnTo>
                  <a:lnTo>
                    <a:pt x="1105" y="434"/>
                  </a:lnTo>
                  <a:lnTo>
                    <a:pt x="1108" y="430"/>
                  </a:lnTo>
                  <a:lnTo>
                    <a:pt x="1108" y="436"/>
                  </a:lnTo>
                  <a:lnTo>
                    <a:pt x="1111" y="440"/>
                  </a:lnTo>
                  <a:lnTo>
                    <a:pt x="1112" y="443"/>
                  </a:lnTo>
                  <a:lnTo>
                    <a:pt x="1116" y="444"/>
                  </a:lnTo>
                  <a:lnTo>
                    <a:pt x="1119" y="445"/>
                  </a:lnTo>
                  <a:lnTo>
                    <a:pt x="1121" y="445"/>
                  </a:lnTo>
                  <a:lnTo>
                    <a:pt x="1123" y="443"/>
                  </a:lnTo>
                  <a:lnTo>
                    <a:pt x="1121" y="437"/>
                  </a:lnTo>
                  <a:lnTo>
                    <a:pt x="1117" y="429"/>
                  </a:lnTo>
                  <a:lnTo>
                    <a:pt x="1113" y="423"/>
                  </a:lnTo>
                  <a:lnTo>
                    <a:pt x="1109" y="421"/>
                  </a:lnTo>
                  <a:lnTo>
                    <a:pt x="1100" y="419"/>
                  </a:lnTo>
                  <a:lnTo>
                    <a:pt x="1089" y="419"/>
                  </a:lnTo>
                  <a:lnTo>
                    <a:pt x="1083" y="421"/>
                  </a:lnTo>
                  <a:lnTo>
                    <a:pt x="1079" y="421"/>
                  </a:lnTo>
                  <a:lnTo>
                    <a:pt x="1069" y="418"/>
                  </a:lnTo>
                  <a:lnTo>
                    <a:pt x="1061" y="415"/>
                  </a:lnTo>
                  <a:lnTo>
                    <a:pt x="1053" y="415"/>
                  </a:lnTo>
                  <a:close/>
                  <a:moveTo>
                    <a:pt x="1030" y="367"/>
                  </a:moveTo>
                  <a:lnTo>
                    <a:pt x="1024" y="370"/>
                  </a:lnTo>
                  <a:lnTo>
                    <a:pt x="1000" y="386"/>
                  </a:lnTo>
                  <a:lnTo>
                    <a:pt x="989" y="389"/>
                  </a:lnTo>
                  <a:lnTo>
                    <a:pt x="983" y="392"/>
                  </a:lnTo>
                  <a:lnTo>
                    <a:pt x="982" y="393"/>
                  </a:lnTo>
                  <a:lnTo>
                    <a:pt x="981" y="396"/>
                  </a:lnTo>
                  <a:lnTo>
                    <a:pt x="981" y="403"/>
                  </a:lnTo>
                  <a:lnTo>
                    <a:pt x="986" y="406"/>
                  </a:lnTo>
                  <a:lnTo>
                    <a:pt x="996" y="406"/>
                  </a:lnTo>
                  <a:lnTo>
                    <a:pt x="1009" y="399"/>
                  </a:lnTo>
                  <a:lnTo>
                    <a:pt x="1015" y="397"/>
                  </a:lnTo>
                  <a:lnTo>
                    <a:pt x="1019" y="396"/>
                  </a:lnTo>
                  <a:lnTo>
                    <a:pt x="1020" y="396"/>
                  </a:lnTo>
                  <a:lnTo>
                    <a:pt x="1022" y="397"/>
                  </a:lnTo>
                  <a:lnTo>
                    <a:pt x="1022" y="399"/>
                  </a:lnTo>
                  <a:lnTo>
                    <a:pt x="1024" y="402"/>
                  </a:lnTo>
                  <a:lnTo>
                    <a:pt x="1027" y="403"/>
                  </a:lnTo>
                  <a:lnTo>
                    <a:pt x="1031" y="403"/>
                  </a:lnTo>
                  <a:lnTo>
                    <a:pt x="1050" y="406"/>
                  </a:lnTo>
                  <a:lnTo>
                    <a:pt x="1056" y="406"/>
                  </a:lnTo>
                  <a:lnTo>
                    <a:pt x="1059" y="403"/>
                  </a:lnTo>
                  <a:lnTo>
                    <a:pt x="1061" y="397"/>
                  </a:lnTo>
                  <a:lnTo>
                    <a:pt x="1063" y="396"/>
                  </a:lnTo>
                  <a:lnTo>
                    <a:pt x="1064" y="393"/>
                  </a:lnTo>
                  <a:lnTo>
                    <a:pt x="1064" y="391"/>
                  </a:lnTo>
                  <a:lnTo>
                    <a:pt x="1061" y="388"/>
                  </a:lnTo>
                  <a:lnTo>
                    <a:pt x="1052" y="384"/>
                  </a:lnTo>
                  <a:lnTo>
                    <a:pt x="1042" y="377"/>
                  </a:lnTo>
                  <a:lnTo>
                    <a:pt x="1035" y="370"/>
                  </a:lnTo>
                  <a:lnTo>
                    <a:pt x="1030" y="367"/>
                  </a:lnTo>
                  <a:close/>
                  <a:moveTo>
                    <a:pt x="538" y="358"/>
                  </a:moveTo>
                  <a:lnTo>
                    <a:pt x="536" y="360"/>
                  </a:lnTo>
                  <a:lnTo>
                    <a:pt x="538" y="362"/>
                  </a:lnTo>
                  <a:lnTo>
                    <a:pt x="540" y="367"/>
                  </a:lnTo>
                  <a:lnTo>
                    <a:pt x="543" y="370"/>
                  </a:lnTo>
                  <a:lnTo>
                    <a:pt x="544" y="373"/>
                  </a:lnTo>
                  <a:lnTo>
                    <a:pt x="549" y="377"/>
                  </a:lnTo>
                  <a:lnTo>
                    <a:pt x="557" y="381"/>
                  </a:lnTo>
                  <a:lnTo>
                    <a:pt x="561" y="382"/>
                  </a:lnTo>
                  <a:lnTo>
                    <a:pt x="564" y="384"/>
                  </a:lnTo>
                  <a:lnTo>
                    <a:pt x="565" y="385"/>
                  </a:lnTo>
                  <a:lnTo>
                    <a:pt x="566" y="388"/>
                  </a:lnTo>
                  <a:lnTo>
                    <a:pt x="566" y="391"/>
                  </a:lnTo>
                  <a:lnTo>
                    <a:pt x="568" y="395"/>
                  </a:lnTo>
                  <a:lnTo>
                    <a:pt x="568" y="399"/>
                  </a:lnTo>
                  <a:lnTo>
                    <a:pt x="570" y="402"/>
                  </a:lnTo>
                  <a:lnTo>
                    <a:pt x="573" y="407"/>
                  </a:lnTo>
                  <a:lnTo>
                    <a:pt x="576" y="407"/>
                  </a:lnTo>
                  <a:lnTo>
                    <a:pt x="579" y="404"/>
                  </a:lnTo>
                  <a:lnTo>
                    <a:pt x="580" y="400"/>
                  </a:lnTo>
                  <a:lnTo>
                    <a:pt x="580" y="397"/>
                  </a:lnTo>
                  <a:lnTo>
                    <a:pt x="579" y="393"/>
                  </a:lnTo>
                  <a:lnTo>
                    <a:pt x="576" y="388"/>
                  </a:lnTo>
                  <a:lnTo>
                    <a:pt x="564" y="376"/>
                  </a:lnTo>
                  <a:lnTo>
                    <a:pt x="557" y="370"/>
                  </a:lnTo>
                  <a:lnTo>
                    <a:pt x="553" y="367"/>
                  </a:lnTo>
                  <a:lnTo>
                    <a:pt x="551" y="367"/>
                  </a:lnTo>
                  <a:lnTo>
                    <a:pt x="549" y="365"/>
                  </a:lnTo>
                  <a:lnTo>
                    <a:pt x="546" y="363"/>
                  </a:lnTo>
                  <a:lnTo>
                    <a:pt x="544" y="360"/>
                  </a:lnTo>
                  <a:lnTo>
                    <a:pt x="542" y="359"/>
                  </a:lnTo>
                  <a:lnTo>
                    <a:pt x="540" y="358"/>
                  </a:lnTo>
                  <a:lnTo>
                    <a:pt x="538" y="358"/>
                  </a:lnTo>
                  <a:close/>
                  <a:moveTo>
                    <a:pt x="633" y="0"/>
                  </a:moveTo>
                  <a:lnTo>
                    <a:pt x="646" y="0"/>
                  </a:lnTo>
                  <a:lnTo>
                    <a:pt x="650" y="1"/>
                  </a:lnTo>
                  <a:lnTo>
                    <a:pt x="651" y="3"/>
                  </a:lnTo>
                  <a:lnTo>
                    <a:pt x="652" y="3"/>
                  </a:lnTo>
                  <a:lnTo>
                    <a:pt x="652" y="4"/>
                  </a:lnTo>
                  <a:lnTo>
                    <a:pt x="654" y="6"/>
                  </a:lnTo>
                  <a:lnTo>
                    <a:pt x="655" y="8"/>
                  </a:lnTo>
                  <a:lnTo>
                    <a:pt x="666" y="14"/>
                  </a:lnTo>
                  <a:lnTo>
                    <a:pt x="673" y="18"/>
                  </a:lnTo>
                  <a:lnTo>
                    <a:pt x="684" y="22"/>
                  </a:lnTo>
                  <a:lnTo>
                    <a:pt x="688" y="23"/>
                  </a:lnTo>
                  <a:lnTo>
                    <a:pt x="691" y="26"/>
                  </a:lnTo>
                  <a:lnTo>
                    <a:pt x="692" y="26"/>
                  </a:lnTo>
                  <a:lnTo>
                    <a:pt x="693" y="28"/>
                  </a:lnTo>
                  <a:lnTo>
                    <a:pt x="695" y="28"/>
                  </a:lnTo>
                  <a:lnTo>
                    <a:pt x="696" y="29"/>
                  </a:lnTo>
                  <a:lnTo>
                    <a:pt x="703" y="29"/>
                  </a:lnTo>
                  <a:lnTo>
                    <a:pt x="732" y="25"/>
                  </a:lnTo>
                  <a:lnTo>
                    <a:pt x="741" y="25"/>
                  </a:lnTo>
                  <a:lnTo>
                    <a:pt x="750" y="26"/>
                  </a:lnTo>
                  <a:lnTo>
                    <a:pt x="756" y="30"/>
                  </a:lnTo>
                  <a:lnTo>
                    <a:pt x="760" y="38"/>
                  </a:lnTo>
                  <a:lnTo>
                    <a:pt x="763" y="47"/>
                  </a:lnTo>
                  <a:lnTo>
                    <a:pt x="767" y="54"/>
                  </a:lnTo>
                  <a:lnTo>
                    <a:pt x="770" y="54"/>
                  </a:lnTo>
                  <a:lnTo>
                    <a:pt x="770" y="51"/>
                  </a:lnTo>
                  <a:lnTo>
                    <a:pt x="769" y="43"/>
                  </a:lnTo>
                  <a:lnTo>
                    <a:pt x="766" y="34"/>
                  </a:lnTo>
                  <a:lnTo>
                    <a:pt x="763" y="21"/>
                  </a:lnTo>
                  <a:lnTo>
                    <a:pt x="765" y="17"/>
                  </a:lnTo>
                  <a:lnTo>
                    <a:pt x="769" y="15"/>
                  </a:lnTo>
                  <a:lnTo>
                    <a:pt x="776" y="17"/>
                  </a:lnTo>
                  <a:lnTo>
                    <a:pt x="781" y="18"/>
                  </a:lnTo>
                  <a:lnTo>
                    <a:pt x="788" y="19"/>
                  </a:lnTo>
                  <a:lnTo>
                    <a:pt x="796" y="19"/>
                  </a:lnTo>
                  <a:lnTo>
                    <a:pt x="803" y="18"/>
                  </a:lnTo>
                  <a:lnTo>
                    <a:pt x="808" y="18"/>
                  </a:lnTo>
                  <a:lnTo>
                    <a:pt x="811" y="21"/>
                  </a:lnTo>
                  <a:lnTo>
                    <a:pt x="810" y="25"/>
                  </a:lnTo>
                  <a:lnTo>
                    <a:pt x="804" y="36"/>
                  </a:lnTo>
                  <a:lnTo>
                    <a:pt x="807" y="44"/>
                  </a:lnTo>
                  <a:lnTo>
                    <a:pt x="815" y="54"/>
                  </a:lnTo>
                  <a:lnTo>
                    <a:pt x="823" y="59"/>
                  </a:lnTo>
                  <a:lnTo>
                    <a:pt x="832" y="60"/>
                  </a:lnTo>
                  <a:lnTo>
                    <a:pt x="837" y="60"/>
                  </a:lnTo>
                  <a:lnTo>
                    <a:pt x="841" y="62"/>
                  </a:lnTo>
                  <a:lnTo>
                    <a:pt x="844" y="62"/>
                  </a:lnTo>
                  <a:lnTo>
                    <a:pt x="849" y="65"/>
                  </a:lnTo>
                  <a:lnTo>
                    <a:pt x="852" y="67"/>
                  </a:lnTo>
                  <a:lnTo>
                    <a:pt x="852" y="73"/>
                  </a:lnTo>
                  <a:lnTo>
                    <a:pt x="851" y="77"/>
                  </a:lnTo>
                  <a:lnTo>
                    <a:pt x="844" y="84"/>
                  </a:lnTo>
                  <a:lnTo>
                    <a:pt x="836" y="86"/>
                  </a:lnTo>
                  <a:lnTo>
                    <a:pt x="826" y="89"/>
                  </a:lnTo>
                  <a:lnTo>
                    <a:pt x="808" y="89"/>
                  </a:lnTo>
                  <a:lnTo>
                    <a:pt x="804" y="91"/>
                  </a:lnTo>
                  <a:lnTo>
                    <a:pt x="801" y="92"/>
                  </a:lnTo>
                  <a:lnTo>
                    <a:pt x="797" y="93"/>
                  </a:lnTo>
                  <a:lnTo>
                    <a:pt x="795" y="99"/>
                  </a:lnTo>
                  <a:lnTo>
                    <a:pt x="795" y="102"/>
                  </a:lnTo>
                  <a:lnTo>
                    <a:pt x="800" y="106"/>
                  </a:lnTo>
                  <a:lnTo>
                    <a:pt x="808" y="107"/>
                  </a:lnTo>
                  <a:lnTo>
                    <a:pt x="818" y="106"/>
                  </a:lnTo>
                  <a:lnTo>
                    <a:pt x="837" y="106"/>
                  </a:lnTo>
                  <a:lnTo>
                    <a:pt x="849" y="107"/>
                  </a:lnTo>
                  <a:lnTo>
                    <a:pt x="877" y="107"/>
                  </a:lnTo>
                  <a:lnTo>
                    <a:pt x="885" y="106"/>
                  </a:lnTo>
                  <a:lnTo>
                    <a:pt x="890" y="100"/>
                  </a:lnTo>
                  <a:lnTo>
                    <a:pt x="892" y="93"/>
                  </a:lnTo>
                  <a:lnTo>
                    <a:pt x="889" y="86"/>
                  </a:lnTo>
                  <a:lnTo>
                    <a:pt x="882" y="82"/>
                  </a:lnTo>
                  <a:lnTo>
                    <a:pt x="877" y="80"/>
                  </a:lnTo>
                  <a:lnTo>
                    <a:pt x="877" y="78"/>
                  </a:lnTo>
                  <a:lnTo>
                    <a:pt x="878" y="75"/>
                  </a:lnTo>
                  <a:lnTo>
                    <a:pt x="879" y="74"/>
                  </a:lnTo>
                  <a:lnTo>
                    <a:pt x="905" y="74"/>
                  </a:lnTo>
                  <a:lnTo>
                    <a:pt x="908" y="73"/>
                  </a:lnTo>
                  <a:lnTo>
                    <a:pt x="910" y="73"/>
                  </a:lnTo>
                  <a:lnTo>
                    <a:pt x="910" y="80"/>
                  </a:lnTo>
                  <a:lnTo>
                    <a:pt x="911" y="88"/>
                  </a:lnTo>
                  <a:lnTo>
                    <a:pt x="911" y="102"/>
                  </a:lnTo>
                  <a:lnTo>
                    <a:pt x="912" y="106"/>
                  </a:lnTo>
                  <a:lnTo>
                    <a:pt x="914" y="108"/>
                  </a:lnTo>
                  <a:lnTo>
                    <a:pt x="916" y="111"/>
                  </a:lnTo>
                  <a:lnTo>
                    <a:pt x="922" y="111"/>
                  </a:lnTo>
                  <a:lnTo>
                    <a:pt x="925" y="110"/>
                  </a:lnTo>
                  <a:lnTo>
                    <a:pt x="927" y="107"/>
                  </a:lnTo>
                  <a:lnTo>
                    <a:pt x="929" y="104"/>
                  </a:lnTo>
                  <a:lnTo>
                    <a:pt x="933" y="100"/>
                  </a:lnTo>
                  <a:lnTo>
                    <a:pt x="935" y="99"/>
                  </a:lnTo>
                  <a:lnTo>
                    <a:pt x="940" y="96"/>
                  </a:lnTo>
                  <a:lnTo>
                    <a:pt x="941" y="89"/>
                  </a:lnTo>
                  <a:lnTo>
                    <a:pt x="940" y="80"/>
                  </a:lnTo>
                  <a:lnTo>
                    <a:pt x="937" y="71"/>
                  </a:lnTo>
                  <a:lnTo>
                    <a:pt x="931" y="58"/>
                  </a:lnTo>
                  <a:lnTo>
                    <a:pt x="930" y="47"/>
                  </a:lnTo>
                  <a:lnTo>
                    <a:pt x="931" y="44"/>
                  </a:lnTo>
                  <a:lnTo>
                    <a:pt x="934" y="43"/>
                  </a:lnTo>
                  <a:lnTo>
                    <a:pt x="938" y="41"/>
                  </a:lnTo>
                  <a:lnTo>
                    <a:pt x="942" y="43"/>
                  </a:lnTo>
                  <a:lnTo>
                    <a:pt x="946" y="43"/>
                  </a:lnTo>
                  <a:lnTo>
                    <a:pt x="956" y="52"/>
                  </a:lnTo>
                  <a:lnTo>
                    <a:pt x="959" y="56"/>
                  </a:lnTo>
                  <a:lnTo>
                    <a:pt x="961" y="59"/>
                  </a:lnTo>
                  <a:lnTo>
                    <a:pt x="963" y="62"/>
                  </a:lnTo>
                  <a:lnTo>
                    <a:pt x="966" y="63"/>
                  </a:lnTo>
                  <a:lnTo>
                    <a:pt x="966" y="65"/>
                  </a:lnTo>
                  <a:lnTo>
                    <a:pt x="967" y="65"/>
                  </a:lnTo>
                  <a:lnTo>
                    <a:pt x="968" y="67"/>
                  </a:lnTo>
                  <a:lnTo>
                    <a:pt x="971" y="69"/>
                  </a:lnTo>
                  <a:lnTo>
                    <a:pt x="974" y="73"/>
                  </a:lnTo>
                  <a:lnTo>
                    <a:pt x="977" y="75"/>
                  </a:lnTo>
                  <a:lnTo>
                    <a:pt x="982" y="84"/>
                  </a:lnTo>
                  <a:lnTo>
                    <a:pt x="983" y="88"/>
                  </a:lnTo>
                  <a:lnTo>
                    <a:pt x="985" y="91"/>
                  </a:lnTo>
                  <a:lnTo>
                    <a:pt x="987" y="91"/>
                  </a:lnTo>
                  <a:lnTo>
                    <a:pt x="993" y="88"/>
                  </a:lnTo>
                  <a:lnTo>
                    <a:pt x="996" y="85"/>
                  </a:lnTo>
                  <a:lnTo>
                    <a:pt x="1000" y="82"/>
                  </a:lnTo>
                  <a:lnTo>
                    <a:pt x="1002" y="81"/>
                  </a:lnTo>
                  <a:lnTo>
                    <a:pt x="1005" y="81"/>
                  </a:lnTo>
                  <a:lnTo>
                    <a:pt x="1011" y="84"/>
                  </a:lnTo>
                  <a:lnTo>
                    <a:pt x="1015" y="86"/>
                  </a:lnTo>
                  <a:lnTo>
                    <a:pt x="1018" y="92"/>
                  </a:lnTo>
                  <a:lnTo>
                    <a:pt x="1018" y="106"/>
                  </a:lnTo>
                  <a:lnTo>
                    <a:pt x="1016" y="110"/>
                  </a:lnTo>
                  <a:lnTo>
                    <a:pt x="1016" y="111"/>
                  </a:lnTo>
                  <a:lnTo>
                    <a:pt x="1020" y="111"/>
                  </a:lnTo>
                  <a:lnTo>
                    <a:pt x="1023" y="110"/>
                  </a:lnTo>
                  <a:lnTo>
                    <a:pt x="1028" y="104"/>
                  </a:lnTo>
                  <a:lnTo>
                    <a:pt x="1031" y="99"/>
                  </a:lnTo>
                  <a:lnTo>
                    <a:pt x="1034" y="96"/>
                  </a:lnTo>
                  <a:lnTo>
                    <a:pt x="1037" y="95"/>
                  </a:lnTo>
                  <a:lnTo>
                    <a:pt x="1039" y="95"/>
                  </a:lnTo>
                  <a:lnTo>
                    <a:pt x="1044" y="93"/>
                  </a:lnTo>
                  <a:lnTo>
                    <a:pt x="1046" y="92"/>
                  </a:lnTo>
                  <a:lnTo>
                    <a:pt x="1048" y="91"/>
                  </a:lnTo>
                  <a:lnTo>
                    <a:pt x="1049" y="88"/>
                  </a:lnTo>
                  <a:lnTo>
                    <a:pt x="1049" y="84"/>
                  </a:lnTo>
                  <a:lnTo>
                    <a:pt x="1050" y="80"/>
                  </a:lnTo>
                  <a:lnTo>
                    <a:pt x="1050" y="74"/>
                  </a:lnTo>
                  <a:lnTo>
                    <a:pt x="1048" y="74"/>
                  </a:lnTo>
                  <a:lnTo>
                    <a:pt x="1042" y="73"/>
                  </a:lnTo>
                  <a:lnTo>
                    <a:pt x="1033" y="71"/>
                  </a:lnTo>
                  <a:lnTo>
                    <a:pt x="1012" y="71"/>
                  </a:lnTo>
                  <a:lnTo>
                    <a:pt x="1004" y="69"/>
                  </a:lnTo>
                  <a:lnTo>
                    <a:pt x="994" y="62"/>
                  </a:lnTo>
                  <a:lnTo>
                    <a:pt x="989" y="55"/>
                  </a:lnTo>
                  <a:lnTo>
                    <a:pt x="987" y="49"/>
                  </a:lnTo>
                  <a:lnTo>
                    <a:pt x="987" y="43"/>
                  </a:lnTo>
                  <a:lnTo>
                    <a:pt x="985" y="37"/>
                  </a:lnTo>
                  <a:lnTo>
                    <a:pt x="985" y="32"/>
                  </a:lnTo>
                  <a:lnTo>
                    <a:pt x="989" y="28"/>
                  </a:lnTo>
                  <a:lnTo>
                    <a:pt x="997" y="23"/>
                  </a:lnTo>
                  <a:lnTo>
                    <a:pt x="1016" y="15"/>
                  </a:lnTo>
                  <a:lnTo>
                    <a:pt x="1024" y="12"/>
                  </a:lnTo>
                  <a:lnTo>
                    <a:pt x="1031" y="12"/>
                  </a:lnTo>
                  <a:lnTo>
                    <a:pt x="1037" y="15"/>
                  </a:lnTo>
                  <a:lnTo>
                    <a:pt x="1041" y="22"/>
                  </a:lnTo>
                  <a:lnTo>
                    <a:pt x="1041" y="32"/>
                  </a:lnTo>
                  <a:lnTo>
                    <a:pt x="1039" y="38"/>
                  </a:lnTo>
                  <a:lnTo>
                    <a:pt x="1038" y="43"/>
                  </a:lnTo>
                  <a:lnTo>
                    <a:pt x="1038" y="47"/>
                  </a:lnTo>
                  <a:lnTo>
                    <a:pt x="1042" y="47"/>
                  </a:lnTo>
                  <a:lnTo>
                    <a:pt x="1045" y="45"/>
                  </a:lnTo>
                  <a:lnTo>
                    <a:pt x="1050" y="44"/>
                  </a:lnTo>
                  <a:lnTo>
                    <a:pt x="1054" y="43"/>
                  </a:lnTo>
                  <a:lnTo>
                    <a:pt x="1057" y="40"/>
                  </a:lnTo>
                  <a:lnTo>
                    <a:pt x="1059" y="37"/>
                  </a:lnTo>
                  <a:lnTo>
                    <a:pt x="1057" y="34"/>
                  </a:lnTo>
                  <a:lnTo>
                    <a:pt x="1057" y="32"/>
                  </a:lnTo>
                  <a:lnTo>
                    <a:pt x="1056" y="29"/>
                  </a:lnTo>
                  <a:lnTo>
                    <a:pt x="1056" y="25"/>
                  </a:lnTo>
                  <a:lnTo>
                    <a:pt x="1057" y="23"/>
                  </a:lnTo>
                  <a:lnTo>
                    <a:pt x="1065" y="22"/>
                  </a:lnTo>
                  <a:lnTo>
                    <a:pt x="1085" y="19"/>
                  </a:lnTo>
                  <a:lnTo>
                    <a:pt x="1098" y="19"/>
                  </a:lnTo>
                  <a:lnTo>
                    <a:pt x="1109" y="18"/>
                  </a:lnTo>
                  <a:lnTo>
                    <a:pt x="1134" y="15"/>
                  </a:lnTo>
                  <a:lnTo>
                    <a:pt x="1142" y="15"/>
                  </a:lnTo>
                  <a:lnTo>
                    <a:pt x="1152" y="18"/>
                  </a:lnTo>
                  <a:lnTo>
                    <a:pt x="1162" y="23"/>
                  </a:lnTo>
                  <a:lnTo>
                    <a:pt x="1173" y="30"/>
                  </a:lnTo>
                  <a:lnTo>
                    <a:pt x="1183" y="36"/>
                  </a:lnTo>
                  <a:lnTo>
                    <a:pt x="1195" y="41"/>
                  </a:lnTo>
                  <a:lnTo>
                    <a:pt x="1208" y="45"/>
                  </a:lnTo>
                  <a:lnTo>
                    <a:pt x="1216" y="49"/>
                  </a:lnTo>
                  <a:lnTo>
                    <a:pt x="1223" y="52"/>
                  </a:lnTo>
                  <a:lnTo>
                    <a:pt x="1232" y="55"/>
                  </a:lnTo>
                  <a:lnTo>
                    <a:pt x="1244" y="58"/>
                  </a:lnTo>
                  <a:lnTo>
                    <a:pt x="1257" y="59"/>
                  </a:lnTo>
                  <a:lnTo>
                    <a:pt x="1266" y="62"/>
                  </a:lnTo>
                  <a:lnTo>
                    <a:pt x="1272" y="62"/>
                  </a:lnTo>
                  <a:lnTo>
                    <a:pt x="1275" y="66"/>
                  </a:lnTo>
                  <a:lnTo>
                    <a:pt x="1276" y="73"/>
                  </a:lnTo>
                  <a:lnTo>
                    <a:pt x="1277" y="82"/>
                  </a:lnTo>
                  <a:lnTo>
                    <a:pt x="1280" y="92"/>
                  </a:lnTo>
                  <a:lnTo>
                    <a:pt x="1281" y="96"/>
                  </a:lnTo>
                  <a:lnTo>
                    <a:pt x="1287" y="99"/>
                  </a:lnTo>
                  <a:lnTo>
                    <a:pt x="1290" y="99"/>
                  </a:lnTo>
                  <a:lnTo>
                    <a:pt x="1294" y="97"/>
                  </a:lnTo>
                  <a:lnTo>
                    <a:pt x="1296" y="97"/>
                  </a:lnTo>
                  <a:lnTo>
                    <a:pt x="1299" y="96"/>
                  </a:lnTo>
                  <a:lnTo>
                    <a:pt x="1301" y="96"/>
                  </a:lnTo>
                  <a:lnTo>
                    <a:pt x="1305" y="97"/>
                  </a:lnTo>
                  <a:lnTo>
                    <a:pt x="1318" y="106"/>
                  </a:lnTo>
                  <a:lnTo>
                    <a:pt x="1324" y="111"/>
                  </a:lnTo>
                  <a:lnTo>
                    <a:pt x="1329" y="114"/>
                  </a:lnTo>
                  <a:lnTo>
                    <a:pt x="1339" y="118"/>
                  </a:lnTo>
                  <a:lnTo>
                    <a:pt x="1350" y="119"/>
                  </a:lnTo>
                  <a:lnTo>
                    <a:pt x="1358" y="122"/>
                  </a:lnTo>
                  <a:lnTo>
                    <a:pt x="1361" y="122"/>
                  </a:lnTo>
                  <a:lnTo>
                    <a:pt x="1361" y="123"/>
                  </a:lnTo>
                  <a:lnTo>
                    <a:pt x="1359" y="125"/>
                  </a:lnTo>
                  <a:lnTo>
                    <a:pt x="1358" y="128"/>
                  </a:lnTo>
                  <a:lnTo>
                    <a:pt x="1355" y="130"/>
                  </a:lnTo>
                  <a:lnTo>
                    <a:pt x="1354" y="133"/>
                  </a:lnTo>
                  <a:lnTo>
                    <a:pt x="1347" y="140"/>
                  </a:lnTo>
                  <a:lnTo>
                    <a:pt x="1343" y="143"/>
                  </a:lnTo>
                  <a:lnTo>
                    <a:pt x="1337" y="145"/>
                  </a:lnTo>
                  <a:lnTo>
                    <a:pt x="1333" y="149"/>
                  </a:lnTo>
                  <a:lnTo>
                    <a:pt x="1327" y="151"/>
                  </a:lnTo>
                  <a:lnTo>
                    <a:pt x="1318" y="147"/>
                  </a:lnTo>
                  <a:lnTo>
                    <a:pt x="1310" y="141"/>
                  </a:lnTo>
                  <a:lnTo>
                    <a:pt x="1303" y="137"/>
                  </a:lnTo>
                  <a:lnTo>
                    <a:pt x="1295" y="134"/>
                  </a:lnTo>
                  <a:lnTo>
                    <a:pt x="1288" y="133"/>
                  </a:lnTo>
                  <a:lnTo>
                    <a:pt x="1283" y="134"/>
                  </a:lnTo>
                  <a:lnTo>
                    <a:pt x="1281" y="136"/>
                  </a:lnTo>
                  <a:lnTo>
                    <a:pt x="1281" y="137"/>
                  </a:lnTo>
                  <a:lnTo>
                    <a:pt x="1283" y="140"/>
                  </a:lnTo>
                  <a:lnTo>
                    <a:pt x="1283" y="143"/>
                  </a:lnTo>
                  <a:lnTo>
                    <a:pt x="1284" y="145"/>
                  </a:lnTo>
                  <a:lnTo>
                    <a:pt x="1290" y="149"/>
                  </a:lnTo>
                  <a:lnTo>
                    <a:pt x="1299" y="155"/>
                  </a:lnTo>
                  <a:lnTo>
                    <a:pt x="1309" y="162"/>
                  </a:lnTo>
                  <a:lnTo>
                    <a:pt x="1314" y="170"/>
                  </a:lnTo>
                  <a:lnTo>
                    <a:pt x="1317" y="178"/>
                  </a:lnTo>
                  <a:lnTo>
                    <a:pt x="1317" y="191"/>
                  </a:lnTo>
                  <a:lnTo>
                    <a:pt x="1316" y="191"/>
                  </a:lnTo>
                  <a:lnTo>
                    <a:pt x="1307" y="186"/>
                  </a:lnTo>
                  <a:lnTo>
                    <a:pt x="1305" y="184"/>
                  </a:lnTo>
                  <a:lnTo>
                    <a:pt x="1302" y="182"/>
                  </a:lnTo>
                  <a:lnTo>
                    <a:pt x="1298" y="181"/>
                  </a:lnTo>
                  <a:lnTo>
                    <a:pt x="1291" y="181"/>
                  </a:lnTo>
                  <a:lnTo>
                    <a:pt x="1287" y="185"/>
                  </a:lnTo>
                  <a:lnTo>
                    <a:pt x="1287" y="186"/>
                  </a:lnTo>
                  <a:lnTo>
                    <a:pt x="1286" y="189"/>
                  </a:lnTo>
                  <a:lnTo>
                    <a:pt x="1286" y="191"/>
                  </a:lnTo>
                  <a:lnTo>
                    <a:pt x="1281" y="191"/>
                  </a:lnTo>
                  <a:lnTo>
                    <a:pt x="1277" y="189"/>
                  </a:lnTo>
                  <a:lnTo>
                    <a:pt x="1261" y="189"/>
                  </a:lnTo>
                  <a:lnTo>
                    <a:pt x="1261" y="188"/>
                  </a:lnTo>
                  <a:lnTo>
                    <a:pt x="1258" y="185"/>
                  </a:lnTo>
                  <a:lnTo>
                    <a:pt x="1257" y="182"/>
                  </a:lnTo>
                  <a:lnTo>
                    <a:pt x="1253" y="180"/>
                  </a:lnTo>
                  <a:lnTo>
                    <a:pt x="1250" y="177"/>
                  </a:lnTo>
                  <a:lnTo>
                    <a:pt x="1244" y="177"/>
                  </a:lnTo>
                  <a:lnTo>
                    <a:pt x="1242" y="180"/>
                  </a:lnTo>
                  <a:lnTo>
                    <a:pt x="1242" y="181"/>
                  </a:lnTo>
                  <a:lnTo>
                    <a:pt x="1240" y="182"/>
                  </a:lnTo>
                  <a:lnTo>
                    <a:pt x="1239" y="182"/>
                  </a:lnTo>
                  <a:lnTo>
                    <a:pt x="1235" y="178"/>
                  </a:lnTo>
                  <a:lnTo>
                    <a:pt x="1231" y="175"/>
                  </a:lnTo>
                  <a:lnTo>
                    <a:pt x="1228" y="173"/>
                  </a:lnTo>
                  <a:lnTo>
                    <a:pt x="1225" y="171"/>
                  </a:lnTo>
                  <a:lnTo>
                    <a:pt x="1219" y="171"/>
                  </a:lnTo>
                  <a:lnTo>
                    <a:pt x="1217" y="170"/>
                  </a:lnTo>
                  <a:lnTo>
                    <a:pt x="1213" y="167"/>
                  </a:lnTo>
                  <a:lnTo>
                    <a:pt x="1208" y="162"/>
                  </a:lnTo>
                  <a:lnTo>
                    <a:pt x="1203" y="160"/>
                  </a:lnTo>
                  <a:lnTo>
                    <a:pt x="1193" y="160"/>
                  </a:lnTo>
                  <a:lnTo>
                    <a:pt x="1182" y="159"/>
                  </a:lnTo>
                  <a:lnTo>
                    <a:pt x="1169" y="158"/>
                  </a:lnTo>
                  <a:lnTo>
                    <a:pt x="1162" y="159"/>
                  </a:lnTo>
                  <a:lnTo>
                    <a:pt x="1157" y="160"/>
                  </a:lnTo>
                  <a:lnTo>
                    <a:pt x="1145" y="165"/>
                  </a:lnTo>
                  <a:lnTo>
                    <a:pt x="1141" y="163"/>
                  </a:lnTo>
                  <a:lnTo>
                    <a:pt x="1139" y="156"/>
                  </a:lnTo>
                  <a:lnTo>
                    <a:pt x="1139" y="147"/>
                  </a:lnTo>
                  <a:lnTo>
                    <a:pt x="1141" y="140"/>
                  </a:lnTo>
                  <a:lnTo>
                    <a:pt x="1145" y="136"/>
                  </a:lnTo>
                  <a:lnTo>
                    <a:pt x="1153" y="134"/>
                  </a:lnTo>
                  <a:lnTo>
                    <a:pt x="1165" y="136"/>
                  </a:lnTo>
                  <a:lnTo>
                    <a:pt x="1171" y="137"/>
                  </a:lnTo>
                  <a:lnTo>
                    <a:pt x="1177" y="137"/>
                  </a:lnTo>
                  <a:lnTo>
                    <a:pt x="1182" y="133"/>
                  </a:lnTo>
                  <a:lnTo>
                    <a:pt x="1183" y="130"/>
                  </a:lnTo>
                  <a:lnTo>
                    <a:pt x="1187" y="123"/>
                  </a:lnTo>
                  <a:lnTo>
                    <a:pt x="1194" y="118"/>
                  </a:lnTo>
                  <a:lnTo>
                    <a:pt x="1205" y="112"/>
                  </a:lnTo>
                  <a:lnTo>
                    <a:pt x="1209" y="111"/>
                  </a:lnTo>
                  <a:lnTo>
                    <a:pt x="1210" y="108"/>
                  </a:lnTo>
                  <a:lnTo>
                    <a:pt x="1212" y="107"/>
                  </a:lnTo>
                  <a:lnTo>
                    <a:pt x="1209" y="104"/>
                  </a:lnTo>
                  <a:lnTo>
                    <a:pt x="1203" y="102"/>
                  </a:lnTo>
                  <a:lnTo>
                    <a:pt x="1201" y="102"/>
                  </a:lnTo>
                  <a:lnTo>
                    <a:pt x="1199" y="100"/>
                  </a:lnTo>
                  <a:lnTo>
                    <a:pt x="1197" y="99"/>
                  </a:lnTo>
                  <a:lnTo>
                    <a:pt x="1195" y="97"/>
                  </a:lnTo>
                  <a:lnTo>
                    <a:pt x="1188" y="97"/>
                  </a:lnTo>
                  <a:lnTo>
                    <a:pt x="1187" y="100"/>
                  </a:lnTo>
                  <a:lnTo>
                    <a:pt x="1184" y="104"/>
                  </a:lnTo>
                  <a:lnTo>
                    <a:pt x="1183" y="108"/>
                  </a:lnTo>
                  <a:lnTo>
                    <a:pt x="1177" y="114"/>
                  </a:lnTo>
                  <a:lnTo>
                    <a:pt x="1176" y="117"/>
                  </a:lnTo>
                  <a:lnTo>
                    <a:pt x="1156" y="117"/>
                  </a:lnTo>
                  <a:lnTo>
                    <a:pt x="1152" y="115"/>
                  </a:lnTo>
                  <a:lnTo>
                    <a:pt x="1150" y="115"/>
                  </a:lnTo>
                  <a:lnTo>
                    <a:pt x="1149" y="114"/>
                  </a:lnTo>
                  <a:lnTo>
                    <a:pt x="1154" y="108"/>
                  </a:lnTo>
                  <a:lnTo>
                    <a:pt x="1157" y="107"/>
                  </a:lnTo>
                  <a:lnTo>
                    <a:pt x="1161" y="103"/>
                  </a:lnTo>
                  <a:lnTo>
                    <a:pt x="1164" y="96"/>
                  </a:lnTo>
                  <a:lnTo>
                    <a:pt x="1165" y="89"/>
                  </a:lnTo>
                  <a:lnTo>
                    <a:pt x="1164" y="85"/>
                  </a:lnTo>
                  <a:lnTo>
                    <a:pt x="1161" y="82"/>
                  </a:lnTo>
                  <a:lnTo>
                    <a:pt x="1158" y="81"/>
                  </a:lnTo>
                  <a:lnTo>
                    <a:pt x="1142" y="81"/>
                  </a:lnTo>
                  <a:lnTo>
                    <a:pt x="1141" y="80"/>
                  </a:lnTo>
                  <a:lnTo>
                    <a:pt x="1141" y="74"/>
                  </a:lnTo>
                  <a:lnTo>
                    <a:pt x="1139" y="73"/>
                  </a:lnTo>
                  <a:lnTo>
                    <a:pt x="1138" y="70"/>
                  </a:lnTo>
                  <a:lnTo>
                    <a:pt x="1135" y="67"/>
                  </a:lnTo>
                  <a:lnTo>
                    <a:pt x="1134" y="67"/>
                  </a:lnTo>
                  <a:lnTo>
                    <a:pt x="1132" y="69"/>
                  </a:lnTo>
                  <a:lnTo>
                    <a:pt x="1132" y="77"/>
                  </a:lnTo>
                  <a:lnTo>
                    <a:pt x="1130" y="80"/>
                  </a:lnTo>
                  <a:lnTo>
                    <a:pt x="1102" y="80"/>
                  </a:lnTo>
                  <a:lnTo>
                    <a:pt x="1100" y="81"/>
                  </a:lnTo>
                  <a:lnTo>
                    <a:pt x="1095" y="84"/>
                  </a:lnTo>
                  <a:lnTo>
                    <a:pt x="1093" y="85"/>
                  </a:lnTo>
                  <a:lnTo>
                    <a:pt x="1091" y="88"/>
                  </a:lnTo>
                  <a:lnTo>
                    <a:pt x="1090" y="89"/>
                  </a:lnTo>
                  <a:lnTo>
                    <a:pt x="1091" y="92"/>
                  </a:lnTo>
                  <a:lnTo>
                    <a:pt x="1093" y="93"/>
                  </a:lnTo>
                  <a:lnTo>
                    <a:pt x="1101" y="97"/>
                  </a:lnTo>
                  <a:lnTo>
                    <a:pt x="1106" y="103"/>
                  </a:lnTo>
                  <a:lnTo>
                    <a:pt x="1108" y="107"/>
                  </a:lnTo>
                  <a:lnTo>
                    <a:pt x="1108" y="112"/>
                  </a:lnTo>
                  <a:lnTo>
                    <a:pt x="1106" y="115"/>
                  </a:lnTo>
                  <a:lnTo>
                    <a:pt x="1104" y="118"/>
                  </a:lnTo>
                  <a:lnTo>
                    <a:pt x="1101" y="119"/>
                  </a:lnTo>
                  <a:lnTo>
                    <a:pt x="1098" y="119"/>
                  </a:lnTo>
                  <a:lnTo>
                    <a:pt x="1093" y="122"/>
                  </a:lnTo>
                  <a:lnTo>
                    <a:pt x="1091" y="122"/>
                  </a:lnTo>
                  <a:lnTo>
                    <a:pt x="1089" y="123"/>
                  </a:lnTo>
                  <a:lnTo>
                    <a:pt x="1086" y="123"/>
                  </a:lnTo>
                  <a:lnTo>
                    <a:pt x="1078" y="128"/>
                  </a:lnTo>
                  <a:lnTo>
                    <a:pt x="1076" y="129"/>
                  </a:lnTo>
                  <a:lnTo>
                    <a:pt x="1072" y="129"/>
                  </a:lnTo>
                  <a:lnTo>
                    <a:pt x="1067" y="126"/>
                  </a:lnTo>
                  <a:lnTo>
                    <a:pt x="1059" y="125"/>
                  </a:lnTo>
                  <a:lnTo>
                    <a:pt x="1045" y="125"/>
                  </a:lnTo>
                  <a:lnTo>
                    <a:pt x="1039" y="128"/>
                  </a:lnTo>
                  <a:lnTo>
                    <a:pt x="1038" y="129"/>
                  </a:lnTo>
                  <a:lnTo>
                    <a:pt x="1039" y="132"/>
                  </a:lnTo>
                  <a:lnTo>
                    <a:pt x="1042" y="134"/>
                  </a:lnTo>
                  <a:lnTo>
                    <a:pt x="1052" y="134"/>
                  </a:lnTo>
                  <a:lnTo>
                    <a:pt x="1052" y="136"/>
                  </a:lnTo>
                  <a:lnTo>
                    <a:pt x="1053" y="136"/>
                  </a:lnTo>
                  <a:lnTo>
                    <a:pt x="1054" y="137"/>
                  </a:lnTo>
                  <a:lnTo>
                    <a:pt x="1057" y="137"/>
                  </a:lnTo>
                  <a:lnTo>
                    <a:pt x="1059" y="138"/>
                  </a:lnTo>
                  <a:lnTo>
                    <a:pt x="1067" y="136"/>
                  </a:lnTo>
                  <a:lnTo>
                    <a:pt x="1068" y="134"/>
                  </a:lnTo>
                  <a:lnTo>
                    <a:pt x="1072" y="134"/>
                  </a:lnTo>
                  <a:lnTo>
                    <a:pt x="1087" y="149"/>
                  </a:lnTo>
                  <a:lnTo>
                    <a:pt x="1098" y="154"/>
                  </a:lnTo>
                  <a:lnTo>
                    <a:pt x="1111" y="159"/>
                  </a:lnTo>
                  <a:lnTo>
                    <a:pt x="1115" y="162"/>
                  </a:lnTo>
                  <a:lnTo>
                    <a:pt x="1116" y="166"/>
                  </a:lnTo>
                  <a:lnTo>
                    <a:pt x="1116" y="169"/>
                  </a:lnTo>
                  <a:lnTo>
                    <a:pt x="1115" y="171"/>
                  </a:lnTo>
                  <a:lnTo>
                    <a:pt x="1112" y="173"/>
                  </a:lnTo>
                  <a:lnTo>
                    <a:pt x="1109" y="175"/>
                  </a:lnTo>
                  <a:lnTo>
                    <a:pt x="1104" y="178"/>
                  </a:lnTo>
                  <a:lnTo>
                    <a:pt x="1097" y="178"/>
                  </a:lnTo>
                  <a:lnTo>
                    <a:pt x="1095" y="175"/>
                  </a:lnTo>
                  <a:lnTo>
                    <a:pt x="1093" y="174"/>
                  </a:lnTo>
                  <a:lnTo>
                    <a:pt x="1091" y="171"/>
                  </a:lnTo>
                  <a:lnTo>
                    <a:pt x="1089" y="163"/>
                  </a:lnTo>
                  <a:lnTo>
                    <a:pt x="1085" y="160"/>
                  </a:lnTo>
                  <a:lnTo>
                    <a:pt x="1079" y="160"/>
                  </a:lnTo>
                  <a:lnTo>
                    <a:pt x="1068" y="163"/>
                  </a:lnTo>
                  <a:lnTo>
                    <a:pt x="1067" y="165"/>
                  </a:lnTo>
                  <a:lnTo>
                    <a:pt x="1065" y="165"/>
                  </a:lnTo>
                  <a:lnTo>
                    <a:pt x="1064" y="166"/>
                  </a:lnTo>
                  <a:lnTo>
                    <a:pt x="1061" y="167"/>
                  </a:lnTo>
                  <a:lnTo>
                    <a:pt x="1057" y="170"/>
                  </a:lnTo>
                  <a:lnTo>
                    <a:pt x="1049" y="173"/>
                  </a:lnTo>
                  <a:lnTo>
                    <a:pt x="1041" y="173"/>
                  </a:lnTo>
                  <a:lnTo>
                    <a:pt x="1038" y="171"/>
                  </a:lnTo>
                  <a:lnTo>
                    <a:pt x="1037" y="170"/>
                  </a:lnTo>
                  <a:lnTo>
                    <a:pt x="1037" y="169"/>
                  </a:lnTo>
                  <a:lnTo>
                    <a:pt x="1042" y="163"/>
                  </a:lnTo>
                  <a:lnTo>
                    <a:pt x="1045" y="158"/>
                  </a:lnTo>
                  <a:lnTo>
                    <a:pt x="1034" y="147"/>
                  </a:lnTo>
                  <a:lnTo>
                    <a:pt x="1031" y="140"/>
                  </a:lnTo>
                  <a:lnTo>
                    <a:pt x="1031" y="137"/>
                  </a:lnTo>
                  <a:lnTo>
                    <a:pt x="1030" y="140"/>
                  </a:lnTo>
                  <a:lnTo>
                    <a:pt x="1027" y="147"/>
                  </a:lnTo>
                  <a:lnTo>
                    <a:pt x="1024" y="163"/>
                  </a:lnTo>
                  <a:lnTo>
                    <a:pt x="1024" y="169"/>
                  </a:lnTo>
                  <a:lnTo>
                    <a:pt x="1023" y="170"/>
                  </a:lnTo>
                  <a:lnTo>
                    <a:pt x="1019" y="167"/>
                  </a:lnTo>
                  <a:lnTo>
                    <a:pt x="1011" y="163"/>
                  </a:lnTo>
                  <a:lnTo>
                    <a:pt x="1000" y="163"/>
                  </a:lnTo>
                  <a:lnTo>
                    <a:pt x="990" y="166"/>
                  </a:lnTo>
                  <a:lnTo>
                    <a:pt x="985" y="169"/>
                  </a:lnTo>
                  <a:lnTo>
                    <a:pt x="972" y="181"/>
                  </a:lnTo>
                  <a:lnTo>
                    <a:pt x="960" y="191"/>
                  </a:lnTo>
                  <a:lnTo>
                    <a:pt x="951" y="197"/>
                  </a:lnTo>
                  <a:lnTo>
                    <a:pt x="945" y="203"/>
                  </a:lnTo>
                  <a:lnTo>
                    <a:pt x="944" y="206"/>
                  </a:lnTo>
                  <a:lnTo>
                    <a:pt x="944" y="214"/>
                  </a:lnTo>
                  <a:lnTo>
                    <a:pt x="945" y="221"/>
                  </a:lnTo>
                  <a:lnTo>
                    <a:pt x="945" y="239"/>
                  </a:lnTo>
                  <a:lnTo>
                    <a:pt x="946" y="241"/>
                  </a:lnTo>
                  <a:lnTo>
                    <a:pt x="951" y="244"/>
                  </a:lnTo>
                  <a:lnTo>
                    <a:pt x="956" y="247"/>
                  </a:lnTo>
                  <a:lnTo>
                    <a:pt x="957" y="249"/>
                  </a:lnTo>
                  <a:lnTo>
                    <a:pt x="957" y="254"/>
                  </a:lnTo>
                  <a:lnTo>
                    <a:pt x="961" y="262"/>
                  </a:lnTo>
                  <a:lnTo>
                    <a:pt x="963" y="263"/>
                  </a:lnTo>
                  <a:lnTo>
                    <a:pt x="966" y="263"/>
                  </a:lnTo>
                  <a:lnTo>
                    <a:pt x="977" y="260"/>
                  </a:lnTo>
                  <a:lnTo>
                    <a:pt x="983" y="260"/>
                  </a:lnTo>
                  <a:lnTo>
                    <a:pt x="993" y="265"/>
                  </a:lnTo>
                  <a:lnTo>
                    <a:pt x="1007" y="273"/>
                  </a:lnTo>
                  <a:lnTo>
                    <a:pt x="1019" y="277"/>
                  </a:lnTo>
                  <a:lnTo>
                    <a:pt x="1049" y="282"/>
                  </a:lnTo>
                  <a:lnTo>
                    <a:pt x="1061" y="282"/>
                  </a:lnTo>
                  <a:lnTo>
                    <a:pt x="1071" y="280"/>
                  </a:lnTo>
                  <a:lnTo>
                    <a:pt x="1075" y="280"/>
                  </a:lnTo>
                  <a:lnTo>
                    <a:pt x="1080" y="281"/>
                  </a:lnTo>
                  <a:lnTo>
                    <a:pt x="1085" y="284"/>
                  </a:lnTo>
                  <a:lnTo>
                    <a:pt x="1087" y="289"/>
                  </a:lnTo>
                  <a:lnTo>
                    <a:pt x="1090" y="297"/>
                  </a:lnTo>
                  <a:lnTo>
                    <a:pt x="1093" y="308"/>
                  </a:lnTo>
                  <a:lnTo>
                    <a:pt x="1095" y="313"/>
                  </a:lnTo>
                  <a:lnTo>
                    <a:pt x="1095" y="323"/>
                  </a:lnTo>
                  <a:lnTo>
                    <a:pt x="1097" y="323"/>
                  </a:lnTo>
                  <a:lnTo>
                    <a:pt x="1100" y="321"/>
                  </a:lnTo>
                  <a:lnTo>
                    <a:pt x="1102" y="315"/>
                  </a:lnTo>
                  <a:lnTo>
                    <a:pt x="1104" y="314"/>
                  </a:lnTo>
                  <a:lnTo>
                    <a:pt x="1105" y="311"/>
                  </a:lnTo>
                  <a:lnTo>
                    <a:pt x="1106" y="310"/>
                  </a:lnTo>
                  <a:lnTo>
                    <a:pt x="1108" y="313"/>
                  </a:lnTo>
                  <a:lnTo>
                    <a:pt x="1109" y="319"/>
                  </a:lnTo>
                  <a:lnTo>
                    <a:pt x="1109" y="328"/>
                  </a:lnTo>
                  <a:lnTo>
                    <a:pt x="1108" y="332"/>
                  </a:lnTo>
                  <a:lnTo>
                    <a:pt x="1106" y="333"/>
                  </a:lnTo>
                  <a:lnTo>
                    <a:pt x="1106" y="339"/>
                  </a:lnTo>
                  <a:lnTo>
                    <a:pt x="1108" y="341"/>
                  </a:lnTo>
                  <a:lnTo>
                    <a:pt x="1111" y="343"/>
                  </a:lnTo>
                  <a:lnTo>
                    <a:pt x="1112" y="344"/>
                  </a:lnTo>
                  <a:lnTo>
                    <a:pt x="1124" y="344"/>
                  </a:lnTo>
                  <a:lnTo>
                    <a:pt x="1127" y="345"/>
                  </a:lnTo>
                  <a:lnTo>
                    <a:pt x="1131" y="344"/>
                  </a:lnTo>
                  <a:lnTo>
                    <a:pt x="1134" y="341"/>
                  </a:lnTo>
                  <a:lnTo>
                    <a:pt x="1136" y="334"/>
                  </a:lnTo>
                  <a:lnTo>
                    <a:pt x="1135" y="325"/>
                  </a:lnTo>
                  <a:lnTo>
                    <a:pt x="1132" y="317"/>
                  </a:lnTo>
                  <a:lnTo>
                    <a:pt x="1131" y="308"/>
                  </a:lnTo>
                  <a:lnTo>
                    <a:pt x="1131" y="304"/>
                  </a:lnTo>
                  <a:lnTo>
                    <a:pt x="1130" y="302"/>
                  </a:lnTo>
                  <a:lnTo>
                    <a:pt x="1127" y="299"/>
                  </a:lnTo>
                  <a:lnTo>
                    <a:pt x="1126" y="296"/>
                  </a:lnTo>
                  <a:lnTo>
                    <a:pt x="1123" y="293"/>
                  </a:lnTo>
                  <a:lnTo>
                    <a:pt x="1121" y="289"/>
                  </a:lnTo>
                  <a:lnTo>
                    <a:pt x="1120" y="286"/>
                  </a:lnTo>
                  <a:lnTo>
                    <a:pt x="1121" y="284"/>
                  </a:lnTo>
                  <a:lnTo>
                    <a:pt x="1123" y="282"/>
                  </a:lnTo>
                  <a:lnTo>
                    <a:pt x="1127" y="282"/>
                  </a:lnTo>
                  <a:lnTo>
                    <a:pt x="1132" y="285"/>
                  </a:lnTo>
                  <a:lnTo>
                    <a:pt x="1135" y="291"/>
                  </a:lnTo>
                  <a:lnTo>
                    <a:pt x="1138" y="292"/>
                  </a:lnTo>
                  <a:lnTo>
                    <a:pt x="1141" y="292"/>
                  </a:lnTo>
                  <a:lnTo>
                    <a:pt x="1143" y="291"/>
                  </a:lnTo>
                  <a:lnTo>
                    <a:pt x="1147" y="288"/>
                  </a:lnTo>
                  <a:lnTo>
                    <a:pt x="1153" y="282"/>
                  </a:lnTo>
                  <a:lnTo>
                    <a:pt x="1157" y="280"/>
                  </a:lnTo>
                  <a:lnTo>
                    <a:pt x="1161" y="267"/>
                  </a:lnTo>
                  <a:lnTo>
                    <a:pt x="1161" y="265"/>
                  </a:lnTo>
                  <a:lnTo>
                    <a:pt x="1160" y="262"/>
                  </a:lnTo>
                  <a:lnTo>
                    <a:pt x="1156" y="258"/>
                  </a:lnTo>
                  <a:lnTo>
                    <a:pt x="1150" y="251"/>
                  </a:lnTo>
                  <a:lnTo>
                    <a:pt x="1143" y="244"/>
                  </a:lnTo>
                  <a:lnTo>
                    <a:pt x="1138" y="240"/>
                  </a:lnTo>
                  <a:lnTo>
                    <a:pt x="1135" y="237"/>
                  </a:lnTo>
                  <a:lnTo>
                    <a:pt x="1132" y="236"/>
                  </a:lnTo>
                  <a:lnTo>
                    <a:pt x="1132" y="234"/>
                  </a:lnTo>
                  <a:lnTo>
                    <a:pt x="1134" y="233"/>
                  </a:lnTo>
                  <a:lnTo>
                    <a:pt x="1135" y="233"/>
                  </a:lnTo>
                  <a:lnTo>
                    <a:pt x="1138" y="232"/>
                  </a:lnTo>
                  <a:lnTo>
                    <a:pt x="1142" y="230"/>
                  </a:lnTo>
                  <a:lnTo>
                    <a:pt x="1145" y="229"/>
                  </a:lnTo>
                  <a:lnTo>
                    <a:pt x="1146" y="228"/>
                  </a:lnTo>
                  <a:lnTo>
                    <a:pt x="1146" y="225"/>
                  </a:lnTo>
                  <a:lnTo>
                    <a:pt x="1145" y="222"/>
                  </a:lnTo>
                  <a:lnTo>
                    <a:pt x="1145" y="210"/>
                  </a:lnTo>
                  <a:lnTo>
                    <a:pt x="1147" y="197"/>
                  </a:lnTo>
                  <a:lnTo>
                    <a:pt x="1149" y="191"/>
                  </a:lnTo>
                  <a:lnTo>
                    <a:pt x="1152" y="188"/>
                  </a:lnTo>
                  <a:lnTo>
                    <a:pt x="1158" y="188"/>
                  </a:lnTo>
                  <a:lnTo>
                    <a:pt x="1168" y="186"/>
                  </a:lnTo>
                  <a:lnTo>
                    <a:pt x="1180" y="185"/>
                  </a:lnTo>
                  <a:lnTo>
                    <a:pt x="1193" y="185"/>
                  </a:lnTo>
                  <a:lnTo>
                    <a:pt x="1203" y="188"/>
                  </a:lnTo>
                  <a:lnTo>
                    <a:pt x="1220" y="199"/>
                  </a:lnTo>
                  <a:lnTo>
                    <a:pt x="1228" y="202"/>
                  </a:lnTo>
                  <a:lnTo>
                    <a:pt x="1236" y="203"/>
                  </a:lnTo>
                  <a:lnTo>
                    <a:pt x="1246" y="204"/>
                  </a:lnTo>
                  <a:lnTo>
                    <a:pt x="1254" y="207"/>
                  </a:lnTo>
                  <a:lnTo>
                    <a:pt x="1258" y="211"/>
                  </a:lnTo>
                  <a:lnTo>
                    <a:pt x="1258" y="215"/>
                  </a:lnTo>
                  <a:lnTo>
                    <a:pt x="1255" y="217"/>
                  </a:lnTo>
                  <a:lnTo>
                    <a:pt x="1251" y="221"/>
                  </a:lnTo>
                  <a:lnTo>
                    <a:pt x="1249" y="222"/>
                  </a:lnTo>
                  <a:lnTo>
                    <a:pt x="1247" y="225"/>
                  </a:lnTo>
                  <a:lnTo>
                    <a:pt x="1246" y="226"/>
                  </a:lnTo>
                  <a:lnTo>
                    <a:pt x="1246" y="229"/>
                  </a:lnTo>
                  <a:lnTo>
                    <a:pt x="1247" y="232"/>
                  </a:lnTo>
                  <a:lnTo>
                    <a:pt x="1253" y="237"/>
                  </a:lnTo>
                  <a:lnTo>
                    <a:pt x="1258" y="240"/>
                  </a:lnTo>
                  <a:lnTo>
                    <a:pt x="1265" y="241"/>
                  </a:lnTo>
                  <a:lnTo>
                    <a:pt x="1270" y="243"/>
                  </a:lnTo>
                  <a:lnTo>
                    <a:pt x="1277" y="244"/>
                  </a:lnTo>
                  <a:lnTo>
                    <a:pt x="1283" y="243"/>
                  </a:lnTo>
                  <a:lnTo>
                    <a:pt x="1290" y="237"/>
                  </a:lnTo>
                  <a:lnTo>
                    <a:pt x="1296" y="228"/>
                  </a:lnTo>
                  <a:lnTo>
                    <a:pt x="1301" y="222"/>
                  </a:lnTo>
                  <a:lnTo>
                    <a:pt x="1303" y="218"/>
                  </a:lnTo>
                  <a:lnTo>
                    <a:pt x="1306" y="215"/>
                  </a:lnTo>
                  <a:lnTo>
                    <a:pt x="1309" y="214"/>
                  </a:lnTo>
                  <a:lnTo>
                    <a:pt x="1310" y="212"/>
                  </a:lnTo>
                  <a:lnTo>
                    <a:pt x="1313" y="212"/>
                  </a:lnTo>
                  <a:lnTo>
                    <a:pt x="1318" y="218"/>
                  </a:lnTo>
                  <a:lnTo>
                    <a:pt x="1324" y="226"/>
                  </a:lnTo>
                  <a:lnTo>
                    <a:pt x="1331" y="236"/>
                  </a:lnTo>
                  <a:lnTo>
                    <a:pt x="1337" y="244"/>
                  </a:lnTo>
                  <a:lnTo>
                    <a:pt x="1343" y="251"/>
                  </a:lnTo>
                  <a:lnTo>
                    <a:pt x="1347" y="258"/>
                  </a:lnTo>
                  <a:lnTo>
                    <a:pt x="1350" y="266"/>
                  </a:lnTo>
                  <a:lnTo>
                    <a:pt x="1353" y="276"/>
                  </a:lnTo>
                  <a:lnTo>
                    <a:pt x="1354" y="282"/>
                  </a:lnTo>
                  <a:lnTo>
                    <a:pt x="1357" y="285"/>
                  </a:lnTo>
                  <a:lnTo>
                    <a:pt x="1362" y="286"/>
                  </a:lnTo>
                  <a:lnTo>
                    <a:pt x="1376" y="284"/>
                  </a:lnTo>
                  <a:lnTo>
                    <a:pt x="1380" y="284"/>
                  </a:lnTo>
                  <a:lnTo>
                    <a:pt x="1385" y="286"/>
                  </a:lnTo>
                  <a:lnTo>
                    <a:pt x="1392" y="292"/>
                  </a:lnTo>
                  <a:lnTo>
                    <a:pt x="1399" y="299"/>
                  </a:lnTo>
                  <a:lnTo>
                    <a:pt x="1403" y="306"/>
                  </a:lnTo>
                  <a:lnTo>
                    <a:pt x="1404" y="310"/>
                  </a:lnTo>
                  <a:lnTo>
                    <a:pt x="1407" y="314"/>
                  </a:lnTo>
                  <a:lnTo>
                    <a:pt x="1411" y="315"/>
                  </a:lnTo>
                  <a:lnTo>
                    <a:pt x="1417" y="318"/>
                  </a:lnTo>
                  <a:lnTo>
                    <a:pt x="1424" y="319"/>
                  </a:lnTo>
                  <a:lnTo>
                    <a:pt x="1429" y="323"/>
                  </a:lnTo>
                  <a:lnTo>
                    <a:pt x="1429" y="328"/>
                  </a:lnTo>
                  <a:lnTo>
                    <a:pt x="1426" y="334"/>
                  </a:lnTo>
                  <a:lnTo>
                    <a:pt x="1422" y="340"/>
                  </a:lnTo>
                  <a:lnTo>
                    <a:pt x="1420" y="345"/>
                  </a:lnTo>
                  <a:lnTo>
                    <a:pt x="1418" y="350"/>
                  </a:lnTo>
                  <a:lnTo>
                    <a:pt x="1415" y="355"/>
                  </a:lnTo>
                  <a:lnTo>
                    <a:pt x="1413" y="359"/>
                  </a:lnTo>
                  <a:lnTo>
                    <a:pt x="1409" y="367"/>
                  </a:lnTo>
                  <a:lnTo>
                    <a:pt x="1409" y="369"/>
                  </a:lnTo>
                  <a:lnTo>
                    <a:pt x="1410" y="367"/>
                  </a:lnTo>
                  <a:lnTo>
                    <a:pt x="1414" y="367"/>
                  </a:lnTo>
                  <a:lnTo>
                    <a:pt x="1415" y="369"/>
                  </a:lnTo>
                  <a:lnTo>
                    <a:pt x="1421" y="371"/>
                  </a:lnTo>
                  <a:lnTo>
                    <a:pt x="1422" y="373"/>
                  </a:lnTo>
                  <a:lnTo>
                    <a:pt x="1428" y="376"/>
                  </a:lnTo>
                  <a:lnTo>
                    <a:pt x="1436" y="373"/>
                  </a:lnTo>
                  <a:lnTo>
                    <a:pt x="1444" y="376"/>
                  </a:lnTo>
                  <a:lnTo>
                    <a:pt x="1447" y="378"/>
                  </a:lnTo>
                  <a:lnTo>
                    <a:pt x="1448" y="382"/>
                  </a:lnTo>
                  <a:lnTo>
                    <a:pt x="1454" y="392"/>
                  </a:lnTo>
                  <a:lnTo>
                    <a:pt x="1461" y="406"/>
                  </a:lnTo>
                  <a:lnTo>
                    <a:pt x="1461" y="411"/>
                  </a:lnTo>
                  <a:lnTo>
                    <a:pt x="1459" y="414"/>
                  </a:lnTo>
                  <a:lnTo>
                    <a:pt x="1456" y="414"/>
                  </a:lnTo>
                  <a:lnTo>
                    <a:pt x="1455" y="413"/>
                  </a:lnTo>
                  <a:lnTo>
                    <a:pt x="1450" y="410"/>
                  </a:lnTo>
                  <a:lnTo>
                    <a:pt x="1436" y="410"/>
                  </a:lnTo>
                  <a:lnTo>
                    <a:pt x="1435" y="411"/>
                  </a:lnTo>
                  <a:lnTo>
                    <a:pt x="1433" y="414"/>
                  </a:lnTo>
                  <a:lnTo>
                    <a:pt x="1430" y="415"/>
                  </a:lnTo>
                  <a:lnTo>
                    <a:pt x="1429" y="415"/>
                  </a:lnTo>
                  <a:lnTo>
                    <a:pt x="1428" y="414"/>
                  </a:lnTo>
                  <a:lnTo>
                    <a:pt x="1426" y="411"/>
                  </a:lnTo>
                  <a:lnTo>
                    <a:pt x="1424" y="410"/>
                  </a:lnTo>
                  <a:lnTo>
                    <a:pt x="1421" y="407"/>
                  </a:lnTo>
                  <a:lnTo>
                    <a:pt x="1414" y="407"/>
                  </a:lnTo>
                  <a:lnTo>
                    <a:pt x="1402" y="408"/>
                  </a:lnTo>
                  <a:lnTo>
                    <a:pt x="1383" y="408"/>
                  </a:lnTo>
                  <a:lnTo>
                    <a:pt x="1381" y="406"/>
                  </a:lnTo>
                  <a:lnTo>
                    <a:pt x="1381" y="402"/>
                  </a:lnTo>
                  <a:lnTo>
                    <a:pt x="1384" y="399"/>
                  </a:lnTo>
                  <a:lnTo>
                    <a:pt x="1387" y="392"/>
                  </a:lnTo>
                  <a:lnTo>
                    <a:pt x="1389" y="384"/>
                  </a:lnTo>
                  <a:lnTo>
                    <a:pt x="1394" y="374"/>
                  </a:lnTo>
                  <a:lnTo>
                    <a:pt x="1407" y="360"/>
                  </a:lnTo>
                  <a:lnTo>
                    <a:pt x="1407" y="354"/>
                  </a:lnTo>
                  <a:lnTo>
                    <a:pt x="1406" y="351"/>
                  </a:lnTo>
                  <a:lnTo>
                    <a:pt x="1403" y="348"/>
                  </a:lnTo>
                  <a:lnTo>
                    <a:pt x="1400" y="348"/>
                  </a:lnTo>
                  <a:lnTo>
                    <a:pt x="1395" y="351"/>
                  </a:lnTo>
                  <a:lnTo>
                    <a:pt x="1392" y="354"/>
                  </a:lnTo>
                  <a:lnTo>
                    <a:pt x="1389" y="358"/>
                  </a:lnTo>
                  <a:lnTo>
                    <a:pt x="1388" y="360"/>
                  </a:lnTo>
                  <a:lnTo>
                    <a:pt x="1385" y="362"/>
                  </a:lnTo>
                  <a:lnTo>
                    <a:pt x="1373" y="362"/>
                  </a:lnTo>
                  <a:lnTo>
                    <a:pt x="1366" y="360"/>
                  </a:lnTo>
                  <a:lnTo>
                    <a:pt x="1359" y="363"/>
                  </a:lnTo>
                  <a:lnTo>
                    <a:pt x="1355" y="366"/>
                  </a:lnTo>
                  <a:lnTo>
                    <a:pt x="1353" y="369"/>
                  </a:lnTo>
                  <a:lnTo>
                    <a:pt x="1348" y="370"/>
                  </a:lnTo>
                  <a:lnTo>
                    <a:pt x="1344" y="374"/>
                  </a:lnTo>
                  <a:lnTo>
                    <a:pt x="1344" y="376"/>
                  </a:lnTo>
                  <a:lnTo>
                    <a:pt x="1347" y="377"/>
                  </a:lnTo>
                  <a:lnTo>
                    <a:pt x="1348" y="378"/>
                  </a:lnTo>
                  <a:lnTo>
                    <a:pt x="1348" y="380"/>
                  </a:lnTo>
                  <a:lnTo>
                    <a:pt x="1344" y="384"/>
                  </a:lnTo>
                  <a:lnTo>
                    <a:pt x="1339" y="386"/>
                  </a:lnTo>
                  <a:lnTo>
                    <a:pt x="1335" y="388"/>
                  </a:lnTo>
                  <a:lnTo>
                    <a:pt x="1332" y="389"/>
                  </a:lnTo>
                  <a:lnTo>
                    <a:pt x="1329" y="389"/>
                  </a:lnTo>
                  <a:lnTo>
                    <a:pt x="1327" y="386"/>
                  </a:lnTo>
                  <a:lnTo>
                    <a:pt x="1325" y="380"/>
                  </a:lnTo>
                  <a:lnTo>
                    <a:pt x="1325" y="366"/>
                  </a:lnTo>
                  <a:lnTo>
                    <a:pt x="1324" y="365"/>
                  </a:lnTo>
                  <a:lnTo>
                    <a:pt x="1317" y="371"/>
                  </a:lnTo>
                  <a:lnTo>
                    <a:pt x="1316" y="370"/>
                  </a:lnTo>
                  <a:lnTo>
                    <a:pt x="1305" y="365"/>
                  </a:lnTo>
                  <a:lnTo>
                    <a:pt x="1298" y="365"/>
                  </a:lnTo>
                  <a:lnTo>
                    <a:pt x="1294" y="367"/>
                  </a:lnTo>
                  <a:lnTo>
                    <a:pt x="1286" y="371"/>
                  </a:lnTo>
                  <a:lnTo>
                    <a:pt x="1264" y="374"/>
                  </a:lnTo>
                  <a:lnTo>
                    <a:pt x="1255" y="378"/>
                  </a:lnTo>
                  <a:lnTo>
                    <a:pt x="1251" y="386"/>
                  </a:lnTo>
                  <a:lnTo>
                    <a:pt x="1247" y="396"/>
                  </a:lnTo>
                  <a:lnTo>
                    <a:pt x="1246" y="404"/>
                  </a:lnTo>
                  <a:lnTo>
                    <a:pt x="1244" y="407"/>
                  </a:lnTo>
                  <a:lnTo>
                    <a:pt x="1246" y="407"/>
                  </a:lnTo>
                  <a:lnTo>
                    <a:pt x="1247" y="406"/>
                  </a:lnTo>
                  <a:lnTo>
                    <a:pt x="1251" y="403"/>
                  </a:lnTo>
                  <a:lnTo>
                    <a:pt x="1257" y="402"/>
                  </a:lnTo>
                  <a:lnTo>
                    <a:pt x="1264" y="399"/>
                  </a:lnTo>
                  <a:lnTo>
                    <a:pt x="1280" y="393"/>
                  </a:lnTo>
                  <a:lnTo>
                    <a:pt x="1287" y="389"/>
                  </a:lnTo>
                  <a:lnTo>
                    <a:pt x="1295" y="385"/>
                  </a:lnTo>
                  <a:lnTo>
                    <a:pt x="1303" y="384"/>
                  </a:lnTo>
                  <a:lnTo>
                    <a:pt x="1310" y="386"/>
                  </a:lnTo>
                  <a:lnTo>
                    <a:pt x="1316" y="392"/>
                  </a:lnTo>
                  <a:lnTo>
                    <a:pt x="1318" y="396"/>
                  </a:lnTo>
                  <a:lnTo>
                    <a:pt x="1318" y="403"/>
                  </a:lnTo>
                  <a:lnTo>
                    <a:pt x="1317" y="406"/>
                  </a:lnTo>
                  <a:lnTo>
                    <a:pt x="1313" y="410"/>
                  </a:lnTo>
                  <a:lnTo>
                    <a:pt x="1313" y="411"/>
                  </a:lnTo>
                  <a:lnTo>
                    <a:pt x="1314" y="413"/>
                  </a:lnTo>
                  <a:lnTo>
                    <a:pt x="1317" y="418"/>
                  </a:lnTo>
                  <a:lnTo>
                    <a:pt x="1321" y="422"/>
                  </a:lnTo>
                  <a:lnTo>
                    <a:pt x="1324" y="423"/>
                  </a:lnTo>
                  <a:lnTo>
                    <a:pt x="1328" y="419"/>
                  </a:lnTo>
                  <a:lnTo>
                    <a:pt x="1329" y="417"/>
                  </a:lnTo>
                  <a:lnTo>
                    <a:pt x="1333" y="414"/>
                  </a:lnTo>
                  <a:lnTo>
                    <a:pt x="1336" y="413"/>
                  </a:lnTo>
                  <a:lnTo>
                    <a:pt x="1337" y="413"/>
                  </a:lnTo>
                  <a:lnTo>
                    <a:pt x="1339" y="414"/>
                  </a:lnTo>
                  <a:lnTo>
                    <a:pt x="1339" y="419"/>
                  </a:lnTo>
                  <a:lnTo>
                    <a:pt x="1340" y="422"/>
                  </a:lnTo>
                  <a:lnTo>
                    <a:pt x="1340" y="429"/>
                  </a:lnTo>
                  <a:lnTo>
                    <a:pt x="1343" y="432"/>
                  </a:lnTo>
                  <a:lnTo>
                    <a:pt x="1346" y="433"/>
                  </a:lnTo>
                  <a:lnTo>
                    <a:pt x="1348" y="433"/>
                  </a:lnTo>
                  <a:lnTo>
                    <a:pt x="1359" y="422"/>
                  </a:lnTo>
                  <a:lnTo>
                    <a:pt x="1361" y="419"/>
                  </a:lnTo>
                  <a:lnTo>
                    <a:pt x="1363" y="419"/>
                  </a:lnTo>
                  <a:lnTo>
                    <a:pt x="1365" y="421"/>
                  </a:lnTo>
                  <a:lnTo>
                    <a:pt x="1370" y="429"/>
                  </a:lnTo>
                  <a:lnTo>
                    <a:pt x="1374" y="443"/>
                  </a:lnTo>
                  <a:lnTo>
                    <a:pt x="1373" y="447"/>
                  </a:lnTo>
                  <a:lnTo>
                    <a:pt x="1368" y="450"/>
                  </a:lnTo>
                  <a:lnTo>
                    <a:pt x="1361" y="452"/>
                  </a:lnTo>
                  <a:lnTo>
                    <a:pt x="1353" y="454"/>
                  </a:lnTo>
                  <a:lnTo>
                    <a:pt x="1348" y="455"/>
                  </a:lnTo>
                  <a:lnTo>
                    <a:pt x="1343" y="456"/>
                  </a:lnTo>
                  <a:lnTo>
                    <a:pt x="1333" y="459"/>
                  </a:lnTo>
                  <a:lnTo>
                    <a:pt x="1325" y="460"/>
                  </a:lnTo>
                  <a:lnTo>
                    <a:pt x="1320" y="462"/>
                  </a:lnTo>
                  <a:lnTo>
                    <a:pt x="1316" y="465"/>
                  </a:lnTo>
                  <a:lnTo>
                    <a:pt x="1310" y="469"/>
                  </a:lnTo>
                  <a:lnTo>
                    <a:pt x="1305" y="474"/>
                  </a:lnTo>
                  <a:lnTo>
                    <a:pt x="1298" y="476"/>
                  </a:lnTo>
                  <a:lnTo>
                    <a:pt x="1292" y="473"/>
                  </a:lnTo>
                  <a:lnTo>
                    <a:pt x="1290" y="467"/>
                  </a:lnTo>
                  <a:lnTo>
                    <a:pt x="1290" y="459"/>
                  </a:lnTo>
                  <a:lnTo>
                    <a:pt x="1288" y="451"/>
                  </a:lnTo>
                  <a:lnTo>
                    <a:pt x="1288" y="448"/>
                  </a:lnTo>
                  <a:lnTo>
                    <a:pt x="1284" y="448"/>
                  </a:lnTo>
                  <a:lnTo>
                    <a:pt x="1283" y="450"/>
                  </a:lnTo>
                  <a:lnTo>
                    <a:pt x="1280" y="451"/>
                  </a:lnTo>
                  <a:lnTo>
                    <a:pt x="1279" y="452"/>
                  </a:lnTo>
                  <a:lnTo>
                    <a:pt x="1277" y="455"/>
                  </a:lnTo>
                  <a:lnTo>
                    <a:pt x="1275" y="458"/>
                  </a:lnTo>
                  <a:lnTo>
                    <a:pt x="1272" y="459"/>
                  </a:lnTo>
                  <a:lnTo>
                    <a:pt x="1265" y="459"/>
                  </a:lnTo>
                  <a:lnTo>
                    <a:pt x="1262" y="460"/>
                  </a:lnTo>
                  <a:lnTo>
                    <a:pt x="1258" y="460"/>
                  </a:lnTo>
                  <a:lnTo>
                    <a:pt x="1254" y="462"/>
                  </a:lnTo>
                  <a:lnTo>
                    <a:pt x="1249" y="465"/>
                  </a:lnTo>
                  <a:lnTo>
                    <a:pt x="1244" y="467"/>
                  </a:lnTo>
                  <a:lnTo>
                    <a:pt x="1242" y="470"/>
                  </a:lnTo>
                  <a:lnTo>
                    <a:pt x="1239" y="476"/>
                  </a:lnTo>
                  <a:lnTo>
                    <a:pt x="1238" y="480"/>
                  </a:lnTo>
                  <a:lnTo>
                    <a:pt x="1240" y="488"/>
                  </a:lnTo>
                  <a:lnTo>
                    <a:pt x="1249" y="502"/>
                  </a:lnTo>
                  <a:lnTo>
                    <a:pt x="1249" y="507"/>
                  </a:lnTo>
                  <a:lnTo>
                    <a:pt x="1243" y="510"/>
                  </a:lnTo>
                  <a:lnTo>
                    <a:pt x="1232" y="510"/>
                  </a:lnTo>
                  <a:lnTo>
                    <a:pt x="1221" y="508"/>
                  </a:lnTo>
                  <a:lnTo>
                    <a:pt x="1213" y="507"/>
                  </a:lnTo>
                  <a:lnTo>
                    <a:pt x="1205" y="507"/>
                  </a:lnTo>
                  <a:lnTo>
                    <a:pt x="1202" y="508"/>
                  </a:lnTo>
                  <a:lnTo>
                    <a:pt x="1199" y="511"/>
                  </a:lnTo>
                  <a:lnTo>
                    <a:pt x="1198" y="514"/>
                  </a:lnTo>
                  <a:lnTo>
                    <a:pt x="1198" y="517"/>
                  </a:lnTo>
                  <a:lnTo>
                    <a:pt x="1199" y="519"/>
                  </a:lnTo>
                  <a:lnTo>
                    <a:pt x="1199" y="524"/>
                  </a:lnTo>
                  <a:lnTo>
                    <a:pt x="1198" y="526"/>
                  </a:lnTo>
                  <a:lnTo>
                    <a:pt x="1195" y="528"/>
                  </a:lnTo>
                  <a:lnTo>
                    <a:pt x="1190" y="528"/>
                  </a:lnTo>
                  <a:lnTo>
                    <a:pt x="1187" y="529"/>
                  </a:lnTo>
                  <a:lnTo>
                    <a:pt x="1186" y="530"/>
                  </a:lnTo>
                  <a:lnTo>
                    <a:pt x="1184" y="533"/>
                  </a:lnTo>
                  <a:lnTo>
                    <a:pt x="1184" y="536"/>
                  </a:lnTo>
                  <a:lnTo>
                    <a:pt x="1187" y="541"/>
                  </a:lnTo>
                  <a:lnTo>
                    <a:pt x="1187" y="547"/>
                  </a:lnTo>
                  <a:lnTo>
                    <a:pt x="1186" y="550"/>
                  </a:lnTo>
                  <a:lnTo>
                    <a:pt x="1180" y="555"/>
                  </a:lnTo>
                  <a:lnTo>
                    <a:pt x="1177" y="556"/>
                  </a:lnTo>
                  <a:lnTo>
                    <a:pt x="1175" y="556"/>
                  </a:lnTo>
                  <a:lnTo>
                    <a:pt x="1171" y="552"/>
                  </a:lnTo>
                  <a:lnTo>
                    <a:pt x="1168" y="551"/>
                  </a:lnTo>
                  <a:lnTo>
                    <a:pt x="1165" y="551"/>
                  </a:lnTo>
                  <a:lnTo>
                    <a:pt x="1164" y="552"/>
                  </a:lnTo>
                  <a:lnTo>
                    <a:pt x="1164" y="555"/>
                  </a:lnTo>
                  <a:lnTo>
                    <a:pt x="1165" y="565"/>
                  </a:lnTo>
                  <a:lnTo>
                    <a:pt x="1176" y="584"/>
                  </a:lnTo>
                  <a:lnTo>
                    <a:pt x="1177" y="589"/>
                  </a:lnTo>
                  <a:lnTo>
                    <a:pt x="1172" y="593"/>
                  </a:lnTo>
                  <a:lnTo>
                    <a:pt x="1165" y="596"/>
                  </a:lnTo>
                  <a:lnTo>
                    <a:pt x="1157" y="600"/>
                  </a:lnTo>
                  <a:lnTo>
                    <a:pt x="1152" y="604"/>
                  </a:lnTo>
                  <a:lnTo>
                    <a:pt x="1145" y="613"/>
                  </a:lnTo>
                  <a:lnTo>
                    <a:pt x="1135" y="624"/>
                  </a:lnTo>
                  <a:lnTo>
                    <a:pt x="1126" y="636"/>
                  </a:lnTo>
                  <a:lnTo>
                    <a:pt x="1116" y="643"/>
                  </a:lnTo>
                  <a:lnTo>
                    <a:pt x="1108" y="648"/>
                  </a:lnTo>
                  <a:lnTo>
                    <a:pt x="1102" y="656"/>
                  </a:lnTo>
                  <a:lnTo>
                    <a:pt x="1100" y="663"/>
                  </a:lnTo>
                  <a:lnTo>
                    <a:pt x="1101" y="670"/>
                  </a:lnTo>
                  <a:lnTo>
                    <a:pt x="1105" y="678"/>
                  </a:lnTo>
                  <a:lnTo>
                    <a:pt x="1113" y="703"/>
                  </a:lnTo>
                  <a:lnTo>
                    <a:pt x="1116" y="713"/>
                  </a:lnTo>
                  <a:lnTo>
                    <a:pt x="1117" y="719"/>
                  </a:lnTo>
                  <a:lnTo>
                    <a:pt x="1117" y="728"/>
                  </a:lnTo>
                  <a:lnTo>
                    <a:pt x="1115" y="737"/>
                  </a:lnTo>
                  <a:lnTo>
                    <a:pt x="1112" y="743"/>
                  </a:lnTo>
                  <a:lnTo>
                    <a:pt x="1106" y="745"/>
                  </a:lnTo>
                  <a:lnTo>
                    <a:pt x="1101" y="743"/>
                  </a:lnTo>
                  <a:lnTo>
                    <a:pt x="1100" y="740"/>
                  </a:lnTo>
                  <a:lnTo>
                    <a:pt x="1098" y="736"/>
                  </a:lnTo>
                  <a:lnTo>
                    <a:pt x="1098" y="733"/>
                  </a:lnTo>
                  <a:lnTo>
                    <a:pt x="1097" y="729"/>
                  </a:lnTo>
                  <a:lnTo>
                    <a:pt x="1094" y="726"/>
                  </a:lnTo>
                  <a:lnTo>
                    <a:pt x="1091" y="725"/>
                  </a:lnTo>
                  <a:lnTo>
                    <a:pt x="1085" y="719"/>
                  </a:lnTo>
                  <a:lnTo>
                    <a:pt x="1080" y="708"/>
                  </a:lnTo>
                  <a:lnTo>
                    <a:pt x="1076" y="695"/>
                  </a:lnTo>
                  <a:lnTo>
                    <a:pt x="1075" y="682"/>
                  </a:lnTo>
                  <a:lnTo>
                    <a:pt x="1074" y="678"/>
                  </a:lnTo>
                  <a:lnTo>
                    <a:pt x="1074" y="676"/>
                  </a:lnTo>
                  <a:lnTo>
                    <a:pt x="1072" y="674"/>
                  </a:lnTo>
                  <a:lnTo>
                    <a:pt x="1071" y="674"/>
                  </a:lnTo>
                  <a:lnTo>
                    <a:pt x="1068" y="677"/>
                  </a:lnTo>
                  <a:lnTo>
                    <a:pt x="1067" y="680"/>
                  </a:lnTo>
                  <a:lnTo>
                    <a:pt x="1061" y="682"/>
                  </a:lnTo>
                  <a:lnTo>
                    <a:pt x="1056" y="680"/>
                  </a:lnTo>
                  <a:lnTo>
                    <a:pt x="1053" y="676"/>
                  </a:lnTo>
                  <a:lnTo>
                    <a:pt x="1050" y="673"/>
                  </a:lnTo>
                  <a:lnTo>
                    <a:pt x="1048" y="667"/>
                  </a:lnTo>
                  <a:lnTo>
                    <a:pt x="1045" y="666"/>
                  </a:lnTo>
                  <a:lnTo>
                    <a:pt x="1039" y="669"/>
                  </a:lnTo>
                  <a:lnTo>
                    <a:pt x="1031" y="671"/>
                  </a:lnTo>
                  <a:lnTo>
                    <a:pt x="1024" y="674"/>
                  </a:lnTo>
                  <a:lnTo>
                    <a:pt x="1002" y="674"/>
                  </a:lnTo>
                  <a:lnTo>
                    <a:pt x="998" y="676"/>
                  </a:lnTo>
                  <a:lnTo>
                    <a:pt x="997" y="677"/>
                  </a:lnTo>
                  <a:lnTo>
                    <a:pt x="996" y="680"/>
                  </a:lnTo>
                  <a:lnTo>
                    <a:pt x="996" y="682"/>
                  </a:lnTo>
                  <a:lnTo>
                    <a:pt x="994" y="685"/>
                  </a:lnTo>
                  <a:lnTo>
                    <a:pt x="994" y="687"/>
                  </a:lnTo>
                  <a:lnTo>
                    <a:pt x="992" y="689"/>
                  </a:lnTo>
                  <a:lnTo>
                    <a:pt x="989" y="689"/>
                  </a:lnTo>
                  <a:lnTo>
                    <a:pt x="986" y="688"/>
                  </a:lnTo>
                  <a:lnTo>
                    <a:pt x="982" y="687"/>
                  </a:lnTo>
                  <a:lnTo>
                    <a:pt x="974" y="682"/>
                  </a:lnTo>
                  <a:lnTo>
                    <a:pt x="963" y="680"/>
                  </a:lnTo>
                  <a:lnTo>
                    <a:pt x="937" y="680"/>
                  </a:lnTo>
                  <a:lnTo>
                    <a:pt x="931" y="682"/>
                  </a:lnTo>
                  <a:lnTo>
                    <a:pt x="929" y="688"/>
                  </a:lnTo>
                  <a:lnTo>
                    <a:pt x="923" y="693"/>
                  </a:lnTo>
                  <a:lnTo>
                    <a:pt x="916" y="699"/>
                  </a:lnTo>
                  <a:lnTo>
                    <a:pt x="910" y="702"/>
                  </a:lnTo>
                  <a:lnTo>
                    <a:pt x="907" y="703"/>
                  </a:lnTo>
                  <a:lnTo>
                    <a:pt x="904" y="706"/>
                  </a:lnTo>
                  <a:lnTo>
                    <a:pt x="900" y="707"/>
                  </a:lnTo>
                  <a:lnTo>
                    <a:pt x="897" y="710"/>
                  </a:lnTo>
                  <a:lnTo>
                    <a:pt x="894" y="714"/>
                  </a:lnTo>
                  <a:lnTo>
                    <a:pt x="893" y="715"/>
                  </a:lnTo>
                  <a:lnTo>
                    <a:pt x="893" y="718"/>
                  </a:lnTo>
                  <a:lnTo>
                    <a:pt x="899" y="724"/>
                  </a:lnTo>
                  <a:lnTo>
                    <a:pt x="900" y="732"/>
                  </a:lnTo>
                  <a:lnTo>
                    <a:pt x="900" y="741"/>
                  </a:lnTo>
                  <a:lnTo>
                    <a:pt x="897" y="751"/>
                  </a:lnTo>
                  <a:lnTo>
                    <a:pt x="894" y="763"/>
                  </a:lnTo>
                  <a:lnTo>
                    <a:pt x="894" y="778"/>
                  </a:lnTo>
                  <a:lnTo>
                    <a:pt x="896" y="796"/>
                  </a:lnTo>
                  <a:lnTo>
                    <a:pt x="900" y="809"/>
                  </a:lnTo>
                  <a:lnTo>
                    <a:pt x="905" y="818"/>
                  </a:lnTo>
                  <a:lnTo>
                    <a:pt x="914" y="828"/>
                  </a:lnTo>
                  <a:lnTo>
                    <a:pt x="930" y="844"/>
                  </a:lnTo>
                  <a:lnTo>
                    <a:pt x="937" y="848"/>
                  </a:lnTo>
                  <a:lnTo>
                    <a:pt x="944" y="847"/>
                  </a:lnTo>
                  <a:lnTo>
                    <a:pt x="951" y="843"/>
                  </a:lnTo>
                  <a:lnTo>
                    <a:pt x="959" y="837"/>
                  </a:lnTo>
                  <a:lnTo>
                    <a:pt x="966" y="837"/>
                  </a:lnTo>
                  <a:lnTo>
                    <a:pt x="967" y="839"/>
                  </a:lnTo>
                  <a:lnTo>
                    <a:pt x="968" y="839"/>
                  </a:lnTo>
                  <a:lnTo>
                    <a:pt x="970" y="840"/>
                  </a:lnTo>
                  <a:lnTo>
                    <a:pt x="972" y="840"/>
                  </a:lnTo>
                  <a:lnTo>
                    <a:pt x="975" y="839"/>
                  </a:lnTo>
                  <a:lnTo>
                    <a:pt x="977" y="836"/>
                  </a:lnTo>
                  <a:lnTo>
                    <a:pt x="979" y="832"/>
                  </a:lnTo>
                  <a:lnTo>
                    <a:pt x="979" y="822"/>
                  </a:lnTo>
                  <a:lnTo>
                    <a:pt x="978" y="817"/>
                  </a:lnTo>
                  <a:lnTo>
                    <a:pt x="979" y="811"/>
                  </a:lnTo>
                  <a:lnTo>
                    <a:pt x="981" y="807"/>
                  </a:lnTo>
                  <a:lnTo>
                    <a:pt x="985" y="803"/>
                  </a:lnTo>
                  <a:lnTo>
                    <a:pt x="989" y="802"/>
                  </a:lnTo>
                  <a:lnTo>
                    <a:pt x="1004" y="802"/>
                  </a:lnTo>
                  <a:lnTo>
                    <a:pt x="1015" y="799"/>
                  </a:lnTo>
                  <a:lnTo>
                    <a:pt x="1024" y="799"/>
                  </a:lnTo>
                  <a:lnTo>
                    <a:pt x="1028" y="802"/>
                  </a:lnTo>
                  <a:lnTo>
                    <a:pt x="1031" y="818"/>
                  </a:lnTo>
                  <a:lnTo>
                    <a:pt x="1030" y="828"/>
                  </a:lnTo>
                  <a:lnTo>
                    <a:pt x="1024" y="835"/>
                  </a:lnTo>
                  <a:lnTo>
                    <a:pt x="1019" y="843"/>
                  </a:lnTo>
                  <a:lnTo>
                    <a:pt x="1016" y="852"/>
                  </a:lnTo>
                  <a:lnTo>
                    <a:pt x="1018" y="862"/>
                  </a:lnTo>
                  <a:lnTo>
                    <a:pt x="1016" y="872"/>
                  </a:lnTo>
                  <a:lnTo>
                    <a:pt x="1015" y="876"/>
                  </a:lnTo>
                  <a:lnTo>
                    <a:pt x="1012" y="881"/>
                  </a:lnTo>
                  <a:lnTo>
                    <a:pt x="1012" y="883"/>
                  </a:lnTo>
                  <a:lnTo>
                    <a:pt x="1011" y="884"/>
                  </a:lnTo>
                  <a:lnTo>
                    <a:pt x="1011" y="885"/>
                  </a:lnTo>
                  <a:lnTo>
                    <a:pt x="1023" y="885"/>
                  </a:lnTo>
                  <a:lnTo>
                    <a:pt x="1026" y="887"/>
                  </a:lnTo>
                  <a:lnTo>
                    <a:pt x="1027" y="887"/>
                  </a:lnTo>
                  <a:lnTo>
                    <a:pt x="1030" y="889"/>
                  </a:lnTo>
                  <a:lnTo>
                    <a:pt x="1033" y="889"/>
                  </a:lnTo>
                  <a:lnTo>
                    <a:pt x="1041" y="888"/>
                  </a:lnTo>
                  <a:lnTo>
                    <a:pt x="1048" y="883"/>
                  </a:lnTo>
                  <a:lnTo>
                    <a:pt x="1056" y="880"/>
                  </a:lnTo>
                  <a:lnTo>
                    <a:pt x="1061" y="883"/>
                  </a:lnTo>
                  <a:lnTo>
                    <a:pt x="1068" y="887"/>
                  </a:lnTo>
                  <a:lnTo>
                    <a:pt x="1074" y="895"/>
                  </a:lnTo>
                  <a:lnTo>
                    <a:pt x="1078" y="903"/>
                  </a:lnTo>
                  <a:lnTo>
                    <a:pt x="1079" y="910"/>
                  </a:lnTo>
                  <a:lnTo>
                    <a:pt x="1076" y="922"/>
                  </a:lnTo>
                  <a:lnTo>
                    <a:pt x="1074" y="937"/>
                  </a:lnTo>
                  <a:lnTo>
                    <a:pt x="1074" y="954"/>
                  </a:lnTo>
                  <a:lnTo>
                    <a:pt x="1075" y="965"/>
                  </a:lnTo>
                  <a:lnTo>
                    <a:pt x="1079" y="973"/>
                  </a:lnTo>
                  <a:lnTo>
                    <a:pt x="1082" y="977"/>
                  </a:lnTo>
                  <a:lnTo>
                    <a:pt x="1085" y="983"/>
                  </a:lnTo>
                  <a:lnTo>
                    <a:pt x="1090" y="988"/>
                  </a:lnTo>
                  <a:lnTo>
                    <a:pt x="1093" y="989"/>
                  </a:lnTo>
                  <a:lnTo>
                    <a:pt x="1097" y="991"/>
                  </a:lnTo>
                  <a:lnTo>
                    <a:pt x="1101" y="989"/>
                  </a:lnTo>
                  <a:lnTo>
                    <a:pt x="1112" y="984"/>
                  </a:lnTo>
                  <a:lnTo>
                    <a:pt x="1119" y="980"/>
                  </a:lnTo>
                  <a:lnTo>
                    <a:pt x="1124" y="974"/>
                  </a:lnTo>
                  <a:lnTo>
                    <a:pt x="1128" y="974"/>
                  </a:lnTo>
                  <a:lnTo>
                    <a:pt x="1134" y="976"/>
                  </a:lnTo>
                  <a:lnTo>
                    <a:pt x="1139" y="980"/>
                  </a:lnTo>
                  <a:lnTo>
                    <a:pt x="1145" y="985"/>
                  </a:lnTo>
                  <a:lnTo>
                    <a:pt x="1146" y="988"/>
                  </a:lnTo>
                  <a:lnTo>
                    <a:pt x="1146" y="989"/>
                  </a:lnTo>
                  <a:lnTo>
                    <a:pt x="1149" y="992"/>
                  </a:lnTo>
                  <a:lnTo>
                    <a:pt x="1156" y="992"/>
                  </a:lnTo>
                  <a:lnTo>
                    <a:pt x="1160" y="991"/>
                  </a:lnTo>
                  <a:lnTo>
                    <a:pt x="1164" y="988"/>
                  </a:lnTo>
                  <a:lnTo>
                    <a:pt x="1167" y="985"/>
                  </a:lnTo>
                  <a:lnTo>
                    <a:pt x="1172" y="977"/>
                  </a:lnTo>
                  <a:lnTo>
                    <a:pt x="1176" y="972"/>
                  </a:lnTo>
                  <a:lnTo>
                    <a:pt x="1183" y="962"/>
                  </a:lnTo>
                  <a:lnTo>
                    <a:pt x="1191" y="955"/>
                  </a:lnTo>
                  <a:lnTo>
                    <a:pt x="1198" y="951"/>
                  </a:lnTo>
                  <a:lnTo>
                    <a:pt x="1203" y="948"/>
                  </a:lnTo>
                  <a:lnTo>
                    <a:pt x="1210" y="943"/>
                  </a:lnTo>
                  <a:lnTo>
                    <a:pt x="1219" y="937"/>
                  </a:lnTo>
                  <a:lnTo>
                    <a:pt x="1225" y="936"/>
                  </a:lnTo>
                  <a:lnTo>
                    <a:pt x="1228" y="939"/>
                  </a:lnTo>
                  <a:lnTo>
                    <a:pt x="1228" y="943"/>
                  </a:lnTo>
                  <a:lnTo>
                    <a:pt x="1225" y="948"/>
                  </a:lnTo>
                  <a:lnTo>
                    <a:pt x="1223" y="955"/>
                  </a:lnTo>
                  <a:lnTo>
                    <a:pt x="1221" y="959"/>
                  </a:lnTo>
                  <a:lnTo>
                    <a:pt x="1221" y="977"/>
                  </a:lnTo>
                  <a:lnTo>
                    <a:pt x="1223" y="985"/>
                  </a:lnTo>
                  <a:lnTo>
                    <a:pt x="1225" y="989"/>
                  </a:lnTo>
                  <a:lnTo>
                    <a:pt x="1228" y="988"/>
                  </a:lnTo>
                  <a:lnTo>
                    <a:pt x="1228" y="981"/>
                  </a:lnTo>
                  <a:lnTo>
                    <a:pt x="1229" y="972"/>
                  </a:lnTo>
                  <a:lnTo>
                    <a:pt x="1232" y="963"/>
                  </a:lnTo>
                  <a:lnTo>
                    <a:pt x="1239" y="954"/>
                  </a:lnTo>
                  <a:lnTo>
                    <a:pt x="1247" y="948"/>
                  </a:lnTo>
                  <a:lnTo>
                    <a:pt x="1254" y="946"/>
                  </a:lnTo>
                  <a:lnTo>
                    <a:pt x="1257" y="948"/>
                  </a:lnTo>
                  <a:lnTo>
                    <a:pt x="1258" y="951"/>
                  </a:lnTo>
                  <a:lnTo>
                    <a:pt x="1261" y="954"/>
                  </a:lnTo>
                  <a:lnTo>
                    <a:pt x="1262" y="958"/>
                  </a:lnTo>
                  <a:lnTo>
                    <a:pt x="1265" y="963"/>
                  </a:lnTo>
                  <a:lnTo>
                    <a:pt x="1268" y="965"/>
                  </a:lnTo>
                  <a:lnTo>
                    <a:pt x="1269" y="966"/>
                  </a:lnTo>
                  <a:lnTo>
                    <a:pt x="1272" y="965"/>
                  </a:lnTo>
                  <a:lnTo>
                    <a:pt x="1279" y="961"/>
                  </a:lnTo>
                  <a:lnTo>
                    <a:pt x="1286" y="959"/>
                  </a:lnTo>
                  <a:lnTo>
                    <a:pt x="1292" y="961"/>
                  </a:lnTo>
                  <a:lnTo>
                    <a:pt x="1298" y="966"/>
                  </a:lnTo>
                  <a:lnTo>
                    <a:pt x="1299" y="970"/>
                  </a:lnTo>
                  <a:lnTo>
                    <a:pt x="1302" y="974"/>
                  </a:lnTo>
                  <a:lnTo>
                    <a:pt x="1303" y="976"/>
                  </a:lnTo>
                  <a:lnTo>
                    <a:pt x="1303" y="977"/>
                  </a:lnTo>
                  <a:lnTo>
                    <a:pt x="1305" y="974"/>
                  </a:lnTo>
                  <a:lnTo>
                    <a:pt x="1307" y="973"/>
                  </a:lnTo>
                  <a:lnTo>
                    <a:pt x="1309" y="969"/>
                  </a:lnTo>
                  <a:lnTo>
                    <a:pt x="1309" y="966"/>
                  </a:lnTo>
                  <a:lnTo>
                    <a:pt x="1311" y="961"/>
                  </a:lnTo>
                  <a:lnTo>
                    <a:pt x="1318" y="958"/>
                  </a:lnTo>
                  <a:lnTo>
                    <a:pt x="1328" y="956"/>
                  </a:lnTo>
                  <a:lnTo>
                    <a:pt x="1337" y="961"/>
                  </a:lnTo>
                  <a:lnTo>
                    <a:pt x="1342" y="963"/>
                  </a:lnTo>
                  <a:lnTo>
                    <a:pt x="1344" y="966"/>
                  </a:lnTo>
                  <a:lnTo>
                    <a:pt x="1346" y="969"/>
                  </a:lnTo>
                  <a:lnTo>
                    <a:pt x="1346" y="970"/>
                  </a:lnTo>
                  <a:lnTo>
                    <a:pt x="1347" y="970"/>
                  </a:lnTo>
                  <a:lnTo>
                    <a:pt x="1347" y="972"/>
                  </a:lnTo>
                  <a:lnTo>
                    <a:pt x="1351" y="972"/>
                  </a:lnTo>
                  <a:lnTo>
                    <a:pt x="1353" y="969"/>
                  </a:lnTo>
                  <a:lnTo>
                    <a:pt x="1355" y="966"/>
                  </a:lnTo>
                  <a:lnTo>
                    <a:pt x="1358" y="962"/>
                  </a:lnTo>
                  <a:lnTo>
                    <a:pt x="1359" y="958"/>
                  </a:lnTo>
                  <a:lnTo>
                    <a:pt x="1363" y="954"/>
                  </a:lnTo>
                  <a:lnTo>
                    <a:pt x="1365" y="956"/>
                  </a:lnTo>
                  <a:lnTo>
                    <a:pt x="1363" y="965"/>
                  </a:lnTo>
                  <a:lnTo>
                    <a:pt x="1361" y="976"/>
                  </a:lnTo>
                  <a:lnTo>
                    <a:pt x="1354" y="989"/>
                  </a:lnTo>
                  <a:lnTo>
                    <a:pt x="1354" y="993"/>
                  </a:lnTo>
                  <a:lnTo>
                    <a:pt x="1355" y="993"/>
                  </a:lnTo>
                  <a:lnTo>
                    <a:pt x="1357" y="995"/>
                  </a:lnTo>
                  <a:lnTo>
                    <a:pt x="1359" y="993"/>
                  </a:lnTo>
                  <a:lnTo>
                    <a:pt x="1362" y="993"/>
                  </a:lnTo>
                  <a:lnTo>
                    <a:pt x="1363" y="995"/>
                  </a:lnTo>
                  <a:lnTo>
                    <a:pt x="1365" y="998"/>
                  </a:lnTo>
                  <a:lnTo>
                    <a:pt x="1366" y="999"/>
                  </a:lnTo>
                  <a:lnTo>
                    <a:pt x="1372" y="999"/>
                  </a:lnTo>
                  <a:lnTo>
                    <a:pt x="1374" y="998"/>
                  </a:lnTo>
                  <a:lnTo>
                    <a:pt x="1380" y="998"/>
                  </a:lnTo>
                  <a:lnTo>
                    <a:pt x="1383" y="999"/>
                  </a:lnTo>
                  <a:lnTo>
                    <a:pt x="1384" y="1002"/>
                  </a:lnTo>
                  <a:lnTo>
                    <a:pt x="1389" y="1007"/>
                  </a:lnTo>
                  <a:lnTo>
                    <a:pt x="1395" y="1015"/>
                  </a:lnTo>
                  <a:lnTo>
                    <a:pt x="1402" y="1026"/>
                  </a:lnTo>
                  <a:lnTo>
                    <a:pt x="1407" y="1032"/>
                  </a:lnTo>
                  <a:lnTo>
                    <a:pt x="1413" y="1032"/>
                  </a:lnTo>
                  <a:lnTo>
                    <a:pt x="1420" y="1028"/>
                  </a:lnTo>
                  <a:lnTo>
                    <a:pt x="1429" y="1025"/>
                  </a:lnTo>
                  <a:lnTo>
                    <a:pt x="1440" y="1026"/>
                  </a:lnTo>
                  <a:lnTo>
                    <a:pt x="1451" y="1035"/>
                  </a:lnTo>
                  <a:lnTo>
                    <a:pt x="1462" y="1046"/>
                  </a:lnTo>
                  <a:lnTo>
                    <a:pt x="1473" y="1058"/>
                  </a:lnTo>
                  <a:lnTo>
                    <a:pt x="1480" y="1069"/>
                  </a:lnTo>
                  <a:lnTo>
                    <a:pt x="1484" y="1078"/>
                  </a:lnTo>
                  <a:lnTo>
                    <a:pt x="1488" y="1084"/>
                  </a:lnTo>
                  <a:lnTo>
                    <a:pt x="1492" y="1087"/>
                  </a:lnTo>
                  <a:lnTo>
                    <a:pt x="1497" y="1089"/>
                  </a:lnTo>
                  <a:lnTo>
                    <a:pt x="1500" y="1092"/>
                  </a:lnTo>
                  <a:lnTo>
                    <a:pt x="1502" y="1096"/>
                  </a:lnTo>
                  <a:lnTo>
                    <a:pt x="1502" y="1099"/>
                  </a:lnTo>
                  <a:lnTo>
                    <a:pt x="1503" y="1103"/>
                  </a:lnTo>
                  <a:lnTo>
                    <a:pt x="1503" y="1106"/>
                  </a:lnTo>
                  <a:lnTo>
                    <a:pt x="1500" y="1111"/>
                  </a:lnTo>
                  <a:lnTo>
                    <a:pt x="1492" y="1117"/>
                  </a:lnTo>
                  <a:lnTo>
                    <a:pt x="1482" y="1122"/>
                  </a:lnTo>
                  <a:lnTo>
                    <a:pt x="1473" y="1125"/>
                  </a:lnTo>
                  <a:lnTo>
                    <a:pt x="1467" y="1128"/>
                  </a:lnTo>
                  <a:lnTo>
                    <a:pt x="1466" y="1131"/>
                  </a:lnTo>
                  <a:lnTo>
                    <a:pt x="1466" y="1135"/>
                  </a:lnTo>
                  <a:lnTo>
                    <a:pt x="1467" y="1136"/>
                  </a:lnTo>
                  <a:lnTo>
                    <a:pt x="1470" y="1136"/>
                  </a:lnTo>
                  <a:lnTo>
                    <a:pt x="1474" y="1137"/>
                  </a:lnTo>
                  <a:lnTo>
                    <a:pt x="1485" y="1135"/>
                  </a:lnTo>
                  <a:lnTo>
                    <a:pt x="1488" y="1133"/>
                  </a:lnTo>
                  <a:lnTo>
                    <a:pt x="1492" y="1129"/>
                  </a:lnTo>
                  <a:lnTo>
                    <a:pt x="1493" y="1126"/>
                  </a:lnTo>
                  <a:lnTo>
                    <a:pt x="1497" y="1122"/>
                  </a:lnTo>
                  <a:lnTo>
                    <a:pt x="1500" y="1121"/>
                  </a:lnTo>
                  <a:lnTo>
                    <a:pt x="1504" y="1120"/>
                  </a:lnTo>
                  <a:lnTo>
                    <a:pt x="1508" y="1121"/>
                  </a:lnTo>
                  <a:lnTo>
                    <a:pt x="1514" y="1124"/>
                  </a:lnTo>
                  <a:lnTo>
                    <a:pt x="1515" y="1128"/>
                  </a:lnTo>
                  <a:lnTo>
                    <a:pt x="1515" y="1132"/>
                  </a:lnTo>
                  <a:lnTo>
                    <a:pt x="1514" y="1136"/>
                  </a:lnTo>
                  <a:lnTo>
                    <a:pt x="1511" y="1141"/>
                  </a:lnTo>
                  <a:lnTo>
                    <a:pt x="1508" y="1146"/>
                  </a:lnTo>
                  <a:lnTo>
                    <a:pt x="1504" y="1148"/>
                  </a:lnTo>
                  <a:lnTo>
                    <a:pt x="1502" y="1151"/>
                  </a:lnTo>
                  <a:lnTo>
                    <a:pt x="1497" y="1154"/>
                  </a:lnTo>
                  <a:lnTo>
                    <a:pt x="1495" y="1155"/>
                  </a:lnTo>
                  <a:lnTo>
                    <a:pt x="1493" y="1157"/>
                  </a:lnTo>
                  <a:lnTo>
                    <a:pt x="1493" y="1159"/>
                  </a:lnTo>
                  <a:lnTo>
                    <a:pt x="1496" y="1159"/>
                  </a:lnTo>
                  <a:lnTo>
                    <a:pt x="1500" y="1161"/>
                  </a:lnTo>
                  <a:lnTo>
                    <a:pt x="1510" y="1161"/>
                  </a:lnTo>
                  <a:lnTo>
                    <a:pt x="1511" y="1159"/>
                  </a:lnTo>
                  <a:lnTo>
                    <a:pt x="1511" y="1155"/>
                  </a:lnTo>
                  <a:lnTo>
                    <a:pt x="1514" y="1147"/>
                  </a:lnTo>
                  <a:lnTo>
                    <a:pt x="1519" y="1139"/>
                  </a:lnTo>
                  <a:lnTo>
                    <a:pt x="1522" y="1136"/>
                  </a:lnTo>
                  <a:lnTo>
                    <a:pt x="1523" y="1133"/>
                  </a:lnTo>
                  <a:lnTo>
                    <a:pt x="1525" y="1133"/>
                  </a:lnTo>
                  <a:lnTo>
                    <a:pt x="1526" y="1132"/>
                  </a:lnTo>
                  <a:lnTo>
                    <a:pt x="1528" y="1132"/>
                  </a:lnTo>
                  <a:lnTo>
                    <a:pt x="1529" y="1133"/>
                  </a:lnTo>
                  <a:lnTo>
                    <a:pt x="1532" y="1133"/>
                  </a:lnTo>
                  <a:lnTo>
                    <a:pt x="1540" y="1135"/>
                  </a:lnTo>
                  <a:lnTo>
                    <a:pt x="1549" y="1137"/>
                  </a:lnTo>
                  <a:lnTo>
                    <a:pt x="1558" y="1141"/>
                  </a:lnTo>
                  <a:lnTo>
                    <a:pt x="1566" y="1147"/>
                  </a:lnTo>
                  <a:lnTo>
                    <a:pt x="1575" y="1154"/>
                  </a:lnTo>
                  <a:lnTo>
                    <a:pt x="1586" y="1161"/>
                  </a:lnTo>
                  <a:lnTo>
                    <a:pt x="1595" y="1165"/>
                  </a:lnTo>
                  <a:lnTo>
                    <a:pt x="1604" y="1165"/>
                  </a:lnTo>
                  <a:lnTo>
                    <a:pt x="1612" y="1162"/>
                  </a:lnTo>
                  <a:lnTo>
                    <a:pt x="1619" y="1162"/>
                  </a:lnTo>
                  <a:lnTo>
                    <a:pt x="1627" y="1166"/>
                  </a:lnTo>
                  <a:lnTo>
                    <a:pt x="1636" y="1173"/>
                  </a:lnTo>
                  <a:lnTo>
                    <a:pt x="1642" y="1180"/>
                  </a:lnTo>
                  <a:lnTo>
                    <a:pt x="1649" y="1185"/>
                  </a:lnTo>
                  <a:lnTo>
                    <a:pt x="1657" y="1189"/>
                  </a:lnTo>
                  <a:lnTo>
                    <a:pt x="1666" y="1192"/>
                  </a:lnTo>
                  <a:lnTo>
                    <a:pt x="1672" y="1195"/>
                  </a:lnTo>
                  <a:lnTo>
                    <a:pt x="1682" y="1202"/>
                  </a:lnTo>
                  <a:lnTo>
                    <a:pt x="1689" y="1214"/>
                  </a:lnTo>
                  <a:lnTo>
                    <a:pt x="1693" y="1226"/>
                  </a:lnTo>
                  <a:lnTo>
                    <a:pt x="1693" y="1236"/>
                  </a:lnTo>
                  <a:lnTo>
                    <a:pt x="1690" y="1247"/>
                  </a:lnTo>
                  <a:lnTo>
                    <a:pt x="1686" y="1258"/>
                  </a:lnTo>
                  <a:lnTo>
                    <a:pt x="1682" y="1268"/>
                  </a:lnTo>
                  <a:lnTo>
                    <a:pt x="1681" y="1273"/>
                  </a:lnTo>
                  <a:lnTo>
                    <a:pt x="1678" y="1278"/>
                  </a:lnTo>
                  <a:lnTo>
                    <a:pt x="1672" y="1287"/>
                  </a:lnTo>
                  <a:lnTo>
                    <a:pt x="1666" y="1296"/>
                  </a:lnTo>
                  <a:lnTo>
                    <a:pt x="1656" y="1307"/>
                  </a:lnTo>
                  <a:lnTo>
                    <a:pt x="1646" y="1317"/>
                  </a:lnTo>
                  <a:lnTo>
                    <a:pt x="1638" y="1329"/>
                  </a:lnTo>
                  <a:lnTo>
                    <a:pt x="1637" y="1342"/>
                  </a:lnTo>
                  <a:lnTo>
                    <a:pt x="1640" y="1351"/>
                  </a:lnTo>
                  <a:lnTo>
                    <a:pt x="1641" y="1358"/>
                  </a:lnTo>
                  <a:lnTo>
                    <a:pt x="1641" y="1365"/>
                  </a:lnTo>
                  <a:lnTo>
                    <a:pt x="1638" y="1374"/>
                  </a:lnTo>
                  <a:lnTo>
                    <a:pt x="1636" y="1385"/>
                  </a:lnTo>
                  <a:lnTo>
                    <a:pt x="1633" y="1394"/>
                  </a:lnTo>
                  <a:lnTo>
                    <a:pt x="1633" y="1400"/>
                  </a:lnTo>
                  <a:lnTo>
                    <a:pt x="1634" y="1407"/>
                  </a:lnTo>
                  <a:lnTo>
                    <a:pt x="1631" y="1414"/>
                  </a:lnTo>
                  <a:lnTo>
                    <a:pt x="1627" y="1422"/>
                  </a:lnTo>
                  <a:lnTo>
                    <a:pt x="1622" y="1429"/>
                  </a:lnTo>
                  <a:lnTo>
                    <a:pt x="1616" y="1440"/>
                  </a:lnTo>
                  <a:lnTo>
                    <a:pt x="1612" y="1453"/>
                  </a:lnTo>
                  <a:lnTo>
                    <a:pt x="1607" y="1462"/>
                  </a:lnTo>
                  <a:lnTo>
                    <a:pt x="1603" y="1466"/>
                  </a:lnTo>
                  <a:lnTo>
                    <a:pt x="1595" y="1469"/>
                  </a:lnTo>
                  <a:lnTo>
                    <a:pt x="1586" y="1469"/>
                  </a:lnTo>
                  <a:lnTo>
                    <a:pt x="1577" y="1472"/>
                  </a:lnTo>
                  <a:lnTo>
                    <a:pt x="1570" y="1474"/>
                  </a:lnTo>
                  <a:lnTo>
                    <a:pt x="1563" y="1476"/>
                  </a:lnTo>
                  <a:lnTo>
                    <a:pt x="1559" y="1479"/>
                  </a:lnTo>
                  <a:lnTo>
                    <a:pt x="1558" y="1480"/>
                  </a:lnTo>
                  <a:lnTo>
                    <a:pt x="1556" y="1480"/>
                  </a:lnTo>
                  <a:lnTo>
                    <a:pt x="1554" y="1481"/>
                  </a:lnTo>
                  <a:lnTo>
                    <a:pt x="1548" y="1485"/>
                  </a:lnTo>
                  <a:lnTo>
                    <a:pt x="1538" y="1489"/>
                  </a:lnTo>
                  <a:lnTo>
                    <a:pt x="1530" y="1496"/>
                  </a:lnTo>
                  <a:lnTo>
                    <a:pt x="1521" y="1502"/>
                  </a:lnTo>
                  <a:lnTo>
                    <a:pt x="1517" y="1509"/>
                  </a:lnTo>
                  <a:lnTo>
                    <a:pt x="1517" y="1517"/>
                  </a:lnTo>
                  <a:lnTo>
                    <a:pt x="1519" y="1526"/>
                  </a:lnTo>
                  <a:lnTo>
                    <a:pt x="1521" y="1536"/>
                  </a:lnTo>
                  <a:lnTo>
                    <a:pt x="1519" y="1544"/>
                  </a:lnTo>
                  <a:lnTo>
                    <a:pt x="1517" y="1548"/>
                  </a:lnTo>
                  <a:lnTo>
                    <a:pt x="1514" y="1551"/>
                  </a:lnTo>
                  <a:lnTo>
                    <a:pt x="1512" y="1551"/>
                  </a:lnTo>
                  <a:lnTo>
                    <a:pt x="1510" y="1553"/>
                  </a:lnTo>
                  <a:lnTo>
                    <a:pt x="1508" y="1553"/>
                  </a:lnTo>
                  <a:lnTo>
                    <a:pt x="1506" y="1554"/>
                  </a:lnTo>
                  <a:lnTo>
                    <a:pt x="1499" y="1568"/>
                  </a:lnTo>
                  <a:lnTo>
                    <a:pt x="1496" y="1572"/>
                  </a:lnTo>
                  <a:lnTo>
                    <a:pt x="1492" y="1576"/>
                  </a:lnTo>
                  <a:lnTo>
                    <a:pt x="1489" y="1577"/>
                  </a:lnTo>
                  <a:lnTo>
                    <a:pt x="1488" y="1579"/>
                  </a:lnTo>
                  <a:lnTo>
                    <a:pt x="1485" y="1580"/>
                  </a:lnTo>
                  <a:lnTo>
                    <a:pt x="1478" y="1590"/>
                  </a:lnTo>
                  <a:lnTo>
                    <a:pt x="1476" y="1605"/>
                  </a:lnTo>
                  <a:lnTo>
                    <a:pt x="1471" y="1614"/>
                  </a:lnTo>
                  <a:lnTo>
                    <a:pt x="1462" y="1627"/>
                  </a:lnTo>
                  <a:lnTo>
                    <a:pt x="1450" y="1640"/>
                  </a:lnTo>
                  <a:lnTo>
                    <a:pt x="1440" y="1648"/>
                  </a:lnTo>
                  <a:lnTo>
                    <a:pt x="1430" y="1651"/>
                  </a:lnTo>
                  <a:lnTo>
                    <a:pt x="1421" y="1650"/>
                  </a:lnTo>
                  <a:lnTo>
                    <a:pt x="1411" y="1647"/>
                  </a:lnTo>
                  <a:lnTo>
                    <a:pt x="1406" y="1642"/>
                  </a:lnTo>
                  <a:lnTo>
                    <a:pt x="1402" y="1633"/>
                  </a:lnTo>
                  <a:lnTo>
                    <a:pt x="1399" y="1622"/>
                  </a:lnTo>
                  <a:lnTo>
                    <a:pt x="1398" y="1613"/>
                  </a:lnTo>
                  <a:lnTo>
                    <a:pt x="1398" y="1606"/>
                  </a:lnTo>
                  <a:lnTo>
                    <a:pt x="1396" y="1606"/>
                  </a:lnTo>
                  <a:lnTo>
                    <a:pt x="1395" y="1613"/>
                  </a:lnTo>
                  <a:lnTo>
                    <a:pt x="1391" y="1622"/>
                  </a:lnTo>
                  <a:lnTo>
                    <a:pt x="1389" y="1632"/>
                  </a:lnTo>
                  <a:lnTo>
                    <a:pt x="1389" y="1637"/>
                  </a:lnTo>
                  <a:lnTo>
                    <a:pt x="1392" y="1643"/>
                  </a:lnTo>
                  <a:lnTo>
                    <a:pt x="1406" y="1657"/>
                  </a:lnTo>
                  <a:lnTo>
                    <a:pt x="1411" y="1661"/>
                  </a:lnTo>
                  <a:lnTo>
                    <a:pt x="1414" y="1664"/>
                  </a:lnTo>
                  <a:lnTo>
                    <a:pt x="1415" y="1666"/>
                  </a:lnTo>
                  <a:lnTo>
                    <a:pt x="1414" y="1669"/>
                  </a:lnTo>
                  <a:lnTo>
                    <a:pt x="1414" y="1673"/>
                  </a:lnTo>
                  <a:lnTo>
                    <a:pt x="1411" y="1677"/>
                  </a:lnTo>
                  <a:lnTo>
                    <a:pt x="1409" y="1683"/>
                  </a:lnTo>
                  <a:lnTo>
                    <a:pt x="1403" y="1690"/>
                  </a:lnTo>
                  <a:lnTo>
                    <a:pt x="1399" y="1698"/>
                  </a:lnTo>
                  <a:lnTo>
                    <a:pt x="1394" y="1705"/>
                  </a:lnTo>
                  <a:lnTo>
                    <a:pt x="1391" y="1707"/>
                  </a:lnTo>
                  <a:lnTo>
                    <a:pt x="1385" y="1709"/>
                  </a:lnTo>
                  <a:lnTo>
                    <a:pt x="1376" y="1710"/>
                  </a:lnTo>
                  <a:lnTo>
                    <a:pt x="1365" y="1711"/>
                  </a:lnTo>
                  <a:lnTo>
                    <a:pt x="1354" y="1711"/>
                  </a:lnTo>
                  <a:lnTo>
                    <a:pt x="1347" y="1710"/>
                  </a:lnTo>
                  <a:lnTo>
                    <a:pt x="1344" y="1709"/>
                  </a:lnTo>
                  <a:lnTo>
                    <a:pt x="1342" y="1710"/>
                  </a:lnTo>
                  <a:lnTo>
                    <a:pt x="1339" y="1716"/>
                  </a:lnTo>
                  <a:lnTo>
                    <a:pt x="1339" y="1732"/>
                  </a:lnTo>
                  <a:lnTo>
                    <a:pt x="1340" y="1735"/>
                  </a:lnTo>
                  <a:lnTo>
                    <a:pt x="1340" y="1739"/>
                  </a:lnTo>
                  <a:lnTo>
                    <a:pt x="1339" y="1740"/>
                  </a:lnTo>
                  <a:lnTo>
                    <a:pt x="1333" y="1740"/>
                  </a:lnTo>
                  <a:lnTo>
                    <a:pt x="1325" y="1737"/>
                  </a:lnTo>
                  <a:lnTo>
                    <a:pt x="1318" y="1736"/>
                  </a:lnTo>
                  <a:lnTo>
                    <a:pt x="1311" y="1733"/>
                  </a:lnTo>
                  <a:lnTo>
                    <a:pt x="1306" y="1733"/>
                  </a:lnTo>
                  <a:lnTo>
                    <a:pt x="1305" y="1735"/>
                  </a:lnTo>
                  <a:lnTo>
                    <a:pt x="1305" y="1739"/>
                  </a:lnTo>
                  <a:lnTo>
                    <a:pt x="1309" y="1751"/>
                  </a:lnTo>
                  <a:lnTo>
                    <a:pt x="1311" y="1754"/>
                  </a:lnTo>
                  <a:lnTo>
                    <a:pt x="1314" y="1755"/>
                  </a:lnTo>
                  <a:lnTo>
                    <a:pt x="1320" y="1755"/>
                  </a:lnTo>
                  <a:lnTo>
                    <a:pt x="1321" y="1754"/>
                  </a:lnTo>
                  <a:lnTo>
                    <a:pt x="1324" y="1754"/>
                  </a:lnTo>
                  <a:lnTo>
                    <a:pt x="1325" y="1755"/>
                  </a:lnTo>
                  <a:lnTo>
                    <a:pt x="1325" y="1757"/>
                  </a:lnTo>
                  <a:lnTo>
                    <a:pt x="1321" y="1765"/>
                  </a:lnTo>
                  <a:lnTo>
                    <a:pt x="1316" y="1773"/>
                  </a:lnTo>
                  <a:lnTo>
                    <a:pt x="1309" y="1780"/>
                  </a:lnTo>
                  <a:lnTo>
                    <a:pt x="1303" y="1787"/>
                  </a:lnTo>
                  <a:lnTo>
                    <a:pt x="1298" y="1796"/>
                  </a:lnTo>
                  <a:lnTo>
                    <a:pt x="1284" y="1810"/>
                  </a:lnTo>
                  <a:lnTo>
                    <a:pt x="1280" y="1813"/>
                  </a:lnTo>
                  <a:lnTo>
                    <a:pt x="1279" y="1817"/>
                  </a:lnTo>
                  <a:lnTo>
                    <a:pt x="1279" y="1824"/>
                  </a:lnTo>
                  <a:lnTo>
                    <a:pt x="1283" y="1825"/>
                  </a:lnTo>
                  <a:lnTo>
                    <a:pt x="1290" y="1825"/>
                  </a:lnTo>
                  <a:lnTo>
                    <a:pt x="1296" y="1827"/>
                  </a:lnTo>
                  <a:lnTo>
                    <a:pt x="1301" y="1827"/>
                  </a:lnTo>
                  <a:lnTo>
                    <a:pt x="1301" y="1831"/>
                  </a:lnTo>
                  <a:lnTo>
                    <a:pt x="1299" y="1839"/>
                  </a:lnTo>
                  <a:lnTo>
                    <a:pt x="1296" y="1846"/>
                  </a:lnTo>
                  <a:lnTo>
                    <a:pt x="1294" y="1851"/>
                  </a:lnTo>
                  <a:lnTo>
                    <a:pt x="1288" y="1857"/>
                  </a:lnTo>
                  <a:lnTo>
                    <a:pt x="1279" y="1865"/>
                  </a:lnTo>
                  <a:lnTo>
                    <a:pt x="1270" y="1873"/>
                  </a:lnTo>
                  <a:lnTo>
                    <a:pt x="1264" y="1879"/>
                  </a:lnTo>
                  <a:lnTo>
                    <a:pt x="1260" y="1884"/>
                  </a:lnTo>
                  <a:lnTo>
                    <a:pt x="1257" y="1891"/>
                  </a:lnTo>
                  <a:lnTo>
                    <a:pt x="1257" y="1899"/>
                  </a:lnTo>
                  <a:lnTo>
                    <a:pt x="1258" y="1906"/>
                  </a:lnTo>
                  <a:lnTo>
                    <a:pt x="1262" y="1914"/>
                  </a:lnTo>
                  <a:lnTo>
                    <a:pt x="1269" y="1924"/>
                  </a:lnTo>
                  <a:lnTo>
                    <a:pt x="1279" y="1932"/>
                  </a:lnTo>
                  <a:lnTo>
                    <a:pt x="1287" y="1936"/>
                  </a:lnTo>
                  <a:lnTo>
                    <a:pt x="1295" y="1939"/>
                  </a:lnTo>
                  <a:lnTo>
                    <a:pt x="1305" y="1940"/>
                  </a:lnTo>
                  <a:lnTo>
                    <a:pt x="1313" y="1940"/>
                  </a:lnTo>
                  <a:lnTo>
                    <a:pt x="1314" y="1943"/>
                  </a:lnTo>
                  <a:lnTo>
                    <a:pt x="1310" y="1946"/>
                  </a:lnTo>
                  <a:lnTo>
                    <a:pt x="1291" y="1951"/>
                  </a:lnTo>
                  <a:lnTo>
                    <a:pt x="1286" y="1953"/>
                  </a:lnTo>
                  <a:lnTo>
                    <a:pt x="1281" y="1954"/>
                  </a:lnTo>
                  <a:lnTo>
                    <a:pt x="1273" y="1955"/>
                  </a:lnTo>
                  <a:lnTo>
                    <a:pt x="1265" y="1958"/>
                  </a:lnTo>
                  <a:lnTo>
                    <a:pt x="1257" y="1958"/>
                  </a:lnTo>
                  <a:lnTo>
                    <a:pt x="1250" y="1957"/>
                  </a:lnTo>
                  <a:lnTo>
                    <a:pt x="1240" y="1954"/>
                  </a:lnTo>
                  <a:lnTo>
                    <a:pt x="1234" y="1950"/>
                  </a:lnTo>
                  <a:lnTo>
                    <a:pt x="1228" y="1949"/>
                  </a:lnTo>
                  <a:lnTo>
                    <a:pt x="1227" y="1949"/>
                  </a:lnTo>
                  <a:lnTo>
                    <a:pt x="1228" y="1947"/>
                  </a:lnTo>
                  <a:lnTo>
                    <a:pt x="1229" y="1944"/>
                  </a:lnTo>
                  <a:lnTo>
                    <a:pt x="1236" y="1938"/>
                  </a:lnTo>
                  <a:lnTo>
                    <a:pt x="1242" y="1933"/>
                  </a:lnTo>
                  <a:lnTo>
                    <a:pt x="1244" y="1931"/>
                  </a:lnTo>
                  <a:lnTo>
                    <a:pt x="1246" y="1927"/>
                  </a:lnTo>
                  <a:lnTo>
                    <a:pt x="1246" y="1924"/>
                  </a:lnTo>
                  <a:lnTo>
                    <a:pt x="1244" y="1922"/>
                  </a:lnTo>
                  <a:lnTo>
                    <a:pt x="1243" y="1920"/>
                  </a:lnTo>
                  <a:lnTo>
                    <a:pt x="1242" y="1918"/>
                  </a:lnTo>
                  <a:lnTo>
                    <a:pt x="1239" y="1918"/>
                  </a:lnTo>
                  <a:lnTo>
                    <a:pt x="1238" y="1920"/>
                  </a:lnTo>
                  <a:lnTo>
                    <a:pt x="1235" y="1925"/>
                  </a:lnTo>
                  <a:lnTo>
                    <a:pt x="1234" y="1932"/>
                  </a:lnTo>
                  <a:lnTo>
                    <a:pt x="1231" y="1938"/>
                  </a:lnTo>
                  <a:lnTo>
                    <a:pt x="1225" y="1943"/>
                  </a:lnTo>
                  <a:lnTo>
                    <a:pt x="1223" y="1943"/>
                  </a:lnTo>
                  <a:lnTo>
                    <a:pt x="1220" y="1942"/>
                  </a:lnTo>
                  <a:lnTo>
                    <a:pt x="1216" y="1940"/>
                  </a:lnTo>
                  <a:lnTo>
                    <a:pt x="1213" y="1936"/>
                  </a:lnTo>
                  <a:lnTo>
                    <a:pt x="1208" y="1931"/>
                  </a:lnTo>
                  <a:lnTo>
                    <a:pt x="1203" y="1928"/>
                  </a:lnTo>
                  <a:lnTo>
                    <a:pt x="1198" y="1924"/>
                  </a:lnTo>
                  <a:lnTo>
                    <a:pt x="1194" y="1917"/>
                  </a:lnTo>
                  <a:lnTo>
                    <a:pt x="1193" y="1907"/>
                  </a:lnTo>
                  <a:lnTo>
                    <a:pt x="1193" y="1899"/>
                  </a:lnTo>
                  <a:lnTo>
                    <a:pt x="1190" y="1894"/>
                  </a:lnTo>
                  <a:lnTo>
                    <a:pt x="1188" y="1892"/>
                  </a:lnTo>
                  <a:lnTo>
                    <a:pt x="1183" y="1890"/>
                  </a:lnTo>
                  <a:lnTo>
                    <a:pt x="1180" y="1887"/>
                  </a:lnTo>
                  <a:lnTo>
                    <a:pt x="1179" y="1884"/>
                  </a:lnTo>
                  <a:lnTo>
                    <a:pt x="1179" y="1883"/>
                  </a:lnTo>
                  <a:lnTo>
                    <a:pt x="1180" y="1880"/>
                  </a:lnTo>
                  <a:lnTo>
                    <a:pt x="1186" y="1875"/>
                  </a:lnTo>
                  <a:lnTo>
                    <a:pt x="1187" y="1872"/>
                  </a:lnTo>
                  <a:lnTo>
                    <a:pt x="1187" y="1869"/>
                  </a:lnTo>
                  <a:lnTo>
                    <a:pt x="1186" y="1866"/>
                  </a:lnTo>
                  <a:lnTo>
                    <a:pt x="1183" y="1865"/>
                  </a:lnTo>
                  <a:lnTo>
                    <a:pt x="1182" y="1865"/>
                  </a:lnTo>
                  <a:lnTo>
                    <a:pt x="1176" y="1862"/>
                  </a:lnTo>
                  <a:lnTo>
                    <a:pt x="1175" y="1861"/>
                  </a:lnTo>
                  <a:lnTo>
                    <a:pt x="1173" y="1858"/>
                  </a:lnTo>
                  <a:lnTo>
                    <a:pt x="1175" y="1851"/>
                  </a:lnTo>
                  <a:lnTo>
                    <a:pt x="1177" y="1843"/>
                  </a:lnTo>
                  <a:lnTo>
                    <a:pt x="1180" y="1836"/>
                  </a:lnTo>
                  <a:lnTo>
                    <a:pt x="1183" y="1832"/>
                  </a:lnTo>
                  <a:lnTo>
                    <a:pt x="1183" y="1829"/>
                  </a:lnTo>
                  <a:lnTo>
                    <a:pt x="1182" y="1827"/>
                  </a:lnTo>
                  <a:lnTo>
                    <a:pt x="1179" y="1822"/>
                  </a:lnTo>
                  <a:lnTo>
                    <a:pt x="1176" y="1814"/>
                  </a:lnTo>
                  <a:lnTo>
                    <a:pt x="1177" y="1807"/>
                  </a:lnTo>
                  <a:lnTo>
                    <a:pt x="1180" y="1801"/>
                  </a:lnTo>
                  <a:lnTo>
                    <a:pt x="1194" y="1781"/>
                  </a:lnTo>
                  <a:lnTo>
                    <a:pt x="1199" y="1772"/>
                  </a:lnTo>
                  <a:lnTo>
                    <a:pt x="1201" y="1765"/>
                  </a:lnTo>
                  <a:lnTo>
                    <a:pt x="1199" y="1758"/>
                  </a:lnTo>
                  <a:lnTo>
                    <a:pt x="1197" y="1747"/>
                  </a:lnTo>
                  <a:lnTo>
                    <a:pt x="1195" y="1736"/>
                  </a:lnTo>
                  <a:lnTo>
                    <a:pt x="1197" y="1728"/>
                  </a:lnTo>
                  <a:lnTo>
                    <a:pt x="1199" y="1720"/>
                  </a:lnTo>
                  <a:lnTo>
                    <a:pt x="1202" y="1709"/>
                  </a:lnTo>
                  <a:lnTo>
                    <a:pt x="1202" y="1699"/>
                  </a:lnTo>
                  <a:lnTo>
                    <a:pt x="1197" y="1694"/>
                  </a:lnTo>
                  <a:lnTo>
                    <a:pt x="1195" y="1691"/>
                  </a:lnTo>
                  <a:lnTo>
                    <a:pt x="1195" y="1684"/>
                  </a:lnTo>
                  <a:lnTo>
                    <a:pt x="1197" y="1683"/>
                  </a:lnTo>
                  <a:lnTo>
                    <a:pt x="1198" y="1680"/>
                  </a:lnTo>
                  <a:lnTo>
                    <a:pt x="1201" y="1679"/>
                  </a:lnTo>
                  <a:lnTo>
                    <a:pt x="1202" y="1677"/>
                  </a:lnTo>
                  <a:lnTo>
                    <a:pt x="1203" y="1674"/>
                  </a:lnTo>
                  <a:lnTo>
                    <a:pt x="1203" y="1669"/>
                  </a:lnTo>
                  <a:lnTo>
                    <a:pt x="1205" y="1659"/>
                  </a:lnTo>
                  <a:lnTo>
                    <a:pt x="1209" y="1650"/>
                  </a:lnTo>
                  <a:lnTo>
                    <a:pt x="1213" y="1643"/>
                  </a:lnTo>
                  <a:lnTo>
                    <a:pt x="1217" y="1628"/>
                  </a:lnTo>
                  <a:lnTo>
                    <a:pt x="1223" y="1613"/>
                  </a:lnTo>
                  <a:lnTo>
                    <a:pt x="1224" y="1605"/>
                  </a:lnTo>
                  <a:lnTo>
                    <a:pt x="1223" y="1595"/>
                  </a:lnTo>
                  <a:lnTo>
                    <a:pt x="1220" y="1585"/>
                  </a:lnTo>
                  <a:lnTo>
                    <a:pt x="1219" y="1580"/>
                  </a:lnTo>
                  <a:lnTo>
                    <a:pt x="1219" y="1579"/>
                  </a:lnTo>
                  <a:lnTo>
                    <a:pt x="1224" y="1573"/>
                  </a:lnTo>
                  <a:lnTo>
                    <a:pt x="1227" y="1572"/>
                  </a:lnTo>
                  <a:lnTo>
                    <a:pt x="1228" y="1569"/>
                  </a:lnTo>
                  <a:lnTo>
                    <a:pt x="1228" y="1566"/>
                  </a:lnTo>
                  <a:lnTo>
                    <a:pt x="1225" y="1561"/>
                  </a:lnTo>
                  <a:lnTo>
                    <a:pt x="1225" y="1557"/>
                  </a:lnTo>
                  <a:lnTo>
                    <a:pt x="1228" y="1555"/>
                  </a:lnTo>
                  <a:lnTo>
                    <a:pt x="1231" y="1553"/>
                  </a:lnTo>
                  <a:lnTo>
                    <a:pt x="1236" y="1550"/>
                  </a:lnTo>
                  <a:lnTo>
                    <a:pt x="1239" y="1547"/>
                  </a:lnTo>
                  <a:lnTo>
                    <a:pt x="1240" y="1542"/>
                  </a:lnTo>
                  <a:lnTo>
                    <a:pt x="1240" y="1532"/>
                  </a:lnTo>
                  <a:lnTo>
                    <a:pt x="1238" y="1521"/>
                  </a:lnTo>
                  <a:lnTo>
                    <a:pt x="1236" y="1510"/>
                  </a:lnTo>
                  <a:lnTo>
                    <a:pt x="1238" y="1496"/>
                  </a:lnTo>
                  <a:lnTo>
                    <a:pt x="1239" y="1481"/>
                  </a:lnTo>
                  <a:lnTo>
                    <a:pt x="1240" y="1463"/>
                  </a:lnTo>
                  <a:lnTo>
                    <a:pt x="1242" y="1448"/>
                  </a:lnTo>
                  <a:lnTo>
                    <a:pt x="1243" y="1436"/>
                  </a:lnTo>
                  <a:lnTo>
                    <a:pt x="1243" y="1411"/>
                  </a:lnTo>
                  <a:lnTo>
                    <a:pt x="1239" y="1400"/>
                  </a:lnTo>
                  <a:lnTo>
                    <a:pt x="1231" y="1387"/>
                  </a:lnTo>
                  <a:lnTo>
                    <a:pt x="1214" y="1374"/>
                  </a:lnTo>
                  <a:lnTo>
                    <a:pt x="1208" y="1369"/>
                  </a:lnTo>
                  <a:lnTo>
                    <a:pt x="1202" y="1365"/>
                  </a:lnTo>
                  <a:lnTo>
                    <a:pt x="1198" y="1362"/>
                  </a:lnTo>
                  <a:lnTo>
                    <a:pt x="1193" y="1361"/>
                  </a:lnTo>
                  <a:lnTo>
                    <a:pt x="1182" y="1357"/>
                  </a:lnTo>
                  <a:lnTo>
                    <a:pt x="1172" y="1350"/>
                  </a:lnTo>
                  <a:lnTo>
                    <a:pt x="1164" y="1342"/>
                  </a:lnTo>
                  <a:lnTo>
                    <a:pt x="1160" y="1332"/>
                  </a:lnTo>
                  <a:lnTo>
                    <a:pt x="1157" y="1315"/>
                  </a:lnTo>
                  <a:lnTo>
                    <a:pt x="1150" y="1300"/>
                  </a:lnTo>
                  <a:lnTo>
                    <a:pt x="1146" y="1287"/>
                  </a:lnTo>
                  <a:lnTo>
                    <a:pt x="1143" y="1277"/>
                  </a:lnTo>
                  <a:lnTo>
                    <a:pt x="1138" y="1266"/>
                  </a:lnTo>
                  <a:lnTo>
                    <a:pt x="1132" y="1254"/>
                  </a:lnTo>
                  <a:lnTo>
                    <a:pt x="1128" y="1243"/>
                  </a:lnTo>
                  <a:lnTo>
                    <a:pt x="1127" y="1233"/>
                  </a:lnTo>
                  <a:lnTo>
                    <a:pt x="1124" y="1226"/>
                  </a:lnTo>
                  <a:lnTo>
                    <a:pt x="1104" y="1210"/>
                  </a:lnTo>
                  <a:lnTo>
                    <a:pt x="1100" y="1203"/>
                  </a:lnTo>
                  <a:lnTo>
                    <a:pt x="1100" y="1191"/>
                  </a:lnTo>
                  <a:lnTo>
                    <a:pt x="1102" y="1180"/>
                  </a:lnTo>
                  <a:lnTo>
                    <a:pt x="1106" y="1170"/>
                  </a:lnTo>
                  <a:lnTo>
                    <a:pt x="1108" y="1162"/>
                  </a:lnTo>
                  <a:lnTo>
                    <a:pt x="1106" y="1152"/>
                  </a:lnTo>
                  <a:lnTo>
                    <a:pt x="1105" y="1141"/>
                  </a:lnTo>
                  <a:lnTo>
                    <a:pt x="1104" y="1135"/>
                  </a:lnTo>
                  <a:lnTo>
                    <a:pt x="1105" y="1128"/>
                  </a:lnTo>
                  <a:lnTo>
                    <a:pt x="1109" y="1118"/>
                  </a:lnTo>
                  <a:lnTo>
                    <a:pt x="1115" y="1110"/>
                  </a:lnTo>
                  <a:lnTo>
                    <a:pt x="1120" y="1104"/>
                  </a:lnTo>
                  <a:lnTo>
                    <a:pt x="1126" y="1100"/>
                  </a:lnTo>
                  <a:lnTo>
                    <a:pt x="1132" y="1094"/>
                  </a:lnTo>
                  <a:lnTo>
                    <a:pt x="1138" y="1089"/>
                  </a:lnTo>
                  <a:lnTo>
                    <a:pt x="1142" y="1087"/>
                  </a:lnTo>
                  <a:lnTo>
                    <a:pt x="1145" y="1084"/>
                  </a:lnTo>
                  <a:lnTo>
                    <a:pt x="1146" y="1078"/>
                  </a:lnTo>
                  <a:lnTo>
                    <a:pt x="1147" y="1069"/>
                  </a:lnTo>
                  <a:lnTo>
                    <a:pt x="1150" y="1059"/>
                  </a:lnTo>
                  <a:lnTo>
                    <a:pt x="1152" y="1048"/>
                  </a:lnTo>
                  <a:lnTo>
                    <a:pt x="1150" y="1037"/>
                  </a:lnTo>
                  <a:lnTo>
                    <a:pt x="1147" y="1028"/>
                  </a:lnTo>
                  <a:lnTo>
                    <a:pt x="1145" y="1024"/>
                  </a:lnTo>
                  <a:lnTo>
                    <a:pt x="1142" y="1017"/>
                  </a:lnTo>
                  <a:lnTo>
                    <a:pt x="1138" y="1007"/>
                  </a:lnTo>
                  <a:lnTo>
                    <a:pt x="1132" y="999"/>
                  </a:lnTo>
                  <a:lnTo>
                    <a:pt x="1130" y="996"/>
                  </a:lnTo>
                  <a:lnTo>
                    <a:pt x="1116" y="996"/>
                  </a:lnTo>
                  <a:lnTo>
                    <a:pt x="1116" y="1004"/>
                  </a:lnTo>
                  <a:lnTo>
                    <a:pt x="1115" y="1007"/>
                  </a:lnTo>
                  <a:lnTo>
                    <a:pt x="1112" y="1011"/>
                  </a:lnTo>
                  <a:lnTo>
                    <a:pt x="1109" y="1014"/>
                  </a:lnTo>
                  <a:lnTo>
                    <a:pt x="1105" y="1017"/>
                  </a:lnTo>
                  <a:lnTo>
                    <a:pt x="1102" y="1017"/>
                  </a:lnTo>
                  <a:lnTo>
                    <a:pt x="1100" y="1015"/>
                  </a:lnTo>
                  <a:lnTo>
                    <a:pt x="1097" y="1013"/>
                  </a:lnTo>
                  <a:lnTo>
                    <a:pt x="1095" y="1010"/>
                  </a:lnTo>
                  <a:lnTo>
                    <a:pt x="1094" y="1009"/>
                  </a:lnTo>
                  <a:lnTo>
                    <a:pt x="1089" y="1006"/>
                  </a:lnTo>
                  <a:lnTo>
                    <a:pt x="1080" y="1003"/>
                  </a:lnTo>
                  <a:lnTo>
                    <a:pt x="1076" y="1000"/>
                  </a:lnTo>
                  <a:lnTo>
                    <a:pt x="1074" y="998"/>
                  </a:lnTo>
                  <a:lnTo>
                    <a:pt x="1069" y="992"/>
                  </a:lnTo>
                  <a:lnTo>
                    <a:pt x="1064" y="987"/>
                  </a:lnTo>
                  <a:lnTo>
                    <a:pt x="1053" y="978"/>
                  </a:lnTo>
                  <a:lnTo>
                    <a:pt x="1046" y="976"/>
                  </a:lnTo>
                  <a:lnTo>
                    <a:pt x="1039" y="972"/>
                  </a:lnTo>
                  <a:lnTo>
                    <a:pt x="1034" y="966"/>
                  </a:lnTo>
                  <a:lnTo>
                    <a:pt x="1033" y="956"/>
                  </a:lnTo>
                  <a:lnTo>
                    <a:pt x="1030" y="943"/>
                  </a:lnTo>
                  <a:lnTo>
                    <a:pt x="1026" y="935"/>
                  </a:lnTo>
                  <a:lnTo>
                    <a:pt x="1020" y="929"/>
                  </a:lnTo>
                  <a:lnTo>
                    <a:pt x="1018" y="928"/>
                  </a:lnTo>
                  <a:lnTo>
                    <a:pt x="1015" y="925"/>
                  </a:lnTo>
                  <a:lnTo>
                    <a:pt x="1011" y="924"/>
                  </a:lnTo>
                  <a:lnTo>
                    <a:pt x="1008" y="922"/>
                  </a:lnTo>
                  <a:lnTo>
                    <a:pt x="1004" y="922"/>
                  </a:lnTo>
                  <a:lnTo>
                    <a:pt x="1001" y="924"/>
                  </a:lnTo>
                  <a:lnTo>
                    <a:pt x="997" y="924"/>
                  </a:lnTo>
                  <a:lnTo>
                    <a:pt x="990" y="922"/>
                  </a:lnTo>
                  <a:lnTo>
                    <a:pt x="985" y="918"/>
                  </a:lnTo>
                  <a:lnTo>
                    <a:pt x="979" y="917"/>
                  </a:lnTo>
                  <a:lnTo>
                    <a:pt x="972" y="915"/>
                  </a:lnTo>
                  <a:lnTo>
                    <a:pt x="956" y="902"/>
                  </a:lnTo>
                  <a:lnTo>
                    <a:pt x="951" y="896"/>
                  </a:lnTo>
                  <a:lnTo>
                    <a:pt x="948" y="892"/>
                  </a:lnTo>
                  <a:lnTo>
                    <a:pt x="945" y="889"/>
                  </a:lnTo>
                  <a:lnTo>
                    <a:pt x="942" y="885"/>
                  </a:lnTo>
                  <a:lnTo>
                    <a:pt x="940" y="883"/>
                  </a:lnTo>
                  <a:lnTo>
                    <a:pt x="931" y="880"/>
                  </a:lnTo>
                  <a:lnTo>
                    <a:pt x="927" y="880"/>
                  </a:lnTo>
                  <a:lnTo>
                    <a:pt x="922" y="883"/>
                  </a:lnTo>
                  <a:lnTo>
                    <a:pt x="919" y="885"/>
                  </a:lnTo>
                  <a:lnTo>
                    <a:pt x="918" y="889"/>
                  </a:lnTo>
                  <a:lnTo>
                    <a:pt x="915" y="893"/>
                  </a:lnTo>
                  <a:lnTo>
                    <a:pt x="912" y="896"/>
                  </a:lnTo>
                  <a:lnTo>
                    <a:pt x="910" y="896"/>
                  </a:lnTo>
                  <a:lnTo>
                    <a:pt x="907" y="895"/>
                  </a:lnTo>
                  <a:lnTo>
                    <a:pt x="894" y="883"/>
                  </a:lnTo>
                  <a:lnTo>
                    <a:pt x="890" y="881"/>
                  </a:lnTo>
                  <a:lnTo>
                    <a:pt x="884" y="883"/>
                  </a:lnTo>
                  <a:lnTo>
                    <a:pt x="864" y="885"/>
                  </a:lnTo>
                  <a:lnTo>
                    <a:pt x="858" y="883"/>
                  </a:lnTo>
                  <a:lnTo>
                    <a:pt x="849" y="869"/>
                  </a:lnTo>
                  <a:lnTo>
                    <a:pt x="847" y="861"/>
                  </a:lnTo>
                  <a:lnTo>
                    <a:pt x="847" y="856"/>
                  </a:lnTo>
                  <a:lnTo>
                    <a:pt x="844" y="848"/>
                  </a:lnTo>
                  <a:lnTo>
                    <a:pt x="837" y="843"/>
                  </a:lnTo>
                  <a:lnTo>
                    <a:pt x="827" y="839"/>
                  </a:lnTo>
                  <a:lnTo>
                    <a:pt x="818" y="836"/>
                  </a:lnTo>
                  <a:lnTo>
                    <a:pt x="810" y="835"/>
                  </a:lnTo>
                  <a:lnTo>
                    <a:pt x="804" y="832"/>
                  </a:lnTo>
                  <a:lnTo>
                    <a:pt x="799" y="825"/>
                  </a:lnTo>
                  <a:lnTo>
                    <a:pt x="795" y="817"/>
                  </a:lnTo>
                  <a:lnTo>
                    <a:pt x="792" y="809"/>
                  </a:lnTo>
                  <a:lnTo>
                    <a:pt x="793" y="803"/>
                  </a:lnTo>
                  <a:lnTo>
                    <a:pt x="793" y="798"/>
                  </a:lnTo>
                  <a:lnTo>
                    <a:pt x="792" y="789"/>
                  </a:lnTo>
                  <a:lnTo>
                    <a:pt x="788" y="781"/>
                  </a:lnTo>
                  <a:lnTo>
                    <a:pt x="788" y="780"/>
                  </a:lnTo>
                  <a:lnTo>
                    <a:pt x="781" y="773"/>
                  </a:lnTo>
                  <a:lnTo>
                    <a:pt x="778" y="769"/>
                  </a:lnTo>
                  <a:lnTo>
                    <a:pt x="773" y="763"/>
                  </a:lnTo>
                  <a:lnTo>
                    <a:pt x="767" y="761"/>
                  </a:lnTo>
                  <a:lnTo>
                    <a:pt x="763" y="758"/>
                  </a:lnTo>
                  <a:lnTo>
                    <a:pt x="759" y="751"/>
                  </a:lnTo>
                  <a:lnTo>
                    <a:pt x="745" y="732"/>
                  </a:lnTo>
                  <a:lnTo>
                    <a:pt x="740" y="722"/>
                  </a:lnTo>
                  <a:lnTo>
                    <a:pt x="734" y="715"/>
                  </a:lnTo>
                  <a:lnTo>
                    <a:pt x="728" y="707"/>
                  </a:lnTo>
                  <a:lnTo>
                    <a:pt x="718" y="698"/>
                  </a:lnTo>
                  <a:lnTo>
                    <a:pt x="702" y="678"/>
                  </a:lnTo>
                  <a:lnTo>
                    <a:pt x="698" y="670"/>
                  </a:lnTo>
                  <a:lnTo>
                    <a:pt x="692" y="654"/>
                  </a:lnTo>
                  <a:lnTo>
                    <a:pt x="689" y="648"/>
                  </a:lnTo>
                  <a:lnTo>
                    <a:pt x="685" y="648"/>
                  </a:lnTo>
                  <a:lnTo>
                    <a:pt x="683" y="650"/>
                  </a:lnTo>
                  <a:lnTo>
                    <a:pt x="677" y="656"/>
                  </a:lnTo>
                  <a:lnTo>
                    <a:pt x="678" y="663"/>
                  </a:lnTo>
                  <a:lnTo>
                    <a:pt x="684" y="670"/>
                  </a:lnTo>
                  <a:lnTo>
                    <a:pt x="691" y="678"/>
                  </a:lnTo>
                  <a:lnTo>
                    <a:pt x="696" y="685"/>
                  </a:lnTo>
                  <a:lnTo>
                    <a:pt x="700" y="693"/>
                  </a:lnTo>
                  <a:lnTo>
                    <a:pt x="706" y="703"/>
                  </a:lnTo>
                  <a:lnTo>
                    <a:pt x="722" y="722"/>
                  </a:lnTo>
                  <a:lnTo>
                    <a:pt x="725" y="732"/>
                  </a:lnTo>
                  <a:lnTo>
                    <a:pt x="726" y="740"/>
                  </a:lnTo>
                  <a:lnTo>
                    <a:pt x="729" y="747"/>
                  </a:lnTo>
                  <a:lnTo>
                    <a:pt x="734" y="751"/>
                  </a:lnTo>
                  <a:lnTo>
                    <a:pt x="748" y="765"/>
                  </a:lnTo>
                  <a:lnTo>
                    <a:pt x="751" y="772"/>
                  </a:lnTo>
                  <a:lnTo>
                    <a:pt x="748" y="778"/>
                  </a:lnTo>
                  <a:lnTo>
                    <a:pt x="743" y="781"/>
                  </a:lnTo>
                  <a:lnTo>
                    <a:pt x="737" y="778"/>
                  </a:lnTo>
                  <a:lnTo>
                    <a:pt x="732" y="773"/>
                  </a:lnTo>
                  <a:lnTo>
                    <a:pt x="728" y="767"/>
                  </a:lnTo>
                  <a:lnTo>
                    <a:pt x="725" y="765"/>
                  </a:lnTo>
                  <a:lnTo>
                    <a:pt x="724" y="765"/>
                  </a:lnTo>
                  <a:lnTo>
                    <a:pt x="715" y="761"/>
                  </a:lnTo>
                  <a:lnTo>
                    <a:pt x="713" y="755"/>
                  </a:lnTo>
                  <a:lnTo>
                    <a:pt x="713" y="752"/>
                  </a:lnTo>
                  <a:lnTo>
                    <a:pt x="710" y="745"/>
                  </a:lnTo>
                  <a:lnTo>
                    <a:pt x="703" y="737"/>
                  </a:lnTo>
                  <a:lnTo>
                    <a:pt x="696" y="728"/>
                  </a:lnTo>
                  <a:lnTo>
                    <a:pt x="693" y="724"/>
                  </a:lnTo>
                  <a:lnTo>
                    <a:pt x="688" y="721"/>
                  </a:lnTo>
                  <a:lnTo>
                    <a:pt x="683" y="721"/>
                  </a:lnTo>
                  <a:lnTo>
                    <a:pt x="680" y="722"/>
                  </a:lnTo>
                  <a:lnTo>
                    <a:pt x="673" y="722"/>
                  </a:lnTo>
                  <a:lnTo>
                    <a:pt x="672" y="721"/>
                  </a:lnTo>
                  <a:lnTo>
                    <a:pt x="672" y="715"/>
                  </a:lnTo>
                  <a:lnTo>
                    <a:pt x="676" y="707"/>
                  </a:lnTo>
                  <a:lnTo>
                    <a:pt x="678" y="704"/>
                  </a:lnTo>
                  <a:lnTo>
                    <a:pt x="681" y="699"/>
                  </a:lnTo>
                  <a:lnTo>
                    <a:pt x="681" y="696"/>
                  </a:lnTo>
                  <a:lnTo>
                    <a:pt x="680" y="693"/>
                  </a:lnTo>
                  <a:lnTo>
                    <a:pt x="674" y="688"/>
                  </a:lnTo>
                  <a:lnTo>
                    <a:pt x="670" y="685"/>
                  </a:lnTo>
                  <a:lnTo>
                    <a:pt x="667" y="684"/>
                  </a:lnTo>
                  <a:lnTo>
                    <a:pt x="663" y="680"/>
                  </a:lnTo>
                  <a:lnTo>
                    <a:pt x="659" y="670"/>
                  </a:lnTo>
                  <a:lnTo>
                    <a:pt x="654" y="659"/>
                  </a:lnTo>
                  <a:lnTo>
                    <a:pt x="650" y="647"/>
                  </a:lnTo>
                  <a:lnTo>
                    <a:pt x="644" y="635"/>
                  </a:lnTo>
                  <a:lnTo>
                    <a:pt x="636" y="619"/>
                  </a:lnTo>
                  <a:lnTo>
                    <a:pt x="628" y="611"/>
                  </a:lnTo>
                  <a:lnTo>
                    <a:pt x="620" y="608"/>
                  </a:lnTo>
                  <a:lnTo>
                    <a:pt x="611" y="607"/>
                  </a:lnTo>
                  <a:lnTo>
                    <a:pt x="602" y="604"/>
                  </a:lnTo>
                  <a:lnTo>
                    <a:pt x="594" y="600"/>
                  </a:lnTo>
                  <a:lnTo>
                    <a:pt x="587" y="596"/>
                  </a:lnTo>
                  <a:lnTo>
                    <a:pt x="584" y="591"/>
                  </a:lnTo>
                  <a:lnTo>
                    <a:pt x="583" y="581"/>
                  </a:lnTo>
                  <a:lnTo>
                    <a:pt x="577" y="559"/>
                  </a:lnTo>
                  <a:lnTo>
                    <a:pt x="572" y="550"/>
                  </a:lnTo>
                  <a:lnTo>
                    <a:pt x="564" y="537"/>
                  </a:lnTo>
                  <a:lnTo>
                    <a:pt x="558" y="524"/>
                  </a:lnTo>
                  <a:lnTo>
                    <a:pt x="554" y="510"/>
                  </a:lnTo>
                  <a:lnTo>
                    <a:pt x="553" y="497"/>
                  </a:lnTo>
                  <a:lnTo>
                    <a:pt x="554" y="487"/>
                  </a:lnTo>
                  <a:lnTo>
                    <a:pt x="554" y="474"/>
                  </a:lnTo>
                  <a:lnTo>
                    <a:pt x="555" y="459"/>
                  </a:lnTo>
                  <a:lnTo>
                    <a:pt x="557" y="448"/>
                  </a:lnTo>
                  <a:lnTo>
                    <a:pt x="557" y="440"/>
                  </a:lnTo>
                  <a:lnTo>
                    <a:pt x="555" y="432"/>
                  </a:lnTo>
                  <a:lnTo>
                    <a:pt x="553" y="422"/>
                  </a:lnTo>
                  <a:lnTo>
                    <a:pt x="550" y="415"/>
                  </a:lnTo>
                  <a:lnTo>
                    <a:pt x="549" y="410"/>
                  </a:lnTo>
                  <a:lnTo>
                    <a:pt x="549" y="407"/>
                  </a:lnTo>
                  <a:lnTo>
                    <a:pt x="544" y="395"/>
                  </a:lnTo>
                  <a:lnTo>
                    <a:pt x="542" y="393"/>
                  </a:lnTo>
                  <a:lnTo>
                    <a:pt x="538" y="391"/>
                  </a:lnTo>
                  <a:lnTo>
                    <a:pt x="529" y="386"/>
                  </a:lnTo>
                  <a:lnTo>
                    <a:pt x="523" y="381"/>
                  </a:lnTo>
                  <a:lnTo>
                    <a:pt x="514" y="380"/>
                  </a:lnTo>
                  <a:lnTo>
                    <a:pt x="508" y="377"/>
                  </a:lnTo>
                  <a:lnTo>
                    <a:pt x="503" y="370"/>
                  </a:lnTo>
                  <a:lnTo>
                    <a:pt x="502" y="360"/>
                  </a:lnTo>
                  <a:lnTo>
                    <a:pt x="503" y="352"/>
                  </a:lnTo>
                  <a:lnTo>
                    <a:pt x="503" y="345"/>
                  </a:lnTo>
                  <a:lnTo>
                    <a:pt x="499" y="337"/>
                  </a:lnTo>
                  <a:lnTo>
                    <a:pt x="495" y="332"/>
                  </a:lnTo>
                  <a:lnTo>
                    <a:pt x="490" y="329"/>
                  </a:lnTo>
                  <a:lnTo>
                    <a:pt x="486" y="326"/>
                  </a:lnTo>
                  <a:lnTo>
                    <a:pt x="480" y="319"/>
                  </a:lnTo>
                  <a:lnTo>
                    <a:pt x="475" y="311"/>
                  </a:lnTo>
                  <a:lnTo>
                    <a:pt x="472" y="303"/>
                  </a:lnTo>
                  <a:lnTo>
                    <a:pt x="471" y="300"/>
                  </a:lnTo>
                  <a:lnTo>
                    <a:pt x="466" y="296"/>
                  </a:lnTo>
                  <a:lnTo>
                    <a:pt x="462" y="296"/>
                  </a:lnTo>
                  <a:lnTo>
                    <a:pt x="462" y="299"/>
                  </a:lnTo>
                  <a:lnTo>
                    <a:pt x="464" y="302"/>
                  </a:lnTo>
                  <a:lnTo>
                    <a:pt x="464" y="313"/>
                  </a:lnTo>
                  <a:lnTo>
                    <a:pt x="465" y="315"/>
                  </a:lnTo>
                  <a:lnTo>
                    <a:pt x="471" y="321"/>
                  </a:lnTo>
                  <a:lnTo>
                    <a:pt x="473" y="329"/>
                  </a:lnTo>
                  <a:lnTo>
                    <a:pt x="473" y="336"/>
                  </a:lnTo>
                  <a:lnTo>
                    <a:pt x="472" y="341"/>
                  </a:lnTo>
                  <a:lnTo>
                    <a:pt x="468" y="341"/>
                  </a:lnTo>
                  <a:lnTo>
                    <a:pt x="462" y="339"/>
                  </a:lnTo>
                  <a:lnTo>
                    <a:pt x="456" y="333"/>
                  </a:lnTo>
                  <a:lnTo>
                    <a:pt x="447" y="328"/>
                  </a:lnTo>
                  <a:lnTo>
                    <a:pt x="442" y="322"/>
                  </a:lnTo>
                  <a:lnTo>
                    <a:pt x="441" y="313"/>
                  </a:lnTo>
                  <a:lnTo>
                    <a:pt x="439" y="304"/>
                  </a:lnTo>
                  <a:lnTo>
                    <a:pt x="441" y="295"/>
                  </a:lnTo>
                  <a:lnTo>
                    <a:pt x="441" y="289"/>
                  </a:lnTo>
                  <a:lnTo>
                    <a:pt x="438" y="284"/>
                  </a:lnTo>
                  <a:lnTo>
                    <a:pt x="432" y="281"/>
                  </a:lnTo>
                  <a:lnTo>
                    <a:pt x="425" y="278"/>
                  </a:lnTo>
                  <a:lnTo>
                    <a:pt x="419" y="277"/>
                  </a:lnTo>
                  <a:lnTo>
                    <a:pt x="412" y="277"/>
                  </a:lnTo>
                  <a:lnTo>
                    <a:pt x="406" y="271"/>
                  </a:lnTo>
                  <a:lnTo>
                    <a:pt x="406" y="267"/>
                  </a:lnTo>
                  <a:lnTo>
                    <a:pt x="405" y="262"/>
                  </a:lnTo>
                  <a:lnTo>
                    <a:pt x="401" y="251"/>
                  </a:lnTo>
                  <a:lnTo>
                    <a:pt x="394" y="243"/>
                  </a:lnTo>
                  <a:lnTo>
                    <a:pt x="386" y="237"/>
                  </a:lnTo>
                  <a:lnTo>
                    <a:pt x="372" y="234"/>
                  </a:lnTo>
                  <a:lnTo>
                    <a:pt x="360" y="232"/>
                  </a:lnTo>
                  <a:lnTo>
                    <a:pt x="346" y="228"/>
                  </a:lnTo>
                  <a:lnTo>
                    <a:pt x="334" y="225"/>
                  </a:lnTo>
                  <a:lnTo>
                    <a:pt x="324" y="223"/>
                  </a:lnTo>
                  <a:lnTo>
                    <a:pt x="317" y="222"/>
                  </a:lnTo>
                  <a:lnTo>
                    <a:pt x="304" y="214"/>
                  </a:lnTo>
                  <a:lnTo>
                    <a:pt x="297" y="211"/>
                  </a:lnTo>
                  <a:lnTo>
                    <a:pt x="286" y="214"/>
                  </a:lnTo>
                  <a:lnTo>
                    <a:pt x="272" y="206"/>
                  </a:lnTo>
                  <a:lnTo>
                    <a:pt x="267" y="204"/>
                  </a:lnTo>
                  <a:lnTo>
                    <a:pt x="263" y="207"/>
                  </a:lnTo>
                  <a:lnTo>
                    <a:pt x="261" y="214"/>
                  </a:lnTo>
                  <a:lnTo>
                    <a:pt x="257" y="222"/>
                  </a:lnTo>
                  <a:lnTo>
                    <a:pt x="252" y="230"/>
                  </a:lnTo>
                  <a:lnTo>
                    <a:pt x="244" y="233"/>
                  </a:lnTo>
                  <a:lnTo>
                    <a:pt x="237" y="230"/>
                  </a:lnTo>
                  <a:lnTo>
                    <a:pt x="230" y="226"/>
                  </a:lnTo>
                  <a:lnTo>
                    <a:pt x="226" y="228"/>
                  </a:lnTo>
                  <a:lnTo>
                    <a:pt x="223" y="229"/>
                  </a:lnTo>
                  <a:lnTo>
                    <a:pt x="220" y="232"/>
                  </a:lnTo>
                  <a:lnTo>
                    <a:pt x="215" y="234"/>
                  </a:lnTo>
                  <a:lnTo>
                    <a:pt x="208" y="234"/>
                  </a:lnTo>
                  <a:lnTo>
                    <a:pt x="207" y="232"/>
                  </a:lnTo>
                  <a:lnTo>
                    <a:pt x="207" y="229"/>
                  </a:lnTo>
                  <a:lnTo>
                    <a:pt x="208" y="225"/>
                  </a:lnTo>
                  <a:lnTo>
                    <a:pt x="209" y="219"/>
                  </a:lnTo>
                  <a:lnTo>
                    <a:pt x="211" y="215"/>
                  </a:lnTo>
                  <a:lnTo>
                    <a:pt x="212" y="212"/>
                  </a:lnTo>
                  <a:lnTo>
                    <a:pt x="212" y="210"/>
                  </a:lnTo>
                  <a:lnTo>
                    <a:pt x="208" y="210"/>
                  </a:lnTo>
                  <a:lnTo>
                    <a:pt x="205" y="211"/>
                  </a:lnTo>
                  <a:lnTo>
                    <a:pt x="201" y="214"/>
                  </a:lnTo>
                  <a:lnTo>
                    <a:pt x="196" y="222"/>
                  </a:lnTo>
                  <a:lnTo>
                    <a:pt x="194" y="228"/>
                  </a:lnTo>
                  <a:lnTo>
                    <a:pt x="194" y="234"/>
                  </a:lnTo>
                  <a:lnTo>
                    <a:pt x="192" y="237"/>
                  </a:lnTo>
                  <a:lnTo>
                    <a:pt x="190" y="240"/>
                  </a:lnTo>
                  <a:lnTo>
                    <a:pt x="186" y="243"/>
                  </a:lnTo>
                  <a:lnTo>
                    <a:pt x="182" y="247"/>
                  </a:lnTo>
                  <a:lnTo>
                    <a:pt x="179" y="248"/>
                  </a:lnTo>
                  <a:lnTo>
                    <a:pt x="200" y="248"/>
                  </a:lnTo>
                  <a:lnTo>
                    <a:pt x="201" y="249"/>
                  </a:lnTo>
                  <a:lnTo>
                    <a:pt x="201" y="252"/>
                  </a:lnTo>
                  <a:lnTo>
                    <a:pt x="200" y="255"/>
                  </a:lnTo>
                  <a:lnTo>
                    <a:pt x="200" y="258"/>
                  </a:lnTo>
                  <a:lnTo>
                    <a:pt x="199" y="262"/>
                  </a:lnTo>
                  <a:lnTo>
                    <a:pt x="189" y="271"/>
                  </a:lnTo>
                  <a:lnTo>
                    <a:pt x="181" y="277"/>
                  </a:lnTo>
                  <a:lnTo>
                    <a:pt x="173" y="278"/>
                  </a:lnTo>
                  <a:lnTo>
                    <a:pt x="168" y="277"/>
                  </a:lnTo>
                  <a:lnTo>
                    <a:pt x="166" y="274"/>
                  </a:lnTo>
                  <a:lnTo>
                    <a:pt x="164" y="271"/>
                  </a:lnTo>
                  <a:lnTo>
                    <a:pt x="162" y="269"/>
                  </a:lnTo>
                  <a:lnTo>
                    <a:pt x="160" y="266"/>
                  </a:lnTo>
                  <a:lnTo>
                    <a:pt x="157" y="265"/>
                  </a:lnTo>
                  <a:lnTo>
                    <a:pt x="153" y="267"/>
                  </a:lnTo>
                  <a:lnTo>
                    <a:pt x="148" y="274"/>
                  </a:lnTo>
                  <a:lnTo>
                    <a:pt x="140" y="284"/>
                  </a:lnTo>
                  <a:lnTo>
                    <a:pt x="127" y="293"/>
                  </a:lnTo>
                  <a:lnTo>
                    <a:pt x="118" y="297"/>
                  </a:lnTo>
                  <a:lnTo>
                    <a:pt x="111" y="296"/>
                  </a:lnTo>
                  <a:lnTo>
                    <a:pt x="106" y="293"/>
                  </a:lnTo>
                  <a:lnTo>
                    <a:pt x="101" y="292"/>
                  </a:lnTo>
                  <a:lnTo>
                    <a:pt x="97" y="292"/>
                  </a:lnTo>
                  <a:lnTo>
                    <a:pt x="89" y="296"/>
                  </a:lnTo>
                  <a:lnTo>
                    <a:pt x="77" y="302"/>
                  </a:lnTo>
                  <a:lnTo>
                    <a:pt x="63" y="306"/>
                  </a:lnTo>
                  <a:lnTo>
                    <a:pt x="54" y="308"/>
                  </a:lnTo>
                  <a:lnTo>
                    <a:pt x="51" y="308"/>
                  </a:lnTo>
                  <a:lnTo>
                    <a:pt x="48" y="307"/>
                  </a:lnTo>
                  <a:lnTo>
                    <a:pt x="47" y="304"/>
                  </a:lnTo>
                  <a:lnTo>
                    <a:pt x="47" y="299"/>
                  </a:lnTo>
                  <a:lnTo>
                    <a:pt x="48" y="297"/>
                  </a:lnTo>
                  <a:lnTo>
                    <a:pt x="49" y="295"/>
                  </a:lnTo>
                  <a:lnTo>
                    <a:pt x="51" y="295"/>
                  </a:lnTo>
                  <a:lnTo>
                    <a:pt x="58" y="293"/>
                  </a:lnTo>
                  <a:lnTo>
                    <a:pt x="66" y="288"/>
                  </a:lnTo>
                  <a:lnTo>
                    <a:pt x="75" y="284"/>
                  </a:lnTo>
                  <a:lnTo>
                    <a:pt x="89" y="276"/>
                  </a:lnTo>
                  <a:lnTo>
                    <a:pt x="100" y="270"/>
                  </a:lnTo>
                  <a:lnTo>
                    <a:pt x="110" y="265"/>
                  </a:lnTo>
                  <a:lnTo>
                    <a:pt x="118" y="262"/>
                  </a:lnTo>
                  <a:lnTo>
                    <a:pt x="122" y="259"/>
                  </a:lnTo>
                  <a:lnTo>
                    <a:pt x="125" y="256"/>
                  </a:lnTo>
                  <a:lnTo>
                    <a:pt x="129" y="254"/>
                  </a:lnTo>
                  <a:lnTo>
                    <a:pt x="132" y="251"/>
                  </a:lnTo>
                  <a:lnTo>
                    <a:pt x="133" y="247"/>
                  </a:lnTo>
                  <a:lnTo>
                    <a:pt x="132" y="244"/>
                  </a:lnTo>
                  <a:lnTo>
                    <a:pt x="129" y="241"/>
                  </a:lnTo>
                  <a:lnTo>
                    <a:pt x="123" y="241"/>
                  </a:lnTo>
                  <a:lnTo>
                    <a:pt x="119" y="243"/>
                  </a:lnTo>
                  <a:lnTo>
                    <a:pt x="116" y="244"/>
                  </a:lnTo>
                  <a:lnTo>
                    <a:pt x="115" y="245"/>
                  </a:lnTo>
                  <a:lnTo>
                    <a:pt x="112" y="247"/>
                  </a:lnTo>
                  <a:lnTo>
                    <a:pt x="99" y="233"/>
                  </a:lnTo>
                  <a:lnTo>
                    <a:pt x="97" y="233"/>
                  </a:lnTo>
                  <a:lnTo>
                    <a:pt x="96" y="234"/>
                  </a:lnTo>
                  <a:lnTo>
                    <a:pt x="93" y="236"/>
                  </a:lnTo>
                  <a:lnTo>
                    <a:pt x="90" y="241"/>
                  </a:lnTo>
                  <a:lnTo>
                    <a:pt x="89" y="243"/>
                  </a:lnTo>
                  <a:lnTo>
                    <a:pt x="89" y="244"/>
                  </a:lnTo>
                  <a:lnTo>
                    <a:pt x="86" y="244"/>
                  </a:lnTo>
                  <a:lnTo>
                    <a:pt x="85" y="243"/>
                  </a:lnTo>
                  <a:lnTo>
                    <a:pt x="82" y="241"/>
                  </a:lnTo>
                  <a:lnTo>
                    <a:pt x="81" y="239"/>
                  </a:lnTo>
                  <a:lnTo>
                    <a:pt x="78" y="236"/>
                  </a:lnTo>
                  <a:lnTo>
                    <a:pt x="78" y="218"/>
                  </a:lnTo>
                  <a:lnTo>
                    <a:pt x="75" y="215"/>
                  </a:lnTo>
                  <a:lnTo>
                    <a:pt x="71" y="215"/>
                  </a:lnTo>
                  <a:lnTo>
                    <a:pt x="70" y="217"/>
                  </a:lnTo>
                  <a:lnTo>
                    <a:pt x="69" y="219"/>
                  </a:lnTo>
                  <a:lnTo>
                    <a:pt x="66" y="223"/>
                  </a:lnTo>
                  <a:lnTo>
                    <a:pt x="60" y="228"/>
                  </a:lnTo>
                  <a:lnTo>
                    <a:pt x="54" y="230"/>
                  </a:lnTo>
                  <a:lnTo>
                    <a:pt x="49" y="232"/>
                  </a:lnTo>
                  <a:lnTo>
                    <a:pt x="47" y="229"/>
                  </a:lnTo>
                  <a:lnTo>
                    <a:pt x="44" y="223"/>
                  </a:lnTo>
                  <a:lnTo>
                    <a:pt x="37" y="217"/>
                  </a:lnTo>
                  <a:lnTo>
                    <a:pt x="30" y="208"/>
                  </a:lnTo>
                  <a:lnTo>
                    <a:pt x="25" y="200"/>
                  </a:lnTo>
                  <a:lnTo>
                    <a:pt x="23" y="196"/>
                  </a:lnTo>
                  <a:lnTo>
                    <a:pt x="23" y="193"/>
                  </a:lnTo>
                  <a:lnTo>
                    <a:pt x="28" y="189"/>
                  </a:lnTo>
                  <a:lnTo>
                    <a:pt x="30" y="188"/>
                  </a:lnTo>
                  <a:lnTo>
                    <a:pt x="36" y="182"/>
                  </a:lnTo>
                  <a:lnTo>
                    <a:pt x="40" y="180"/>
                  </a:lnTo>
                  <a:lnTo>
                    <a:pt x="51" y="173"/>
                  </a:lnTo>
                  <a:lnTo>
                    <a:pt x="63" y="170"/>
                  </a:lnTo>
                  <a:lnTo>
                    <a:pt x="80" y="170"/>
                  </a:lnTo>
                  <a:lnTo>
                    <a:pt x="84" y="169"/>
                  </a:lnTo>
                  <a:lnTo>
                    <a:pt x="86" y="166"/>
                  </a:lnTo>
                  <a:lnTo>
                    <a:pt x="89" y="162"/>
                  </a:lnTo>
                  <a:lnTo>
                    <a:pt x="92" y="156"/>
                  </a:lnTo>
                  <a:lnTo>
                    <a:pt x="92" y="154"/>
                  </a:lnTo>
                  <a:lnTo>
                    <a:pt x="90" y="152"/>
                  </a:lnTo>
                  <a:lnTo>
                    <a:pt x="81" y="152"/>
                  </a:lnTo>
                  <a:lnTo>
                    <a:pt x="77" y="154"/>
                  </a:lnTo>
                  <a:lnTo>
                    <a:pt x="71" y="156"/>
                  </a:lnTo>
                  <a:lnTo>
                    <a:pt x="65" y="160"/>
                  </a:lnTo>
                  <a:lnTo>
                    <a:pt x="58" y="162"/>
                  </a:lnTo>
                  <a:lnTo>
                    <a:pt x="45" y="162"/>
                  </a:lnTo>
                  <a:lnTo>
                    <a:pt x="36" y="160"/>
                  </a:lnTo>
                  <a:lnTo>
                    <a:pt x="25" y="158"/>
                  </a:lnTo>
                  <a:lnTo>
                    <a:pt x="15" y="154"/>
                  </a:lnTo>
                  <a:lnTo>
                    <a:pt x="11" y="151"/>
                  </a:lnTo>
                  <a:lnTo>
                    <a:pt x="6" y="143"/>
                  </a:lnTo>
                  <a:lnTo>
                    <a:pt x="3" y="140"/>
                  </a:lnTo>
                  <a:lnTo>
                    <a:pt x="2" y="137"/>
                  </a:lnTo>
                  <a:lnTo>
                    <a:pt x="0" y="136"/>
                  </a:lnTo>
                  <a:lnTo>
                    <a:pt x="0" y="134"/>
                  </a:lnTo>
                  <a:lnTo>
                    <a:pt x="3" y="133"/>
                  </a:lnTo>
                  <a:lnTo>
                    <a:pt x="11" y="130"/>
                  </a:lnTo>
                  <a:lnTo>
                    <a:pt x="22" y="128"/>
                  </a:lnTo>
                  <a:lnTo>
                    <a:pt x="34" y="125"/>
                  </a:lnTo>
                  <a:lnTo>
                    <a:pt x="47" y="118"/>
                  </a:lnTo>
                  <a:lnTo>
                    <a:pt x="54" y="125"/>
                  </a:lnTo>
                  <a:lnTo>
                    <a:pt x="66" y="132"/>
                  </a:lnTo>
                  <a:lnTo>
                    <a:pt x="81" y="134"/>
                  </a:lnTo>
                  <a:lnTo>
                    <a:pt x="86" y="134"/>
                  </a:lnTo>
                  <a:lnTo>
                    <a:pt x="88" y="132"/>
                  </a:lnTo>
                  <a:lnTo>
                    <a:pt x="88" y="128"/>
                  </a:lnTo>
                  <a:lnTo>
                    <a:pt x="85" y="123"/>
                  </a:lnTo>
                  <a:lnTo>
                    <a:pt x="80" y="118"/>
                  </a:lnTo>
                  <a:lnTo>
                    <a:pt x="74" y="115"/>
                  </a:lnTo>
                  <a:lnTo>
                    <a:pt x="71" y="115"/>
                  </a:lnTo>
                  <a:lnTo>
                    <a:pt x="69" y="114"/>
                  </a:lnTo>
                  <a:lnTo>
                    <a:pt x="66" y="114"/>
                  </a:lnTo>
                  <a:lnTo>
                    <a:pt x="58" y="108"/>
                  </a:lnTo>
                  <a:lnTo>
                    <a:pt x="52" y="106"/>
                  </a:lnTo>
                  <a:lnTo>
                    <a:pt x="41" y="104"/>
                  </a:lnTo>
                  <a:lnTo>
                    <a:pt x="36" y="104"/>
                  </a:lnTo>
                  <a:lnTo>
                    <a:pt x="32" y="103"/>
                  </a:lnTo>
                  <a:lnTo>
                    <a:pt x="29" y="102"/>
                  </a:lnTo>
                  <a:lnTo>
                    <a:pt x="26" y="96"/>
                  </a:lnTo>
                  <a:lnTo>
                    <a:pt x="26" y="93"/>
                  </a:lnTo>
                  <a:lnTo>
                    <a:pt x="25" y="92"/>
                  </a:lnTo>
                  <a:lnTo>
                    <a:pt x="25" y="86"/>
                  </a:lnTo>
                  <a:lnTo>
                    <a:pt x="29" y="82"/>
                  </a:lnTo>
                  <a:lnTo>
                    <a:pt x="33" y="80"/>
                  </a:lnTo>
                  <a:lnTo>
                    <a:pt x="36" y="78"/>
                  </a:lnTo>
                  <a:lnTo>
                    <a:pt x="40" y="77"/>
                  </a:lnTo>
                  <a:lnTo>
                    <a:pt x="43" y="75"/>
                  </a:lnTo>
                  <a:lnTo>
                    <a:pt x="55" y="75"/>
                  </a:lnTo>
                  <a:lnTo>
                    <a:pt x="58" y="74"/>
                  </a:lnTo>
                  <a:lnTo>
                    <a:pt x="62" y="74"/>
                  </a:lnTo>
                  <a:lnTo>
                    <a:pt x="63" y="73"/>
                  </a:lnTo>
                  <a:lnTo>
                    <a:pt x="65" y="73"/>
                  </a:lnTo>
                  <a:lnTo>
                    <a:pt x="67" y="71"/>
                  </a:lnTo>
                  <a:lnTo>
                    <a:pt x="75" y="69"/>
                  </a:lnTo>
                  <a:lnTo>
                    <a:pt x="84" y="65"/>
                  </a:lnTo>
                  <a:lnTo>
                    <a:pt x="92" y="62"/>
                  </a:lnTo>
                  <a:lnTo>
                    <a:pt x="96" y="62"/>
                  </a:lnTo>
                  <a:lnTo>
                    <a:pt x="101" y="63"/>
                  </a:lnTo>
                  <a:lnTo>
                    <a:pt x="108" y="62"/>
                  </a:lnTo>
                  <a:lnTo>
                    <a:pt x="116" y="60"/>
                  </a:lnTo>
                  <a:lnTo>
                    <a:pt x="123" y="58"/>
                  </a:lnTo>
                  <a:lnTo>
                    <a:pt x="126" y="56"/>
                  </a:lnTo>
                  <a:lnTo>
                    <a:pt x="129" y="54"/>
                  </a:lnTo>
                  <a:lnTo>
                    <a:pt x="132" y="49"/>
                  </a:lnTo>
                  <a:lnTo>
                    <a:pt x="134" y="44"/>
                  </a:lnTo>
                  <a:lnTo>
                    <a:pt x="136" y="43"/>
                  </a:lnTo>
                  <a:lnTo>
                    <a:pt x="136" y="41"/>
                  </a:lnTo>
                  <a:lnTo>
                    <a:pt x="137" y="41"/>
                  </a:lnTo>
                  <a:lnTo>
                    <a:pt x="138" y="43"/>
                  </a:lnTo>
                  <a:lnTo>
                    <a:pt x="144" y="45"/>
                  </a:lnTo>
                  <a:lnTo>
                    <a:pt x="148" y="48"/>
                  </a:lnTo>
                  <a:lnTo>
                    <a:pt x="153" y="54"/>
                  </a:lnTo>
                  <a:lnTo>
                    <a:pt x="163" y="54"/>
                  </a:lnTo>
                  <a:lnTo>
                    <a:pt x="168" y="51"/>
                  </a:lnTo>
                  <a:lnTo>
                    <a:pt x="173" y="51"/>
                  </a:lnTo>
                  <a:lnTo>
                    <a:pt x="177" y="52"/>
                  </a:lnTo>
                  <a:lnTo>
                    <a:pt x="181" y="52"/>
                  </a:lnTo>
                  <a:lnTo>
                    <a:pt x="185" y="54"/>
                  </a:lnTo>
                  <a:lnTo>
                    <a:pt x="188" y="54"/>
                  </a:lnTo>
                  <a:lnTo>
                    <a:pt x="190" y="55"/>
                  </a:lnTo>
                  <a:lnTo>
                    <a:pt x="194" y="55"/>
                  </a:lnTo>
                  <a:lnTo>
                    <a:pt x="201" y="54"/>
                  </a:lnTo>
                  <a:lnTo>
                    <a:pt x="218" y="51"/>
                  </a:lnTo>
                  <a:lnTo>
                    <a:pt x="224" y="51"/>
                  </a:lnTo>
                  <a:lnTo>
                    <a:pt x="234" y="54"/>
                  </a:lnTo>
                  <a:lnTo>
                    <a:pt x="253" y="62"/>
                  </a:lnTo>
                  <a:lnTo>
                    <a:pt x="260" y="63"/>
                  </a:lnTo>
                  <a:lnTo>
                    <a:pt x="267" y="63"/>
                  </a:lnTo>
                  <a:lnTo>
                    <a:pt x="278" y="62"/>
                  </a:lnTo>
                  <a:lnTo>
                    <a:pt x="290" y="60"/>
                  </a:lnTo>
                  <a:lnTo>
                    <a:pt x="302" y="58"/>
                  </a:lnTo>
                  <a:lnTo>
                    <a:pt x="312" y="56"/>
                  </a:lnTo>
                  <a:lnTo>
                    <a:pt x="317" y="55"/>
                  </a:lnTo>
                  <a:lnTo>
                    <a:pt x="322" y="58"/>
                  </a:lnTo>
                  <a:lnTo>
                    <a:pt x="335" y="69"/>
                  </a:lnTo>
                  <a:lnTo>
                    <a:pt x="343" y="74"/>
                  </a:lnTo>
                  <a:lnTo>
                    <a:pt x="352" y="74"/>
                  </a:lnTo>
                  <a:lnTo>
                    <a:pt x="361" y="73"/>
                  </a:lnTo>
                  <a:lnTo>
                    <a:pt x="367" y="74"/>
                  </a:lnTo>
                  <a:lnTo>
                    <a:pt x="378" y="80"/>
                  </a:lnTo>
                  <a:lnTo>
                    <a:pt x="379" y="80"/>
                  </a:lnTo>
                  <a:lnTo>
                    <a:pt x="382" y="81"/>
                  </a:lnTo>
                  <a:lnTo>
                    <a:pt x="390" y="89"/>
                  </a:lnTo>
                  <a:lnTo>
                    <a:pt x="393" y="91"/>
                  </a:lnTo>
                  <a:lnTo>
                    <a:pt x="398" y="88"/>
                  </a:lnTo>
                  <a:lnTo>
                    <a:pt x="402" y="85"/>
                  </a:lnTo>
                  <a:lnTo>
                    <a:pt x="405" y="82"/>
                  </a:lnTo>
                  <a:lnTo>
                    <a:pt x="409" y="80"/>
                  </a:lnTo>
                  <a:lnTo>
                    <a:pt x="410" y="77"/>
                  </a:lnTo>
                  <a:lnTo>
                    <a:pt x="412" y="75"/>
                  </a:lnTo>
                  <a:lnTo>
                    <a:pt x="412" y="73"/>
                  </a:lnTo>
                  <a:lnTo>
                    <a:pt x="413" y="73"/>
                  </a:lnTo>
                  <a:lnTo>
                    <a:pt x="416" y="71"/>
                  </a:lnTo>
                  <a:lnTo>
                    <a:pt x="424" y="71"/>
                  </a:lnTo>
                  <a:lnTo>
                    <a:pt x="434" y="74"/>
                  </a:lnTo>
                  <a:lnTo>
                    <a:pt x="447" y="75"/>
                  </a:lnTo>
                  <a:lnTo>
                    <a:pt x="457" y="75"/>
                  </a:lnTo>
                  <a:lnTo>
                    <a:pt x="462" y="73"/>
                  </a:lnTo>
                  <a:lnTo>
                    <a:pt x="466" y="70"/>
                  </a:lnTo>
                  <a:lnTo>
                    <a:pt x="475" y="66"/>
                  </a:lnTo>
                  <a:lnTo>
                    <a:pt x="484" y="65"/>
                  </a:lnTo>
                  <a:lnTo>
                    <a:pt x="492" y="67"/>
                  </a:lnTo>
                  <a:lnTo>
                    <a:pt x="499" y="70"/>
                  </a:lnTo>
                  <a:lnTo>
                    <a:pt x="505" y="71"/>
                  </a:lnTo>
                  <a:lnTo>
                    <a:pt x="506" y="70"/>
                  </a:lnTo>
                  <a:lnTo>
                    <a:pt x="509" y="69"/>
                  </a:lnTo>
                  <a:lnTo>
                    <a:pt x="513" y="65"/>
                  </a:lnTo>
                  <a:lnTo>
                    <a:pt x="514" y="65"/>
                  </a:lnTo>
                  <a:lnTo>
                    <a:pt x="516" y="63"/>
                  </a:lnTo>
                  <a:lnTo>
                    <a:pt x="517" y="65"/>
                  </a:lnTo>
                  <a:lnTo>
                    <a:pt x="518" y="67"/>
                  </a:lnTo>
                  <a:lnTo>
                    <a:pt x="520" y="71"/>
                  </a:lnTo>
                  <a:lnTo>
                    <a:pt x="523" y="74"/>
                  </a:lnTo>
                  <a:lnTo>
                    <a:pt x="524" y="77"/>
                  </a:lnTo>
                  <a:lnTo>
                    <a:pt x="525" y="78"/>
                  </a:lnTo>
                  <a:lnTo>
                    <a:pt x="525" y="80"/>
                  </a:lnTo>
                  <a:lnTo>
                    <a:pt x="528" y="78"/>
                  </a:lnTo>
                  <a:lnTo>
                    <a:pt x="533" y="73"/>
                  </a:lnTo>
                  <a:lnTo>
                    <a:pt x="536" y="71"/>
                  </a:lnTo>
                  <a:lnTo>
                    <a:pt x="540" y="69"/>
                  </a:lnTo>
                  <a:lnTo>
                    <a:pt x="543" y="67"/>
                  </a:lnTo>
                  <a:lnTo>
                    <a:pt x="551" y="67"/>
                  </a:lnTo>
                  <a:lnTo>
                    <a:pt x="561" y="69"/>
                  </a:lnTo>
                  <a:lnTo>
                    <a:pt x="588" y="69"/>
                  </a:lnTo>
                  <a:lnTo>
                    <a:pt x="596" y="70"/>
                  </a:lnTo>
                  <a:lnTo>
                    <a:pt x="606" y="73"/>
                  </a:lnTo>
                  <a:lnTo>
                    <a:pt x="611" y="77"/>
                  </a:lnTo>
                  <a:lnTo>
                    <a:pt x="618" y="80"/>
                  </a:lnTo>
                  <a:lnTo>
                    <a:pt x="626" y="82"/>
                  </a:lnTo>
                  <a:lnTo>
                    <a:pt x="636" y="84"/>
                  </a:lnTo>
                  <a:lnTo>
                    <a:pt x="643" y="88"/>
                  </a:lnTo>
                  <a:lnTo>
                    <a:pt x="646" y="89"/>
                  </a:lnTo>
                  <a:lnTo>
                    <a:pt x="652" y="89"/>
                  </a:lnTo>
                  <a:lnTo>
                    <a:pt x="657" y="85"/>
                  </a:lnTo>
                  <a:lnTo>
                    <a:pt x="658" y="82"/>
                  </a:lnTo>
                  <a:lnTo>
                    <a:pt x="658" y="81"/>
                  </a:lnTo>
                  <a:lnTo>
                    <a:pt x="657" y="80"/>
                  </a:lnTo>
                  <a:lnTo>
                    <a:pt x="651" y="77"/>
                  </a:lnTo>
                  <a:lnTo>
                    <a:pt x="646" y="71"/>
                  </a:lnTo>
                  <a:lnTo>
                    <a:pt x="643" y="70"/>
                  </a:lnTo>
                  <a:lnTo>
                    <a:pt x="640" y="65"/>
                  </a:lnTo>
                  <a:lnTo>
                    <a:pt x="636" y="59"/>
                  </a:lnTo>
                  <a:lnTo>
                    <a:pt x="625" y="45"/>
                  </a:lnTo>
                  <a:lnTo>
                    <a:pt x="622" y="41"/>
                  </a:lnTo>
                  <a:lnTo>
                    <a:pt x="620" y="38"/>
                  </a:lnTo>
                  <a:lnTo>
                    <a:pt x="617" y="40"/>
                  </a:lnTo>
                  <a:lnTo>
                    <a:pt x="616" y="43"/>
                  </a:lnTo>
                  <a:lnTo>
                    <a:pt x="613" y="47"/>
                  </a:lnTo>
                  <a:lnTo>
                    <a:pt x="607" y="54"/>
                  </a:lnTo>
                  <a:lnTo>
                    <a:pt x="599" y="56"/>
                  </a:lnTo>
                  <a:lnTo>
                    <a:pt x="575" y="59"/>
                  </a:lnTo>
                  <a:lnTo>
                    <a:pt x="566" y="59"/>
                  </a:lnTo>
                  <a:lnTo>
                    <a:pt x="562" y="56"/>
                  </a:lnTo>
                  <a:lnTo>
                    <a:pt x="559" y="52"/>
                  </a:lnTo>
                  <a:lnTo>
                    <a:pt x="555" y="48"/>
                  </a:lnTo>
                  <a:lnTo>
                    <a:pt x="547" y="47"/>
                  </a:lnTo>
                  <a:lnTo>
                    <a:pt x="542" y="45"/>
                  </a:lnTo>
                  <a:lnTo>
                    <a:pt x="538" y="45"/>
                  </a:lnTo>
                  <a:lnTo>
                    <a:pt x="535" y="44"/>
                  </a:lnTo>
                  <a:lnTo>
                    <a:pt x="533" y="43"/>
                  </a:lnTo>
                  <a:lnTo>
                    <a:pt x="535" y="41"/>
                  </a:lnTo>
                  <a:lnTo>
                    <a:pt x="535" y="40"/>
                  </a:lnTo>
                  <a:lnTo>
                    <a:pt x="536" y="38"/>
                  </a:lnTo>
                  <a:lnTo>
                    <a:pt x="539" y="37"/>
                  </a:lnTo>
                  <a:lnTo>
                    <a:pt x="540" y="37"/>
                  </a:lnTo>
                  <a:lnTo>
                    <a:pt x="544" y="34"/>
                  </a:lnTo>
                  <a:lnTo>
                    <a:pt x="549" y="29"/>
                  </a:lnTo>
                  <a:lnTo>
                    <a:pt x="554" y="12"/>
                  </a:lnTo>
                  <a:lnTo>
                    <a:pt x="557" y="8"/>
                  </a:lnTo>
                  <a:lnTo>
                    <a:pt x="561" y="6"/>
                  </a:lnTo>
                  <a:lnTo>
                    <a:pt x="569" y="6"/>
                  </a:lnTo>
                  <a:lnTo>
                    <a:pt x="579" y="7"/>
                  </a:lnTo>
                  <a:lnTo>
                    <a:pt x="588" y="7"/>
                  </a:lnTo>
                  <a:lnTo>
                    <a:pt x="595" y="6"/>
                  </a:lnTo>
                  <a:lnTo>
                    <a:pt x="603" y="6"/>
                  </a:lnTo>
                  <a:lnTo>
                    <a:pt x="613" y="7"/>
                  </a:lnTo>
                  <a:lnTo>
                    <a:pt x="621" y="6"/>
                  </a:lnTo>
                  <a:lnTo>
                    <a:pt x="626" y="3"/>
                  </a:lnTo>
                  <a:lnTo>
                    <a:pt x="6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26" name="Freeform 10">
              <a:extLst>
                <a:ext uri="{FF2B5EF4-FFF2-40B4-BE49-F238E27FC236}">
                  <a16:creationId xmlns:a16="http://schemas.microsoft.com/office/drawing/2014/main" xmlns="" id="{EDAB2F2F-A5CE-4864-A4B9-8944EF9EB80D}"/>
                </a:ext>
              </a:extLst>
            </p:cNvPr>
            <p:cNvSpPr>
              <a:spLocks/>
            </p:cNvSpPr>
            <p:nvPr/>
          </p:nvSpPr>
          <p:spPr bwMode="auto">
            <a:xfrm>
              <a:off x="2528888" y="1765300"/>
              <a:ext cx="25400" cy="17463"/>
            </a:xfrm>
            <a:custGeom>
              <a:avLst/>
              <a:gdLst/>
              <a:ahLst/>
              <a:cxnLst>
                <a:cxn ang="0">
                  <a:pos x="7" y="0"/>
                </a:cxn>
                <a:cxn ang="0">
                  <a:pos x="11" y="2"/>
                </a:cxn>
                <a:cxn ang="0">
                  <a:pos x="16" y="4"/>
                </a:cxn>
                <a:cxn ang="0">
                  <a:pos x="16" y="10"/>
                </a:cxn>
                <a:cxn ang="0">
                  <a:pos x="15" y="11"/>
                </a:cxn>
                <a:cxn ang="0">
                  <a:pos x="9" y="11"/>
                </a:cxn>
                <a:cxn ang="0">
                  <a:pos x="5" y="10"/>
                </a:cxn>
                <a:cxn ang="0">
                  <a:pos x="3" y="8"/>
                </a:cxn>
                <a:cxn ang="0">
                  <a:pos x="0" y="6"/>
                </a:cxn>
                <a:cxn ang="0">
                  <a:pos x="0" y="4"/>
                </a:cxn>
                <a:cxn ang="0">
                  <a:pos x="4" y="2"/>
                </a:cxn>
                <a:cxn ang="0">
                  <a:pos x="7" y="0"/>
                </a:cxn>
              </a:cxnLst>
              <a:rect l="0" t="0" r="r" b="b"/>
              <a:pathLst>
                <a:path w="16" h="11">
                  <a:moveTo>
                    <a:pt x="7" y="0"/>
                  </a:moveTo>
                  <a:lnTo>
                    <a:pt x="11" y="2"/>
                  </a:lnTo>
                  <a:lnTo>
                    <a:pt x="16" y="4"/>
                  </a:lnTo>
                  <a:lnTo>
                    <a:pt x="16" y="10"/>
                  </a:lnTo>
                  <a:lnTo>
                    <a:pt x="15" y="11"/>
                  </a:lnTo>
                  <a:lnTo>
                    <a:pt x="9" y="11"/>
                  </a:lnTo>
                  <a:lnTo>
                    <a:pt x="5" y="10"/>
                  </a:lnTo>
                  <a:lnTo>
                    <a:pt x="3" y="8"/>
                  </a:lnTo>
                  <a:lnTo>
                    <a:pt x="0" y="6"/>
                  </a:lnTo>
                  <a:lnTo>
                    <a:pt x="0" y="4"/>
                  </a:lnTo>
                  <a:lnTo>
                    <a:pt x="4" y="2"/>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27" name="Freeform 11">
              <a:extLst>
                <a:ext uri="{FF2B5EF4-FFF2-40B4-BE49-F238E27FC236}">
                  <a16:creationId xmlns:a16="http://schemas.microsoft.com/office/drawing/2014/main" xmlns="" id="{1FD4E0DA-9A92-483C-B047-B430D5B09890}"/>
                </a:ext>
              </a:extLst>
            </p:cNvPr>
            <p:cNvSpPr>
              <a:spLocks/>
            </p:cNvSpPr>
            <p:nvPr/>
          </p:nvSpPr>
          <p:spPr bwMode="auto">
            <a:xfrm>
              <a:off x="2587625" y="1785938"/>
              <a:ext cx="23813" cy="17463"/>
            </a:xfrm>
            <a:custGeom>
              <a:avLst/>
              <a:gdLst/>
              <a:ahLst/>
              <a:cxnLst>
                <a:cxn ang="0">
                  <a:pos x="5" y="0"/>
                </a:cxn>
                <a:cxn ang="0">
                  <a:pos x="12" y="0"/>
                </a:cxn>
                <a:cxn ang="0">
                  <a:pos x="13" y="1"/>
                </a:cxn>
                <a:cxn ang="0">
                  <a:pos x="15" y="4"/>
                </a:cxn>
                <a:cxn ang="0">
                  <a:pos x="15" y="9"/>
                </a:cxn>
                <a:cxn ang="0">
                  <a:pos x="12" y="11"/>
                </a:cxn>
                <a:cxn ang="0">
                  <a:pos x="7" y="11"/>
                </a:cxn>
                <a:cxn ang="0">
                  <a:pos x="1" y="8"/>
                </a:cxn>
                <a:cxn ang="0">
                  <a:pos x="0" y="5"/>
                </a:cxn>
                <a:cxn ang="0">
                  <a:pos x="1" y="4"/>
                </a:cxn>
                <a:cxn ang="0">
                  <a:pos x="3" y="1"/>
                </a:cxn>
                <a:cxn ang="0">
                  <a:pos x="5" y="0"/>
                </a:cxn>
              </a:cxnLst>
              <a:rect l="0" t="0" r="r" b="b"/>
              <a:pathLst>
                <a:path w="15" h="11">
                  <a:moveTo>
                    <a:pt x="5" y="0"/>
                  </a:moveTo>
                  <a:lnTo>
                    <a:pt x="12" y="0"/>
                  </a:lnTo>
                  <a:lnTo>
                    <a:pt x="13" y="1"/>
                  </a:lnTo>
                  <a:lnTo>
                    <a:pt x="15" y="4"/>
                  </a:lnTo>
                  <a:lnTo>
                    <a:pt x="15" y="9"/>
                  </a:lnTo>
                  <a:lnTo>
                    <a:pt x="12" y="11"/>
                  </a:lnTo>
                  <a:lnTo>
                    <a:pt x="7" y="11"/>
                  </a:lnTo>
                  <a:lnTo>
                    <a:pt x="1" y="8"/>
                  </a:lnTo>
                  <a:lnTo>
                    <a:pt x="0" y="5"/>
                  </a:lnTo>
                  <a:lnTo>
                    <a:pt x="1" y="4"/>
                  </a:lnTo>
                  <a:lnTo>
                    <a:pt x="3"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28" name="Freeform 12">
              <a:extLst>
                <a:ext uri="{FF2B5EF4-FFF2-40B4-BE49-F238E27FC236}">
                  <a16:creationId xmlns:a16="http://schemas.microsoft.com/office/drawing/2014/main" xmlns="" id="{D1BCED9D-3CE2-4317-B172-AE4745495FA8}"/>
                </a:ext>
              </a:extLst>
            </p:cNvPr>
            <p:cNvSpPr>
              <a:spLocks/>
            </p:cNvSpPr>
            <p:nvPr/>
          </p:nvSpPr>
          <p:spPr bwMode="auto">
            <a:xfrm>
              <a:off x="1744663" y="1409700"/>
              <a:ext cx="347663" cy="96838"/>
            </a:xfrm>
            <a:custGeom>
              <a:avLst/>
              <a:gdLst/>
              <a:ahLst/>
              <a:cxnLst>
                <a:cxn ang="0">
                  <a:pos x="74" y="0"/>
                </a:cxn>
                <a:cxn ang="0">
                  <a:pos x="85" y="8"/>
                </a:cxn>
                <a:cxn ang="0">
                  <a:pos x="90" y="15"/>
                </a:cxn>
                <a:cxn ang="0">
                  <a:pos x="111" y="17"/>
                </a:cxn>
                <a:cxn ang="0">
                  <a:pos x="125" y="19"/>
                </a:cxn>
                <a:cxn ang="0">
                  <a:pos x="132" y="24"/>
                </a:cxn>
                <a:cxn ang="0">
                  <a:pos x="141" y="30"/>
                </a:cxn>
                <a:cxn ang="0">
                  <a:pos x="148" y="31"/>
                </a:cxn>
                <a:cxn ang="0">
                  <a:pos x="157" y="24"/>
                </a:cxn>
                <a:cxn ang="0">
                  <a:pos x="162" y="20"/>
                </a:cxn>
                <a:cxn ang="0">
                  <a:pos x="168" y="15"/>
                </a:cxn>
                <a:cxn ang="0">
                  <a:pos x="181" y="13"/>
                </a:cxn>
                <a:cxn ang="0">
                  <a:pos x="185" y="17"/>
                </a:cxn>
                <a:cxn ang="0">
                  <a:pos x="189" y="24"/>
                </a:cxn>
                <a:cxn ang="0">
                  <a:pos x="196" y="27"/>
                </a:cxn>
                <a:cxn ang="0">
                  <a:pos x="204" y="24"/>
                </a:cxn>
                <a:cxn ang="0">
                  <a:pos x="211" y="20"/>
                </a:cxn>
                <a:cxn ang="0">
                  <a:pos x="216" y="21"/>
                </a:cxn>
                <a:cxn ang="0">
                  <a:pos x="219" y="26"/>
                </a:cxn>
                <a:cxn ang="0">
                  <a:pos x="216" y="34"/>
                </a:cxn>
                <a:cxn ang="0">
                  <a:pos x="215" y="47"/>
                </a:cxn>
                <a:cxn ang="0">
                  <a:pos x="209" y="54"/>
                </a:cxn>
                <a:cxn ang="0">
                  <a:pos x="205" y="58"/>
                </a:cxn>
                <a:cxn ang="0">
                  <a:pos x="194" y="61"/>
                </a:cxn>
                <a:cxn ang="0">
                  <a:pos x="173" y="57"/>
                </a:cxn>
                <a:cxn ang="0">
                  <a:pos x="149" y="56"/>
                </a:cxn>
                <a:cxn ang="0">
                  <a:pos x="132" y="58"/>
                </a:cxn>
                <a:cxn ang="0">
                  <a:pos x="115" y="57"/>
                </a:cxn>
                <a:cxn ang="0">
                  <a:pos x="111" y="53"/>
                </a:cxn>
                <a:cxn ang="0">
                  <a:pos x="107" y="43"/>
                </a:cxn>
                <a:cxn ang="0">
                  <a:pos x="101" y="39"/>
                </a:cxn>
                <a:cxn ang="0">
                  <a:pos x="92" y="43"/>
                </a:cxn>
                <a:cxn ang="0">
                  <a:pos x="84" y="49"/>
                </a:cxn>
                <a:cxn ang="0">
                  <a:pos x="80" y="47"/>
                </a:cxn>
                <a:cxn ang="0">
                  <a:pos x="71" y="38"/>
                </a:cxn>
                <a:cxn ang="0">
                  <a:pos x="70" y="31"/>
                </a:cxn>
                <a:cxn ang="0">
                  <a:pos x="63" y="27"/>
                </a:cxn>
                <a:cxn ang="0">
                  <a:pos x="49" y="31"/>
                </a:cxn>
                <a:cxn ang="0">
                  <a:pos x="39" y="34"/>
                </a:cxn>
                <a:cxn ang="0">
                  <a:pos x="8" y="35"/>
                </a:cxn>
                <a:cxn ang="0">
                  <a:pos x="2" y="34"/>
                </a:cxn>
                <a:cxn ang="0">
                  <a:pos x="0" y="30"/>
                </a:cxn>
                <a:cxn ang="0">
                  <a:pos x="4" y="24"/>
                </a:cxn>
                <a:cxn ang="0">
                  <a:pos x="17" y="23"/>
                </a:cxn>
                <a:cxn ang="0">
                  <a:pos x="18" y="19"/>
                </a:cxn>
                <a:cxn ang="0">
                  <a:pos x="17" y="16"/>
                </a:cxn>
                <a:cxn ang="0">
                  <a:pos x="15" y="12"/>
                </a:cxn>
                <a:cxn ang="0">
                  <a:pos x="22" y="10"/>
                </a:cxn>
                <a:cxn ang="0">
                  <a:pos x="41" y="5"/>
                </a:cxn>
                <a:cxn ang="0">
                  <a:pos x="65" y="0"/>
                </a:cxn>
              </a:cxnLst>
              <a:rect l="0" t="0" r="r" b="b"/>
              <a:pathLst>
                <a:path w="219" h="61">
                  <a:moveTo>
                    <a:pt x="65" y="0"/>
                  </a:moveTo>
                  <a:lnTo>
                    <a:pt x="74" y="0"/>
                  </a:lnTo>
                  <a:lnTo>
                    <a:pt x="81" y="4"/>
                  </a:lnTo>
                  <a:lnTo>
                    <a:pt x="85" y="8"/>
                  </a:lnTo>
                  <a:lnTo>
                    <a:pt x="86" y="12"/>
                  </a:lnTo>
                  <a:lnTo>
                    <a:pt x="90" y="15"/>
                  </a:lnTo>
                  <a:lnTo>
                    <a:pt x="100" y="16"/>
                  </a:lnTo>
                  <a:lnTo>
                    <a:pt x="111" y="17"/>
                  </a:lnTo>
                  <a:lnTo>
                    <a:pt x="119" y="19"/>
                  </a:lnTo>
                  <a:lnTo>
                    <a:pt x="125" y="19"/>
                  </a:lnTo>
                  <a:lnTo>
                    <a:pt x="129" y="23"/>
                  </a:lnTo>
                  <a:lnTo>
                    <a:pt x="132" y="24"/>
                  </a:lnTo>
                  <a:lnTo>
                    <a:pt x="136" y="27"/>
                  </a:lnTo>
                  <a:lnTo>
                    <a:pt x="141" y="30"/>
                  </a:lnTo>
                  <a:lnTo>
                    <a:pt x="142" y="31"/>
                  </a:lnTo>
                  <a:lnTo>
                    <a:pt x="148" y="31"/>
                  </a:lnTo>
                  <a:lnTo>
                    <a:pt x="156" y="27"/>
                  </a:lnTo>
                  <a:lnTo>
                    <a:pt x="157" y="24"/>
                  </a:lnTo>
                  <a:lnTo>
                    <a:pt x="160" y="23"/>
                  </a:lnTo>
                  <a:lnTo>
                    <a:pt x="162" y="20"/>
                  </a:lnTo>
                  <a:lnTo>
                    <a:pt x="164" y="17"/>
                  </a:lnTo>
                  <a:lnTo>
                    <a:pt x="168" y="15"/>
                  </a:lnTo>
                  <a:lnTo>
                    <a:pt x="174" y="13"/>
                  </a:lnTo>
                  <a:lnTo>
                    <a:pt x="181" y="13"/>
                  </a:lnTo>
                  <a:lnTo>
                    <a:pt x="182" y="16"/>
                  </a:lnTo>
                  <a:lnTo>
                    <a:pt x="185" y="17"/>
                  </a:lnTo>
                  <a:lnTo>
                    <a:pt x="188" y="23"/>
                  </a:lnTo>
                  <a:lnTo>
                    <a:pt x="189" y="24"/>
                  </a:lnTo>
                  <a:lnTo>
                    <a:pt x="192" y="26"/>
                  </a:lnTo>
                  <a:lnTo>
                    <a:pt x="196" y="27"/>
                  </a:lnTo>
                  <a:lnTo>
                    <a:pt x="199" y="27"/>
                  </a:lnTo>
                  <a:lnTo>
                    <a:pt x="204" y="24"/>
                  </a:lnTo>
                  <a:lnTo>
                    <a:pt x="208" y="21"/>
                  </a:lnTo>
                  <a:lnTo>
                    <a:pt x="211" y="20"/>
                  </a:lnTo>
                  <a:lnTo>
                    <a:pt x="214" y="20"/>
                  </a:lnTo>
                  <a:lnTo>
                    <a:pt x="216" y="21"/>
                  </a:lnTo>
                  <a:lnTo>
                    <a:pt x="218" y="24"/>
                  </a:lnTo>
                  <a:lnTo>
                    <a:pt x="219" y="26"/>
                  </a:lnTo>
                  <a:lnTo>
                    <a:pt x="219" y="28"/>
                  </a:lnTo>
                  <a:lnTo>
                    <a:pt x="216" y="34"/>
                  </a:lnTo>
                  <a:lnTo>
                    <a:pt x="215" y="42"/>
                  </a:lnTo>
                  <a:lnTo>
                    <a:pt x="215" y="47"/>
                  </a:lnTo>
                  <a:lnTo>
                    <a:pt x="214" y="50"/>
                  </a:lnTo>
                  <a:lnTo>
                    <a:pt x="209" y="54"/>
                  </a:lnTo>
                  <a:lnTo>
                    <a:pt x="207" y="56"/>
                  </a:lnTo>
                  <a:lnTo>
                    <a:pt x="205" y="58"/>
                  </a:lnTo>
                  <a:lnTo>
                    <a:pt x="201" y="61"/>
                  </a:lnTo>
                  <a:lnTo>
                    <a:pt x="194" y="61"/>
                  </a:lnTo>
                  <a:lnTo>
                    <a:pt x="186" y="60"/>
                  </a:lnTo>
                  <a:lnTo>
                    <a:pt x="173" y="57"/>
                  </a:lnTo>
                  <a:lnTo>
                    <a:pt x="162" y="56"/>
                  </a:lnTo>
                  <a:lnTo>
                    <a:pt x="149" y="56"/>
                  </a:lnTo>
                  <a:lnTo>
                    <a:pt x="140" y="57"/>
                  </a:lnTo>
                  <a:lnTo>
                    <a:pt x="132" y="58"/>
                  </a:lnTo>
                  <a:lnTo>
                    <a:pt x="122" y="58"/>
                  </a:lnTo>
                  <a:lnTo>
                    <a:pt x="115" y="57"/>
                  </a:lnTo>
                  <a:lnTo>
                    <a:pt x="112" y="56"/>
                  </a:lnTo>
                  <a:lnTo>
                    <a:pt x="111" y="53"/>
                  </a:lnTo>
                  <a:lnTo>
                    <a:pt x="110" y="49"/>
                  </a:lnTo>
                  <a:lnTo>
                    <a:pt x="107" y="43"/>
                  </a:lnTo>
                  <a:lnTo>
                    <a:pt x="104" y="41"/>
                  </a:lnTo>
                  <a:lnTo>
                    <a:pt x="101" y="39"/>
                  </a:lnTo>
                  <a:lnTo>
                    <a:pt x="96" y="42"/>
                  </a:lnTo>
                  <a:lnTo>
                    <a:pt x="92" y="43"/>
                  </a:lnTo>
                  <a:lnTo>
                    <a:pt x="89" y="46"/>
                  </a:lnTo>
                  <a:lnTo>
                    <a:pt x="84" y="49"/>
                  </a:lnTo>
                  <a:lnTo>
                    <a:pt x="82" y="49"/>
                  </a:lnTo>
                  <a:lnTo>
                    <a:pt x="80" y="47"/>
                  </a:lnTo>
                  <a:lnTo>
                    <a:pt x="74" y="42"/>
                  </a:lnTo>
                  <a:lnTo>
                    <a:pt x="71" y="38"/>
                  </a:lnTo>
                  <a:lnTo>
                    <a:pt x="70" y="35"/>
                  </a:lnTo>
                  <a:lnTo>
                    <a:pt x="70" y="31"/>
                  </a:lnTo>
                  <a:lnTo>
                    <a:pt x="69" y="28"/>
                  </a:lnTo>
                  <a:lnTo>
                    <a:pt x="63" y="27"/>
                  </a:lnTo>
                  <a:lnTo>
                    <a:pt x="56" y="28"/>
                  </a:lnTo>
                  <a:lnTo>
                    <a:pt x="49" y="31"/>
                  </a:lnTo>
                  <a:lnTo>
                    <a:pt x="45" y="32"/>
                  </a:lnTo>
                  <a:lnTo>
                    <a:pt x="39" y="34"/>
                  </a:lnTo>
                  <a:lnTo>
                    <a:pt x="28" y="35"/>
                  </a:lnTo>
                  <a:lnTo>
                    <a:pt x="8" y="35"/>
                  </a:lnTo>
                  <a:lnTo>
                    <a:pt x="4" y="34"/>
                  </a:lnTo>
                  <a:lnTo>
                    <a:pt x="2" y="34"/>
                  </a:lnTo>
                  <a:lnTo>
                    <a:pt x="0" y="32"/>
                  </a:lnTo>
                  <a:lnTo>
                    <a:pt x="0" y="30"/>
                  </a:lnTo>
                  <a:lnTo>
                    <a:pt x="2" y="27"/>
                  </a:lnTo>
                  <a:lnTo>
                    <a:pt x="4" y="24"/>
                  </a:lnTo>
                  <a:lnTo>
                    <a:pt x="7" y="23"/>
                  </a:lnTo>
                  <a:lnTo>
                    <a:pt x="17" y="23"/>
                  </a:lnTo>
                  <a:lnTo>
                    <a:pt x="18" y="21"/>
                  </a:lnTo>
                  <a:lnTo>
                    <a:pt x="18" y="19"/>
                  </a:lnTo>
                  <a:lnTo>
                    <a:pt x="17" y="17"/>
                  </a:lnTo>
                  <a:lnTo>
                    <a:pt x="17" y="16"/>
                  </a:lnTo>
                  <a:lnTo>
                    <a:pt x="15" y="13"/>
                  </a:lnTo>
                  <a:lnTo>
                    <a:pt x="15" y="12"/>
                  </a:lnTo>
                  <a:lnTo>
                    <a:pt x="17" y="12"/>
                  </a:lnTo>
                  <a:lnTo>
                    <a:pt x="22" y="10"/>
                  </a:lnTo>
                  <a:lnTo>
                    <a:pt x="30" y="8"/>
                  </a:lnTo>
                  <a:lnTo>
                    <a:pt x="41" y="5"/>
                  </a:lnTo>
                  <a:lnTo>
                    <a:pt x="54" y="1"/>
                  </a:ln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29" name="Freeform 13">
              <a:extLst>
                <a:ext uri="{FF2B5EF4-FFF2-40B4-BE49-F238E27FC236}">
                  <a16:creationId xmlns:a16="http://schemas.microsoft.com/office/drawing/2014/main" xmlns="" id="{1C5CF447-B5F7-41A9-B891-EC14752ADF7B}"/>
                </a:ext>
              </a:extLst>
            </p:cNvPr>
            <p:cNvSpPr>
              <a:spLocks/>
            </p:cNvSpPr>
            <p:nvPr/>
          </p:nvSpPr>
          <p:spPr bwMode="auto">
            <a:xfrm>
              <a:off x="1931988" y="1377950"/>
              <a:ext cx="69850" cy="44450"/>
            </a:xfrm>
            <a:custGeom>
              <a:avLst/>
              <a:gdLst/>
              <a:ahLst/>
              <a:cxnLst>
                <a:cxn ang="0">
                  <a:pos x="38" y="0"/>
                </a:cxn>
                <a:cxn ang="0">
                  <a:pos x="42" y="2"/>
                </a:cxn>
                <a:cxn ang="0">
                  <a:pos x="44" y="7"/>
                </a:cxn>
                <a:cxn ang="0">
                  <a:pos x="44" y="13"/>
                </a:cxn>
                <a:cxn ang="0">
                  <a:pos x="42" y="18"/>
                </a:cxn>
                <a:cxn ang="0">
                  <a:pos x="42" y="24"/>
                </a:cxn>
                <a:cxn ang="0">
                  <a:pos x="41" y="25"/>
                </a:cxn>
                <a:cxn ang="0">
                  <a:pos x="38" y="26"/>
                </a:cxn>
                <a:cxn ang="0">
                  <a:pos x="37" y="28"/>
                </a:cxn>
                <a:cxn ang="0">
                  <a:pos x="33" y="28"/>
                </a:cxn>
                <a:cxn ang="0">
                  <a:pos x="31" y="26"/>
                </a:cxn>
                <a:cxn ang="0">
                  <a:pos x="29" y="25"/>
                </a:cxn>
                <a:cxn ang="0">
                  <a:pos x="23" y="24"/>
                </a:cxn>
                <a:cxn ang="0">
                  <a:pos x="9" y="26"/>
                </a:cxn>
                <a:cxn ang="0">
                  <a:pos x="4" y="28"/>
                </a:cxn>
                <a:cxn ang="0">
                  <a:pos x="1" y="26"/>
                </a:cxn>
                <a:cxn ang="0">
                  <a:pos x="0" y="25"/>
                </a:cxn>
                <a:cxn ang="0">
                  <a:pos x="0" y="20"/>
                </a:cxn>
                <a:cxn ang="0">
                  <a:pos x="5" y="14"/>
                </a:cxn>
                <a:cxn ang="0">
                  <a:pos x="15" y="10"/>
                </a:cxn>
                <a:cxn ang="0">
                  <a:pos x="23" y="4"/>
                </a:cxn>
                <a:cxn ang="0">
                  <a:pos x="31" y="2"/>
                </a:cxn>
                <a:cxn ang="0">
                  <a:pos x="38" y="0"/>
                </a:cxn>
              </a:cxnLst>
              <a:rect l="0" t="0" r="r" b="b"/>
              <a:pathLst>
                <a:path w="44" h="28">
                  <a:moveTo>
                    <a:pt x="38" y="0"/>
                  </a:moveTo>
                  <a:lnTo>
                    <a:pt x="42" y="2"/>
                  </a:lnTo>
                  <a:lnTo>
                    <a:pt x="44" y="7"/>
                  </a:lnTo>
                  <a:lnTo>
                    <a:pt x="44" y="13"/>
                  </a:lnTo>
                  <a:lnTo>
                    <a:pt x="42" y="18"/>
                  </a:lnTo>
                  <a:lnTo>
                    <a:pt x="42" y="24"/>
                  </a:lnTo>
                  <a:lnTo>
                    <a:pt x="41" y="25"/>
                  </a:lnTo>
                  <a:lnTo>
                    <a:pt x="38" y="26"/>
                  </a:lnTo>
                  <a:lnTo>
                    <a:pt x="37" y="28"/>
                  </a:lnTo>
                  <a:lnTo>
                    <a:pt x="33" y="28"/>
                  </a:lnTo>
                  <a:lnTo>
                    <a:pt x="31" y="26"/>
                  </a:lnTo>
                  <a:lnTo>
                    <a:pt x="29" y="25"/>
                  </a:lnTo>
                  <a:lnTo>
                    <a:pt x="23" y="24"/>
                  </a:lnTo>
                  <a:lnTo>
                    <a:pt x="9" y="26"/>
                  </a:lnTo>
                  <a:lnTo>
                    <a:pt x="4" y="28"/>
                  </a:lnTo>
                  <a:lnTo>
                    <a:pt x="1" y="26"/>
                  </a:lnTo>
                  <a:lnTo>
                    <a:pt x="0" y="25"/>
                  </a:lnTo>
                  <a:lnTo>
                    <a:pt x="0" y="20"/>
                  </a:lnTo>
                  <a:lnTo>
                    <a:pt x="5" y="14"/>
                  </a:lnTo>
                  <a:lnTo>
                    <a:pt x="15" y="10"/>
                  </a:lnTo>
                  <a:lnTo>
                    <a:pt x="23" y="4"/>
                  </a:lnTo>
                  <a:lnTo>
                    <a:pt x="31" y="2"/>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30" name="Freeform 14">
              <a:extLst>
                <a:ext uri="{FF2B5EF4-FFF2-40B4-BE49-F238E27FC236}">
                  <a16:creationId xmlns:a16="http://schemas.microsoft.com/office/drawing/2014/main" xmlns="" id="{81D97B2B-5D8C-46C5-A19F-CB1CE377825F}"/>
                </a:ext>
              </a:extLst>
            </p:cNvPr>
            <p:cNvSpPr>
              <a:spLocks/>
            </p:cNvSpPr>
            <p:nvPr/>
          </p:nvSpPr>
          <p:spPr bwMode="auto">
            <a:xfrm>
              <a:off x="2092325" y="1365250"/>
              <a:ext cx="122238" cy="53975"/>
            </a:xfrm>
            <a:custGeom>
              <a:avLst/>
              <a:gdLst/>
              <a:ahLst/>
              <a:cxnLst>
                <a:cxn ang="0">
                  <a:pos x="36" y="0"/>
                </a:cxn>
                <a:cxn ang="0">
                  <a:pos x="55" y="4"/>
                </a:cxn>
                <a:cxn ang="0">
                  <a:pos x="60" y="6"/>
                </a:cxn>
                <a:cxn ang="0">
                  <a:pos x="66" y="8"/>
                </a:cxn>
                <a:cxn ang="0">
                  <a:pos x="70" y="12"/>
                </a:cxn>
                <a:cxn ang="0">
                  <a:pos x="71" y="15"/>
                </a:cxn>
                <a:cxn ang="0">
                  <a:pos x="74" y="19"/>
                </a:cxn>
                <a:cxn ang="0">
                  <a:pos x="75" y="22"/>
                </a:cxn>
                <a:cxn ang="0">
                  <a:pos x="77" y="26"/>
                </a:cxn>
                <a:cxn ang="0">
                  <a:pos x="77" y="32"/>
                </a:cxn>
                <a:cxn ang="0">
                  <a:pos x="75" y="34"/>
                </a:cxn>
                <a:cxn ang="0">
                  <a:pos x="68" y="34"/>
                </a:cxn>
                <a:cxn ang="0">
                  <a:pos x="64" y="33"/>
                </a:cxn>
                <a:cxn ang="0">
                  <a:pos x="60" y="33"/>
                </a:cxn>
                <a:cxn ang="0">
                  <a:pos x="53" y="32"/>
                </a:cxn>
                <a:cxn ang="0">
                  <a:pos x="49" y="30"/>
                </a:cxn>
                <a:cxn ang="0">
                  <a:pos x="47" y="29"/>
                </a:cxn>
                <a:cxn ang="0">
                  <a:pos x="44" y="26"/>
                </a:cxn>
                <a:cxn ang="0">
                  <a:pos x="44" y="22"/>
                </a:cxn>
                <a:cxn ang="0">
                  <a:pos x="40" y="21"/>
                </a:cxn>
                <a:cxn ang="0">
                  <a:pos x="31" y="21"/>
                </a:cxn>
                <a:cxn ang="0">
                  <a:pos x="23" y="22"/>
                </a:cxn>
                <a:cxn ang="0">
                  <a:pos x="11" y="22"/>
                </a:cxn>
                <a:cxn ang="0">
                  <a:pos x="7" y="21"/>
                </a:cxn>
                <a:cxn ang="0">
                  <a:pos x="3" y="18"/>
                </a:cxn>
                <a:cxn ang="0">
                  <a:pos x="1" y="15"/>
                </a:cxn>
                <a:cxn ang="0">
                  <a:pos x="0" y="11"/>
                </a:cxn>
                <a:cxn ang="0">
                  <a:pos x="1" y="7"/>
                </a:cxn>
                <a:cxn ang="0">
                  <a:pos x="4" y="4"/>
                </a:cxn>
                <a:cxn ang="0">
                  <a:pos x="7" y="3"/>
                </a:cxn>
                <a:cxn ang="0">
                  <a:pos x="10" y="3"/>
                </a:cxn>
                <a:cxn ang="0">
                  <a:pos x="14" y="1"/>
                </a:cxn>
                <a:cxn ang="0">
                  <a:pos x="21" y="1"/>
                </a:cxn>
                <a:cxn ang="0">
                  <a:pos x="36" y="0"/>
                </a:cxn>
              </a:cxnLst>
              <a:rect l="0" t="0" r="r" b="b"/>
              <a:pathLst>
                <a:path w="77" h="34">
                  <a:moveTo>
                    <a:pt x="36" y="0"/>
                  </a:moveTo>
                  <a:lnTo>
                    <a:pt x="55" y="4"/>
                  </a:lnTo>
                  <a:lnTo>
                    <a:pt x="60" y="6"/>
                  </a:lnTo>
                  <a:lnTo>
                    <a:pt x="66" y="8"/>
                  </a:lnTo>
                  <a:lnTo>
                    <a:pt x="70" y="12"/>
                  </a:lnTo>
                  <a:lnTo>
                    <a:pt x="71" y="15"/>
                  </a:lnTo>
                  <a:lnTo>
                    <a:pt x="74" y="19"/>
                  </a:lnTo>
                  <a:lnTo>
                    <a:pt x="75" y="22"/>
                  </a:lnTo>
                  <a:lnTo>
                    <a:pt x="77" y="26"/>
                  </a:lnTo>
                  <a:lnTo>
                    <a:pt x="77" y="32"/>
                  </a:lnTo>
                  <a:lnTo>
                    <a:pt x="75" y="34"/>
                  </a:lnTo>
                  <a:lnTo>
                    <a:pt x="68" y="34"/>
                  </a:lnTo>
                  <a:lnTo>
                    <a:pt x="64" y="33"/>
                  </a:lnTo>
                  <a:lnTo>
                    <a:pt x="60" y="33"/>
                  </a:lnTo>
                  <a:lnTo>
                    <a:pt x="53" y="32"/>
                  </a:lnTo>
                  <a:lnTo>
                    <a:pt x="49" y="30"/>
                  </a:lnTo>
                  <a:lnTo>
                    <a:pt x="47" y="29"/>
                  </a:lnTo>
                  <a:lnTo>
                    <a:pt x="44" y="26"/>
                  </a:lnTo>
                  <a:lnTo>
                    <a:pt x="44" y="22"/>
                  </a:lnTo>
                  <a:lnTo>
                    <a:pt x="40" y="21"/>
                  </a:lnTo>
                  <a:lnTo>
                    <a:pt x="31" y="21"/>
                  </a:lnTo>
                  <a:lnTo>
                    <a:pt x="23" y="22"/>
                  </a:lnTo>
                  <a:lnTo>
                    <a:pt x="11" y="22"/>
                  </a:lnTo>
                  <a:lnTo>
                    <a:pt x="7" y="21"/>
                  </a:lnTo>
                  <a:lnTo>
                    <a:pt x="3" y="18"/>
                  </a:lnTo>
                  <a:lnTo>
                    <a:pt x="1" y="15"/>
                  </a:lnTo>
                  <a:lnTo>
                    <a:pt x="0" y="11"/>
                  </a:lnTo>
                  <a:lnTo>
                    <a:pt x="1" y="7"/>
                  </a:lnTo>
                  <a:lnTo>
                    <a:pt x="4" y="4"/>
                  </a:lnTo>
                  <a:lnTo>
                    <a:pt x="7" y="3"/>
                  </a:lnTo>
                  <a:lnTo>
                    <a:pt x="10" y="3"/>
                  </a:lnTo>
                  <a:lnTo>
                    <a:pt x="14" y="1"/>
                  </a:lnTo>
                  <a:lnTo>
                    <a:pt x="21" y="1"/>
                  </a:lnTo>
                  <a:lnTo>
                    <a:pt x="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31" name="Freeform 15">
              <a:extLst>
                <a:ext uri="{FF2B5EF4-FFF2-40B4-BE49-F238E27FC236}">
                  <a16:creationId xmlns:a16="http://schemas.microsoft.com/office/drawing/2014/main" xmlns="" id="{0E986789-D54B-41C0-BFD4-D4D1D38566B7}"/>
                </a:ext>
              </a:extLst>
            </p:cNvPr>
            <p:cNvSpPr>
              <a:spLocks/>
            </p:cNvSpPr>
            <p:nvPr/>
          </p:nvSpPr>
          <p:spPr bwMode="auto">
            <a:xfrm>
              <a:off x="2111375" y="1439863"/>
              <a:ext cx="130175" cy="55563"/>
            </a:xfrm>
            <a:custGeom>
              <a:avLst/>
              <a:gdLst/>
              <a:ahLst/>
              <a:cxnLst>
                <a:cxn ang="0">
                  <a:pos x="65" y="0"/>
                </a:cxn>
                <a:cxn ang="0">
                  <a:pos x="70" y="0"/>
                </a:cxn>
                <a:cxn ang="0">
                  <a:pos x="78" y="2"/>
                </a:cxn>
                <a:cxn ang="0">
                  <a:pos x="82" y="7"/>
                </a:cxn>
                <a:cxn ang="0">
                  <a:pos x="82" y="13"/>
                </a:cxn>
                <a:cxn ang="0">
                  <a:pos x="77" y="22"/>
                </a:cxn>
                <a:cxn ang="0">
                  <a:pos x="69" y="27"/>
                </a:cxn>
                <a:cxn ang="0">
                  <a:pos x="58" y="27"/>
                </a:cxn>
                <a:cxn ang="0">
                  <a:pos x="55" y="28"/>
                </a:cxn>
                <a:cxn ang="0">
                  <a:pos x="54" y="28"/>
                </a:cxn>
                <a:cxn ang="0">
                  <a:pos x="52" y="27"/>
                </a:cxn>
                <a:cxn ang="0">
                  <a:pos x="52" y="24"/>
                </a:cxn>
                <a:cxn ang="0">
                  <a:pos x="51" y="22"/>
                </a:cxn>
                <a:cxn ang="0">
                  <a:pos x="47" y="18"/>
                </a:cxn>
                <a:cxn ang="0">
                  <a:pos x="40" y="16"/>
                </a:cxn>
                <a:cxn ang="0">
                  <a:pos x="32" y="16"/>
                </a:cxn>
                <a:cxn ang="0">
                  <a:pos x="25" y="18"/>
                </a:cxn>
                <a:cxn ang="0">
                  <a:pos x="21" y="18"/>
                </a:cxn>
                <a:cxn ang="0">
                  <a:pos x="18" y="19"/>
                </a:cxn>
                <a:cxn ang="0">
                  <a:pos x="17" y="20"/>
                </a:cxn>
                <a:cxn ang="0">
                  <a:pos x="15" y="24"/>
                </a:cxn>
                <a:cxn ang="0">
                  <a:pos x="13" y="27"/>
                </a:cxn>
                <a:cxn ang="0">
                  <a:pos x="11" y="31"/>
                </a:cxn>
                <a:cxn ang="0">
                  <a:pos x="10" y="34"/>
                </a:cxn>
                <a:cxn ang="0">
                  <a:pos x="7" y="35"/>
                </a:cxn>
                <a:cxn ang="0">
                  <a:pos x="3" y="35"/>
                </a:cxn>
                <a:cxn ang="0">
                  <a:pos x="2" y="34"/>
                </a:cxn>
                <a:cxn ang="0">
                  <a:pos x="0" y="31"/>
                </a:cxn>
                <a:cxn ang="0">
                  <a:pos x="0" y="28"/>
                </a:cxn>
                <a:cxn ang="0">
                  <a:pos x="2" y="24"/>
                </a:cxn>
                <a:cxn ang="0">
                  <a:pos x="0" y="18"/>
                </a:cxn>
                <a:cxn ang="0">
                  <a:pos x="0" y="9"/>
                </a:cxn>
                <a:cxn ang="0">
                  <a:pos x="3" y="4"/>
                </a:cxn>
                <a:cxn ang="0">
                  <a:pos x="9" y="2"/>
                </a:cxn>
                <a:cxn ang="0">
                  <a:pos x="18" y="1"/>
                </a:cxn>
                <a:cxn ang="0">
                  <a:pos x="55" y="1"/>
                </a:cxn>
                <a:cxn ang="0">
                  <a:pos x="65" y="0"/>
                </a:cxn>
              </a:cxnLst>
              <a:rect l="0" t="0" r="r" b="b"/>
              <a:pathLst>
                <a:path w="82" h="35">
                  <a:moveTo>
                    <a:pt x="65" y="0"/>
                  </a:moveTo>
                  <a:lnTo>
                    <a:pt x="70" y="0"/>
                  </a:lnTo>
                  <a:lnTo>
                    <a:pt x="78" y="2"/>
                  </a:lnTo>
                  <a:lnTo>
                    <a:pt x="82" y="7"/>
                  </a:lnTo>
                  <a:lnTo>
                    <a:pt x="82" y="13"/>
                  </a:lnTo>
                  <a:lnTo>
                    <a:pt x="77" y="22"/>
                  </a:lnTo>
                  <a:lnTo>
                    <a:pt x="69" y="27"/>
                  </a:lnTo>
                  <a:lnTo>
                    <a:pt x="58" y="27"/>
                  </a:lnTo>
                  <a:lnTo>
                    <a:pt x="55" y="28"/>
                  </a:lnTo>
                  <a:lnTo>
                    <a:pt x="54" y="28"/>
                  </a:lnTo>
                  <a:lnTo>
                    <a:pt x="52" y="27"/>
                  </a:lnTo>
                  <a:lnTo>
                    <a:pt x="52" y="24"/>
                  </a:lnTo>
                  <a:lnTo>
                    <a:pt x="51" y="22"/>
                  </a:lnTo>
                  <a:lnTo>
                    <a:pt x="47" y="18"/>
                  </a:lnTo>
                  <a:lnTo>
                    <a:pt x="40" y="16"/>
                  </a:lnTo>
                  <a:lnTo>
                    <a:pt x="32" y="16"/>
                  </a:lnTo>
                  <a:lnTo>
                    <a:pt x="25" y="18"/>
                  </a:lnTo>
                  <a:lnTo>
                    <a:pt x="21" y="18"/>
                  </a:lnTo>
                  <a:lnTo>
                    <a:pt x="18" y="19"/>
                  </a:lnTo>
                  <a:lnTo>
                    <a:pt x="17" y="20"/>
                  </a:lnTo>
                  <a:lnTo>
                    <a:pt x="15" y="24"/>
                  </a:lnTo>
                  <a:lnTo>
                    <a:pt x="13" y="27"/>
                  </a:lnTo>
                  <a:lnTo>
                    <a:pt x="11" y="31"/>
                  </a:lnTo>
                  <a:lnTo>
                    <a:pt x="10" y="34"/>
                  </a:lnTo>
                  <a:lnTo>
                    <a:pt x="7" y="35"/>
                  </a:lnTo>
                  <a:lnTo>
                    <a:pt x="3" y="35"/>
                  </a:lnTo>
                  <a:lnTo>
                    <a:pt x="2" y="34"/>
                  </a:lnTo>
                  <a:lnTo>
                    <a:pt x="0" y="31"/>
                  </a:lnTo>
                  <a:lnTo>
                    <a:pt x="0" y="28"/>
                  </a:lnTo>
                  <a:lnTo>
                    <a:pt x="2" y="24"/>
                  </a:lnTo>
                  <a:lnTo>
                    <a:pt x="0" y="18"/>
                  </a:lnTo>
                  <a:lnTo>
                    <a:pt x="0" y="9"/>
                  </a:lnTo>
                  <a:lnTo>
                    <a:pt x="3" y="4"/>
                  </a:lnTo>
                  <a:lnTo>
                    <a:pt x="9" y="2"/>
                  </a:lnTo>
                  <a:lnTo>
                    <a:pt x="18" y="1"/>
                  </a:lnTo>
                  <a:lnTo>
                    <a:pt x="55" y="1"/>
                  </a:ln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32" name="Freeform 16">
              <a:extLst>
                <a:ext uri="{FF2B5EF4-FFF2-40B4-BE49-F238E27FC236}">
                  <a16:creationId xmlns:a16="http://schemas.microsoft.com/office/drawing/2014/main" xmlns="" id="{62B39325-EBB8-4921-BED4-15D19E625D78}"/>
                </a:ext>
              </a:extLst>
            </p:cNvPr>
            <p:cNvSpPr>
              <a:spLocks/>
            </p:cNvSpPr>
            <p:nvPr/>
          </p:nvSpPr>
          <p:spPr bwMode="auto">
            <a:xfrm>
              <a:off x="2155825" y="1509713"/>
              <a:ext cx="106363" cy="66675"/>
            </a:xfrm>
            <a:custGeom>
              <a:avLst/>
              <a:gdLst/>
              <a:ahLst/>
              <a:cxnLst>
                <a:cxn ang="0">
                  <a:pos x="43" y="0"/>
                </a:cxn>
                <a:cxn ang="0">
                  <a:pos x="53" y="1"/>
                </a:cxn>
                <a:cxn ang="0">
                  <a:pos x="58" y="2"/>
                </a:cxn>
                <a:cxn ang="0">
                  <a:pos x="63" y="8"/>
                </a:cxn>
                <a:cxn ang="0">
                  <a:pos x="65" y="16"/>
                </a:cxn>
                <a:cxn ang="0">
                  <a:pos x="67" y="23"/>
                </a:cxn>
                <a:cxn ang="0">
                  <a:pos x="65" y="26"/>
                </a:cxn>
                <a:cxn ang="0">
                  <a:pos x="63" y="28"/>
                </a:cxn>
                <a:cxn ang="0">
                  <a:pos x="61" y="31"/>
                </a:cxn>
                <a:cxn ang="0">
                  <a:pos x="58" y="34"/>
                </a:cxn>
                <a:cxn ang="0">
                  <a:pos x="56" y="38"/>
                </a:cxn>
                <a:cxn ang="0">
                  <a:pos x="50" y="41"/>
                </a:cxn>
                <a:cxn ang="0">
                  <a:pos x="46" y="42"/>
                </a:cxn>
                <a:cxn ang="0">
                  <a:pos x="43" y="42"/>
                </a:cxn>
                <a:cxn ang="0">
                  <a:pos x="41" y="41"/>
                </a:cxn>
                <a:cxn ang="0">
                  <a:pos x="35" y="35"/>
                </a:cxn>
                <a:cxn ang="0">
                  <a:pos x="34" y="32"/>
                </a:cxn>
                <a:cxn ang="0">
                  <a:pos x="32" y="28"/>
                </a:cxn>
                <a:cxn ang="0">
                  <a:pos x="30" y="23"/>
                </a:cxn>
                <a:cxn ang="0">
                  <a:pos x="30" y="20"/>
                </a:cxn>
                <a:cxn ang="0">
                  <a:pos x="27" y="19"/>
                </a:cxn>
                <a:cxn ang="0">
                  <a:pos x="13" y="21"/>
                </a:cxn>
                <a:cxn ang="0">
                  <a:pos x="8" y="21"/>
                </a:cxn>
                <a:cxn ang="0">
                  <a:pos x="2" y="19"/>
                </a:cxn>
                <a:cxn ang="0">
                  <a:pos x="1" y="15"/>
                </a:cxn>
                <a:cxn ang="0">
                  <a:pos x="0" y="12"/>
                </a:cxn>
                <a:cxn ang="0">
                  <a:pos x="0" y="6"/>
                </a:cxn>
                <a:cxn ang="0">
                  <a:pos x="1" y="5"/>
                </a:cxn>
                <a:cxn ang="0">
                  <a:pos x="8" y="2"/>
                </a:cxn>
                <a:cxn ang="0">
                  <a:pos x="30" y="2"/>
                </a:cxn>
                <a:cxn ang="0">
                  <a:pos x="35" y="1"/>
                </a:cxn>
                <a:cxn ang="0">
                  <a:pos x="43" y="0"/>
                </a:cxn>
              </a:cxnLst>
              <a:rect l="0" t="0" r="r" b="b"/>
              <a:pathLst>
                <a:path w="67" h="42">
                  <a:moveTo>
                    <a:pt x="43" y="0"/>
                  </a:moveTo>
                  <a:lnTo>
                    <a:pt x="53" y="1"/>
                  </a:lnTo>
                  <a:lnTo>
                    <a:pt x="58" y="2"/>
                  </a:lnTo>
                  <a:lnTo>
                    <a:pt x="63" y="8"/>
                  </a:lnTo>
                  <a:lnTo>
                    <a:pt x="65" y="16"/>
                  </a:lnTo>
                  <a:lnTo>
                    <a:pt x="67" y="23"/>
                  </a:lnTo>
                  <a:lnTo>
                    <a:pt x="65" y="26"/>
                  </a:lnTo>
                  <a:lnTo>
                    <a:pt x="63" y="28"/>
                  </a:lnTo>
                  <a:lnTo>
                    <a:pt x="61" y="31"/>
                  </a:lnTo>
                  <a:lnTo>
                    <a:pt x="58" y="34"/>
                  </a:lnTo>
                  <a:lnTo>
                    <a:pt x="56" y="38"/>
                  </a:lnTo>
                  <a:lnTo>
                    <a:pt x="50" y="41"/>
                  </a:lnTo>
                  <a:lnTo>
                    <a:pt x="46" y="42"/>
                  </a:lnTo>
                  <a:lnTo>
                    <a:pt x="43" y="42"/>
                  </a:lnTo>
                  <a:lnTo>
                    <a:pt x="41" y="41"/>
                  </a:lnTo>
                  <a:lnTo>
                    <a:pt x="35" y="35"/>
                  </a:lnTo>
                  <a:lnTo>
                    <a:pt x="34" y="32"/>
                  </a:lnTo>
                  <a:lnTo>
                    <a:pt x="32" y="28"/>
                  </a:lnTo>
                  <a:lnTo>
                    <a:pt x="30" y="23"/>
                  </a:lnTo>
                  <a:lnTo>
                    <a:pt x="30" y="20"/>
                  </a:lnTo>
                  <a:lnTo>
                    <a:pt x="27" y="19"/>
                  </a:lnTo>
                  <a:lnTo>
                    <a:pt x="13" y="21"/>
                  </a:lnTo>
                  <a:lnTo>
                    <a:pt x="8" y="21"/>
                  </a:lnTo>
                  <a:lnTo>
                    <a:pt x="2" y="19"/>
                  </a:lnTo>
                  <a:lnTo>
                    <a:pt x="1" y="15"/>
                  </a:lnTo>
                  <a:lnTo>
                    <a:pt x="0" y="12"/>
                  </a:lnTo>
                  <a:lnTo>
                    <a:pt x="0" y="6"/>
                  </a:lnTo>
                  <a:lnTo>
                    <a:pt x="1" y="5"/>
                  </a:lnTo>
                  <a:lnTo>
                    <a:pt x="8" y="2"/>
                  </a:lnTo>
                  <a:lnTo>
                    <a:pt x="30" y="2"/>
                  </a:lnTo>
                  <a:lnTo>
                    <a:pt x="35" y="1"/>
                  </a:lnTo>
                  <a:lnTo>
                    <a:pt x="4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33" name="Freeform 17">
              <a:extLst>
                <a:ext uri="{FF2B5EF4-FFF2-40B4-BE49-F238E27FC236}">
                  <a16:creationId xmlns:a16="http://schemas.microsoft.com/office/drawing/2014/main" xmlns="" id="{BEF1F828-1835-4F96-AC7E-DCC4FE3B880E}"/>
                </a:ext>
              </a:extLst>
            </p:cNvPr>
            <p:cNvSpPr>
              <a:spLocks/>
            </p:cNvSpPr>
            <p:nvPr/>
          </p:nvSpPr>
          <p:spPr bwMode="auto">
            <a:xfrm>
              <a:off x="2287588" y="1498600"/>
              <a:ext cx="77788" cy="38100"/>
            </a:xfrm>
            <a:custGeom>
              <a:avLst/>
              <a:gdLst/>
              <a:ahLst/>
              <a:cxnLst>
                <a:cxn ang="0">
                  <a:pos x="26" y="0"/>
                </a:cxn>
                <a:cxn ang="0">
                  <a:pos x="33" y="0"/>
                </a:cxn>
                <a:cxn ang="0">
                  <a:pos x="36" y="1"/>
                </a:cxn>
                <a:cxn ang="0">
                  <a:pos x="38" y="4"/>
                </a:cxn>
                <a:cxn ang="0">
                  <a:pos x="42" y="5"/>
                </a:cxn>
                <a:cxn ang="0">
                  <a:pos x="45" y="5"/>
                </a:cxn>
                <a:cxn ang="0">
                  <a:pos x="48" y="7"/>
                </a:cxn>
                <a:cxn ang="0">
                  <a:pos x="49" y="8"/>
                </a:cxn>
                <a:cxn ang="0">
                  <a:pos x="49" y="18"/>
                </a:cxn>
                <a:cxn ang="0">
                  <a:pos x="48" y="19"/>
                </a:cxn>
                <a:cxn ang="0">
                  <a:pos x="45" y="20"/>
                </a:cxn>
                <a:cxn ang="0">
                  <a:pos x="32" y="22"/>
                </a:cxn>
                <a:cxn ang="0">
                  <a:pos x="15" y="24"/>
                </a:cxn>
                <a:cxn ang="0">
                  <a:pos x="6" y="24"/>
                </a:cxn>
                <a:cxn ang="0">
                  <a:pos x="3" y="23"/>
                </a:cxn>
                <a:cxn ang="0">
                  <a:pos x="0" y="20"/>
                </a:cxn>
                <a:cxn ang="0">
                  <a:pos x="0" y="19"/>
                </a:cxn>
                <a:cxn ang="0">
                  <a:pos x="1" y="15"/>
                </a:cxn>
                <a:cxn ang="0">
                  <a:pos x="6" y="11"/>
                </a:cxn>
                <a:cxn ang="0">
                  <a:pos x="14" y="7"/>
                </a:cxn>
                <a:cxn ang="0">
                  <a:pos x="21" y="2"/>
                </a:cxn>
                <a:cxn ang="0">
                  <a:pos x="26" y="0"/>
                </a:cxn>
              </a:cxnLst>
              <a:rect l="0" t="0" r="r" b="b"/>
              <a:pathLst>
                <a:path w="49" h="24">
                  <a:moveTo>
                    <a:pt x="26" y="0"/>
                  </a:moveTo>
                  <a:lnTo>
                    <a:pt x="33" y="0"/>
                  </a:lnTo>
                  <a:lnTo>
                    <a:pt x="36" y="1"/>
                  </a:lnTo>
                  <a:lnTo>
                    <a:pt x="38" y="4"/>
                  </a:lnTo>
                  <a:lnTo>
                    <a:pt x="42" y="5"/>
                  </a:lnTo>
                  <a:lnTo>
                    <a:pt x="45" y="5"/>
                  </a:lnTo>
                  <a:lnTo>
                    <a:pt x="48" y="7"/>
                  </a:lnTo>
                  <a:lnTo>
                    <a:pt x="49" y="8"/>
                  </a:lnTo>
                  <a:lnTo>
                    <a:pt x="49" y="18"/>
                  </a:lnTo>
                  <a:lnTo>
                    <a:pt x="48" y="19"/>
                  </a:lnTo>
                  <a:lnTo>
                    <a:pt x="45" y="20"/>
                  </a:lnTo>
                  <a:lnTo>
                    <a:pt x="32" y="22"/>
                  </a:lnTo>
                  <a:lnTo>
                    <a:pt x="15" y="24"/>
                  </a:lnTo>
                  <a:lnTo>
                    <a:pt x="6" y="24"/>
                  </a:lnTo>
                  <a:lnTo>
                    <a:pt x="3" y="23"/>
                  </a:lnTo>
                  <a:lnTo>
                    <a:pt x="0" y="20"/>
                  </a:lnTo>
                  <a:lnTo>
                    <a:pt x="0" y="19"/>
                  </a:lnTo>
                  <a:lnTo>
                    <a:pt x="1" y="15"/>
                  </a:lnTo>
                  <a:lnTo>
                    <a:pt x="6" y="11"/>
                  </a:lnTo>
                  <a:lnTo>
                    <a:pt x="14" y="7"/>
                  </a:lnTo>
                  <a:lnTo>
                    <a:pt x="21" y="2"/>
                  </a:lnTo>
                  <a:lnTo>
                    <a:pt x="2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34" name="Freeform 18">
              <a:extLst>
                <a:ext uri="{FF2B5EF4-FFF2-40B4-BE49-F238E27FC236}">
                  <a16:creationId xmlns:a16="http://schemas.microsoft.com/office/drawing/2014/main" xmlns="" id="{F5872DDB-49B6-4ED0-91A6-8877216E160F}"/>
                </a:ext>
              </a:extLst>
            </p:cNvPr>
            <p:cNvSpPr>
              <a:spLocks/>
            </p:cNvSpPr>
            <p:nvPr/>
          </p:nvSpPr>
          <p:spPr bwMode="auto">
            <a:xfrm>
              <a:off x="2282825" y="1463675"/>
              <a:ext cx="39688" cy="23813"/>
            </a:xfrm>
            <a:custGeom>
              <a:avLst/>
              <a:gdLst/>
              <a:ahLst/>
              <a:cxnLst>
                <a:cxn ang="0">
                  <a:pos x="6" y="0"/>
                </a:cxn>
                <a:cxn ang="0">
                  <a:pos x="13" y="0"/>
                </a:cxn>
                <a:cxn ang="0">
                  <a:pos x="21" y="3"/>
                </a:cxn>
                <a:cxn ang="0">
                  <a:pos x="25" y="9"/>
                </a:cxn>
                <a:cxn ang="0">
                  <a:pos x="25" y="13"/>
                </a:cxn>
                <a:cxn ang="0">
                  <a:pos x="19" y="15"/>
                </a:cxn>
                <a:cxn ang="0">
                  <a:pos x="13" y="15"/>
                </a:cxn>
                <a:cxn ang="0">
                  <a:pos x="6" y="12"/>
                </a:cxn>
                <a:cxn ang="0">
                  <a:pos x="2" y="9"/>
                </a:cxn>
                <a:cxn ang="0">
                  <a:pos x="0" y="5"/>
                </a:cxn>
                <a:cxn ang="0">
                  <a:pos x="6" y="0"/>
                </a:cxn>
              </a:cxnLst>
              <a:rect l="0" t="0" r="r" b="b"/>
              <a:pathLst>
                <a:path w="25" h="15">
                  <a:moveTo>
                    <a:pt x="6" y="0"/>
                  </a:moveTo>
                  <a:lnTo>
                    <a:pt x="13" y="0"/>
                  </a:lnTo>
                  <a:lnTo>
                    <a:pt x="21" y="3"/>
                  </a:lnTo>
                  <a:lnTo>
                    <a:pt x="25" y="9"/>
                  </a:lnTo>
                  <a:lnTo>
                    <a:pt x="25" y="13"/>
                  </a:lnTo>
                  <a:lnTo>
                    <a:pt x="19" y="15"/>
                  </a:lnTo>
                  <a:lnTo>
                    <a:pt x="13" y="15"/>
                  </a:lnTo>
                  <a:lnTo>
                    <a:pt x="6" y="12"/>
                  </a:lnTo>
                  <a:lnTo>
                    <a:pt x="2" y="9"/>
                  </a:lnTo>
                  <a:lnTo>
                    <a:pt x="0" y="5"/>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35" name="Freeform 19">
              <a:extLst>
                <a:ext uri="{FF2B5EF4-FFF2-40B4-BE49-F238E27FC236}">
                  <a16:creationId xmlns:a16="http://schemas.microsoft.com/office/drawing/2014/main" xmlns="" id="{D0400A63-D15F-4199-A4DF-51DEFD3A96AE}"/>
                </a:ext>
              </a:extLst>
            </p:cNvPr>
            <p:cNvSpPr>
              <a:spLocks/>
            </p:cNvSpPr>
            <p:nvPr/>
          </p:nvSpPr>
          <p:spPr bwMode="auto">
            <a:xfrm>
              <a:off x="2251075" y="1389063"/>
              <a:ext cx="349250" cy="104775"/>
            </a:xfrm>
            <a:custGeom>
              <a:avLst/>
              <a:gdLst/>
              <a:ahLst/>
              <a:cxnLst>
                <a:cxn ang="0">
                  <a:pos x="1" y="0"/>
                </a:cxn>
                <a:cxn ang="0">
                  <a:pos x="4" y="3"/>
                </a:cxn>
                <a:cxn ang="0">
                  <a:pos x="11" y="4"/>
                </a:cxn>
                <a:cxn ang="0">
                  <a:pos x="19" y="7"/>
                </a:cxn>
                <a:cxn ang="0">
                  <a:pos x="26" y="10"/>
                </a:cxn>
                <a:cxn ang="0">
                  <a:pos x="35" y="13"/>
                </a:cxn>
                <a:cxn ang="0">
                  <a:pos x="42" y="14"/>
                </a:cxn>
                <a:cxn ang="0">
                  <a:pos x="46" y="15"/>
                </a:cxn>
                <a:cxn ang="0">
                  <a:pos x="52" y="17"/>
                </a:cxn>
                <a:cxn ang="0">
                  <a:pos x="59" y="19"/>
                </a:cxn>
                <a:cxn ang="0">
                  <a:pos x="67" y="25"/>
                </a:cxn>
                <a:cxn ang="0">
                  <a:pos x="74" y="32"/>
                </a:cxn>
                <a:cxn ang="0">
                  <a:pos x="81" y="36"/>
                </a:cxn>
                <a:cxn ang="0">
                  <a:pos x="87" y="41"/>
                </a:cxn>
                <a:cxn ang="0">
                  <a:pos x="94" y="45"/>
                </a:cxn>
                <a:cxn ang="0">
                  <a:pos x="102" y="47"/>
                </a:cxn>
                <a:cxn ang="0">
                  <a:pos x="117" y="45"/>
                </a:cxn>
                <a:cxn ang="0">
                  <a:pos x="135" y="47"/>
                </a:cxn>
                <a:cxn ang="0">
                  <a:pos x="145" y="47"/>
                </a:cxn>
                <a:cxn ang="0">
                  <a:pos x="157" y="48"/>
                </a:cxn>
                <a:cxn ang="0">
                  <a:pos x="171" y="48"/>
                </a:cxn>
                <a:cxn ang="0">
                  <a:pos x="182" y="47"/>
                </a:cxn>
                <a:cxn ang="0">
                  <a:pos x="195" y="47"/>
                </a:cxn>
                <a:cxn ang="0">
                  <a:pos x="204" y="48"/>
                </a:cxn>
                <a:cxn ang="0">
                  <a:pos x="212" y="51"/>
                </a:cxn>
                <a:cxn ang="0">
                  <a:pos x="219" y="54"/>
                </a:cxn>
                <a:cxn ang="0">
                  <a:pos x="220" y="56"/>
                </a:cxn>
                <a:cxn ang="0">
                  <a:pos x="220" y="58"/>
                </a:cxn>
                <a:cxn ang="0">
                  <a:pos x="213" y="65"/>
                </a:cxn>
                <a:cxn ang="0">
                  <a:pos x="209" y="65"/>
                </a:cxn>
                <a:cxn ang="0">
                  <a:pos x="204" y="66"/>
                </a:cxn>
                <a:cxn ang="0">
                  <a:pos x="187" y="65"/>
                </a:cxn>
                <a:cxn ang="0">
                  <a:pos x="167" y="63"/>
                </a:cxn>
                <a:cxn ang="0">
                  <a:pos x="149" y="62"/>
                </a:cxn>
                <a:cxn ang="0">
                  <a:pos x="137" y="62"/>
                </a:cxn>
                <a:cxn ang="0">
                  <a:pos x="126" y="63"/>
                </a:cxn>
                <a:cxn ang="0">
                  <a:pos x="119" y="65"/>
                </a:cxn>
                <a:cxn ang="0">
                  <a:pos x="116" y="65"/>
                </a:cxn>
                <a:cxn ang="0">
                  <a:pos x="94" y="62"/>
                </a:cxn>
                <a:cxn ang="0">
                  <a:pos x="91" y="60"/>
                </a:cxn>
                <a:cxn ang="0">
                  <a:pos x="83" y="58"/>
                </a:cxn>
                <a:cxn ang="0">
                  <a:pos x="75" y="52"/>
                </a:cxn>
                <a:cxn ang="0">
                  <a:pos x="68" y="47"/>
                </a:cxn>
                <a:cxn ang="0">
                  <a:pos x="63" y="41"/>
                </a:cxn>
                <a:cxn ang="0">
                  <a:pos x="44" y="36"/>
                </a:cxn>
                <a:cxn ang="0">
                  <a:pos x="35" y="33"/>
                </a:cxn>
                <a:cxn ang="0">
                  <a:pos x="26" y="28"/>
                </a:cxn>
                <a:cxn ang="0">
                  <a:pos x="15" y="22"/>
                </a:cxn>
                <a:cxn ang="0">
                  <a:pos x="5" y="17"/>
                </a:cxn>
                <a:cxn ang="0">
                  <a:pos x="3" y="14"/>
                </a:cxn>
                <a:cxn ang="0">
                  <a:pos x="0" y="8"/>
                </a:cxn>
                <a:cxn ang="0">
                  <a:pos x="0" y="4"/>
                </a:cxn>
                <a:cxn ang="0">
                  <a:pos x="1" y="2"/>
                </a:cxn>
                <a:cxn ang="0">
                  <a:pos x="1" y="0"/>
                </a:cxn>
              </a:cxnLst>
              <a:rect l="0" t="0" r="r" b="b"/>
              <a:pathLst>
                <a:path w="220" h="66">
                  <a:moveTo>
                    <a:pt x="1" y="0"/>
                  </a:moveTo>
                  <a:lnTo>
                    <a:pt x="4" y="3"/>
                  </a:lnTo>
                  <a:lnTo>
                    <a:pt x="11" y="4"/>
                  </a:lnTo>
                  <a:lnTo>
                    <a:pt x="19" y="7"/>
                  </a:lnTo>
                  <a:lnTo>
                    <a:pt x="26" y="10"/>
                  </a:lnTo>
                  <a:lnTo>
                    <a:pt x="35" y="13"/>
                  </a:lnTo>
                  <a:lnTo>
                    <a:pt x="42" y="14"/>
                  </a:lnTo>
                  <a:lnTo>
                    <a:pt x="46" y="15"/>
                  </a:lnTo>
                  <a:lnTo>
                    <a:pt x="52" y="17"/>
                  </a:lnTo>
                  <a:lnTo>
                    <a:pt x="59" y="19"/>
                  </a:lnTo>
                  <a:lnTo>
                    <a:pt x="67" y="25"/>
                  </a:lnTo>
                  <a:lnTo>
                    <a:pt x="74" y="32"/>
                  </a:lnTo>
                  <a:lnTo>
                    <a:pt x="81" y="36"/>
                  </a:lnTo>
                  <a:lnTo>
                    <a:pt x="87" y="41"/>
                  </a:lnTo>
                  <a:lnTo>
                    <a:pt x="94" y="45"/>
                  </a:lnTo>
                  <a:lnTo>
                    <a:pt x="102" y="47"/>
                  </a:lnTo>
                  <a:lnTo>
                    <a:pt x="117" y="45"/>
                  </a:lnTo>
                  <a:lnTo>
                    <a:pt x="135" y="47"/>
                  </a:lnTo>
                  <a:lnTo>
                    <a:pt x="145" y="47"/>
                  </a:lnTo>
                  <a:lnTo>
                    <a:pt x="157" y="48"/>
                  </a:lnTo>
                  <a:lnTo>
                    <a:pt x="171" y="48"/>
                  </a:lnTo>
                  <a:lnTo>
                    <a:pt x="182" y="47"/>
                  </a:lnTo>
                  <a:lnTo>
                    <a:pt x="195" y="47"/>
                  </a:lnTo>
                  <a:lnTo>
                    <a:pt x="204" y="48"/>
                  </a:lnTo>
                  <a:lnTo>
                    <a:pt x="212" y="51"/>
                  </a:lnTo>
                  <a:lnTo>
                    <a:pt x="219" y="54"/>
                  </a:lnTo>
                  <a:lnTo>
                    <a:pt x="220" y="56"/>
                  </a:lnTo>
                  <a:lnTo>
                    <a:pt x="220" y="58"/>
                  </a:lnTo>
                  <a:lnTo>
                    <a:pt x="213" y="65"/>
                  </a:lnTo>
                  <a:lnTo>
                    <a:pt x="209" y="65"/>
                  </a:lnTo>
                  <a:lnTo>
                    <a:pt x="204" y="66"/>
                  </a:lnTo>
                  <a:lnTo>
                    <a:pt x="187" y="65"/>
                  </a:lnTo>
                  <a:lnTo>
                    <a:pt x="167" y="63"/>
                  </a:lnTo>
                  <a:lnTo>
                    <a:pt x="149" y="62"/>
                  </a:lnTo>
                  <a:lnTo>
                    <a:pt x="137" y="62"/>
                  </a:lnTo>
                  <a:lnTo>
                    <a:pt x="126" y="63"/>
                  </a:lnTo>
                  <a:lnTo>
                    <a:pt x="119" y="65"/>
                  </a:lnTo>
                  <a:lnTo>
                    <a:pt x="116" y="65"/>
                  </a:lnTo>
                  <a:lnTo>
                    <a:pt x="94" y="62"/>
                  </a:lnTo>
                  <a:lnTo>
                    <a:pt x="91" y="60"/>
                  </a:lnTo>
                  <a:lnTo>
                    <a:pt x="83" y="58"/>
                  </a:lnTo>
                  <a:lnTo>
                    <a:pt x="75" y="52"/>
                  </a:lnTo>
                  <a:lnTo>
                    <a:pt x="68" y="47"/>
                  </a:lnTo>
                  <a:lnTo>
                    <a:pt x="63" y="41"/>
                  </a:lnTo>
                  <a:lnTo>
                    <a:pt x="44" y="36"/>
                  </a:lnTo>
                  <a:lnTo>
                    <a:pt x="35" y="33"/>
                  </a:lnTo>
                  <a:lnTo>
                    <a:pt x="26" y="28"/>
                  </a:lnTo>
                  <a:lnTo>
                    <a:pt x="15" y="22"/>
                  </a:lnTo>
                  <a:lnTo>
                    <a:pt x="5" y="17"/>
                  </a:lnTo>
                  <a:lnTo>
                    <a:pt x="3" y="14"/>
                  </a:lnTo>
                  <a:lnTo>
                    <a:pt x="0" y="8"/>
                  </a:lnTo>
                  <a:lnTo>
                    <a:pt x="0" y="4"/>
                  </a:lnTo>
                  <a:lnTo>
                    <a:pt x="1" y="2"/>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36" name="Freeform 20">
              <a:extLst>
                <a:ext uri="{FF2B5EF4-FFF2-40B4-BE49-F238E27FC236}">
                  <a16:creationId xmlns:a16="http://schemas.microsoft.com/office/drawing/2014/main" xmlns="" id="{C242DA23-1C5E-44FF-8881-BEFC8B881B95}"/>
                </a:ext>
              </a:extLst>
            </p:cNvPr>
            <p:cNvSpPr>
              <a:spLocks/>
            </p:cNvSpPr>
            <p:nvPr/>
          </p:nvSpPr>
          <p:spPr bwMode="auto">
            <a:xfrm>
              <a:off x="3713163" y="1681163"/>
              <a:ext cx="192088" cy="84138"/>
            </a:xfrm>
            <a:custGeom>
              <a:avLst/>
              <a:gdLst/>
              <a:ahLst/>
              <a:cxnLst>
                <a:cxn ang="0">
                  <a:pos x="9" y="0"/>
                </a:cxn>
                <a:cxn ang="0">
                  <a:pos x="15" y="0"/>
                </a:cxn>
                <a:cxn ang="0">
                  <a:pos x="24" y="1"/>
                </a:cxn>
                <a:cxn ang="0">
                  <a:pos x="32" y="4"/>
                </a:cxn>
                <a:cxn ang="0">
                  <a:pos x="37" y="8"/>
                </a:cxn>
                <a:cxn ang="0">
                  <a:pos x="43" y="11"/>
                </a:cxn>
                <a:cxn ang="0">
                  <a:pos x="48" y="11"/>
                </a:cxn>
                <a:cxn ang="0">
                  <a:pos x="56" y="9"/>
                </a:cxn>
                <a:cxn ang="0">
                  <a:pos x="76" y="7"/>
                </a:cxn>
                <a:cxn ang="0">
                  <a:pos x="82" y="5"/>
                </a:cxn>
                <a:cxn ang="0">
                  <a:pos x="88" y="3"/>
                </a:cxn>
                <a:cxn ang="0">
                  <a:pos x="93" y="3"/>
                </a:cxn>
                <a:cxn ang="0">
                  <a:pos x="102" y="4"/>
                </a:cxn>
                <a:cxn ang="0">
                  <a:pos x="111" y="8"/>
                </a:cxn>
                <a:cxn ang="0">
                  <a:pos x="119" y="13"/>
                </a:cxn>
                <a:cxn ang="0">
                  <a:pos x="121" y="16"/>
                </a:cxn>
                <a:cxn ang="0">
                  <a:pos x="121" y="19"/>
                </a:cxn>
                <a:cxn ang="0">
                  <a:pos x="118" y="24"/>
                </a:cxn>
                <a:cxn ang="0">
                  <a:pos x="115" y="27"/>
                </a:cxn>
                <a:cxn ang="0">
                  <a:pos x="114" y="30"/>
                </a:cxn>
                <a:cxn ang="0">
                  <a:pos x="110" y="34"/>
                </a:cxn>
                <a:cxn ang="0">
                  <a:pos x="100" y="34"/>
                </a:cxn>
                <a:cxn ang="0">
                  <a:pos x="92" y="37"/>
                </a:cxn>
                <a:cxn ang="0">
                  <a:pos x="87" y="40"/>
                </a:cxn>
                <a:cxn ang="0">
                  <a:pos x="81" y="44"/>
                </a:cxn>
                <a:cxn ang="0">
                  <a:pos x="73" y="48"/>
                </a:cxn>
                <a:cxn ang="0">
                  <a:pos x="62" y="52"/>
                </a:cxn>
                <a:cxn ang="0">
                  <a:pos x="56" y="53"/>
                </a:cxn>
                <a:cxn ang="0">
                  <a:pos x="52" y="53"/>
                </a:cxn>
                <a:cxn ang="0">
                  <a:pos x="47" y="50"/>
                </a:cxn>
                <a:cxn ang="0">
                  <a:pos x="44" y="48"/>
                </a:cxn>
                <a:cxn ang="0">
                  <a:pos x="41" y="42"/>
                </a:cxn>
                <a:cxn ang="0">
                  <a:pos x="37" y="38"/>
                </a:cxn>
                <a:cxn ang="0">
                  <a:pos x="30" y="37"/>
                </a:cxn>
                <a:cxn ang="0">
                  <a:pos x="24" y="37"/>
                </a:cxn>
                <a:cxn ang="0">
                  <a:pos x="18" y="38"/>
                </a:cxn>
                <a:cxn ang="0">
                  <a:pos x="13" y="35"/>
                </a:cxn>
                <a:cxn ang="0">
                  <a:pos x="9" y="31"/>
                </a:cxn>
                <a:cxn ang="0">
                  <a:pos x="3" y="20"/>
                </a:cxn>
                <a:cxn ang="0">
                  <a:pos x="2" y="16"/>
                </a:cxn>
                <a:cxn ang="0">
                  <a:pos x="0" y="13"/>
                </a:cxn>
                <a:cxn ang="0">
                  <a:pos x="0" y="9"/>
                </a:cxn>
                <a:cxn ang="0">
                  <a:pos x="2" y="7"/>
                </a:cxn>
                <a:cxn ang="0">
                  <a:pos x="9" y="0"/>
                </a:cxn>
              </a:cxnLst>
              <a:rect l="0" t="0" r="r" b="b"/>
              <a:pathLst>
                <a:path w="121" h="53">
                  <a:moveTo>
                    <a:pt x="9" y="0"/>
                  </a:moveTo>
                  <a:lnTo>
                    <a:pt x="15" y="0"/>
                  </a:lnTo>
                  <a:lnTo>
                    <a:pt x="24" y="1"/>
                  </a:lnTo>
                  <a:lnTo>
                    <a:pt x="32" y="4"/>
                  </a:lnTo>
                  <a:lnTo>
                    <a:pt x="37" y="8"/>
                  </a:lnTo>
                  <a:lnTo>
                    <a:pt x="43" y="11"/>
                  </a:lnTo>
                  <a:lnTo>
                    <a:pt x="48" y="11"/>
                  </a:lnTo>
                  <a:lnTo>
                    <a:pt x="56" y="9"/>
                  </a:lnTo>
                  <a:lnTo>
                    <a:pt x="76" y="7"/>
                  </a:lnTo>
                  <a:lnTo>
                    <a:pt x="82" y="5"/>
                  </a:lnTo>
                  <a:lnTo>
                    <a:pt x="88" y="3"/>
                  </a:lnTo>
                  <a:lnTo>
                    <a:pt x="93" y="3"/>
                  </a:lnTo>
                  <a:lnTo>
                    <a:pt x="102" y="4"/>
                  </a:lnTo>
                  <a:lnTo>
                    <a:pt x="111" y="8"/>
                  </a:lnTo>
                  <a:lnTo>
                    <a:pt x="119" y="13"/>
                  </a:lnTo>
                  <a:lnTo>
                    <a:pt x="121" y="16"/>
                  </a:lnTo>
                  <a:lnTo>
                    <a:pt x="121" y="19"/>
                  </a:lnTo>
                  <a:lnTo>
                    <a:pt x="118" y="24"/>
                  </a:lnTo>
                  <a:lnTo>
                    <a:pt x="115" y="27"/>
                  </a:lnTo>
                  <a:lnTo>
                    <a:pt x="114" y="30"/>
                  </a:lnTo>
                  <a:lnTo>
                    <a:pt x="110" y="34"/>
                  </a:lnTo>
                  <a:lnTo>
                    <a:pt x="100" y="34"/>
                  </a:lnTo>
                  <a:lnTo>
                    <a:pt x="92" y="37"/>
                  </a:lnTo>
                  <a:lnTo>
                    <a:pt x="87" y="40"/>
                  </a:lnTo>
                  <a:lnTo>
                    <a:pt x="81" y="44"/>
                  </a:lnTo>
                  <a:lnTo>
                    <a:pt x="73" y="48"/>
                  </a:lnTo>
                  <a:lnTo>
                    <a:pt x="62" y="52"/>
                  </a:lnTo>
                  <a:lnTo>
                    <a:pt x="56" y="53"/>
                  </a:lnTo>
                  <a:lnTo>
                    <a:pt x="52" y="53"/>
                  </a:lnTo>
                  <a:lnTo>
                    <a:pt x="47" y="50"/>
                  </a:lnTo>
                  <a:lnTo>
                    <a:pt x="44" y="48"/>
                  </a:lnTo>
                  <a:lnTo>
                    <a:pt x="41" y="42"/>
                  </a:lnTo>
                  <a:lnTo>
                    <a:pt x="37" y="38"/>
                  </a:lnTo>
                  <a:lnTo>
                    <a:pt x="30" y="37"/>
                  </a:lnTo>
                  <a:lnTo>
                    <a:pt x="24" y="37"/>
                  </a:lnTo>
                  <a:lnTo>
                    <a:pt x="18" y="38"/>
                  </a:lnTo>
                  <a:lnTo>
                    <a:pt x="13" y="35"/>
                  </a:lnTo>
                  <a:lnTo>
                    <a:pt x="9" y="31"/>
                  </a:lnTo>
                  <a:lnTo>
                    <a:pt x="3" y="20"/>
                  </a:lnTo>
                  <a:lnTo>
                    <a:pt x="2" y="16"/>
                  </a:lnTo>
                  <a:lnTo>
                    <a:pt x="0" y="13"/>
                  </a:lnTo>
                  <a:lnTo>
                    <a:pt x="0" y="9"/>
                  </a:lnTo>
                  <a:lnTo>
                    <a:pt x="2" y="7"/>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37" name="Freeform 21">
              <a:extLst>
                <a:ext uri="{FF2B5EF4-FFF2-40B4-BE49-F238E27FC236}">
                  <a16:creationId xmlns:a16="http://schemas.microsoft.com/office/drawing/2014/main" xmlns="" id="{B832D01C-F5A5-47B2-95E5-CAC532645700}"/>
                </a:ext>
              </a:extLst>
            </p:cNvPr>
            <p:cNvSpPr>
              <a:spLocks/>
            </p:cNvSpPr>
            <p:nvPr/>
          </p:nvSpPr>
          <p:spPr bwMode="auto">
            <a:xfrm>
              <a:off x="2747963" y="1125538"/>
              <a:ext cx="1104900" cy="711200"/>
            </a:xfrm>
            <a:custGeom>
              <a:avLst/>
              <a:gdLst/>
              <a:ahLst/>
              <a:cxnLst>
                <a:cxn ang="0">
                  <a:pos x="498" y="13"/>
                </a:cxn>
                <a:cxn ang="0">
                  <a:pos x="472" y="26"/>
                </a:cxn>
                <a:cxn ang="0">
                  <a:pos x="401" y="33"/>
                </a:cxn>
                <a:cxn ang="0">
                  <a:pos x="468" y="35"/>
                </a:cxn>
                <a:cxn ang="0">
                  <a:pos x="524" y="20"/>
                </a:cxn>
                <a:cxn ang="0">
                  <a:pos x="558" y="20"/>
                </a:cxn>
                <a:cxn ang="0">
                  <a:pos x="582" y="66"/>
                </a:cxn>
                <a:cxn ang="0">
                  <a:pos x="619" y="105"/>
                </a:cxn>
                <a:cxn ang="0">
                  <a:pos x="692" y="80"/>
                </a:cxn>
                <a:cxn ang="0">
                  <a:pos x="659" y="121"/>
                </a:cxn>
                <a:cxn ang="0">
                  <a:pos x="619" y="180"/>
                </a:cxn>
                <a:cxn ang="0">
                  <a:pos x="637" y="191"/>
                </a:cxn>
                <a:cxn ang="0">
                  <a:pos x="623" y="226"/>
                </a:cxn>
                <a:cxn ang="0">
                  <a:pos x="578" y="239"/>
                </a:cxn>
                <a:cxn ang="0">
                  <a:pos x="585" y="276"/>
                </a:cxn>
                <a:cxn ang="0">
                  <a:pos x="574" y="300"/>
                </a:cxn>
                <a:cxn ang="0">
                  <a:pos x="559" y="277"/>
                </a:cxn>
                <a:cxn ang="0">
                  <a:pos x="539" y="288"/>
                </a:cxn>
                <a:cxn ang="0">
                  <a:pos x="566" y="310"/>
                </a:cxn>
                <a:cxn ang="0">
                  <a:pos x="550" y="311"/>
                </a:cxn>
                <a:cxn ang="0">
                  <a:pos x="465" y="328"/>
                </a:cxn>
                <a:cxn ang="0">
                  <a:pos x="440" y="359"/>
                </a:cxn>
                <a:cxn ang="0">
                  <a:pos x="375" y="373"/>
                </a:cxn>
                <a:cxn ang="0">
                  <a:pos x="373" y="390"/>
                </a:cxn>
                <a:cxn ang="0">
                  <a:pos x="358" y="402"/>
                </a:cxn>
                <a:cxn ang="0">
                  <a:pos x="346" y="439"/>
                </a:cxn>
                <a:cxn ang="0">
                  <a:pos x="317" y="440"/>
                </a:cxn>
                <a:cxn ang="0">
                  <a:pos x="310" y="432"/>
                </a:cxn>
                <a:cxn ang="0">
                  <a:pos x="279" y="422"/>
                </a:cxn>
                <a:cxn ang="0">
                  <a:pos x="249" y="381"/>
                </a:cxn>
                <a:cxn ang="0">
                  <a:pos x="231" y="370"/>
                </a:cxn>
                <a:cxn ang="0">
                  <a:pos x="221" y="333"/>
                </a:cxn>
                <a:cxn ang="0">
                  <a:pos x="228" y="318"/>
                </a:cxn>
                <a:cxn ang="0">
                  <a:pos x="215" y="287"/>
                </a:cxn>
                <a:cxn ang="0">
                  <a:pos x="239" y="303"/>
                </a:cxn>
                <a:cxn ang="0">
                  <a:pos x="249" y="313"/>
                </a:cxn>
                <a:cxn ang="0">
                  <a:pos x="249" y="287"/>
                </a:cxn>
                <a:cxn ang="0">
                  <a:pos x="219" y="269"/>
                </a:cxn>
                <a:cxn ang="0">
                  <a:pos x="205" y="287"/>
                </a:cxn>
                <a:cxn ang="0">
                  <a:pos x="194" y="243"/>
                </a:cxn>
                <a:cxn ang="0">
                  <a:pos x="146" y="210"/>
                </a:cxn>
                <a:cxn ang="0">
                  <a:pos x="79" y="205"/>
                </a:cxn>
                <a:cxn ang="0">
                  <a:pos x="71" y="184"/>
                </a:cxn>
                <a:cxn ang="0">
                  <a:pos x="52" y="214"/>
                </a:cxn>
                <a:cxn ang="0">
                  <a:pos x="16" y="188"/>
                </a:cxn>
                <a:cxn ang="0">
                  <a:pos x="27" y="174"/>
                </a:cxn>
                <a:cxn ang="0">
                  <a:pos x="57" y="148"/>
                </a:cxn>
                <a:cxn ang="0">
                  <a:pos x="86" y="126"/>
                </a:cxn>
                <a:cxn ang="0">
                  <a:pos x="113" y="111"/>
                </a:cxn>
                <a:cxn ang="0">
                  <a:pos x="127" y="92"/>
                </a:cxn>
                <a:cxn ang="0">
                  <a:pos x="211" y="80"/>
                </a:cxn>
                <a:cxn ang="0">
                  <a:pos x="256" y="68"/>
                </a:cxn>
                <a:cxn ang="0">
                  <a:pos x="268" y="42"/>
                </a:cxn>
                <a:cxn ang="0">
                  <a:pos x="279" y="58"/>
                </a:cxn>
                <a:cxn ang="0">
                  <a:pos x="305" y="28"/>
                </a:cxn>
                <a:cxn ang="0">
                  <a:pos x="377" y="6"/>
                </a:cxn>
              </a:cxnLst>
              <a:rect l="0" t="0" r="r" b="b"/>
              <a:pathLst>
                <a:path w="696" h="448">
                  <a:moveTo>
                    <a:pt x="420" y="0"/>
                  </a:moveTo>
                  <a:lnTo>
                    <a:pt x="435" y="0"/>
                  </a:lnTo>
                  <a:lnTo>
                    <a:pt x="455" y="3"/>
                  </a:lnTo>
                  <a:lnTo>
                    <a:pt x="477" y="9"/>
                  </a:lnTo>
                  <a:lnTo>
                    <a:pt x="496" y="11"/>
                  </a:lnTo>
                  <a:lnTo>
                    <a:pt x="498" y="13"/>
                  </a:lnTo>
                  <a:lnTo>
                    <a:pt x="500" y="13"/>
                  </a:lnTo>
                  <a:lnTo>
                    <a:pt x="504" y="17"/>
                  </a:lnTo>
                  <a:lnTo>
                    <a:pt x="502" y="20"/>
                  </a:lnTo>
                  <a:lnTo>
                    <a:pt x="498" y="21"/>
                  </a:lnTo>
                  <a:lnTo>
                    <a:pt x="487" y="24"/>
                  </a:lnTo>
                  <a:lnTo>
                    <a:pt x="472" y="26"/>
                  </a:lnTo>
                  <a:lnTo>
                    <a:pt x="457" y="31"/>
                  </a:lnTo>
                  <a:lnTo>
                    <a:pt x="443" y="33"/>
                  </a:lnTo>
                  <a:lnTo>
                    <a:pt x="431" y="35"/>
                  </a:lnTo>
                  <a:lnTo>
                    <a:pt x="418" y="35"/>
                  </a:lnTo>
                  <a:lnTo>
                    <a:pt x="407" y="33"/>
                  </a:lnTo>
                  <a:lnTo>
                    <a:pt x="401" y="33"/>
                  </a:lnTo>
                  <a:lnTo>
                    <a:pt x="406" y="35"/>
                  </a:lnTo>
                  <a:lnTo>
                    <a:pt x="416" y="36"/>
                  </a:lnTo>
                  <a:lnTo>
                    <a:pt x="428" y="39"/>
                  </a:lnTo>
                  <a:lnTo>
                    <a:pt x="444" y="39"/>
                  </a:lnTo>
                  <a:lnTo>
                    <a:pt x="463" y="36"/>
                  </a:lnTo>
                  <a:lnTo>
                    <a:pt x="468" y="35"/>
                  </a:lnTo>
                  <a:lnTo>
                    <a:pt x="474" y="32"/>
                  </a:lnTo>
                  <a:lnTo>
                    <a:pt x="484" y="29"/>
                  </a:lnTo>
                  <a:lnTo>
                    <a:pt x="495" y="31"/>
                  </a:lnTo>
                  <a:lnTo>
                    <a:pt x="502" y="29"/>
                  </a:lnTo>
                  <a:lnTo>
                    <a:pt x="511" y="25"/>
                  </a:lnTo>
                  <a:lnTo>
                    <a:pt x="524" y="20"/>
                  </a:lnTo>
                  <a:lnTo>
                    <a:pt x="532" y="18"/>
                  </a:lnTo>
                  <a:lnTo>
                    <a:pt x="540" y="20"/>
                  </a:lnTo>
                  <a:lnTo>
                    <a:pt x="547" y="21"/>
                  </a:lnTo>
                  <a:lnTo>
                    <a:pt x="552" y="21"/>
                  </a:lnTo>
                  <a:lnTo>
                    <a:pt x="555" y="20"/>
                  </a:lnTo>
                  <a:lnTo>
                    <a:pt x="558" y="20"/>
                  </a:lnTo>
                  <a:lnTo>
                    <a:pt x="563" y="18"/>
                  </a:lnTo>
                  <a:lnTo>
                    <a:pt x="569" y="20"/>
                  </a:lnTo>
                  <a:lnTo>
                    <a:pt x="571" y="25"/>
                  </a:lnTo>
                  <a:lnTo>
                    <a:pt x="573" y="35"/>
                  </a:lnTo>
                  <a:lnTo>
                    <a:pt x="578" y="57"/>
                  </a:lnTo>
                  <a:lnTo>
                    <a:pt x="582" y="66"/>
                  </a:lnTo>
                  <a:lnTo>
                    <a:pt x="588" y="74"/>
                  </a:lnTo>
                  <a:lnTo>
                    <a:pt x="592" y="83"/>
                  </a:lnTo>
                  <a:lnTo>
                    <a:pt x="596" y="92"/>
                  </a:lnTo>
                  <a:lnTo>
                    <a:pt x="602" y="99"/>
                  </a:lnTo>
                  <a:lnTo>
                    <a:pt x="610" y="105"/>
                  </a:lnTo>
                  <a:lnTo>
                    <a:pt x="619" y="105"/>
                  </a:lnTo>
                  <a:lnTo>
                    <a:pt x="629" y="99"/>
                  </a:lnTo>
                  <a:lnTo>
                    <a:pt x="647" y="81"/>
                  </a:lnTo>
                  <a:lnTo>
                    <a:pt x="658" y="76"/>
                  </a:lnTo>
                  <a:lnTo>
                    <a:pt x="671" y="74"/>
                  </a:lnTo>
                  <a:lnTo>
                    <a:pt x="682" y="77"/>
                  </a:lnTo>
                  <a:lnTo>
                    <a:pt x="692" y="80"/>
                  </a:lnTo>
                  <a:lnTo>
                    <a:pt x="696" y="84"/>
                  </a:lnTo>
                  <a:lnTo>
                    <a:pt x="696" y="91"/>
                  </a:lnTo>
                  <a:lnTo>
                    <a:pt x="692" y="98"/>
                  </a:lnTo>
                  <a:lnTo>
                    <a:pt x="685" y="105"/>
                  </a:lnTo>
                  <a:lnTo>
                    <a:pt x="669" y="113"/>
                  </a:lnTo>
                  <a:lnTo>
                    <a:pt x="659" y="121"/>
                  </a:lnTo>
                  <a:lnTo>
                    <a:pt x="640" y="140"/>
                  </a:lnTo>
                  <a:lnTo>
                    <a:pt x="633" y="148"/>
                  </a:lnTo>
                  <a:lnTo>
                    <a:pt x="625" y="157"/>
                  </a:lnTo>
                  <a:lnTo>
                    <a:pt x="621" y="163"/>
                  </a:lnTo>
                  <a:lnTo>
                    <a:pt x="618" y="170"/>
                  </a:lnTo>
                  <a:lnTo>
                    <a:pt x="619" y="180"/>
                  </a:lnTo>
                  <a:lnTo>
                    <a:pt x="622" y="184"/>
                  </a:lnTo>
                  <a:lnTo>
                    <a:pt x="623" y="187"/>
                  </a:lnTo>
                  <a:lnTo>
                    <a:pt x="626" y="188"/>
                  </a:lnTo>
                  <a:lnTo>
                    <a:pt x="633" y="188"/>
                  </a:lnTo>
                  <a:lnTo>
                    <a:pt x="636" y="189"/>
                  </a:lnTo>
                  <a:lnTo>
                    <a:pt x="637" y="191"/>
                  </a:lnTo>
                  <a:lnTo>
                    <a:pt x="637" y="192"/>
                  </a:lnTo>
                  <a:lnTo>
                    <a:pt x="632" y="198"/>
                  </a:lnTo>
                  <a:lnTo>
                    <a:pt x="629" y="202"/>
                  </a:lnTo>
                  <a:lnTo>
                    <a:pt x="628" y="205"/>
                  </a:lnTo>
                  <a:lnTo>
                    <a:pt x="625" y="214"/>
                  </a:lnTo>
                  <a:lnTo>
                    <a:pt x="623" y="226"/>
                  </a:lnTo>
                  <a:lnTo>
                    <a:pt x="623" y="240"/>
                  </a:lnTo>
                  <a:lnTo>
                    <a:pt x="622" y="244"/>
                  </a:lnTo>
                  <a:lnTo>
                    <a:pt x="617" y="244"/>
                  </a:lnTo>
                  <a:lnTo>
                    <a:pt x="592" y="236"/>
                  </a:lnTo>
                  <a:lnTo>
                    <a:pt x="584" y="236"/>
                  </a:lnTo>
                  <a:lnTo>
                    <a:pt x="578" y="239"/>
                  </a:lnTo>
                  <a:lnTo>
                    <a:pt x="576" y="244"/>
                  </a:lnTo>
                  <a:lnTo>
                    <a:pt x="576" y="251"/>
                  </a:lnTo>
                  <a:lnTo>
                    <a:pt x="578" y="258"/>
                  </a:lnTo>
                  <a:lnTo>
                    <a:pt x="581" y="266"/>
                  </a:lnTo>
                  <a:lnTo>
                    <a:pt x="582" y="272"/>
                  </a:lnTo>
                  <a:lnTo>
                    <a:pt x="585" y="276"/>
                  </a:lnTo>
                  <a:lnTo>
                    <a:pt x="587" y="280"/>
                  </a:lnTo>
                  <a:lnTo>
                    <a:pt x="588" y="281"/>
                  </a:lnTo>
                  <a:lnTo>
                    <a:pt x="588" y="290"/>
                  </a:lnTo>
                  <a:lnTo>
                    <a:pt x="585" y="295"/>
                  </a:lnTo>
                  <a:lnTo>
                    <a:pt x="582" y="298"/>
                  </a:lnTo>
                  <a:lnTo>
                    <a:pt x="574" y="300"/>
                  </a:lnTo>
                  <a:lnTo>
                    <a:pt x="566" y="298"/>
                  </a:lnTo>
                  <a:lnTo>
                    <a:pt x="562" y="294"/>
                  </a:lnTo>
                  <a:lnTo>
                    <a:pt x="562" y="290"/>
                  </a:lnTo>
                  <a:lnTo>
                    <a:pt x="561" y="287"/>
                  </a:lnTo>
                  <a:lnTo>
                    <a:pt x="561" y="283"/>
                  </a:lnTo>
                  <a:lnTo>
                    <a:pt x="559" y="277"/>
                  </a:lnTo>
                  <a:lnTo>
                    <a:pt x="546" y="269"/>
                  </a:lnTo>
                  <a:lnTo>
                    <a:pt x="539" y="266"/>
                  </a:lnTo>
                  <a:lnTo>
                    <a:pt x="535" y="265"/>
                  </a:lnTo>
                  <a:lnTo>
                    <a:pt x="533" y="268"/>
                  </a:lnTo>
                  <a:lnTo>
                    <a:pt x="536" y="281"/>
                  </a:lnTo>
                  <a:lnTo>
                    <a:pt x="539" y="288"/>
                  </a:lnTo>
                  <a:lnTo>
                    <a:pt x="544" y="291"/>
                  </a:lnTo>
                  <a:lnTo>
                    <a:pt x="552" y="294"/>
                  </a:lnTo>
                  <a:lnTo>
                    <a:pt x="556" y="298"/>
                  </a:lnTo>
                  <a:lnTo>
                    <a:pt x="559" y="302"/>
                  </a:lnTo>
                  <a:lnTo>
                    <a:pt x="566" y="309"/>
                  </a:lnTo>
                  <a:lnTo>
                    <a:pt x="566" y="310"/>
                  </a:lnTo>
                  <a:lnTo>
                    <a:pt x="563" y="311"/>
                  </a:lnTo>
                  <a:lnTo>
                    <a:pt x="561" y="311"/>
                  </a:lnTo>
                  <a:lnTo>
                    <a:pt x="558" y="313"/>
                  </a:lnTo>
                  <a:lnTo>
                    <a:pt x="555" y="313"/>
                  </a:lnTo>
                  <a:lnTo>
                    <a:pt x="552" y="311"/>
                  </a:lnTo>
                  <a:lnTo>
                    <a:pt x="550" y="311"/>
                  </a:lnTo>
                  <a:lnTo>
                    <a:pt x="543" y="313"/>
                  </a:lnTo>
                  <a:lnTo>
                    <a:pt x="521" y="324"/>
                  </a:lnTo>
                  <a:lnTo>
                    <a:pt x="507" y="328"/>
                  </a:lnTo>
                  <a:lnTo>
                    <a:pt x="495" y="329"/>
                  </a:lnTo>
                  <a:lnTo>
                    <a:pt x="483" y="328"/>
                  </a:lnTo>
                  <a:lnTo>
                    <a:pt x="465" y="328"/>
                  </a:lnTo>
                  <a:lnTo>
                    <a:pt x="461" y="331"/>
                  </a:lnTo>
                  <a:lnTo>
                    <a:pt x="455" y="337"/>
                  </a:lnTo>
                  <a:lnTo>
                    <a:pt x="450" y="346"/>
                  </a:lnTo>
                  <a:lnTo>
                    <a:pt x="446" y="354"/>
                  </a:lnTo>
                  <a:lnTo>
                    <a:pt x="443" y="358"/>
                  </a:lnTo>
                  <a:lnTo>
                    <a:pt x="440" y="359"/>
                  </a:lnTo>
                  <a:lnTo>
                    <a:pt x="424" y="359"/>
                  </a:lnTo>
                  <a:lnTo>
                    <a:pt x="416" y="358"/>
                  </a:lnTo>
                  <a:lnTo>
                    <a:pt x="409" y="358"/>
                  </a:lnTo>
                  <a:lnTo>
                    <a:pt x="401" y="361"/>
                  </a:lnTo>
                  <a:lnTo>
                    <a:pt x="391" y="368"/>
                  </a:lnTo>
                  <a:lnTo>
                    <a:pt x="375" y="373"/>
                  </a:lnTo>
                  <a:lnTo>
                    <a:pt x="372" y="374"/>
                  </a:lnTo>
                  <a:lnTo>
                    <a:pt x="370" y="377"/>
                  </a:lnTo>
                  <a:lnTo>
                    <a:pt x="370" y="380"/>
                  </a:lnTo>
                  <a:lnTo>
                    <a:pt x="372" y="383"/>
                  </a:lnTo>
                  <a:lnTo>
                    <a:pt x="372" y="385"/>
                  </a:lnTo>
                  <a:lnTo>
                    <a:pt x="373" y="390"/>
                  </a:lnTo>
                  <a:lnTo>
                    <a:pt x="373" y="396"/>
                  </a:lnTo>
                  <a:lnTo>
                    <a:pt x="372" y="400"/>
                  </a:lnTo>
                  <a:lnTo>
                    <a:pt x="370" y="402"/>
                  </a:lnTo>
                  <a:lnTo>
                    <a:pt x="365" y="405"/>
                  </a:lnTo>
                  <a:lnTo>
                    <a:pt x="361" y="403"/>
                  </a:lnTo>
                  <a:lnTo>
                    <a:pt x="358" y="402"/>
                  </a:lnTo>
                  <a:lnTo>
                    <a:pt x="355" y="403"/>
                  </a:lnTo>
                  <a:lnTo>
                    <a:pt x="354" y="403"/>
                  </a:lnTo>
                  <a:lnTo>
                    <a:pt x="353" y="406"/>
                  </a:lnTo>
                  <a:lnTo>
                    <a:pt x="353" y="422"/>
                  </a:lnTo>
                  <a:lnTo>
                    <a:pt x="351" y="431"/>
                  </a:lnTo>
                  <a:lnTo>
                    <a:pt x="346" y="439"/>
                  </a:lnTo>
                  <a:lnTo>
                    <a:pt x="342" y="443"/>
                  </a:lnTo>
                  <a:lnTo>
                    <a:pt x="338" y="446"/>
                  </a:lnTo>
                  <a:lnTo>
                    <a:pt x="335" y="448"/>
                  </a:lnTo>
                  <a:lnTo>
                    <a:pt x="323" y="448"/>
                  </a:lnTo>
                  <a:lnTo>
                    <a:pt x="320" y="446"/>
                  </a:lnTo>
                  <a:lnTo>
                    <a:pt x="317" y="440"/>
                  </a:lnTo>
                  <a:lnTo>
                    <a:pt x="317" y="437"/>
                  </a:lnTo>
                  <a:lnTo>
                    <a:pt x="316" y="435"/>
                  </a:lnTo>
                  <a:lnTo>
                    <a:pt x="316" y="432"/>
                  </a:lnTo>
                  <a:lnTo>
                    <a:pt x="314" y="431"/>
                  </a:lnTo>
                  <a:lnTo>
                    <a:pt x="312" y="431"/>
                  </a:lnTo>
                  <a:lnTo>
                    <a:pt x="310" y="432"/>
                  </a:lnTo>
                  <a:lnTo>
                    <a:pt x="305" y="435"/>
                  </a:lnTo>
                  <a:lnTo>
                    <a:pt x="301" y="436"/>
                  </a:lnTo>
                  <a:lnTo>
                    <a:pt x="295" y="439"/>
                  </a:lnTo>
                  <a:lnTo>
                    <a:pt x="293" y="436"/>
                  </a:lnTo>
                  <a:lnTo>
                    <a:pt x="287" y="429"/>
                  </a:lnTo>
                  <a:lnTo>
                    <a:pt x="279" y="422"/>
                  </a:lnTo>
                  <a:lnTo>
                    <a:pt x="269" y="416"/>
                  </a:lnTo>
                  <a:lnTo>
                    <a:pt x="256" y="405"/>
                  </a:lnTo>
                  <a:lnTo>
                    <a:pt x="250" y="395"/>
                  </a:lnTo>
                  <a:lnTo>
                    <a:pt x="246" y="387"/>
                  </a:lnTo>
                  <a:lnTo>
                    <a:pt x="246" y="383"/>
                  </a:lnTo>
                  <a:lnTo>
                    <a:pt x="249" y="381"/>
                  </a:lnTo>
                  <a:lnTo>
                    <a:pt x="250" y="381"/>
                  </a:lnTo>
                  <a:lnTo>
                    <a:pt x="253" y="379"/>
                  </a:lnTo>
                  <a:lnTo>
                    <a:pt x="249" y="379"/>
                  </a:lnTo>
                  <a:lnTo>
                    <a:pt x="236" y="374"/>
                  </a:lnTo>
                  <a:lnTo>
                    <a:pt x="234" y="372"/>
                  </a:lnTo>
                  <a:lnTo>
                    <a:pt x="231" y="370"/>
                  </a:lnTo>
                  <a:lnTo>
                    <a:pt x="228" y="363"/>
                  </a:lnTo>
                  <a:lnTo>
                    <a:pt x="226" y="355"/>
                  </a:lnTo>
                  <a:lnTo>
                    <a:pt x="221" y="346"/>
                  </a:lnTo>
                  <a:lnTo>
                    <a:pt x="220" y="339"/>
                  </a:lnTo>
                  <a:lnTo>
                    <a:pt x="220" y="336"/>
                  </a:lnTo>
                  <a:lnTo>
                    <a:pt x="221" y="333"/>
                  </a:lnTo>
                  <a:lnTo>
                    <a:pt x="227" y="328"/>
                  </a:lnTo>
                  <a:lnTo>
                    <a:pt x="228" y="324"/>
                  </a:lnTo>
                  <a:lnTo>
                    <a:pt x="231" y="322"/>
                  </a:lnTo>
                  <a:lnTo>
                    <a:pt x="231" y="320"/>
                  </a:lnTo>
                  <a:lnTo>
                    <a:pt x="230" y="318"/>
                  </a:lnTo>
                  <a:lnTo>
                    <a:pt x="228" y="318"/>
                  </a:lnTo>
                  <a:lnTo>
                    <a:pt x="224" y="317"/>
                  </a:lnTo>
                  <a:lnTo>
                    <a:pt x="215" y="317"/>
                  </a:lnTo>
                  <a:lnTo>
                    <a:pt x="211" y="313"/>
                  </a:lnTo>
                  <a:lnTo>
                    <a:pt x="209" y="303"/>
                  </a:lnTo>
                  <a:lnTo>
                    <a:pt x="212" y="291"/>
                  </a:lnTo>
                  <a:lnTo>
                    <a:pt x="215" y="287"/>
                  </a:lnTo>
                  <a:lnTo>
                    <a:pt x="219" y="284"/>
                  </a:lnTo>
                  <a:lnTo>
                    <a:pt x="221" y="281"/>
                  </a:lnTo>
                  <a:lnTo>
                    <a:pt x="238" y="281"/>
                  </a:lnTo>
                  <a:lnTo>
                    <a:pt x="241" y="284"/>
                  </a:lnTo>
                  <a:lnTo>
                    <a:pt x="242" y="290"/>
                  </a:lnTo>
                  <a:lnTo>
                    <a:pt x="239" y="303"/>
                  </a:lnTo>
                  <a:lnTo>
                    <a:pt x="239" y="307"/>
                  </a:lnTo>
                  <a:lnTo>
                    <a:pt x="241" y="309"/>
                  </a:lnTo>
                  <a:lnTo>
                    <a:pt x="242" y="309"/>
                  </a:lnTo>
                  <a:lnTo>
                    <a:pt x="243" y="310"/>
                  </a:lnTo>
                  <a:lnTo>
                    <a:pt x="246" y="310"/>
                  </a:lnTo>
                  <a:lnTo>
                    <a:pt x="249" y="313"/>
                  </a:lnTo>
                  <a:lnTo>
                    <a:pt x="253" y="309"/>
                  </a:lnTo>
                  <a:lnTo>
                    <a:pt x="253" y="306"/>
                  </a:lnTo>
                  <a:lnTo>
                    <a:pt x="254" y="303"/>
                  </a:lnTo>
                  <a:lnTo>
                    <a:pt x="254" y="300"/>
                  </a:lnTo>
                  <a:lnTo>
                    <a:pt x="253" y="294"/>
                  </a:lnTo>
                  <a:lnTo>
                    <a:pt x="249" y="287"/>
                  </a:lnTo>
                  <a:lnTo>
                    <a:pt x="243" y="280"/>
                  </a:lnTo>
                  <a:lnTo>
                    <a:pt x="239" y="274"/>
                  </a:lnTo>
                  <a:lnTo>
                    <a:pt x="234" y="269"/>
                  </a:lnTo>
                  <a:lnTo>
                    <a:pt x="230" y="268"/>
                  </a:lnTo>
                  <a:lnTo>
                    <a:pt x="220" y="268"/>
                  </a:lnTo>
                  <a:lnTo>
                    <a:pt x="219" y="269"/>
                  </a:lnTo>
                  <a:lnTo>
                    <a:pt x="216" y="274"/>
                  </a:lnTo>
                  <a:lnTo>
                    <a:pt x="213" y="277"/>
                  </a:lnTo>
                  <a:lnTo>
                    <a:pt x="212" y="280"/>
                  </a:lnTo>
                  <a:lnTo>
                    <a:pt x="209" y="284"/>
                  </a:lnTo>
                  <a:lnTo>
                    <a:pt x="206" y="285"/>
                  </a:lnTo>
                  <a:lnTo>
                    <a:pt x="205" y="287"/>
                  </a:lnTo>
                  <a:lnTo>
                    <a:pt x="202" y="288"/>
                  </a:lnTo>
                  <a:lnTo>
                    <a:pt x="201" y="287"/>
                  </a:lnTo>
                  <a:lnTo>
                    <a:pt x="200" y="281"/>
                  </a:lnTo>
                  <a:lnTo>
                    <a:pt x="198" y="269"/>
                  </a:lnTo>
                  <a:lnTo>
                    <a:pt x="197" y="255"/>
                  </a:lnTo>
                  <a:lnTo>
                    <a:pt x="194" y="243"/>
                  </a:lnTo>
                  <a:lnTo>
                    <a:pt x="191" y="233"/>
                  </a:lnTo>
                  <a:lnTo>
                    <a:pt x="185" y="226"/>
                  </a:lnTo>
                  <a:lnTo>
                    <a:pt x="175" y="221"/>
                  </a:lnTo>
                  <a:lnTo>
                    <a:pt x="164" y="218"/>
                  </a:lnTo>
                  <a:lnTo>
                    <a:pt x="156" y="214"/>
                  </a:lnTo>
                  <a:lnTo>
                    <a:pt x="146" y="210"/>
                  </a:lnTo>
                  <a:lnTo>
                    <a:pt x="133" y="207"/>
                  </a:lnTo>
                  <a:lnTo>
                    <a:pt x="120" y="205"/>
                  </a:lnTo>
                  <a:lnTo>
                    <a:pt x="112" y="203"/>
                  </a:lnTo>
                  <a:lnTo>
                    <a:pt x="105" y="203"/>
                  </a:lnTo>
                  <a:lnTo>
                    <a:pt x="86" y="206"/>
                  </a:lnTo>
                  <a:lnTo>
                    <a:pt x="79" y="205"/>
                  </a:lnTo>
                  <a:lnTo>
                    <a:pt x="77" y="203"/>
                  </a:lnTo>
                  <a:lnTo>
                    <a:pt x="75" y="200"/>
                  </a:lnTo>
                  <a:lnTo>
                    <a:pt x="72" y="196"/>
                  </a:lnTo>
                  <a:lnTo>
                    <a:pt x="72" y="194"/>
                  </a:lnTo>
                  <a:lnTo>
                    <a:pt x="71" y="189"/>
                  </a:lnTo>
                  <a:lnTo>
                    <a:pt x="71" y="184"/>
                  </a:lnTo>
                  <a:lnTo>
                    <a:pt x="70" y="187"/>
                  </a:lnTo>
                  <a:lnTo>
                    <a:pt x="68" y="194"/>
                  </a:lnTo>
                  <a:lnTo>
                    <a:pt x="66" y="202"/>
                  </a:lnTo>
                  <a:lnTo>
                    <a:pt x="63" y="207"/>
                  </a:lnTo>
                  <a:lnTo>
                    <a:pt x="60" y="211"/>
                  </a:lnTo>
                  <a:lnTo>
                    <a:pt x="52" y="214"/>
                  </a:lnTo>
                  <a:lnTo>
                    <a:pt x="48" y="213"/>
                  </a:lnTo>
                  <a:lnTo>
                    <a:pt x="44" y="209"/>
                  </a:lnTo>
                  <a:lnTo>
                    <a:pt x="38" y="200"/>
                  </a:lnTo>
                  <a:lnTo>
                    <a:pt x="31" y="194"/>
                  </a:lnTo>
                  <a:lnTo>
                    <a:pt x="25" y="189"/>
                  </a:lnTo>
                  <a:lnTo>
                    <a:pt x="16" y="188"/>
                  </a:lnTo>
                  <a:lnTo>
                    <a:pt x="10" y="188"/>
                  </a:lnTo>
                  <a:lnTo>
                    <a:pt x="3" y="184"/>
                  </a:lnTo>
                  <a:lnTo>
                    <a:pt x="0" y="180"/>
                  </a:lnTo>
                  <a:lnTo>
                    <a:pt x="3" y="177"/>
                  </a:lnTo>
                  <a:lnTo>
                    <a:pt x="8" y="174"/>
                  </a:lnTo>
                  <a:lnTo>
                    <a:pt x="27" y="174"/>
                  </a:lnTo>
                  <a:lnTo>
                    <a:pt x="34" y="172"/>
                  </a:lnTo>
                  <a:lnTo>
                    <a:pt x="42" y="169"/>
                  </a:lnTo>
                  <a:lnTo>
                    <a:pt x="49" y="165"/>
                  </a:lnTo>
                  <a:lnTo>
                    <a:pt x="52" y="159"/>
                  </a:lnTo>
                  <a:lnTo>
                    <a:pt x="55" y="151"/>
                  </a:lnTo>
                  <a:lnTo>
                    <a:pt x="57" y="148"/>
                  </a:lnTo>
                  <a:lnTo>
                    <a:pt x="61" y="146"/>
                  </a:lnTo>
                  <a:lnTo>
                    <a:pt x="79" y="146"/>
                  </a:lnTo>
                  <a:lnTo>
                    <a:pt x="82" y="143"/>
                  </a:lnTo>
                  <a:lnTo>
                    <a:pt x="85" y="137"/>
                  </a:lnTo>
                  <a:lnTo>
                    <a:pt x="86" y="133"/>
                  </a:lnTo>
                  <a:lnTo>
                    <a:pt x="86" y="126"/>
                  </a:lnTo>
                  <a:lnTo>
                    <a:pt x="87" y="120"/>
                  </a:lnTo>
                  <a:lnTo>
                    <a:pt x="93" y="114"/>
                  </a:lnTo>
                  <a:lnTo>
                    <a:pt x="100" y="110"/>
                  </a:lnTo>
                  <a:lnTo>
                    <a:pt x="105" y="109"/>
                  </a:lnTo>
                  <a:lnTo>
                    <a:pt x="111" y="110"/>
                  </a:lnTo>
                  <a:lnTo>
                    <a:pt x="113" y="111"/>
                  </a:lnTo>
                  <a:lnTo>
                    <a:pt x="119" y="111"/>
                  </a:lnTo>
                  <a:lnTo>
                    <a:pt x="123" y="110"/>
                  </a:lnTo>
                  <a:lnTo>
                    <a:pt x="126" y="109"/>
                  </a:lnTo>
                  <a:lnTo>
                    <a:pt x="128" y="103"/>
                  </a:lnTo>
                  <a:lnTo>
                    <a:pt x="127" y="99"/>
                  </a:lnTo>
                  <a:lnTo>
                    <a:pt x="127" y="92"/>
                  </a:lnTo>
                  <a:lnTo>
                    <a:pt x="134" y="87"/>
                  </a:lnTo>
                  <a:lnTo>
                    <a:pt x="146" y="83"/>
                  </a:lnTo>
                  <a:lnTo>
                    <a:pt x="160" y="78"/>
                  </a:lnTo>
                  <a:lnTo>
                    <a:pt x="193" y="76"/>
                  </a:lnTo>
                  <a:lnTo>
                    <a:pt x="204" y="77"/>
                  </a:lnTo>
                  <a:lnTo>
                    <a:pt x="211" y="80"/>
                  </a:lnTo>
                  <a:lnTo>
                    <a:pt x="215" y="83"/>
                  </a:lnTo>
                  <a:lnTo>
                    <a:pt x="223" y="85"/>
                  </a:lnTo>
                  <a:lnTo>
                    <a:pt x="232" y="85"/>
                  </a:lnTo>
                  <a:lnTo>
                    <a:pt x="243" y="83"/>
                  </a:lnTo>
                  <a:lnTo>
                    <a:pt x="252" y="77"/>
                  </a:lnTo>
                  <a:lnTo>
                    <a:pt x="256" y="68"/>
                  </a:lnTo>
                  <a:lnTo>
                    <a:pt x="256" y="57"/>
                  </a:lnTo>
                  <a:lnTo>
                    <a:pt x="257" y="48"/>
                  </a:lnTo>
                  <a:lnTo>
                    <a:pt x="261" y="42"/>
                  </a:lnTo>
                  <a:lnTo>
                    <a:pt x="264" y="40"/>
                  </a:lnTo>
                  <a:lnTo>
                    <a:pt x="265" y="40"/>
                  </a:lnTo>
                  <a:lnTo>
                    <a:pt x="268" y="42"/>
                  </a:lnTo>
                  <a:lnTo>
                    <a:pt x="269" y="43"/>
                  </a:lnTo>
                  <a:lnTo>
                    <a:pt x="271" y="46"/>
                  </a:lnTo>
                  <a:lnTo>
                    <a:pt x="272" y="50"/>
                  </a:lnTo>
                  <a:lnTo>
                    <a:pt x="275" y="52"/>
                  </a:lnTo>
                  <a:lnTo>
                    <a:pt x="276" y="55"/>
                  </a:lnTo>
                  <a:lnTo>
                    <a:pt x="279" y="58"/>
                  </a:lnTo>
                  <a:lnTo>
                    <a:pt x="283" y="58"/>
                  </a:lnTo>
                  <a:lnTo>
                    <a:pt x="287" y="54"/>
                  </a:lnTo>
                  <a:lnTo>
                    <a:pt x="291" y="46"/>
                  </a:lnTo>
                  <a:lnTo>
                    <a:pt x="297" y="36"/>
                  </a:lnTo>
                  <a:lnTo>
                    <a:pt x="301" y="29"/>
                  </a:lnTo>
                  <a:lnTo>
                    <a:pt x="305" y="28"/>
                  </a:lnTo>
                  <a:lnTo>
                    <a:pt x="313" y="26"/>
                  </a:lnTo>
                  <a:lnTo>
                    <a:pt x="323" y="22"/>
                  </a:lnTo>
                  <a:lnTo>
                    <a:pt x="334" y="17"/>
                  </a:lnTo>
                  <a:lnTo>
                    <a:pt x="346" y="10"/>
                  </a:lnTo>
                  <a:lnTo>
                    <a:pt x="361" y="7"/>
                  </a:lnTo>
                  <a:lnTo>
                    <a:pt x="377" y="6"/>
                  </a:lnTo>
                  <a:lnTo>
                    <a:pt x="392" y="6"/>
                  </a:lnTo>
                  <a:lnTo>
                    <a:pt x="407" y="3"/>
                  </a:lnTo>
                  <a:lnTo>
                    <a:pt x="4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38" name="Freeform 22">
              <a:extLst>
                <a:ext uri="{FF2B5EF4-FFF2-40B4-BE49-F238E27FC236}">
                  <a16:creationId xmlns:a16="http://schemas.microsoft.com/office/drawing/2014/main" xmlns="" id="{93A50CCD-4258-414C-B836-2F658F851CF3}"/>
                </a:ext>
              </a:extLst>
            </p:cNvPr>
            <p:cNvSpPr>
              <a:spLocks/>
            </p:cNvSpPr>
            <p:nvPr/>
          </p:nvSpPr>
          <p:spPr bwMode="auto">
            <a:xfrm>
              <a:off x="2517775" y="2711450"/>
              <a:ext cx="182563" cy="76200"/>
            </a:xfrm>
            <a:custGeom>
              <a:avLst/>
              <a:gdLst/>
              <a:ahLst/>
              <a:cxnLst>
                <a:cxn ang="0">
                  <a:pos x="33" y="0"/>
                </a:cxn>
                <a:cxn ang="0">
                  <a:pos x="38" y="0"/>
                </a:cxn>
                <a:cxn ang="0">
                  <a:pos x="47" y="2"/>
                </a:cxn>
                <a:cxn ang="0">
                  <a:pos x="56" y="4"/>
                </a:cxn>
                <a:cxn ang="0">
                  <a:pos x="63" y="10"/>
                </a:cxn>
                <a:cxn ang="0">
                  <a:pos x="71" y="17"/>
                </a:cxn>
                <a:cxn ang="0">
                  <a:pos x="79" y="22"/>
                </a:cxn>
                <a:cxn ang="0">
                  <a:pos x="89" y="26"/>
                </a:cxn>
                <a:cxn ang="0">
                  <a:pos x="96" y="28"/>
                </a:cxn>
                <a:cxn ang="0">
                  <a:pos x="98" y="28"/>
                </a:cxn>
                <a:cxn ang="0">
                  <a:pos x="101" y="29"/>
                </a:cxn>
                <a:cxn ang="0">
                  <a:pos x="105" y="32"/>
                </a:cxn>
                <a:cxn ang="0">
                  <a:pos x="113" y="40"/>
                </a:cxn>
                <a:cxn ang="0">
                  <a:pos x="115" y="43"/>
                </a:cxn>
                <a:cxn ang="0">
                  <a:pos x="115" y="45"/>
                </a:cxn>
                <a:cxn ang="0">
                  <a:pos x="111" y="48"/>
                </a:cxn>
                <a:cxn ang="0">
                  <a:pos x="105" y="48"/>
                </a:cxn>
                <a:cxn ang="0">
                  <a:pos x="97" y="47"/>
                </a:cxn>
                <a:cxn ang="0">
                  <a:pos x="92" y="44"/>
                </a:cxn>
                <a:cxn ang="0">
                  <a:pos x="85" y="40"/>
                </a:cxn>
                <a:cxn ang="0">
                  <a:pos x="77" y="33"/>
                </a:cxn>
                <a:cxn ang="0">
                  <a:pos x="68" y="28"/>
                </a:cxn>
                <a:cxn ang="0">
                  <a:pos x="63" y="22"/>
                </a:cxn>
                <a:cxn ang="0">
                  <a:pos x="56" y="18"/>
                </a:cxn>
                <a:cxn ang="0">
                  <a:pos x="5" y="18"/>
                </a:cxn>
                <a:cxn ang="0">
                  <a:pos x="1" y="17"/>
                </a:cxn>
                <a:cxn ang="0">
                  <a:pos x="0" y="10"/>
                </a:cxn>
                <a:cxn ang="0">
                  <a:pos x="3" y="8"/>
                </a:cxn>
                <a:cxn ang="0">
                  <a:pos x="10" y="7"/>
                </a:cxn>
                <a:cxn ang="0">
                  <a:pos x="18" y="3"/>
                </a:cxn>
                <a:cxn ang="0">
                  <a:pos x="27" y="2"/>
                </a:cxn>
                <a:cxn ang="0">
                  <a:pos x="33" y="0"/>
                </a:cxn>
              </a:cxnLst>
              <a:rect l="0" t="0" r="r" b="b"/>
              <a:pathLst>
                <a:path w="115" h="48">
                  <a:moveTo>
                    <a:pt x="33" y="0"/>
                  </a:moveTo>
                  <a:lnTo>
                    <a:pt x="38" y="0"/>
                  </a:lnTo>
                  <a:lnTo>
                    <a:pt x="47" y="2"/>
                  </a:lnTo>
                  <a:lnTo>
                    <a:pt x="56" y="4"/>
                  </a:lnTo>
                  <a:lnTo>
                    <a:pt x="63" y="10"/>
                  </a:lnTo>
                  <a:lnTo>
                    <a:pt x="71" y="17"/>
                  </a:lnTo>
                  <a:lnTo>
                    <a:pt x="79" y="22"/>
                  </a:lnTo>
                  <a:lnTo>
                    <a:pt x="89" y="26"/>
                  </a:lnTo>
                  <a:lnTo>
                    <a:pt x="96" y="28"/>
                  </a:lnTo>
                  <a:lnTo>
                    <a:pt x="98" y="28"/>
                  </a:lnTo>
                  <a:lnTo>
                    <a:pt x="101" y="29"/>
                  </a:lnTo>
                  <a:lnTo>
                    <a:pt x="105" y="32"/>
                  </a:lnTo>
                  <a:lnTo>
                    <a:pt x="113" y="40"/>
                  </a:lnTo>
                  <a:lnTo>
                    <a:pt x="115" y="43"/>
                  </a:lnTo>
                  <a:lnTo>
                    <a:pt x="115" y="45"/>
                  </a:lnTo>
                  <a:lnTo>
                    <a:pt x="111" y="48"/>
                  </a:lnTo>
                  <a:lnTo>
                    <a:pt x="105" y="48"/>
                  </a:lnTo>
                  <a:lnTo>
                    <a:pt x="97" y="47"/>
                  </a:lnTo>
                  <a:lnTo>
                    <a:pt x="92" y="44"/>
                  </a:lnTo>
                  <a:lnTo>
                    <a:pt x="85" y="40"/>
                  </a:lnTo>
                  <a:lnTo>
                    <a:pt x="77" y="33"/>
                  </a:lnTo>
                  <a:lnTo>
                    <a:pt x="68" y="28"/>
                  </a:lnTo>
                  <a:lnTo>
                    <a:pt x="63" y="22"/>
                  </a:lnTo>
                  <a:lnTo>
                    <a:pt x="56" y="18"/>
                  </a:lnTo>
                  <a:lnTo>
                    <a:pt x="5" y="18"/>
                  </a:lnTo>
                  <a:lnTo>
                    <a:pt x="1" y="17"/>
                  </a:lnTo>
                  <a:lnTo>
                    <a:pt x="0" y="10"/>
                  </a:lnTo>
                  <a:lnTo>
                    <a:pt x="3" y="8"/>
                  </a:lnTo>
                  <a:lnTo>
                    <a:pt x="10" y="7"/>
                  </a:lnTo>
                  <a:lnTo>
                    <a:pt x="18" y="3"/>
                  </a:lnTo>
                  <a:lnTo>
                    <a:pt x="27" y="2"/>
                  </a:lnTo>
                  <a:lnTo>
                    <a:pt x="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39" name="Freeform 23">
              <a:extLst>
                <a:ext uri="{FF2B5EF4-FFF2-40B4-BE49-F238E27FC236}">
                  <a16:creationId xmlns:a16="http://schemas.microsoft.com/office/drawing/2014/main" xmlns="" id="{5AB03101-2883-4347-9B0A-A9FF8B02116D}"/>
                </a:ext>
              </a:extLst>
            </p:cNvPr>
            <p:cNvSpPr>
              <a:spLocks/>
            </p:cNvSpPr>
            <p:nvPr/>
          </p:nvSpPr>
          <p:spPr bwMode="auto">
            <a:xfrm>
              <a:off x="2632075" y="2670175"/>
              <a:ext cx="26988" cy="20638"/>
            </a:xfrm>
            <a:custGeom>
              <a:avLst/>
              <a:gdLst/>
              <a:ahLst/>
              <a:cxnLst>
                <a:cxn ang="0">
                  <a:pos x="6" y="0"/>
                </a:cxn>
                <a:cxn ang="0">
                  <a:pos x="10" y="0"/>
                </a:cxn>
                <a:cxn ang="0">
                  <a:pos x="13" y="2"/>
                </a:cxn>
                <a:cxn ang="0">
                  <a:pos x="14" y="3"/>
                </a:cxn>
                <a:cxn ang="0">
                  <a:pos x="17" y="4"/>
                </a:cxn>
                <a:cxn ang="0">
                  <a:pos x="17" y="10"/>
                </a:cxn>
                <a:cxn ang="0">
                  <a:pos x="11" y="13"/>
                </a:cxn>
                <a:cxn ang="0">
                  <a:pos x="5" y="13"/>
                </a:cxn>
                <a:cxn ang="0">
                  <a:pos x="0" y="8"/>
                </a:cxn>
                <a:cxn ang="0">
                  <a:pos x="0" y="3"/>
                </a:cxn>
                <a:cxn ang="0">
                  <a:pos x="6" y="0"/>
                </a:cxn>
              </a:cxnLst>
              <a:rect l="0" t="0" r="r" b="b"/>
              <a:pathLst>
                <a:path w="17" h="13">
                  <a:moveTo>
                    <a:pt x="6" y="0"/>
                  </a:moveTo>
                  <a:lnTo>
                    <a:pt x="10" y="0"/>
                  </a:lnTo>
                  <a:lnTo>
                    <a:pt x="13" y="2"/>
                  </a:lnTo>
                  <a:lnTo>
                    <a:pt x="14" y="3"/>
                  </a:lnTo>
                  <a:lnTo>
                    <a:pt x="17" y="4"/>
                  </a:lnTo>
                  <a:lnTo>
                    <a:pt x="17" y="10"/>
                  </a:lnTo>
                  <a:lnTo>
                    <a:pt x="11" y="13"/>
                  </a:lnTo>
                  <a:lnTo>
                    <a:pt x="5" y="13"/>
                  </a:lnTo>
                  <a:lnTo>
                    <a:pt x="0" y="8"/>
                  </a:lnTo>
                  <a:lnTo>
                    <a:pt x="0" y="3"/>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40" name="Freeform 24">
              <a:extLst>
                <a:ext uri="{FF2B5EF4-FFF2-40B4-BE49-F238E27FC236}">
                  <a16:creationId xmlns:a16="http://schemas.microsoft.com/office/drawing/2014/main" xmlns="" id="{0F8BE037-0393-48AD-8D88-59478B7D1455}"/>
                </a:ext>
              </a:extLst>
            </p:cNvPr>
            <p:cNvSpPr>
              <a:spLocks/>
            </p:cNvSpPr>
            <p:nvPr/>
          </p:nvSpPr>
          <p:spPr bwMode="auto">
            <a:xfrm>
              <a:off x="2641600" y="2838450"/>
              <a:ext cx="25400" cy="31750"/>
            </a:xfrm>
            <a:custGeom>
              <a:avLst/>
              <a:gdLst/>
              <a:ahLst/>
              <a:cxnLst>
                <a:cxn ang="0">
                  <a:pos x="5" y="0"/>
                </a:cxn>
                <a:cxn ang="0">
                  <a:pos x="8" y="0"/>
                </a:cxn>
                <a:cxn ang="0">
                  <a:pos x="14" y="2"/>
                </a:cxn>
                <a:cxn ang="0">
                  <a:pos x="15" y="5"/>
                </a:cxn>
                <a:cxn ang="0">
                  <a:pos x="16" y="9"/>
                </a:cxn>
                <a:cxn ang="0">
                  <a:pos x="16" y="12"/>
                </a:cxn>
                <a:cxn ang="0">
                  <a:pos x="15" y="16"/>
                </a:cxn>
                <a:cxn ang="0">
                  <a:pos x="12" y="19"/>
                </a:cxn>
                <a:cxn ang="0">
                  <a:pos x="10" y="20"/>
                </a:cxn>
                <a:cxn ang="0">
                  <a:pos x="7" y="20"/>
                </a:cxn>
                <a:cxn ang="0">
                  <a:pos x="1" y="18"/>
                </a:cxn>
                <a:cxn ang="0">
                  <a:pos x="0" y="13"/>
                </a:cxn>
                <a:cxn ang="0">
                  <a:pos x="0" y="7"/>
                </a:cxn>
                <a:cxn ang="0">
                  <a:pos x="3" y="1"/>
                </a:cxn>
                <a:cxn ang="0">
                  <a:pos x="5" y="0"/>
                </a:cxn>
              </a:cxnLst>
              <a:rect l="0" t="0" r="r" b="b"/>
              <a:pathLst>
                <a:path w="16" h="20">
                  <a:moveTo>
                    <a:pt x="5" y="0"/>
                  </a:moveTo>
                  <a:lnTo>
                    <a:pt x="8" y="0"/>
                  </a:lnTo>
                  <a:lnTo>
                    <a:pt x="14" y="2"/>
                  </a:lnTo>
                  <a:lnTo>
                    <a:pt x="15" y="5"/>
                  </a:lnTo>
                  <a:lnTo>
                    <a:pt x="16" y="9"/>
                  </a:lnTo>
                  <a:lnTo>
                    <a:pt x="16" y="12"/>
                  </a:lnTo>
                  <a:lnTo>
                    <a:pt x="15" y="16"/>
                  </a:lnTo>
                  <a:lnTo>
                    <a:pt x="12" y="19"/>
                  </a:lnTo>
                  <a:lnTo>
                    <a:pt x="10" y="20"/>
                  </a:lnTo>
                  <a:lnTo>
                    <a:pt x="7" y="20"/>
                  </a:lnTo>
                  <a:lnTo>
                    <a:pt x="1" y="18"/>
                  </a:lnTo>
                  <a:lnTo>
                    <a:pt x="0" y="13"/>
                  </a:lnTo>
                  <a:lnTo>
                    <a:pt x="0" y="7"/>
                  </a:lnTo>
                  <a:lnTo>
                    <a:pt x="3"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41" name="Freeform 25">
              <a:extLst>
                <a:ext uri="{FF2B5EF4-FFF2-40B4-BE49-F238E27FC236}">
                  <a16:creationId xmlns:a16="http://schemas.microsoft.com/office/drawing/2014/main" xmlns="" id="{862BE0F4-A614-45D0-B9A9-8693D60DCB57}"/>
                </a:ext>
              </a:extLst>
            </p:cNvPr>
            <p:cNvSpPr>
              <a:spLocks/>
            </p:cNvSpPr>
            <p:nvPr/>
          </p:nvSpPr>
          <p:spPr bwMode="auto">
            <a:xfrm>
              <a:off x="2867025" y="2816225"/>
              <a:ext cx="26988" cy="33338"/>
            </a:xfrm>
            <a:custGeom>
              <a:avLst/>
              <a:gdLst/>
              <a:ahLst/>
              <a:cxnLst>
                <a:cxn ang="0">
                  <a:pos x="6" y="0"/>
                </a:cxn>
                <a:cxn ang="0">
                  <a:pos x="8" y="0"/>
                </a:cxn>
                <a:cxn ang="0">
                  <a:pos x="14" y="3"/>
                </a:cxn>
                <a:cxn ang="0">
                  <a:pos x="15" y="6"/>
                </a:cxn>
                <a:cxn ang="0">
                  <a:pos x="17" y="10"/>
                </a:cxn>
                <a:cxn ang="0">
                  <a:pos x="17" y="12"/>
                </a:cxn>
                <a:cxn ang="0">
                  <a:pos x="15" y="16"/>
                </a:cxn>
                <a:cxn ang="0">
                  <a:pos x="12" y="19"/>
                </a:cxn>
                <a:cxn ang="0">
                  <a:pos x="10" y="21"/>
                </a:cxn>
                <a:cxn ang="0">
                  <a:pos x="7" y="21"/>
                </a:cxn>
                <a:cxn ang="0">
                  <a:pos x="2" y="18"/>
                </a:cxn>
                <a:cxn ang="0">
                  <a:pos x="0" y="14"/>
                </a:cxn>
                <a:cxn ang="0">
                  <a:pos x="0" y="7"/>
                </a:cxn>
                <a:cxn ang="0">
                  <a:pos x="3" y="1"/>
                </a:cxn>
                <a:cxn ang="0">
                  <a:pos x="6" y="0"/>
                </a:cxn>
              </a:cxnLst>
              <a:rect l="0" t="0" r="r" b="b"/>
              <a:pathLst>
                <a:path w="17" h="21">
                  <a:moveTo>
                    <a:pt x="6" y="0"/>
                  </a:moveTo>
                  <a:lnTo>
                    <a:pt x="8" y="0"/>
                  </a:lnTo>
                  <a:lnTo>
                    <a:pt x="14" y="3"/>
                  </a:lnTo>
                  <a:lnTo>
                    <a:pt x="15" y="6"/>
                  </a:lnTo>
                  <a:lnTo>
                    <a:pt x="17" y="10"/>
                  </a:lnTo>
                  <a:lnTo>
                    <a:pt x="17" y="12"/>
                  </a:lnTo>
                  <a:lnTo>
                    <a:pt x="15" y="16"/>
                  </a:lnTo>
                  <a:lnTo>
                    <a:pt x="12" y="19"/>
                  </a:lnTo>
                  <a:lnTo>
                    <a:pt x="10" y="21"/>
                  </a:lnTo>
                  <a:lnTo>
                    <a:pt x="7" y="21"/>
                  </a:lnTo>
                  <a:lnTo>
                    <a:pt x="2" y="18"/>
                  </a:lnTo>
                  <a:lnTo>
                    <a:pt x="0" y="14"/>
                  </a:lnTo>
                  <a:lnTo>
                    <a:pt x="0" y="7"/>
                  </a:lnTo>
                  <a:lnTo>
                    <a:pt x="3"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42" name="Freeform 26">
              <a:extLst>
                <a:ext uri="{FF2B5EF4-FFF2-40B4-BE49-F238E27FC236}">
                  <a16:creationId xmlns:a16="http://schemas.microsoft.com/office/drawing/2014/main" xmlns="" id="{8E07A530-1C55-4D10-B8C1-8BB9B8CC0E03}"/>
                </a:ext>
              </a:extLst>
            </p:cNvPr>
            <p:cNvSpPr>
              <a:spLocks/>
            </p:cNvSpPr>
            <p:nvPr/>
          </p:nvSpPr>
          <p:spPr bwMode="auto">
            <a:xfrm>
              <a:off x="2722563" y="2787650"/>
              <a:ext cx="112713" cy="57150"/>
            </a:xfrm>
            <a:custGeom>
              <a:avLst/>
              <a:gdLst/>
              <a:ahLst/>
              <a:cxnLst>
                <a:cxn ang="0">
                  <a:pos x="35" y="0"/>
                </a:cxn>
                <a:cxn ang="0">
                  <a:pos x="49" y="2"/>
                </a:cxn>
                <a:cxn ang="0">
                  <a:pos x="56" y="4"/>
                </a:cxn>
                <a:cxn ang="0">
                  <a:pos x="62" y="8"/>
                </a:cxn>
                <a:cxn ang="0">
                  <a:pos x="68" y="17"/>
                </a:cxn>
                <a:cxn ang="0">
                  <a:pos x="71" y="28"/>
                </a:cxn>
                <a:cxn ang="0">
                  <a:pos x="71" y="32"/>
                </a:cxn>
                <a:cxn ang="0">
                  <a:pos x="69" y="34"/>
                </a:cxn>
                <a:cxn ang="0">
                  <a:pos x="68" y="36"/>
                </a:cxn>
                <a:cxn ang="0">
                  <a:pos x="67" y="34"/>
                </a:cxn>
                <a:cxn ang="0">
                  <a:pos x="65" y="34"/>
                </a:cxn>
                <a:cxn ang="0">
                  <a:pos x="64" y="32"/>
                </a:cxn>
                <a:cxn ang="0">
                  <a:pos x="61" y="29"/>
                </a:cxn>
                <a:cxn ang="0">
                  <a:pos x="60" y="29"/>
                </a:cxn>
                <a:cxn ang="0">
                  <a:pos x="56" y="30"/>
                </a:cxn>
                <a:cxn ang="0">
                  <a:pos x="42" y="36"/>
                </a:cxn>
                <a:cxn ang="0">
                  <a:pos x="36" y="34"/>
                </a:cxn>
                <a:cxn ang="0">
                  <a:pos x="32" y="32"/>
                </a:cxn>
                <a:cxn ang="0">
                  <a:pos x="30" y="29"/>
                </a:cxn>
                <a:cxn ang="0">
                  <a:pos x="26" y="28"/>
                </a:cxn>
                <a:cxn ang="0">
                  <a:pos x="23" y="25"/>
                </a:cxn>
                <a:cxn ang="0">
                  <a:pos x="15" y="25"/>
                </a:cxn>
                <a:cxn ang="0">
                  <a:pos x="10" y="24"/>
                </a:cxn>
                <a:cxn ang="0">
                  <a:pos x="2" y="24"/>
                </a:cxn>
                <a:cxn ang="0">
                  <a:pos x="1" y="22"/>
                </a:cxn>
                <a:cxn ang="0">
                  <a:pos x="0" y="22"/>
                </a:cxn>
                <a:cxn ang="0">
                  <a:pos x="6" y="15"/>
                </a:cxn>
                <a:cxn ang="0">
                  <a:pos x="13" y="10"/>
                </a:cxn>
                <a:cxn ang="0">
                  <a:pos x="19" y="4"/>
                </a:cxn>
                <a:cxn ang="0">
                  <a:pos x="35" y="0"/>
                </a:cxn>
              </a:cxnLst>
              <a:rect l="0" t="0" r="r" b="b"/>
              <a:pathLst>
                <a:path w="71" h="36">
                  <a:moveTo>
                    <a:pt x="35" y="0"/>
                  </a:moveTo>
                  <a:lnTo>
                    <a:pt x="49" y="2"/>
                  </a:lnTo>
                  <a:lnTo>
                    <a:pt x="56" y="4"/>
                  </a:lnTo>
                  <a:lnTo>
                    <a:pt x="62" y="8"/>
                  </a:lnTo>
                  <a:lnTo>
                    <a:pt x="68" y="17"/>
                  </a:lnTo>
                  <a:lnTo>
                    <a:pt x="71" y="28"/>
                  </a:lnTo>
                  <a:lnTo>
                    <a:pt x="71" y="32"/>
                  </a:lnTo>
                  <a:lnTo>
                    <a:pt x="69" y="34"/>
                  </a:lnTo>
                  <a:lnTo>
                    <a:pt x="68" y="36"/>
                  </a:lnTo>
                  <a:lnTo>
                    <a:pt x="67" y="34"/>
                  </a:lnTo>
                  <a:lnTo>
                    <a:pt x="65" y="34"/>
                  </a:lnTo>
                  <a:lnTo>
                    <a:pt x="64" y="32"/>
                  </a:lnTo>
                  <a:lnTo>
                    <a:pt x="61" y="29"/>
                  </a:lnTo>
                  <a:lnTo>
                    <a:pt x="60" y="29"/>
                  </a:lnTo>
                  <a:lnTo>
                    <a:pt x="56" y="30"/>
                  </a:lnTo>
                  <a:lnTo>
                    <a:pt x="42" y="36"/>
                  </a:lnTo>
                  <a:lnTo>
                    <a:pt x="36" y="34"/>
                  </a:lnTo>
                  <a:lnTo>
                    <a:pt x="32" y="32"/>
                  </a:lnTo>
                  <a:lnTo>
                    <a:pt x="30" y="29"/>
                  </a:lnTo>
                  <a:lnTo>
                    <a:pt x="26" y="28"/>
                  </a:lnTo>
                  <a:lnTo>
                    <a:pt x="23" y="25"/>
                  </a:lnTo>
                  <a:lnTo>
                    <a:pt x="15" y="25"/>
                  </a:lnTo>
                  <a:lnTo>
                    <a:pt x="10" y="24"/>
                  </a:lnTo>
                  <a:lnTo>
                    <a:pt x="2" y="24"/>
                  </a:lnTo>
                  <a:lnTo>
                    <a:pt x="1" y="22"/>
                  </a:lnTo>
                  <a:lnTo>
                    <a:pt x="0" y="22"/>
                  </a:lnTo>
                  <a:lnTo>
                    <a:pt x="6" y="15"/>
                  </a:lnTo>
                  <a:lnTo>
                    <a:pt x="13" y="10"/>
                  </a:lnTo>
                  <a:lnTo>
                    <a:pt x="19" y="4"/>
                  </a:lnTo>
                  <a:lnTo>
                    <a:pt x="3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43" name="Freeform 27">
              <a:extLst>
                <a:ext uri="{FF2B5EF4-FFF2-40B4-BE49-F238E27FC236}">
                  <a16:creationId xmlns:a16="http://schemas.microsoft.com/office/drawing/2014/main" xmlns="" id="{B1979DAF-111D-42D2-914D-A2358F975934}"/>
                </a:ext>
              </a:extLst>
            </p:cNvPr>
            <p:cNvSpPr>
              <a:spLocks/>
            </p:cNvSpPr>
            <p:nvPr/>
          </p:nvSpPr>
          <p:spPr bwMode="auto">
            <a:xfrm>
              <a:off x="5089525" y="3557588"/>
              <a:ext cx="141288" cy="320675"/>
            </a:xfrm>
            <a:custGeom>
              <a:avLst/>
              <a:gdLst/>
              <a:ahLst/>
              <a:cxnLst>
                <a:cxn ang="0">
                  <a:pos x="69" y="0"/>
                </a:cxn>
                <a:cxn ang="0">
                  <a:pos x="75" y="0"/>
                </a:cxn>
                <a:cxn ang="0">
                  <a:pos x="81" y="4"/>
                </a:cxn>
                <a:cxn ang="0">
                  <a:pos x="85" y="14"/>
                </a:cxn>
                <a:cxn ang="0">
                  <a:pos x="88" y="24"/>
                </a:cxn>
                <a:cxn ang="0">
                  <a:pos x="89" y="35"/>
                </a:cxn>
                <a:cxn ang="0">
                  <a:pos x="89" y="47"/>
                </a:cxn>
                <a:cxn ang="0">
                  <a:pos x="86" y="61"/>
                </a:cxn>
                <a:cxn ang="0">
                  <a:pos x="84" y="73"/>
                </a:cxn>
                <a:cxn ang="0">
                  <a:pos x="78" y="89"/>
                </a:cxn>
                <a:cxn ang="0">
                  <a:pos x="70" y="119"/>
                </a:cxn>
                <a:cxn ang="0">
                  <a:pos x="65" y="132"/>
                </a:cxn>
                <a:cxn ang="0">
                  <a:pos x="58" y="154"/>
                </a:cxn>
                <a:cxn ang="0">
                  <a:pos x="51" y="178"/>
                </a:cxn>
                <a:cxn ang="0">
                  <a:pos x="47" y="189"/>
                </a:cxn>
                <a:cxn ang="0">
                  <a:pos x="41" y="196"/>
                </a:cxn>
                <a:cxn ang="0">
                  <a:pos x="34" y="200"/>
                </a:cxn>
                <a:cxn ang="0">
                  <a:pos x="25" y="202"/>
                </a:cxn>
                <a:cxn ang="0">
                  <a:pos x="15" y="200"/>
                </a:cxn>
                <a:cxn ang="0">
                  <a:pos x="10" y="195"/>
                </a:cxn>
                <a:cxn ang="0">
                  <a:pos x="6" y="188"/>
                </a:cxn>
                <a:cxn ang="0">
                  <a:pos x="6" y="169"/>
                </a:cxn>
                <a:cxn ang="0">
                  <a:pos x="0" y="147"/>
                </a:cxn>
                <a:cxn ang="0">
                  <a:pos x="0" y="137"/>
                </a:cxn>
                <a:cxn ang="0">
                  <a:pos x="2" y="130"/>
                </a:cxn>
                <a:cxn ang="0">
                  <a:pos x="6" y="122"/>
                </a:cxn>
                <a:cxn ang="0">
                  <a:pos x="8" y="110"/>
                </a:cxn>
                <a:cxn ang="0">
                  <a:pos x="7" y="96"/>
                </a:cxn>
                <a:cxn ang="0">
                  <a:pos x="3" y="82"/>
                </a:cxn>
                <a:cxn ang="0">
                  <a:pos x="2" y="73"/>
                </a:cxn>
                <a:cxn ang="0">
                  <a:pos x="6" y="65"/>
                </a:cxn>
                <a:cxn ang="0">
                  <a:pos x="13" y="59"/>
                </a:cxn>
                <a:cxn ang="0">
                  <a:pos x="19" y="55"/>
                </a:cxn>
                <a:cxn ang="0">
                  <a:pos x="24" y="55"/>
                </a:cxn>
                <a:cxn ang="0">
                  <a:pos x="28" y="54"/>
                </a:cxn>
                <a:cxn ang="0">
                  <a:pos x="34" y="50"/>
                </a:cxn>
                <a:cxn ang="0">
                  <a:pos x="43" y="41"/>
                </a:cxn>
                <a:cxn ang="0">
                  <a:pos x="49" y="30"/>
                </a:cxn>
                <a:cxn ang="0">
                  <a:pos x="55" y="22"/>
                </a:cxn>
                <a:cxn ang="0">
                  <a:pos x="59" y="13"/>
                </a:cxn>
                <a:cxn ang="0">
                  <a:pos x="63" y="6"/>
                </a:cxn>
                <a:cxn ang="0">
                  <a:pos x="69" y="0"/>
                </a:cxn>
              </a:cxnLst>
              <a:rect l="0" t="0" r="r" b="b"/>
              <a:pathLst>
                <a:path w="89" h="202">
                  <a:moveTo>
                    <a:pt x="69" y="0"/>
                  </a:moveTo>
                  <a:lnTo>
                    <a:pt x="75" y="0"/>
                  </a:lnTo>
                  <a:lnTo>
                    <a:pt x="81" y="4"/>
                  </a:lnTo>
                  <a:lnTo>
                    <a:pt x="85" y="14"/>
                  </a:lnTo>
                  <a:lnTo>
                    <a:pt x="88" y="24"/>
                  </a:lnTo>
                  <a:lnTo>
                    <a:pt x="89" y="35"/>
                  </a:lnTo>
                  <a:lnTo>
                    <a:pt x="89" y="47"/>
                  </a:lnTo>
                  <a:lnTo>
                    <a:pt x="86" y="61"/>
                  </a:lnTo>
                  <a:lnTo>
                    <a:pt x="84" y="73"/>
                  </a:lnTo>
                  <a:lnTo>
                    <a:pt x="78" y="89"/>
                  </a:lnTo>
                  <a:lnTo>
                    <a:pt x="70" y="119"/>
                  </a:lnTo>
                  <a:lnTo>
                    <a:pt x="65" y="132"/>
                  </a:lnTo>
                  <a:lnTo>
                    <a:pt x="58" y="154"/>
                  </a:lnTo>
                  <a:lnTo>
                    <a:pt x="51" y="178"/>
                  </a:lnTo>
                  <a:lnTo>
                    <a:pt x="47" y="189"/>
                  </a:lnTo>
                  <a:lnTo>
                    <a:pt x="41" y="196"/>
                  </a:lnTo>
                  <a:lnTo>
                    <a:pt x="34" y="200"/>
                  </a:lnTo>
                  <a:lnTo>
                    <a:pt x="25" y="202"/>
                  </a:lnTo>
                  <a:lnTo>
                    <a:pt x="15" y="200"/>
                  </a:lnTo>
                  <a:lnTo>
                    <a:pt x="10" y="195"/>
                  </a:lnTo>
                  <a:lnTo>
                    <a:pt x="6" y="188"/>
                  </a:lnTo>
                  <a:lnTo>
                    <a:pt x="6" y="169"/>
                  </a:lnTo>
                  <a:lnTo>
                    <a:pt x="0" y="147"/>
                  </a:lnTo>
                  <a:lnTo>
                    <a:pt x="0" y="137"/>
                  </a:lnTo>
                  <a:lnTo>
                    <a:pt x="2" y="130"/>
                  </a:lnTo>
                  <a:lnTo>
                    <a:pt x="6" y="122"/>
                  </a:lnTo>
                  <a:lnTo>
                    <a:pt x="8" y="110"/>
                  </a:lnTo>
                  <a:lnTo>
                    <a:pt x="7" y="96"/>
                  </a:lnTo>
                  <a:lnTo>
                    <a:pt x="3" y="82"/>
                  </a:lnTo>
                  <a:lnTo>
                    <a:pt x="2" y="73"/>
                  </a:lnTo>
                  <a:lnTo>
                    <a:pt x="6" y="65"/>
                  </a:lnTo>
                  <a:lnTo>
                    <a:pt x="13" y="59"/>
                  </a:lnTo>
                  <a:lnTo>
                    <a:pt x="19" y="55"/>
                  </a:lnTo>
                  <a:lnTo>
                    <a:pt x="24" y="55"/>
                  </a:lnTo>
                  <a:lnTo>
                    <a:pt x="28" y="54"/>
                  </a:lnTo>
                  <a:lnTo>
                    <a:pt x="34" y="50"/>
                  </a:lnTo>
                  <a:lnTo>
                    <a:pt x="43" y="41"/>
                  </a:lnTo>
                  <a:lnTo>
                    <a:pt x="49" y="30"/>
                  </a:lnTo>
                  <a:lnTo>
                    <a:pt x="55" y="22"/>
                  </a:lnTo>
                  <a:lnTo>
                    <a:pt x="59" y="13"/>
                  </a:lnTo>
                  <a:lnTo>
                    <a:pt x="63" y="6"/>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44" name="Freeform 28">
              <a:extLst>
                <a:ext uri="{FF2B5EF4-FFF2-40B4-BE49-F238E27FC236}">
                  <a16:creationId xmlns:a16="http://schemas.microsoft.com/office/drawing/2014/main" xmlns="" id="{750C9706-84DD-47D9-A55D-D5A273FB91EE}"/>
                </a:ext>
              </a:extLst>
            </p:cNvPr>
            <p:cNvSpPr>
              <a:spLocks/>
            </p:cNvSpPr>
            <p:nvPr/>
          </p:nvSpPr>
          <p:spPr bwMode="auto">
            <a:xfrm>
              <a:off x="5816600" y="3038475"/>
              <a:ext cx="41275" cy="111125"/>
            </a:xfrm>
            <a:custGeom>
              <a:avLst/>
              <a:gdLst/>
              <a:ahLst/>
              <a:cxnLst>
                <a:cxn ang="0">
                  <a:pos x="9" y="0"/>
                </a:cxn>
                <a:cxn ang="0">
                  <a:pos x="14" y="0"/>
                </a:cxn>
                <a:cxn ang="0">
                  <a:pos x="17" y="5"/>
                </a:cxn>
                <a:cxn ang="0">
                  <a:pos x="19" y="12"/>
                </a:cxn>
                <a:cxn ang="0">
                  <a:pos x="22" y="20"/>
                </a:cxn>
                <a:cxn ang="0">
                  <a:pos x="25" y="26"/>
                </a:cxn>
                <a:cxn ang="0">
                  <a:pos x="26" y="31"/>
                </a:cxn>
                <a:cxn ang="0">
                  <a:pos x="25" y="41"/>
                </a:cxn>
                <a:cxn ang="0">
                  <a:pos x="22" y="52"/>
                </a:cxn>
                <a:cxn ang="0">
                  <a:pos x="18" y="61"/>
                </a:cxn>
                <a:cxn ang="0">
                  <a:pos x="14" y="68"/>
                </a:cxn>
                <a:cxn ang="0">
                  <a:pos x="7" y="70"/>
                </a:cxn>
                <a:cxn ang="0">
                  <a:pos x="3" y="64"/>
                </a:cxn>
                <a:cxn ang="0">
                  <a:pos x="0" y="55"/>
                </a:cxn>
                <a:cxn ang="0">
                  <a:pos x="0" y="41"/>
                </a:cxn>
                <a:cxn ang="0">
                  <a:pos x="2" y="27"/>
                </a:cxn>
                <a:cxn ang="0">
                  <a:pos x="3" y="15"/>
                </a:cxn>
                <a:cxn ang="0">
                  <a:pos x="6" y="5"/>
                </a:cxn>
                <a:cxn ang="0">
                  <a:pos x="9" y="0"/>
                </a:cxn>
              </a:cxnLst>
              <a:rect l="0" t="0" r="r" b="b"/>
              <a:pathLst>
                <a:path w="26" h="70">
                  <a:moveTo>
                    <a:pt x="9" y="0"/>
                  </a:moveTo>
                  <a:lnTo>
                    <a:pt x="14" y="0"/>
                  </a:lnTo>
                  <a:lnTo>
                    <a:pt x="17" y="5"/>
                  </a:lnTo>
                  <a:lnTo>
                    <a:pt x="19" y="12"/>
                  </a:lnTo>
                  <a:lnTo>
                    <a:pt x="22" y="20"/>
                  </a:lnTo>
                  <a:lnTo>
                    <a:pt x="25" y="26"/>
                  </a:lnTo>
                  <a:lnTo>
                    <a:pt x="26" y="31"/>
                  </a:lnTo>
                  <a:lnTo>
                    <a:pt x="25" y="41"/>
                  </a:lnTo>
                  <a:lnTo>
                    <a:pt x="22" y="52"/>
                  </a:lnTo>
                  <a:lnTo>
                    <a:pt x="18" y="61"/>
                  </a:lnTo>
                  <a:lnTo>
                    <a:pt x="14" y="68"/>
                  </a:lnTo>
                  <a:lnTo>
                    <a:pt x="7" y="70"/>
                  </a:lnTo>
                  <a:lnTo>
                    <a:pt x="3" y="64"/>
                  </a:lnTo>
                  <a:lnTo>
                    <a:pt x="0" y="55"/>
                  </a:lnTo>
                  <a:lnTo>
                    <a:pt x="0" y="41"/>
                  </a:lnTo>
                  <a:lnTo>
                    <a:pt x="2" y="27"/>
                  </a:lnTo>
                  <a:lnTo>
                    <a:pt x="3" y="15"/>
                  </a:lnTo>
                  <a:lnTo>
                    <a:pt x="6" y="5"/>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45" name="Freeform 29">
              <a:extLst>
                <a:ext uri="{FF2B5EF4-FFF2-40B4-BE49-F238E27FC236}">
                  <a16:creationId xmlns:a16="http://schemas.microsoft.com/office/drawing/2014/main" xmlns="" id="{D9461177-441F-4ED6-85E4-0E20C36602D5}"/>
                </a:ext>
              </a:extLst>
            </p:cNvPr>
            <p:cNvSpPr>
              <a:spLocks/>
            </p:cNvSpPr>
            <p:nvPr/>
          </p:nvSpPr>
          <p:spPr bwMode="auto">
            <a:xfrm>
              <a:off x="4373563" y="2282825"/>
              <a:ext cx="34925" cy="46038"/>
            </a:xfrm>
            <a:custGeom>
              <a:avLst/>
              <a:gdLst/>
              <a:ahLst/>
              <a:cxnLst>
                <a:cxn ang="0">
                  <a:pos x="11" y="0"/>
                </a:cxn>
                <a:cxn ang="0">
                  <a:pos x="15" y="3"/>
                </a:cxn>
                <a:cxn ang="0">
                  <a:pos x="21" y="7"/>
                </a:cxn>
                <a:cxn ang="0">
                  <a:pos x="22" y="15"/>
                </a:cxn>
                <a:cxn ang="0">
                  <a:pos x="21" y="22"/>
                </a:cxn>
                <a:cxn ang="0">
                  <a:pos x="18" y="26"/>
                </a:cxn>
                <a:cxn ang="0">
                  <a:pos x="15" y="29"/>
                </a:cxn>
                <a:cxn ang="0">
                  <a:pos x="7" y="29"/>
                </a:cxn>
                <a:cxn ang="0">
                  <a:pos x="3" y="26"/>
                </a:cxn>
                <a:cxn ang="0">
                  <a:pos x="0" y="20"/>
                </a:cxn>
                <a:cxn ang="0">
                  <a:pos x="1" y="11"/>
                </a:cxn>
                <a:cxn ang="0">
                  <a:pos x="4" y="3"/>
                </a:cxn>
                <a:cxn ang="0">
                  <a:pos x="11" y="0"/>
                </a:cxn>
              </a:cxnLst>
              <a:rect l="0" t="0" r="r" b="b"/>
              <a:pathLst>
                <a:path w="22" h="29">
                  <a:moveTo>
                    <a:pt x="11" y="0"/>
                  </a:moveTo>
                  <a:lnTo>
                    <a:pt x="15" y="3"/>
                  </a:lnTo>
                  <a:lnTo>
                    <a:pt x="21" y="7"/>
                  </a:lnTo>
                  <a:lnTo>
                    <a:pt x="22" y="15"/>
                  </a:lnTo>
                  <a:lnTo>
                    <a:pt x="21" y="22"/>
                  </a:lnTo>
                  <a:lnTo>
                    <a:pt x="18" y="26"/>
                  </a:lnTo>
                  <a:lnTo>
                    <a:pt x="15" y="29"/>
                  </a:lnTo>
                  <a:lnTo>
                    <a:pt x="7" y="29"/>
                  </a:lnTo>
                  <a:lnTo>
                    <a:pt x="3" y="26"/>
                  </a:lnTo>
                  <a:lnTo>
                    <a:pt x="0" y="20"/>
                  </a:lnTo>
                  <a:lnTo>
                    <a:pt x="1" y="11"/>
                  </a:lnTo>
                  <a:lnTo>
                    <a:pt x="4" y="3"/>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46" name="Freeform 30">
              <a:extLst>
                <a:ext uri="{FF2B5EF4-FFF2-40B4-BE49-F238E27FC236}">
                  <a16:creationId xmlns:a16="http://schemas.microsoft.com/office/drawing/2014/main" xmlns="" id="{58143113-85E3-48F6-B1A3-0135F3D40EBD}"/>
                </a:ext>
              </a:extLst>
            </p:cNvPr>
            <p:cNvSpPr>
              <a:spLocks/>
            </p:cNvSpPr>
            <p:nvPr/>
          </p:nvSpPr>
          <p:spPr bwMode="auto">
            <a:xfrm>
              <a:off x="4262438" y="2305050"/>
              <a:ext cx="15875" cy="19050"/>
            </a:xfrm>
            <a:custGeom>
              <a:avLst/>
              <a:gdLst/>
              <a:ahLst/>
              <a:cxnLst>
                <a:cxn ang="0">
                  <a:pos x="4" y="0"/>
                </a:cxn>
                <a:cxn ang="0">
                  <a:pos x="9" y="0"/>
                </a:cxn>
                <a:cxn ang="0">
                  <a:pos x="10" y="1"/>
                </a:cxn>
                <a:cxn ang="0">
                  <a:pos x="10" y="8"/>
                </a:cxn>
                <a:cxn ang="0">
                  <a:pos x="7" y="11"/>
                </a:cxn>
                <a:cxn ang="0">
                  <a:pos x="4" y="12"/>
                </a:cxn>
                <a:cxn ang="0">
                  <a:pos x="2" y="11"/>
                </a:cxn>
                <a:cxn ang="0">
                  <a:pos x="0" y="11"/>
                </a:cxn>
                <a:cxn ang="0">
                  <a:pos x="0" y="7"/>
                </a:cxn>
                <a:cxn ang="0">
                  <a:pos x="2" y="3"/>
                </a:cxn>
                <a:cxn ang="0">
                  <a:pos x="4" y="0"/>
                </a:cxn>
              </a:cxnLst>
              <a:rect l="0" t="0" r="r" b="b"/>
              <a:pathLst>
                <a:path w="10" h="12">
                  <a:moveTo>
                    <a:pt x="4" y="0"/>
                  </a:moveTo>
                  <a:lnTo>
                    <a:pt x="9" y="0"/>
                  </a:lnTo>
                  <a:lnTo>
                    <a:pt x="10" y="1"/>
                  </a:lnTo>
                  <a:lnTo>
                    <a:pt x="10" y="8"/>
                  </a:lnTo>
                  <a:lnTo>
                    <a:pt x="7" y="11"/>
                  </a:lnTo>
                  <a:lnTo>
                    <a:pt x="4" y="12"/>
                  </a:lnTo>
                  <a:lnTo>
                    <a:pt x="2" y="11"/>
                  </a:lnTo>
                  <a:lnTo>
                    <a:pt x="0" y="11"/>
                  </a:lnTo>
                  <a:lnTo>
                    <a:pt x="0" y="7"/>
                  </a:lnTo>
                  <a:lnTo>
                    <a:pt x="2" y="3"/>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47" name="Freeform 31">
              <a:extLst>
                <a:ext uri="{FF2B5EF4-FFF2-40B4-BE49-F238E27FC236}">
                  <a16:creationId xmlns:a16="http://schemas.microsoft.com/office/drawing/2014/main" xmlns="" id="{B1FA7C72-3F7C-49D7-925C-3DAD0B8370E5}"/>
                </a:ext>
              </a:extLst>
            </p:cNvPr>
            <p:cNvSpPr>
              <a:spLocks/>
            </p:cNvSpPr>
            <p:nvPr/>
          </p:nvSpPr>
          <p:spPr bwMode="auto">
            <a:xfrm>
              <a:off x="4462463" y="2347913"/>
              <a:ext cx="68263" cy="41275"/>
            </a:xfrm>
            <a:custGeom>
              <a:avLst/>
              <a:gdLst/>
              <a:ahLst/>
              <a:cxnLst>
                <a:cxn ang="0">
                  <a:pos x="7" y="0"/>
                </a:cxn>
                <a:cxn ang="0">
                  <a:pos x="14" y="0"/>
                </a:cxn>
                <a:cxn ang="0">
                  <a:pos x="21" y="2"/>
                </a:cxn>
                <a:cxn ang="0">
                  <a:pos x="29" y="2"/>
                </a:cxn>
                <a:cxn ang="0">
                  <a:pos x="37" y="6"/>
                </a:cxn>
                <a:cxn ang="0">
                  <a:pos x="38" y="10"/>
                </a:cxn>
                <a:cxn ang="0">
                  <a:pos x="41" y="14"/>
                </a:cxn>
                <a:cxn ang="0">
                  <a:pos x="43" y="18"/>
                </a:cxn>
                <a:cxn ang="0">
                  <a:pos x="40" y="24"/>
                </a:cxn>
                <a:cxn ang="0">
                  <a:pos x="34" y="26"/>
                </a:cxn>
                <a:cxn ang="0">
                  <a:pos x="27" y="26"/>
                </a:cxn>
                <a:cxn ang="0">
                  <a:pos x="22" y="24"/>
                </a:cxn>
                <a:cxn ang="0">
                  <a:pos x="14" y="16"/>
                </a:cxn>
                <a:cxn ang="0">
                  <a:pos x="11" y="14"/>
                </a:cxn>
                <a:cxn ang="0">
                  <a:pos x="8" y="11"/>
                </a:cxn>
                <a:cxn ang="0">
                  <a:pos x="6" y="10"/>
                </a:cxn>
                <a:cxn ang="0">
                  <a:pos x="1" y="6"/>
                </a:cxn>
                <a:cxn ang="0">
                  <a:pos x="0" y="3"/>
                </a:cxn>
                <a:cxn ang="0">
                  <a:pos x="1" y="2"/>
                </a:cxn>
                <a:cxn ang="0">
                  <a:pos x="7" y="0"/>
                </a:cxn>
              </a:cxnLst>
              <a:rect l="0" t="0" r="r" b="b"/>
              <a:pathLst>
                <a:path w="43" h="26">
                  <a:moveTo>
                    <a:pt x="7" y="0"/>
                  </a:moveTo>
                  <a:lnTo>
                    <a:pt x="14" y="0"/>
                  </a:lnTo>
                  <a:lnTo>
                    <a:pt x="21" y="2"/>
                  </a:lnTo>
                  <a:lnTo>
                    <a:pt x="29" y="2"/>
                  </a:lnTo>
                  <a:lnTo>
                    <a:pt x="37" y="6"/>
                  </a:lnTo>
                  <a:lnTo>
                    <a:pt x="38" y="10"/>
                  </a:lnTo>
                  <a:lnTo>
                    <a:pt x="41" y="14"/>
                  </a:lnTo>
                  <a:lnTo>
                    <a:pt x="43" y="18"/>
                  </a:lnTo>
                  <a:lnTo>
                    <a:pt x="40" y="24"/>
                  </a:lnTo>
                  <a:lnTo>
                    <a:pt x="34" y="26"/>
                  </a:lnTo>
                  <a:lnTo>
                    <a:pt x="27" y="26"/>
                  </a:lnTo>
                  <a:lnTo>
                    <a:pt x="22" y="24"/>
                  </a:lnTo>
                  <a:lnTo>
                    <a:pt x="14" y="16"/>
                  </a:lnTo>
                  <a:lnTo>
                    <a:pt x="11" y="14"/>
                  </a:lnTo>
                  <a:lnTo>
                    <a:pt x="8" y="11"/>
                  </a:lnTo>
                  <a:lnTo>
                    <a:pt x="6" y="10"/>
                  </a:lnTo>
                  <a:lnTo>
                    <a:pt x="1" y="6"/>
                  </a:lnTo>
                  <a:lnTo>
                    <a:pt x="0" y="3"/>
                  </a:lnTo>
                  <a:lnTo>
                    <a:pt x="1" y="2"/>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48" name="Freeform 32">
              <a:extLst>
                <a:ext uri="{FF2B5EF4-FFF2-40B4-BE49-F238E27FC236}">
                  <a16:creationId xmlns:a16="http://schemas.microsoft.com/office/drawing/2014/main" xmlns="" id="{88E889E7-3221-414E-8A01-DDB0D5D9901B}"/>
                </a:ext>
              </a:extLst>
            </p:cNvPr>
            <p:cNvSpPr>
              <a:spLocks/>
            </p:cNvSpPr>
            <p:nvPr/>
          </p:nvSpPr>
          <p:spPr bwMode="auto">
            <a:xfrm>
              <a:off x="4006850" y="1941513"/>
              <a:ext cx="88900" cy="103188"/>
            </a:xfrm>
            <a:custGeom>
              <a:avLst/>
              <a:gdLst/>
              <a:ahLst/>
              <a:cxnLst>
                <a:cxn ang="0">
                  <a:pos x="31" y="0"/>
                </a:cxn>
                <a:cxn ang="0">
                  <a:pos x="41" y="0"/>
                </a:cxn>
                <a:cxn ang="0">
                  <a:pos x="49" y="6"/>
                </a:cxn>
                <a:cxn ang="0">
                  <a:pos x="53" y="11"/>
                </a:cxn>
                <a:cxn ang="0">
                  <a:pos x="56" y="21"/>
                </a:cxn>
                <a:cxn ang="0">
                  <a:pos x="56" y="32"/>
                </a:cxn>
                <a:cxn ang="0">
                  <a:pos x="55" y="40"/>
                </a:cxn>
                <a:cxn ang="0">
                  <a:pos x="49" y="47"/>
                </a:cxn>
                <a:cxn ang="0">
                  <a:pos x="38" y="55"/>
                </a:cxn>
                <a:cxn ang="0">
                  <a:pos x="30" y="59"/>
                </a:cxn>
                <a:cxn ang="0">
                  <a:pos x="20" y="63"/>
                </a:cxn>
                <a:cxn ang="0">
                  <a:pos x="12" y="65"/>
                </a:cxn>
                <a:cxn ang="0">
                  <a:pos x="7" y="62"/>
                </a:cxn>
                <a:cxn ang="0">
                  <a:pos x="4" y="59"/>
                </a:cxn>
                <a:cxn ang="0">
                  <a:pos x="1" y="55"/>
                </a:cxn>
                <a:cxn ang="0">
                  <a:pos x="0" y="52"/>
                </a:cxn>
                <a:cxn ang="0">
                  <a:pos x="0" y="50"/>
                </a:cxn>
                <a:cxn ang="0">
                  <a:pos x="1" y="47"/>
                </a:cxn>
                <a:cxn ang="0">
                  <a:pos x="5" y="43"/>
                </a:cxn>
                <a:cxn ang="0">
                  <a:pos x="5" y="34"/>
                </a:cxn>
                <a:cxn ang="0">
                  <a:pos x="3" y="26"/>
                </a:cxn>
                <a:cxn ang="0">
                  <a:pos x="3" y="19"/>
                </a:cxn>
                <a:cxn ang="0">
                  <a:pos x="7" y="15"/>
                </a:cxn>
                <a:cxn ang="0">
                  <a:pos x="8" y="15"/>
                </a:cxn>
                <a:cxn ang="0">
                  <a:pos x="11" y="14"/>
                </a:cxn>
                <a:cxn ang="0">
                  <a:pos x="14" y="14"/>
                </a:cxn>
                <a:cxn ang="0">
                  <a:pos x="19" y="11"/>
                </a:cxn>
                <a:cxn ang="0">
                  <a:pos x="20" y="8"/>
                </a:cxn>
                <a:cxn ang="0">
                  <a:pos x="23" y="6"/>
                </a:cxn>
                <a:cxn ang="0">
                  <a:pos x="25" y="3"/>
                </a:cxn>
                <a:cxn ang="0">
                  <a:pos x="27" y="2"/>
                </a:cxn>
                <a:cxn ang="0">
                  <a:pos x="31" y="0"/>
                </a:cxn>
              </a:cxnLst>
              <a:rect l="0" t="0" r="r" b="b"/>
              <a:pathLst>
                <a:path w="56" h="65">
                  <a:moveTo>
                    <a:pt x="31" y="0"/>
                  </a:moveTo>
                  <a:lnTo>
                    <a:pt x="41" y="0"/>
                  </a:lnTo>
                  <a:lnTo>
                    <a:pt x="49" y="6"/>
                  </a:lnTo>
                  <a:lnTo>
                    <a:pt x="53" y="11"/>
                  </a:lnTo>
                  <a:lnTo>
                    <a:pt x="56" y="21"/>
                  </a:lnTo>
                  <a:lnTo>
                    <a:pt x="56" y="32"/>
                  </a:lnTo>
                  <a:lnTo>
                    <a:pt x="55" y="40"/>
                  </a:lnTo>
                  <a:lnTo>
                    <a:pt x="49" y="47"/>
                  </a:lnTo>
                  <a:lnTo>
                    <a:pt x="38" y="55"/>
                  </a:lnTo>
                  <a:lnTo>
                    <a:pt x="30" y="59"/>
                  </a:lnTo>
                  <a:lnTo>
                    <a:pt x="20" y="63"/>
                  </a:lnTo>
                  <a:lnTo>
                    <a:pt x="12" y="65"/>
                  </a:lnTo>
                  <a:lnTo>
                    <a:pt x="7" y="62"/>
                  </a:lnTo>
                  <a:lnTo>
                    <a:pt x="4" y="59"/>
                  </a:lnTo>
                  <a:lnTo>
                    <a:pt x="1" y="55"/>
                  </a:lnTo>
                  <a:lnTo>
                    <a:pt x="0" y="52"/>
                  </a:lnTo>
                  <a:lnTo>
                    <a:pt x="0" y="50"/>
                  </a:lnTo>
                  <a:lnTo>
                    <a:pt x="1" y="47"/>
                  </a:lnTo>
                  <a:lnTo>
                    <a:pt x="5" y="43"/>
                  </a:lnTo>
                  <a:lnTo>
                    <a:pt x="5" y="34"/>
                  </a:lnTo>
                  <a:lnTo>
                    <a:pt x="3" y="26"/>
                  </a:lnTo>
                  <a:lnTo>
                    <a:pt x="3" y="19"/>
                  </a:lnTo>
                  <a:lnTo>
                    <a:pt x="7" y="15"/>
                  </a:lnTo>
                  <a:lnTo>
                    <a:pt x="8" y="15"/>
                  </a:lnTo>
                  <a:lnTo>
                    <a:pt x="11" y="14"/>
                  </a:lnTo>
                  <a:lnTo>
                    <a:pt x="14" y="14"/>
                  </a:lnTo>
                  <a:lnTo>
                    <a:pt x="19" y="11"/>
                  </a:lnTo>
                  <a:lnTo>
                    <a:pt x="20" y="8"/>
                  </a:lnTo>
                  <a:lnTo>
                    <a:pt x="23" y="6"/>
                  </a:lnTo>
                  <a:lnTo>
                    <a:pt x="25" y="3"/>
                  </a:lnTo>
                  <a:lnTo>
                    <a:pt x="27"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49" name="Freeform 33">
              <a:extLst>
                <a:ext uri="{FF2B5EF4-FFF2-40B4-BE49-F238E27FC236}">
                  <a16:creationId xmlns:a16="http://schemas.microsoft.com/office/drawing/2014/main" xmlns="" id="{4831081E-F9C8-49A5-8144-A9EDFDF7564E}"/>
                </a:ext>
              </a:extLst>
            </p:cNvPr>
            <p:cNvSpPr>
              <a:spLocks/>
            </p:cNvSpPr>
            <p:nvPr/>
          </p:nvSpPr>
          <p:spPr bwMode="auto">
            <a:xfrm>
              <a:off x="4067175" y="1862138"/>
              <a:ext cx="184150" cy="206375"/>
            </a:xfrm>
            <a:custGeom>
              <a:avLst/>
              <a:gdLst/>
              <a:ahLst/>
              <a:cxnLst>
                <a:cxn ang="0">
                  <a:pos x="45" y="2"/>
                </a:cxn>
                <a:cxn ang="0">
                  <a:pos x="60" y="5"/>
                </a:cxn>
                <a:cxn ang="0">
                  <a:pos x="78" y="8"/>
                </a:cxn>
                <a:cxn ang="0">
                  <a:pos x="85" y="17"/>
                </a:cxn>
                <a:cxn ang="0">
                  <a:pos x="71" y="34"/>
                </a:cxn>
                <a:cxn ang="0">
                  <a:pos x="67" y="42"/>
                </a:cxn>
                <a:cxn ang="0">
                  <a:pos x="80" y="58"/>
                </a:cxn>
                <a:cxn ang="0">
                  <a:pos x="95" y="76"/>
                </a:cxn>
                <a:cxn ang="0">
                  <a:pos x="108" y="89"/>
                </a:cxn>
                <a:cxn ang="0">
                  <a:pos x="116" y="104"/>
                </a:cxn>
                <a:cxn ang="0">
                  <a:pos x="110" y="119"/>
                </a:cxn>
                <a:cxn ang="0">
                  <a:pos x="95" y="127"/>
                </a:cxn>
                <a:cxn ang="0">
                  <a:pos x="77" y="123"/>
                </a:cxn>
                <a:cxn ang="0">
                  <a:pos x="58" y="120"/>
                </a:cxn>
                <a:cxn ang="0">
                  <a:pos x="49" y="127"/>
                </a:cxn>
                <a:cxn ang="0">
                  <a:pos x="45" y="130"/>
                </a:cxn>
                <a:cxn ang="0">
                  <a:pos x="41" y="128"/>
                </a:cxn>
                <a:cxn ang="0">
                  <a:pos x="41" y="124"/>
                </a:cxn>
                <a:cxn ang="0">
                  <a:pos x="43" y="119"/>
                </a:cxn>
                <a:cxn ang="0">
                  <a:pos x="41" y="117"/>
                </a:cxn>
                <a:cxn ang="0">
                  <a:pos x="25" y="119"/>
                </a:cxn>
                <a:cxn ang="0">
                  <a:pos x="17" y="113"/>
                </a:cxn>
                <a:cxn ang="0">
                  <a:pos x="36" y="89"/>
                </a:cxn>
                <a:cxn ang="0">
                  <a:pos x="52" y="76"/>
                </a:cxn>
                <a:cxn ang="0">
                  <a:pos x="49" y="69"/>
                </a:cxn>
                <a:cxn ang="0">
                  <a:pos x="34" y="63"/>
                </a:cxn>
                <a:cxn ang="0">
                  <a:pos x="17" y="53"/>
                </a:cxn>
                <a:cxn ang="0">
                  <a:pos x="4" y="35"/>
                </a:cxn>
                <a:cxn ang="0">
                  <a:pos x="0" y="23"/>
                </a:cxn>
                <a:cxn ang="0">
                  <a:pos x="6" y="12"/>
                </a:cxn>
                <a:cxn ang="0">
                  <a:pos x="14" y="13"/>
                </a:cxn>
                <a:cxn ang="0">
                  <a:pos x="30" y="4"/>
                </a:cxn>
              </a:cxnLst>
              <a:rect l="0" t="0" r="r" b="b"/>
              <a:pathLst>
                <a:path w="116" h="130">
                  <a:moveTo>
                    <a:pt x="37" y="0"/>
                  </a:moveTo>
                  <a:lnTo>
                    <a:pt x="45" y="2"/>
                  </a:lnTo>
                  <a:lnTo>
                    <a:pt x="52" y="5"/>
                  </a:lnTo>
                  <a:lnTo>
                    <a:pt x="60" y="5"/>
                  </a:lnTo>
                  <a:lnTo>
                    <a:pt x="70" y="6"/>
                  </a:lnTo>
                  <a:lnTo>
                    <a:pt x="78" y="8"/>
                  </a:lnTo>
                  <a:lnTo>
                    <a:pt x="84" y="12"/>
                  </a:lnTo>
                  <a:lnTo>
                    <a:pt x="85" y="17"/>
                  </a:lnTo>
                  <a:lnTo>
                    <a:pt x="82" y="23"/>
                  </a:lnTo>
                  <a:lnTo>
                    <a:pt x="71" y="34"/>
                  </a:lnTo>
                  <a:lnTo>
                    <a:pt x="67" y="39"/>
                  </a:lnTo>
                  <a:lnTo>
                    <a:pt x="67" y="42"/>
                  </a:lnTo>
                  <a:lnTo>
                    <a:pt x="73" y="49"/>
                  </a:lnTo>
                  <a:lnTo>
                    <a:pt x="80" y="58"/>
                  </a:lnTo>
                  <a:lnTo>
                    <a:pt x="88" y="69"/>
                  </a:lnTo>
                  <a:lnTo>
                    <a:pt x="95" y="76"/>
                  </a:lnTo>
                  <a:lnTo>
                    <a:pt x="101" y="82"/>
                  </a:lnTo>
                  <a:lnTo>
                    <a:pt x="108" y="89"/>
                  </a:lnTo>
                  <a:lnTo>
                    <a:pt x="114" y="97"/>
                  </a:lnTo>
                  <a:lnTo>
                    <a:pt x="116" y="104"/>
                  </a:lnTo>
                  <a:lnTo>
                    <a:pt x="115" y="112"/>
                  </a:lnTo>
                  <a:lnTo>
                    <a:pt x="110" y="119"/>
                  </a:lnTo>
                  <a:lnTo>
                    <a:pt x="101" y="124"/>
                  </a:lnTo>
                  <a:lnTo>
                    <a:pt x="95" y="127"/>
                  </a:lnTo>
                  <a:lnTo>
                    <a:pt x="86" y="126"/>
                  </a:lnTo>
                  <a:lnTo>
                    <a:pt x="77" y="123"/>
                  </a:lnTo>
                  <a:lnTo>
                    <a:pt x="60" y="120"/>
                  </a:lnTo>
                  <a:lnTo>
                    <a:pt x="58" y="120"/>
                  </a:lnTo>
                  <a:lnTo>
                    <a:pt x="54" y="123"/>
                  </a:lnTo>
                  <a:lnTo>
                    <a:pt x="49" y="127"/>
                  </a:lnTo>
                  <a:lnTo>
                    <a:pt x="47" y="128"/>
                  </a:lnTo>
                  <a:lnTo>
                    <a:pt x="45" y="130"/>
                  </a:lnTo>
                  <a:lnTo>
                    <a:pt x="43" y="130"/>
                  </a:lnTo>
                  <a:lnTo>
                    <a:pt x="41" y="128"/>
                  </a:lnTo>
                  <a:lnTo>
                    <a:pt x="40" y="126"/>
                  </a:lnTo>
                  <a:lnTo>
                    <a:pt x="41" y="124"/>
                  </a:lnTo>
                  <a:lnTo>
                    <a:pt x="41" y="121"/>
                  </a:lnTo>
                  <a:lnTo>
                    <a:pt x="43" y="119"/>
                  </a:lnTo>
                  <a:lnTo>
                    <a:pt x="44" y="117"/>
                  </a:lnTo>
                  <a:lnTo>
                    <a:pt x="41" y="117"/>
                  </a:lnTo>
                  <a:lnTo>
                    <a:pt x="33" y="119"/>
                  </a:lnTo>
                  <a:lnTo>
                    <a:pt x="25" y="119"/>
                  </a:lnTo>
                  <a:lnTo>
                    <a:pt x="18" y="117"/>
                  </a:lnTo>
                  <a:lnTo>
                    <a:pt x="17" y="113"/>
                  </a:lnTo>
                  <a:lnTo>
                    <a:pt x="19" y="108"/>
                  </a:lnTo>
                  <a:lnTo>
                    <a:pt x="36" y="89"/>
                  </a:lnTo>
                  <a:lnTo>
                    <a:pt x="45" y="80"/>
                  </a:lnTo>
                  <a:lnTo>
                    <a:pt x="52" y="76"/>
                  </a:lnTo>
                  <a:lnTo>
                    <a:pt x="54" y="74"/>
                  </a:lnTo>
                  <a:lnTo>
                    <a:pt x="49" y="69"/>
                  </a:lnTo>
                  <a:lnTo>
                    <a:pt x="43" y="67"/>
                  </a:lnTo>
                  <a:lnTo>
                    <a:pt x="34" y="63"/>
                  </a:lnTo>
                  <a:lnTo>
                    <a:pt x="26" y="60"/>
                  </a:lnTo>
                  <a:lnTo>
                    <a:pt x="17" y="53"/>
                  </a:lnTo>
                  <a:lnTo>
                    <a:pt x="10" y="43"/>
                  </a:lnTo>
                  <a:lnTo>
                    <a:pt x="4" y="35"/>
                  </a:lnTo>
                  <a:lnTo>
                    <a:pt x="2" y="30"/>
                  </a:lnTo>
                  <a:lnTo>
                    <a:pt x="0" y="23"/>
                  </a:lnTo>
                  <a:lnTo>
                    <a:pt x="0" y="16"/>
                  </a:lnTo>
                  <a:lnTo>
                    <a:pt x="6" y="12"/>
                  </a:lnTo>
                  <a:lnTo>
                    <a:pt x="11" y="12"/>
                  </a:lnTo>
                  <a:lnTo>
                    <a:pt x="14" y="13"/>
                  </a:lnTo>
                  <a:lnTo>
                    <a:pt x="21" y="13"/>
                  </a:lnTo>
                  <a:lnTo>
                    <a:pt x="30" y="4"/>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50" name="Freeform 34">
              <a:extLst>
                <a:ext uri="{FF2B5EF4-FFF2-40B4-BE49-F238E27FC236}">
                  <a16:creationId xmlns:a16="http://schemas.microsoft.com/office/drawing/2014/main" xmlns="" id="{C5B43912-F5A8-4D28-955C-9E9FCBF30DB8}"/>
                </a:ext>
              </a:extLst>
            </p:cNvPr>
            <p:cNvSpPr>
              <a:spLocks noEditPoints="1"/>
            </p:cNvSpPr>
            <p:nvPr/>
          </p:nvSpPr>
          <p:spPr bwMode="auto">
            <a:xfrm>
              <a:off x="3859213" y="1409700"/>
              <a:ext cx="3976688" cy="2686050"/>
            </a:xfrm>
            <a:custGeom>
              <a:avLst/>
              <a:gdLst/>
              <a:ahLst/>
              <a:cxnLst>
                <a:cxn ang="0">
                  <a:pos x="578" y="560"/>
                </a:cxn>
                <a:cxn ang="0">
                  <a:pos x="697" y="476"/>
                </a:cxn>
                <a:cxn ang="0">
                  <a:pos x="823" y="469"/>
                </a:cxn>
                <a:cxn ang="0">
                  <a:pos x="902" y="574"/>
                </a:cxn>
                <a:cxn ang="0">
                  <a:pos x="908" y="469"/>
                </a:cxn>
                <a:cxn ang="0">
                  <a:pos x="1567" y="16"/>
                </a:cxn>
                <a:cxn ang="0">
                  <a:pos x="1810" y="57"/>
                </a:cxn>
                <a:cxn ang="0">
                  <a:pos x="1998" y="63"/>
                </a:cxn>
                <a:cxn ang="0">
                  <a:pos x="2051" y="31"/>
                </a:cxn>
                <a:cxn ang="0">
                  <a:pos x="2147" y="101"/>
                </a:cxn>
                <a:cxn ang="0">
                  <a:pos x="2461" y="121"/>
                </a:cxn>
                <a:cxn ang="0">
                  <a:pos x="2412" y="252"/>
                </a:cxn>
                <a:cxn ang="0">
                  <a:pos x="2192" y="427"/>
                </a:cxn>
                <a:cxn ang="0">
                  <a:pos x="2256" y="258"/>
                </a:cxn>
                <a:cxn ang="0">
                  <a:pos x="1998" y="311"/>
                </a:cxn>
                <a:cxn ang="0">
                  <a:pos x="2025" y="363"/>
                </a:cxn>
                <a:cxn ang="0">
                  <a:pos x="2032" y="475"/>
                </a:cxn>
                <a:cxn ang="0">
                  <a:pos x="1864" y="561"/>
                </a:cxn>
                <a:cxn ang="0">
                  <a:pos x="1805" y="609"/>
                </a:cxn>
                <a:cxn ang="0">
                  <a:pos x="1721" y="582"/>
                </a:cxn>
                <a:cxn ang="0">
                  <a:pos x="1732" y="786"/>
                </a:cxn>
                <a:cxn ang="0">
                  <a:pos x="1601" y="874"/>
                </a:cxn>
                <a:cxn ang="0">
                  <a:pos x="1564" y="1050"/>
                </a:cxn>
                <a:cxn ang="0">
                  <a:pos x="1464" y="919"/>
                </a:cxn>
                <a:cxn ang="0">
                  <a:pos x="1363" y="844"/>
                </a:cxn>
                <a:cxn ang="0">
                  <a:pos x="1179" y="992"/>
                </a:cxn>
                <a:cxn ang="0">
                  <a:pos x="1067" y="787"/>
                </a:cxn>
                <a:cxn ang="0">
                  <a:pos x="838" y="726"/>
                </a:cxn>
                <a:cxn ang="0">
                  <a:pos x="982" y="828"/>
                </a:cxn>
                <a:cxn ang="0">
                  <a:pos x="752" y="892"/>
                </a:cxn>
                <a:cxn ang="0">
                  <a:pos x="725" y="922"/>
                </a:cxn>
                <a:cxn ang="0">
                  <a:pos x="827" y="1115"/>
                </a:cxn>
                <a:cxn ang="0">
                  <a:pos x="689" y="1442"/>
                </a:cxn>
                <a:cxn ang="0">
                  <a:pos x="543" y="1673"/>
                </a:cxn>
                <a:cxn ang="0">
                  <a:pos x="391" y="1470"/>
                </a:cxn>
                <a:cxn ang="0">
                  <a:pos x="339" y="1098"/>
                </a:cxn>
                <a:cxn ang="0">
                  <a:pos x="122" y="1111"/>
                </a:cxn>
                <a:cxn ang="0">
                  <a:pos x="22" y="878"/>
                </a:cxn>
                <a:cxn ang="0">
                  <a:pos x="198" y="635"/>
                </a:cxn>
                <a:cxn ang="0">
                  <a:pos x="373" y="672"/>
                </a:cxn>
                <a:cxn ang="0">
                  <a:pos x="573" y="720"/>
                </a:cxn>
                <a:cxn ang="0">
                  <a:pos x="614" y="623"/>
                </a:cxn>
                <a:cxn ang="0">
                  <a:pos x="520" y="613"/>
                </a:cxn>
                <a:cxn ang="0">
                  <a:pos x="435" y="546"/>
                </a:cxn>
                <a:cxn ang="0">
                  <a:pos x="350" y="512"/>
                </a:cxn>
                <a:cxn ang="0">
                  <a:pos x="194" y="616"/>
                </a:cxn>
                <a:cxn ang="0">
                  <a:pos x="105" y="546"/>
                </a:cxn>
                <a:cxn ang="0">
                  <a:pos x="245" y="412"/>
                </a:cxn>
                <a:cxn ang="0">
                  <a:pos x="360" y="316"/>
                </a:cxn>
                <a:cxn ang="0">
                  <a:pos x="526" y="295"/>
                </a:cxn>
                <a:cxn ang="0">
                  <a:pos x="514" y="211"/>
                </a:cxn>
                <a:cxn ang="0">
                  <a:pos x="451" y="283"/>
                </a:cxn>
                <a:cxn ang="0">
                  <a:pos x="298" y="286"/>
                </a:cxn>
                <a:cxn ang="0">
                  <a:pos x="613" y="109"/>
                </a:cxn>
                <a:cxn ang="0">
                  <a:pos x="689" y="200"/>
                </a:cxn>
                <a:cxn ang="0">
                  <a:pos x="785" y="178"/>
                </a:cxn>
                <a:cxn ang="0">
                  <a:pos x="905" y="143"/>
                </a:cxn>
                <a:cxn ang="0">
                  <a:pos x="1095" y="135"/>
                </a:cxn>
                <a:cxn ang="0">
                  <a:pos x="1132" y="164"/>
                </a:cxn>
                <a:cxn ang="0">
                  <a:pos x="1201" y="120"/>
                </a:cxn>
                <a:cxn ang="0">
                  <a:pos x="1191" y="102"/>
                </a:cxn>
                <a:cxn ang="0">
                  <a:pos x="1244" y="71"/>
                </a:cxn>
                <a:cxn ang="0">
                  <a:pos x="1475" y="26"/>
                </a:cxn>
              </a:cxnLst>
              <a:rect l="0" t="0" r="r" b="b"/>
              <a:pathLst>
                <a:path w="2505" h="1692">
                  <a:moveTo>
                    <a:pt x="643" y="1161"/>
                  </a:moveTo>
                  <a:lnTo>
                    <a:pt x="634" y="1163"/>
                  </a:lnTo>
                  <a:lnTo>
                    <a:pt x="630" y="1167"/>
                  </a:lnTo>
                  <a:lnTo>
                    <a:pt x="629" y="1174"/>
                  </a:lnTo>
                  <a:lnTo>
                    <a:pt x="628" y="1182"/>
                  </a:lnTo>
                  <a:lnTo>
                    <a:pt x="628" y="1193"/>
                  </a:lnTo>
                  <a:lnTo>
                    <a:pt x="629" y="1201"/>
                  </a:lnTo>
                  <a:lnTo>
                    <a:pt x="633" y="1205"/>
                  </a:lnTo>
                  <a:lnTo>
                    <a:pt x="640" y="1203"/>
                  </a:lnTo>
                  <a:lnTo>
                    <a:pt x="647" y="1196"/>
                  </a:lnTo>
                  <a:lnTo>
                    <a:pt x="652" y="1185"/>
                  </a:lnTo>
                  <a:lnTo>
                    <a:pt x="656" y="1172"/>
                  </a:lnTo>
                  <a:lnTo>
                    <a:pt x="655" y="1164"/>
                  </a:lnTo>
                  <a:lnTo>
                    <a:pt x="651" y="1161"/>
                  </a:lnTo>
                  <a:lnTo>
                    <a:pt x="643" y="1161"/>
                  </a:lnTo>
                  <a:close/>
                  <a:moveTo>
                    <a:pt x="619" y="467"/>
                  </a:moveTo>
                  <a:lnTo>
                    <a:pt x="617" y="468"/>
                  </a:lnTo>
                  <a:lnTo>
                    <a:pt x="613" y="469"/>
                  </a:lnTo>
                  <a:lnTo>
                    <a:pt x="610" y="474"/>
                  </a:lnTo>
                  <a:lnTo>
                    <a:pt x="606" y="479"/>
                  </a:lnTo>
                  <a:lnTo>
                    <a:pt x="599" y="491"/>
                  </a:lnTo>
                  <a:lnTo>
                    <a:pt x="592" y="502"/>
                  </a:lnTo>
                  <a:lnTo>
                    <a:pt x="580" y="515"/>
                  </a:lnTo>
                  <a:lnTo>
                    <a:pt x="576" y="522"/>
                  </a:lnTo>
                  <a:lnTo>
                    <a:pt x="574" y="528"/>
                  </a:lnTo>
                  <a:lnTo>
                    <a:pt x="580" y="537"/>
                  </a:lnTo>
                  <a:lnTo>
                    <a:pt x="580" y="543"/>
                  </a:lnTo>
                  <a:lnTo>
                    <a:pt x="578" y="550"/>
                  </a:lnTo>
                  <a:lnTo>
                    <a:pt x="577" y="556"/>
                  </a:lnTo>
                  <a:lnTo>
                    <a:pt x="577" y="559"/>
                  </a:lnTo>
                  <a:lnTo>
                    <a:pt x="578" y="560"/>
                  </a:lnTo>
                  <a:lnTo>
                    <a:pt x="580" y="559"/>
                  </a:lnTo>
                  <a:lnTo>
                    <a:pt x="588" y="554"/>
                  </a:lnTo>
                  <a:lnTo>
                    <a:pt x="591" y="552"/>
                  </a:lnTo>
                  <a:lnTo>
                    <a:pt x="595" y="550"/>
                  </a:lnTo>
                  <a:lnTo>
                    <a:pt x="606" y="550"/>
                  </a:lnTo>
                  <a:lnTo>
                    <a:pt x="617" y="552"/>
                  </a:lnTo>
                  <a:lnTo>
                    <a:pt x="625" y="550"/>
                  </a:lnTo>
                  <a:lnTo>
                    <a:pt x="632" y="545"/>
                  </a:lnTo>
                  <a:lnTo>
                    <a:pt x="637" y="539"/>
                  </a:lnTo>
                  <a:lnTo>
                    <a:pt x="647" y="537"/>
                  </a:lnTo>
                  <a:lnTo>
                    <a:pt x="658" y="537"/>
                  </a:lnTo>
                  <a:lnTo>
                    <a:pt x="669" y="538"/>
                  </a:lnTo>
                  <a:lnTo>
                    <a:pt x="693" y="549"/>
                  </a:lnTo>
                  <a:lnTo>
                    <a:pt x="704" y="553"/>
                  </a:lnTo>
                  <a:lnTo>
                    <a:pt x="726" y="553"/>
                  </a:lnTo>
                  <a:lnTo>
                    <a:pt x="738" y="550"/>
                  </a:lnTo>
                  <a:lnTo>
                    <a:pt x="748" y="549"/>
                  </a:lnTo>
                  <a:lnTo>
                    <a:pt x="752" y="545"/>
                  </a:lnTo>
                  <a:lnTo>
                    <a:pt x="752" y="537"/>
                  </a:lnTo>
                  <a:lnTo>
                    <a:pt x="748" y="528"/>
                  </a:lnTo>
                  <a:lnTo>
                    <a:pt x="740" y="520"/>
                  </a:lnTo>
                  <a:lnTo>
                    <a:pt x="726" y="509"/>
                  </a:lnTo>
                  <a:lnTo>
                    <a:pt x="714" y="500"/>
                  </a:lnTo>
                  <a:lnTo>
                    <a:pt x="701" y="491"/>
                  </a:lnTo>
                  <a:lnTo>
                    <a:pt x="696" y="490"/>
                  </a:lnTo>
                  <a:lnTo>
                    <a:pt x="693" y="487"/>
                  </a:lnTo>
                  <a:lnTo>
                    <a:pt x="690" y="486"/>
                  </a:lnTo>
                  <a:lnTo>
                    <a:pt x="688" y="483"/>
                  </a:lnTo>
                  <a:lnTo>
                    <a:pt x="688" y="482"/>
                  </a:lnTo>
                  <a:lnTo>
                    <a:pt x="689" y="480"/>
                  </a:lnTo>
                  <a:lnTo>
                    <a:pt x="697" y="476"/>
                  </a:lnTo>
                  <a:lnTo>
                    <a:pt x="701" y="472"/>
                  </a:lnTo>
                  <a:lnTo>
                    <a:pt x="703" y="469"/>
                  </a:lnTo>
                  <a:lnTo>
                    <a:pt x="703" y="468"/>
                  </a:lnTo>
                  <a:lnTo>
                    <a:pt x="701" y="467"/>
                  </a:lnTo>
                  <a:lnTo>
                    <a:pt x="699" y="467"/>
                  </a:lnTo>
                  <a:lnTo>
                    <a:pt x="689" y="468"/>
                  </a:lnTo>
                  <a:lnTo>
                    <a:pt x="681" y="471"/>
                  </a:lnTo>
                  <a:lnTo>
                    <a:pt x="677" y="476"/>
                  </a:lnTo>
                  <a:lnTo>
                    <a:pt x="675" y="482"/>
                  </a:lnTo>
                  <a:lnTo>
                    <a:pt x="671" y="486"/>
                  </a:lnTo>
                  <a:lnTo>
                    <a:pt x="669" y="490"/>
                  </a:lnTo>
                  <a:lnTo>
                    <a:pt x="665" y="493"/>
                  </a:lnTo>
                  <a:lnTo>
                    <a:pt x="663" y="494"/>
                  </a:lnTo>
                  <a:lnTo>
                    <a:pt x="660" y="496"/>
                  </a:lnTo>
                  <a:lnTo>
                    <a:pt x="658" y="498"/>
                  </a:lnTo>
                  <a:lnTo>
                    <a:pt x="652" y="501"/>
                  </a:lnTo>
                  <a:lnTo>
                    <a:pt x="648" y="501"/>
                  </a:lnTo>
                  <a:lnTo>
                    <a:pt x="643" y="490"/>
                  </a:lnTo>
                  <a:lnTo>
                    <a:pt x="632" y="471"/>
                  </a:lnTo>
                  <a:lnTo>
                    <a:pt x="626" y="467"/>
                  </a:lnTo>
                  <a:lnTo>
                    <a:pt x="619" y="467"/>
                  </a:lnTo>
                  <a:close/>
                  <a:moveTo>
                    <a:pt x="875" y="453"/>
                  </a:moveTo>
                  <a:lnTo>
                    <a:pt x="874" y="454"/>
                  </a:lnTo>
                  <a:lnTo>
                    <a:pt x="871" y="456"/>
                  </a:lnTo>
                  <a:lnTo>
                    <a:pt x="864" y="463"/>
                  </a:lnTo>
                  <a:lnTo>
                    <a:pt x="860" y="465"/>
                  </a:lnTo>
                  <a:lnTo>
                    <a:pt x="856" y="469"/>
                  </a:lnTo>
                  <a:lnTo>
                    <a:pt x="848" y="471"/>
                  </a:lnTo>
                  <a:lnTo>
                    <a:pt x="838" y="469"/>
                  </a:lnTo>
                  <a:lnTo>
                    <a:pt x="830" y="468"/>
                  </a:lnTo>
                  <a:lnTo>
                    <a:pt x="823" y="469"/>
                  </a:lnTo>
                  <a:lnTo>
                    <a:pt x="812" y="480"/>
                  </a:lnTo>
                  <a:lnTo>
                    <a:pt x="808" y="491"/>
                  </a:lnTo>
                  <a:lnTo>
                    <a:pt x="811" y="502"/>
                  </a:lnTo>
                  <a:lnTo>
                    <a:pt x="815" y="509"/>
                  </a:lnTo>
                  <a:lnTo>
                    <a:pt x="820" y="519"/>
                  </a:lnTo>
                  <a:lnTo>
                    <a:pt x="827" y="530"/>
                  </a:lnTo>
                  <a:lnTo>
                    <a:pt x="834" y="538"/>
                  </a:lnTo>
                  <a:lnTo>
                    <a:pt x="840" y="542"/>
                  </a:lnTo>
                  <a:lnTo>
                    <a:pt x="845" y="543"/>
                  </a:lnTo>
                  <a:lnTo>
                    <a:pt x="861" y="549"/>
                  </a:lnTo>
                  <a:lnTo>
                    <a:pt x="866" y="554"/>
                  </a:lnTo>
                  <a:lnTo>
                    <a:pt x="863" y="561"/>
                  </a:lnTo>
                  <a:lnTo>
                    <a:pt x="852" y="572"/>
                  </a:lnTo>
                  <a:lnTo>
                    <a:pt x="846" y="575"/>
                  </a:lnTo>
                  <a:lnTo>
                    <a:pt x="840" y="575"/>
                  </a:lnTo>
                  <a:lnTo>
                    <a:pt x="835" y="576"/>
                  </a:lnTo>
                  <a:lnTo>
                    <a:pt x="834" y="582"/>
                  </a:lnTo>
                  <a:lnTo>
                    <a:pt x="837" y="598"/>
                  </a:lnTo>
                  <a:lnTo>
                    <a:pt x="840" y="604"/>
                  </a:lnTo>
                  <a:lnTo>
                    <a:pt x="842" y="608"/>
                  </a:lnTo>
                  <a:lnTo>
                    <a:pt x="850" y="611"/>
                  </a:lnTo>
                  <a:lnTo>
                    <a:pt x="861" y="615"/>
                  </a:lnTo>
                  <a:lnTo>
                    <a:pt x="872" y="617"/>
                  </a:lnTo>
                  <a:lnTo>
                    <a:pt x="881" y="620"/>
                  </a:lnTo>
                  <a:lnTo>
                    <a:pt x="889" y="620"/>
                  </a:lnTo>
                  <a:lnTo>
                    <a:pt x="898" y="619"/>
                  </a:lnTo>
                  <a:lnTo>
                    <a:pt x="908" y="615"/>
                  </a:lnTo>
                  <a:lnTo>
                    <a:pt x="911" y="611"/>
                  </a:lnTo>
                  <a:lnTo>
                    <a:pt x="909" y="601"/>
                  </a:lnTo>
                  <a:lnTo>
                    <a:pt x="907" y="587"/>
                  </a:lnTo>
                  <a:lnTo>
                    <a:pt x="902" y="574"/>
                  </a:lnTo>
                  <a:lnTo>
                    <a:pt x="897" y="564"/>
                  </a:lnTo>
                  <a:lnTo>
                    <a:pt x="896" y="561"/>
                  </a:lnTo>
                  <a:lnTo>
                    <a:pt x="896" y="560"/>
                  </a:lnTo>
                  <a:lnTo>
                    <a:pt x="898" y="554"/>
                  </a:lnTo>
                  <a:lnTo>
                    <a:pt x="902" y="550"/>
                  </a:lnTo>
                  <a:lnTo>
                    <a:pt x="905" y="545"/>
                  </a:lnTo>
                  <a:lnTo>
                    <a:pt x="901" y="541"/>
                  </a:lnTo>
                  <a:lnTo>
                    <a:pt x="896" y="538"/>
                  </a:lnTo>
                  <a:lnTo>
                    <a:pt x="891" y="537"/>
                  </a:lnTo>
                  <a:lnTo>
                    <a:pt x="886" y="531"/>
                  </a:lnTo>
                  <a:lnTo>
                    <a:pt x="883" y="527"/>
                  </a:lnTo>
                  <a:lnTo>
                    <a:pt x="882" y="523"/>
                  </a:lnTo>
                  <a:lnTo>
                    <a:pt x="879" y="519"/>
                  </a:lnTo>
                  <a:lnTo>
                    <a:pt x="878" y="515"/>
                  </a:lnTo>
                  <a:lnTo>
                    <a:pt x="874" y="511"/>
                  </a:lnTo>
                  <a:lnTo>
                    <a:pt x="871" y="509"/>
                  </a:lnTo>
                  <a:lnTo>
                    <a:pt x="867" y="509"/>
                  </a:lnTo>
                  <a:lnTo>
                    <a:pt x="866" y="511"/>
                  </a:lnTo>
                  <a:lnTo>
                    <a:pt x="864" y="511"/>
                  </a:lnTo>
                  <a:lnTo>
                    <a:pt x="864" y="509"/>
                  </a:lnTo>
                  <a:lnTo>
                    <a:pt x="863" y="508"/>
                  </a:lnTo>
                  <a:lnTo>
                    <a:pt x="863" y="502"/>
                  </a:lnTo>
                  <a:lnTo>
                    <a:pt x="866" y="493"/>
                  </a:lnTo>
                  <a:lnTo>
                    <a:pt x="872" y="486"/>
                  </a:lnTo>
                  <a:lnTo>
                    <a:pt x="879" y="485"/>
                  </a:lnTo>
                  <a:lnTo>
                    <a:pt x="893" y="490"/>
                  </a:lnTo>
                  <a:lnTo>
                    <a:pt x="901" y="491"/>
                  </a:lnTo>
                  <a:lnTo>
                    <a:pt x="909" y="490"/>
                  </a:lnTo>
                  <a:lnTo>
                    <a:pt x="916" y="487"/>
                  </a:lnTo>
                  <a:lnTo>
                    <a:pt x="916" y="483"/>
                  </a:lnTo>
                  <a:lnTo>
                    <a:pt x="908" y="469"/>
                  </a:lnTo>
                  <a:lnTo>
                    <a:pt x="904" y="464"/>
                  </a:lnTo>
                  <a:lnTo>
                    <a:pt x="898" y="459"/>
                  </a:lnTo>
                  <a:lnTo>
                    <a:pt x="890" y="454"/>
                  </a:lnTo>
                  <a:lnTo>
                    <a:pt x="881" y="453"/>
                  </a:lnTo>
                  <a:lnTo>
                    <a:pt x="875" y="453"/>
                  </a:lnTo>
                  <a:close/>
                  <a:moveTo>
                    <a:pt x="624" y="243"/>
                  </a:moveTo>
                  <a:lnTo>
                    <a:pt x="617" y="245"/>
                  </a:lnTo>
                  <a:lnTo>
                    <a:pt x="613" y="250"/>
                  </a:lnTo>
                  <a:lnTo>
                    <a:pt x="614" y="257"/>
                  </a:lnTo>
                  <a:lnTo>
                    <a:pt x="621" y="261"/>
                  </a:lnTo>
                  <a:lnTo>
                    <a:pt x="629" y="265"/>
                  </a:lnTo>
                  <a:lnTo>
                    <a:pt x="637" y="265"/>
                  </a:lnTo>
                  <a:lnTo>
                    <a:pt x="643" y="263"/>
                  </a:lnTo>
                  <a:lnTo>
                    <a:pt x="643" y="257"/>
                  </a:lnTo>
                  <a:lnTo>
                    <a:pt x="639" y="252"/>
                  </a:lnTo>
                  <a:lnTo>
                    <a:pt x="632" y="246"/>
                  </a:lnTo>
                  <a:lnTo>
                    <a:pt x="624" y="243"/>
                  </a:lnTo>
                  <a:close/>
                  <a:moveTo>
                    <a:pt x="1520" y="0"/>
                  </a:moveTo>
                  <a:lnTo>
                    <a:pt x="1522" y="1"/>
                  </a:lnTo>
                  <a:lnTo>
                    <a:pt x="1522" y="2"/>
                  </a:lnTo>
                  <a:lnTo>
                    <a:pt x="1526" y="5"/>
                  </a:lnTo>
                  <a:lnTo>
                    <a:pt x="1531" y="5"/>
                  </a:lnTo>
                  <a:lnTo>
                    <a:pt x="1540" y="4"/>
                  </a:lnTo>
                  <a:lnTo>
                    <a:pt x="1551" y="5"/>
                  </a:lnTo>
                  <a:lnTo>
                    <a:pt x="1563" y="9"/>
                  </a:lnTo>
                  <a:lnTo>
                    <a:pt x="1567" y="12"/>
                  </a:lnTo>
                  <a:lnTo>
                    <a:pt x="1570" y="13"/>
                  </a:lnTo>
                  <a:lnTo>
                    <a:pt x="1572" y="13"/>
                  </a:lnTo>
                  <a:lnTo>
                    <a:pt x="1572" y="15"/>
                  </a:lnTo>
                  <a:lnTo>
                    <a:pt x="1567" y="15"/>
                  </a:lnTo>
                  <a:lnTo>
                    <a:pt x="1567" y="16"/>
                  </a:lnTo>
                  <a:lnTo>
                    <a:pt x="1568" y="17"/>
                  </a:lnTo>
                  <a:lnTo>
                    <a:pt x="1572" y="20"/>
                  </a:lnTo>
                  <a:lnTo>
                    <a:pt x="1578" y="19"/>
                  </a:lnTo>
                  <a:lnTo>
                    <a:pt x="1583" y="16"/>
                  </a:lnTo>
                  <a:lnTo>
                    <a:pt x="1593" y="13"/>
                  </a:lnTo>
                  <a:lnTo>
                    <a:pt x="1607" y="12"/>
                  </a:lnTo>
                  <a:lnTo>
                    <a:pt x="1619" y="13"/>
                  </a:lnTo>
                  <a:lnTo>
                    <a:pt x="1638" y="16"/>
                  </a:lnTo>
                  <a:lnTo>
                    <a:pt x="1649" y="16"/>
                  </a:lnTo>
                  <a:lnTo>
                    <a:pt x="1660" y="19"/>
                  </a:lnTo>
                  <a:lnTo>
                    <a:pt x="1669" y="23"/>
                  </a:lnTo>
                  <a:lnTo>
                    <a:pt x="1672" y="28"/>
                  </a:lnTo>
                  <a:lnTo>
                    <a:pt x="1671" y="35"/>
                  </a:lnTo>
                  <a:lnTo>
                    <a:pt x="1667" y="42"/>
                  </a:lnTo>
                  <a:lnTo>
                    <a:pt x="1661" y="49"/>
                  </a:lnTo>
                  <a:lnTo>
                    <a:pt x="1656" y="54"/>
                  </a:lnTo>
                  <a:lnTo>
                    <a:pt x="1657" y="56"/>
                  </a:lnTo>
                  <a:lnTo>
                    <a:pt x="1659" y="58"/>
                  </a:lnTo>
                  <a:lnTo>
                    <a:pt x="1661" y="58"/>
                  </a:lnTo>
                  <a:lnTo>
                    <a:pt x="1664" y="60"/>
                  </a:lnTo>
                  <a:lnTo>
                    <a:pt x="1700" y="60"/>
                  </a:lnTo>
                  <a:lnTo>
                    <a:pt x="1713" y="61"/>
                  </a:lnTo>
                  <a:lnTo>
                    <a:pt x="1726" y="63"/>
                  </a:lnTo>
                  <a:lnTo>
                    <a:pt x="1739" y="67"/>
                  </a:lnTo>
                  <a:lnTo>
                    <a:pt x="1749" y="71"/>
                  </a:lnTo>
                  <a:lnTo>
                    <a:pt x="1756" y="74"/>
                  </a:lnTo>
                  <a:lnTo>
                    <a:pt x="1764" y="72"/>
                  </a:lnTo>
                  <a:lnTo>
                    <a:pt x="1773" y="69"/>
                  </a:lnTo>
                  <a:lnTo>
                    <a:pt x="1787" y="61"/>
                  </a:lnTo>
                  <a:lnTo>
                    <a:pt x="1798" y="58"/>
                  </a:lnTo>
                  <a:lnTo>
                    <a:pt x="1810" y="57"/>
                  </a:lnTo>
                  <a:lnTo>
                    <a:pt x="1820" y="56"/>
                  </a:lnTo>
                  <a:lnTo>
                    <a:pt x="1839" y="56"/>
                  </a:lnTo>
                  <a:lnTo>
                    <a:pt x="1850" y="57"/>
                  </a:lnTo>
                  <a:lnTo>
                    <a:pt x="1855" y="58"/>
                  </a:lnTo>
                  <a:lnTo>
                    <a:pt x="1858" y="64"/>
                  </a:lnTo>
                  <a:lnTo>
                    <a:pt x="1860" y="74"/>
                  </a:lnTo>
                  <a:lnTo>
                    <a:pt x="1861" y="84"/>
                  </a:lnTo>
                  <a:lnTo>
                    <a:pt x="1862" y="89"/>
                  </a:lnTo>
                  <a:lnTo>
                    <a:pt x="1864" y="94"/>
                  </a:lnTo>
                  <a:lnTo>
                    <a:pt x="1870" y="101"/>
                  </a:lnTo>
                  <a:lnTo>
                    <a:pt x="1875" y="104"/>
                  </a:lnTo>
                  <a:lnTo>
                    <a:pt x="1879" y="105"/>
                  </a:lnTo>
                  <a:lnTo>
                    <a:pt x="1886" y="104"/>
                  </a:lnTo>
                  <a:lnTo>
                    <a:pt x="1894" y="98"/>
                  </a:lnTo>
                  <a:lnTo>
                    <a:pt x="1901" y="91"/>
                  </a:lnTo>
                  <a:lnTo>
                    <a:pt x="1906" y="87"/>
                  </a:lnTo>
                  <a:lnTo>
                    <a:pt x="1909" y="87"/>
                  </a:lnTo>
                  <a:lnTo>
                    <a:pt x="1910" y="89"/>
                  </a:lnTo>
                  <a:lnTo>
                    <a:pt x="1913" y="90"/>
                  </a:lnTo>
                  <a:lnTo>
                    <a:pt x="1917" y="94"/>
                  </a:lnTo>
                  <a:lnTo>
                    <a:pt x="1920" y="95"/>
                  </a:lnTo>
                  <a:lnTo>
                    <a:pt x="1921" y="94"/>
                  </a:lnTo>
                  <a:lnTo>
                    <a:pt x="1925" y="93"/>
                  </a:lnTo>
                  <a:lnTo>
                    <a:pt x="1954" y="93"/>
                  </a:lnTo>
                  <a:lnTo>
                    <a:pt x="1962" y="90"/>
                  </a:lnTo>
                  <a:lnTo>
                    <a:pt x="1969" y="87"/>
                  </a:lnTo>
                  <a:lnTo>
                    <a:pt x="1984" y="87"/>
                  </a:lnTo>
                  <a:lnTo>
                    <a:pt x="1994" y="78"/>
                  </a:lnTo>
                  <a:lnTo>
                    <a:pt x="1996" y="71"/>
                  </a:lnTo>
                  <a:lnTo>
                    <a:pt x="1998" y="65"/>
                  </a:lnTo>
                  <a:lnTo>
                    <a:pt x="1998" y="63"/>
                  </a:lnTo>
                  <a:lnTo>
                    <a:pt x="2000" y="57"/>
                  </a:lnTo>
                  <a:lnTo>
                    <a:pt x="2000" y="54"/>
                  </a:lnTo>
                  <a:lnTo>
                    <a:pt x="1998" y="49"/>
                  </a:lnTo>
                  <a:lnTo>
                    <a:pt x="1992" y="45"/>
                  </a:lnTo>
                  <a:lnTo>
                    <a:pt x="1984" y="43"/>
                  </a:lnTo>
                  <a:lnTo>
                    <a:pt x="1974" y="43"/>
                  </a:lnTo>
                  <a:lnTo>
                    <a:pt x="1962" y="41"/>
                  </a:lnTo>
                  <a:lnTo>
                    <a:pt x="1959" y="39"/>
                  </a:lnTo>
                  <a:lnTo>
                    <a:pt x="1957" y="37"/>
                  </a:lnTo>
                  <a:lnTo>
                    <a:pt x="1955" y="32"/>
                  </a:lnTo>
                  <a:lnTo>
                    <a:pt x="1957" y="30"/>
                  </a:lnTo>
                  <a:lnTo>
                    <a:pt x="1957" y="26"/>
                  </a:lnTo>
                  <a:lnTo>
                    <a:pt x="1958" y="23"/>
                  </a:lnTo>
                  <a:lnTo>
                    <a:pt x="1962" y="19"/>
                  </a:lnTo>
                  <a:lnTo>
                    <a:pt x="1965" y="19"/>
                  </a:lnTo>
                  <a:lnTo>
                    <a:pt x="1966" y="20"/>
                  </a:lnTo>
                  <a:lnTo>
                    <a:pt x="1968" y="23"/>
                  </a:lnTo>
                  <a:lnTo>
                    <a:pt x="1972" y="27"/>
                  </a:lnTo>
                  <a:lnTo>
                    <a:pt x="1979" y="26"/>
                  </a:lnTo>
                  <a:lnTo>
                    <a:pt x="2003" y="26"/>
                  </a:lnTo>
                  <a:lnTo>
                    <a:pt x="2004" y="24"/>
                  </a:lnTo>
                  <a:lnTo>
                    <a:pt x="2004" y="23"/>
                  </a:lnTo>
                  <a:lnTo>
                    <a:pt x="2006" y="23"/>
                  </a:lnTo>
                  <a:lnTo>
                    <a:pt x="2006" y="21"/>
                  </a:lnTo>
                  <a:lnTo>
                    <a:pt x="2007" y="21"/>
                  </a:lnTo>
                  <a:lnTo>
                    <a:pt x="2014" y="23"/>
                  </a:lnTo>
                  <a:lnTo>
                    <a:pt x="2024" y="24"/>
                  </a:lnTo>
                  <a:lnTo>
                    <a:pt x="2035" y="27"/>
                  </a:lnTo>
                  <a:lnTo>
                    <a:pt x="2043" y="28"/>
                  </a:lnTo>
                  <a:lnTo>
                    <a:pt x="2047" y="28"/>
                  </a:lnTo>
                  <a:lnTo>
                    <a:pt x="2051" y="31"/>
                  </a:lnTo>
                  <a:lnTo>
                    <a:pt x="2054" y="32"/>
                  </a:lnTo>
                  <a:lnTo>
                    <a:pt x="2058" y="35"/>
                  </a:lnTo>
                  <a:lnTo>
                    <a:pt x="2059" y="38"/>
                  </a:lnTo>
                  <a:lnTo>
                    <a:pt x="2062" y="39"/>
                  </a:lnTo>
                  <a:lnTo>
                    <a:pt x="2063" y="42"/>
                  </a:lnTo>
                  <a:lnTo>
                    <a:pt x="2061" y="43"/>
                  </a:lnTo>
                  <a:lnTo>
                    <a:pt x="2052" y="46"/>
                  </a:lnTo>
                  <a:lnTo>
                    <a:pt x="2033" y="52"/>
                  </a:lnTo>
                  <a:lnTo>
                    <a:pt x="2026" y="53"/>
                  </a:lnTo>
                  <a:lnTo>
                    <a:pt x="2024" y="53"/>
                  </a:lnTo>
                  <a:lnTo>
                    <a:pt x="2024" y="54"/>
                  </a:lnTo>
                  <a:lnTo>
                    <a:pt x="2022" y="57"/>
                  </a:lnTo>
                  <a:lnTo>
                    <a:pt x="2024" y="58"/>
                  </a:lnTo>
                  <a:lnTo>
                    <a:pt x="2025" y="61"/>
                  </a:lnTo>
                  <a:lnTo>
                    <a:pt x="2026" y="63"/>
                  </a:lnTo>
                  <a:lnTo>
                    <a:pt x="2029" y="63"/>
                  </a:lnTo>
                  <a:lnTo>
                    <a:pt x="2033" y="64"/>
                  </a:lnTo>
                  <a:lnTo>
                    <a:pt x="2039" y="65"/>
                  </a:lnTo>
                  <a:lnTo>
                    <a:pt x="2044" y="68"/>
                  </a:lnTo>
                  <a:lnTo>
                    <a:pt x="2050" y="72"/>
                  </a:lnTo>
                  <a:lnTo>
                    <a:pt x="2056" y="75"/>
                  </a:lnTo>
                  <a:lnTo>
                    <a:pt x="2067" y="75"/>
                  </a:lnTo>
                  <a:lnTo>
                    <a:pt x="2080" y="74"/>
                  </a:lnTo>
                  <a:lnTo>
                    <a:pt x="2089" y="72"/>
                  </a:lnTo>
                  <a:lnTo>
                    <a:pt x="2095" y="72"/>
                  </a:lnTo>
                  <a:lnTo>
                    <a:pt x="2107" y="76"/>
                  </a:lnTo>
                  <a:lnTo>
                    <a:pt x="2115" y="82"/>
                  </a:lnTo>
                  <a:lnTo>
                    <a:pt x="2125" y="89"/>
                  </a:lnTo>
                  <a:lnTo>
                    <a:pt x="2137" y="95"/>
                  </a:lnTo>
                  <a:lnTo>
                    <a:pt x="2144" y="100"/>
                  </a:lnTo>
                  <a:lnTo>
                    <a:pt x="2147" y="101"/>
                  </a:lnTo>
                  <a:lnTo>
                    <a:pt x="2158" y="101"/>
                  </a:lnTo>
                  <a:lnTo>
                    <a:pt x="2170" y="100"/>
                  </a:lnTo>
                  <a:lnTo>
                    <a:pt x="2197" y="97"/>
                  </a:lnTo>
                  <a:lnTo>
                    <a:pt x="2223" y="97"/>
                  </a:lnTo>
                  <a:lnTo>
                    <a:pt x="2230" y="100"/>
                  </a:lnTo>
                  <a:lnTo>
                    <a:pt x="2241" y="106"/>
                  </a:lnTo>
                  <a:lnTo>
                    <a:pt x="2255" y="116"/>
                  </a:lnTo>
                  <a:lnTo>
                    <a:pt x="2263" y="121"/>
                  </a:lnTo>
                  <a:lnTo>
                    <a:pt x="2271" y="121"/>
                  </a:lnTo>
                  <a:lnTo>
                    <a:pt x="2281" y="120"/>
                  </a:lnTo>
                  <a:lnTo>
                    <a:pt x="2298" y="117"/>
                  </a:lnTo>
                  <a:lnTo>
                    <a:pt x="2316" y="116"/>
                  </a:lnTo>
                  <a:lnTo>
                    <a:pt x="2337" y="116"/>
                  </a:lnTo>
                  <a:lnTo>
                    <a:pt x="2349" y="117"/>
                  </a:lnTo>
                  <a:lnTo>
                    <a:pt x="2361" y="120"/>
                  </a:lnTo>
                  <a:lnTo>
                    <a:pt x="2368" y="126"/>
                  </a:lnTo>
                  <a:lnTo>
                    <a:pt x="2371" y="131"/>
                  </a:lnTo>
                  <a:lnTo>
                    <a:pt x="2375" y="134"/>
                  </a:lnTo>
                  <a:lnTo>
                    <a:pt x="2378" y="135"/>
                  </a:lnTo>
                  <a:lnTo>
                    <a:pt x="2382" y="135"/>
                  </a:lnTo>
                  <a:lnTo>
                    <a:pt x="2383" y="132"/>
                  </a:lnTo>
                  <a:lnTo>
                    <a:pt x="2386" y="128"/>
                  </a:lnTo>
                  <a:lnTo>
                    <a:pt x="2389" y="121"/>
                  </a:lnTo>
                  <a:lnTo>
                    <a:pt x="2393" y="115"/>
                  </a:lnTo>
                  <a:lnTo>
                    <a:pt x="2397" y="111"/>
                  </a:lnTo>
                  <a:lnTo>
                    <a:pt x="2401" y="111"/>
                  </a:lnTo>
                  <a:lnTo>
                    <a:pt x="2408" y="112"/>
                  </a:lnTo>
                  <a:lnTo>
                    <a:pt x="2416" y="115"/>
                  </a:lnTo>
                  <a:lnTo>
                    <a:pt x="2423" y="119"/>
                  </a:lnTo>
                  <a:lnTo>
                    <a:pt x="2432" y="121"/>
                  </a:lnTo>
                  <a:lnTo>
                    <a:pt x="2461" y="121"/>
                  </a:lnTo>
                  <a:lnTo>
                    <a:pt x="2475" y="120"/>
                  </a:lnTo>
                  <a:lnTo>
                    <a:pt x="2484" y="121"/>
                  </a:lnTo>
                  <a:lnTo>
                    <a:pt x="2493" y="126"/>
                  </a:lnTo>
                  <a:lnTo>
                    <a:pt x="2501" y="131"/>
                  </a:lnTo>
                  <a:lnTo>
                    <a:pt x="2505" y="139"/>
                  </a:lnTo>
                  <a:lnTo>
                    <a:pt x="2499" y="153"/>
                  </a:lnTo>
                  <a:lnTo>
                    <a:pt x="2499" y="161"/>
                  </a:lnTo>
                  <a:lnTo>
                    <a:pt x="2505" y="178"/>
                  </a:lnTo>
                  <a:lnTo>
                    <a:pt x="2505" y="184"/>
                  </a:lnTo>
                  <a:lnTo>
                    <a:pt x="2504" y="189"/>
                  </a:lnTo>
                  <a:lnTo>
                    <a:pt x="2498" y="194"/>
                  </a:lnTo>
                  <a:lnTo>
                    <a:pt x="2495" y="195"/>
                  </a:lnTo>
                  <a:lnTo>
                    <a:pt x="2491" y="197"/>
                  </a:lnTo>
                  <a:lnTo>
                    <a:pt x="2489" y="198"/>
                  </a:lnTo>
                  <a:lnTo>
                    <a:pt x="2484" y="198"/>
                  </a:lnTo>
                  <a:lnTo>
                    <a:pt x="2482" y="201"/>
                  </a:lnTo>
                  <a:lnTo>
                    <a:pt x="2484" y="205"/>
                  </a:lnTo>
                  <a:lnTo>
                    <a:pt x="2489" y="212"/>
                  </a:lnTo>
                  <a:lnTo>
                    <a:pt x="2495" y="217"/>
                  </a:lnTo>
                  <a:lnTo>
                    <a:pt x="2501" y="223"/>
                  </a:lnTo>
                  <a:lnTo>
                    <a:pt x="2504" y="228"/>
                  </a:lnTo>
                  <a:lnTo>
                    <a:pt x="2502" y="231"/>
                  </a:lnTo>
                  <a:lnTo>
                    <a:pt x="2501" y="232"/>
                  </a:lnTo>
                  <a:lnTo>
                    <a:pt x="2491" y="232"/>
                  </a:lnTo>
                  <a:lnTo>
                    <a:pt x="2489" y="231"/>
                  </a:lnTo>
                  <a:lnTo>
                    <a:pt x="2482" y="230"/>
                  </a:lnTo>
                  <a:lnTo>
                    <a:pt x="2469" y="231"/>
                  </a:lnTo>
                  <a:lnTo>
                    <a:pt x="2456" y="235"/>
                  </a:lnTo>
                  <a:lnTo>
                    <a:pt x="2438" y="239"/>
                  </a:lnTo>
                  <a:lnTo>
                    <a:pt x="2424" y="245"/>
                  </a:lnTo>
                  <a:lnTo>
                    <a:pt x="2412" y="252"/>
                  </a:lnTo>
                  <a:lnTo>
                    <a:pt x="2402" y="257"/>
                  </a:lnTo>
                  <a:lnTo>
                    <a:pt x="2390" y="261"/>
                  </a:lnTo>
                  <a:lnTo>
                    <a:pt x="2376" y="264"/>
                  </a:lnTo>
                  <a:lnTo>
                    <a:pt x="2353" y="264"/>
                  </a:lnTo>
                  <a:lnTo>
                    <a:pt x="2345" y="263"/>
                  </a:lnTo>
                  <a:lnTo>
                    <a:pt x="2330" y="263"/>
                  </a:lnTo>
                  <a:lnTo>
                    <a:pt x="2313" y="264"/>
                  </a:lnTo>
                  <a:lnTo>
                    <a:pt x="2304" y="267"/>
                  </a:lnTo>
                  <a:lnTo>
                    <a:pt x="2298" y="272"/>
                  </a:lnTo>
                  <a:lnTo>
                    <a:pt x="2292" y="286"/>
                  </a:lnTo>
                  <a:lnTo>
                    <a:pt x="2290" y="290"/>
                  </a:lnTo>
                  <a:lnTo>
                    <a:pt x="2290" y="295"/>
                  </a:lnTo>
                  <a:lnTo>
                    <a:pt x="2292" y="297"/>
                  </a:lnTo>
                  <a:lnTo>
                    <a:pt x="2292" y="300"/>
                  </a:lnTo>
                  <a:lnTo>
                    <a:pt x="2293" y="301"/>
                  </a:lnTo>
                  <a:lnTo>
                    <a:pt x="2293" y="304"/>
                  </a:lnTo>
                  <a:lnTo>
                    <a:pt x="2292" y="306"/>
                  </a:lnTo>
                  <a:lnTo>
                    <a:pt x="2286" y="322"/>
                  </a:lnTo>
                  <a:lnTo>
                    <a:pt x="2283" y="337"/>
                  </a:lnTo>
                  <a:lnTo>
                    <a:pt x="2281" y="342"/>
                  </a:lnTo>
                  <a:lnTo>
                    <a:pt x="2272" y="345"/>
                  </a:lnTo>
                  <a:lnTo>
                    <a:pt x="2264" y="349"/>
                  </a:lnTo>
                  <a:lnTo>
                    <a:pt x="2257" y="354"/>
                  </a:lnTo>
                  <a:lnTo>
                    <a:pt x="2249" y="365"/>
                  </a:lnTo>
                  <a:lnTo>
                    <a:pt x="2237" y="380"/>
                  </a:lnTo>
                  <a:lnTo>
                    <a:pt x="2212" y="405"/>
                  </a:lnTo>
                  <a:lnTo>
                    <a:pt x="2203" y="413"/>
                  </a:lnTo>
                  <a:lnTo>
                    <a:pt x="2196" y="423"/>
                  </a:lnTo>
                  <a:lnTo>
                    <a:pt x="2192" y="428"/>
                  </a:lnTo>
                  <a:lnTo>
                    <a:pt x="2190" y="431"/>
                  </a:lnTo>
                  <a:lnTo>
                    <a:pt x="2192" y="427"/>
                  </a:lnTo>
                  <a:lnTo>
                    <a:pt x="2193" y="419"/>
                  </a:lnTo>
                  <a:lnTo>
                    <a:pt x="2197" y="406"/>
                  </a:lnTo>
                  <a:lnTo>
                    <a:pt x="2203" y="394"/>
                  </a:lnTo>
                  <a:lnTo>
                    <a:pt x="2205" y="385"/>
                  </a:lnTo>
                  <a:lnTo>
                    <a:pt x="2203" y="374"/>
                  </a:lnTo>
                  <a:lnTo>
                    <a:pt x="2195" y="352"/>
                  </a:lnTo>
                  <a:lnTo>
                    <a:pt x="2192" y="341"/>
                  </a:lnTo>
                  <a:lnTo>
                    <a:pt x="2192" y="330"/>
                  </a:lnTo>
                  <a:lnTo>
                    <a:pt x="2196" y="322"/>
                  </a:lnTo>
                  <a:lnTo>
                    <a:pt x="2201" y="313"/>
                  </a:lnTo>
                  <a:lnTo>
                    <a:pt x="2208" y="304"/>
                  </a:lnTo>
                  <a:lnTo>
                    <a:pt x="2219" y="294"/>
                  </a:lnTo>
                  <a:lnTo>
                    <a:pt x="2233" y="287"/>
                  </a:lnTo>
                  <a:lnTo>
                    <a:pt x="2245" y="280"/>
                  </a:lnTo>
                  <a:lnTo>
                    <a:pt x="2256" y="275"/>
                  </a:lnTo>
                  <a:lnTo>
                    <a:pt x="2262" y="271"/>
                  </a:lnTo>
                  <a:lnTo>
                    <a:pt x="2271" y="264"/>
                  </a:lnTo>
                  <a:lnTo>
                    <a:pt x="2282" y="256"/>
                  </a:lnTo>
                  <a:lnTo>
                    <a:pt x="2301" y="239"/>
                  </a:lnTo>
                  <a:lnTo>
                    <a:pt x="2308" y="234"/>
                  </a:lnTo>
                  <a:lnTo>
                    <a:pt x="2311" y="232"/>
                  </a:lnTo>
                  <a:lnTo>
                    <a:pt x="2309" y="232"/>
                  </a:lnTo>
                  <a:lnTo>
                    <a:pt x="2308" y="234"/>
                  </a:lnTo>
                  <a:lnTo>
                    <a:pt x="2305" y="235"/>
                  </a:lnTo>
                  <a:lnTo>
                    <a:pt x="2301" y="238"/>
                  </a:lnTo>
                  <a:lnTo>
                    <a:pt x="2296" y="241"/>
                  </a:lnTo>
                  <a:lnTo>
                    <a:pt x="2292" y="243"/>
                  </a:lnTo>
                  <a:lnTo>
                    <a:pt x="2281" y="250"/>
                  </a:lnTo>
                  <a:lnTo>
                    <a:pt x="2268" y="256"/>
                  </a:lnTo>
                  <a:lnTo>
                    <a:pt x="2259" y="258"/>
                  </a:lnTo>
                  <a:lnTo>
                    <a:pt x="2256" y="258"/>
                  </a:lnTo>
                  <a:lnTo>
                    <a:pt x="2255" y="256"/>
                  </a:lnTo>
                  <a:lnTo>
                    <a:pt x="2253" y="254"/>
                  </a:lnTo>
                  <a:lnTo>
                    <a:pt x="2252" y="250"/>
                  </a:lnTo>
                  <a:lnTo>
                    <a:pt x="2252" y="238"/>
                  </a:lnTo>
                  <a:lnTo>
                    <a:pt x="2249" y="234"/>
                  </a:lnTo>
                  <a:lnTo>
                    <a:pt x="2244" y="234"/>
                  </a:lnTo>
                  <a:lnTo>
                    <a:pt x="2236" y="235"/>
                  </a:lnTo>
                  <a:lnTo>
                    <a:pt x="2229" y="241"/>
                  </a:lnTo>
                  <a:lnTo>
                    <a:pt x="2214" y="256"/>
                  </a:lnTo>
                  <a:lnTo>
                    <a:pt x="2201" y="264"/>
                  </a:lnTo>
                  <a:lnTo>
                    <a:pt x="2186" y="275"/>
                  </a:lnTo>
                  <a:lnTo>
                    <a:pt x="2182" y="279"/>
                  </a:lnTo>
                  <a:lnTo>
                    <a:pt x="2178" y="282"/>
                  </a:lnTo>
                  <a:lnTo>
                    <a:pt x="2177" y="285"/>
                  </a:lnTo>
                  <a:lnTo>
                    <a:pt x="2174" y="287"/>
                  </a:lnTo>
                  <a:lnTo>
                    <a:pt x="2170" y="287"/>
                  </a:lnTo>
                  <a:lnTo>
                    <a:pt x="2169" y="289"/>
                  </a:lnTo>
                  <a:lnTo>
                    <a:pt x="2158" y="289"/>
                  </a:lnTo>
                  <a:lnTo>
                    <a:pt x="2148" y="285"/>
                  </a:lnTo>
                  <a:lnTo>
                    <a:pt x="2140" y="280"/>
                  </a:lnTo>
                  <a:lnTo>
                    <a:pt x="2133" y="275"/>
                  </a:lnTo>
                  <a:lnTo>
                    <a:pt x="2126" y="274"/>
                  </a:lnTo>
                  <a:lnTo>
                    <a:pt x="2119" y="276"/>
                  </a:lnTo>
                  <a:lnTo>
                    <a:pt x="2108" y="279"/>
                  </a:lnTo>
                  <a:lnTo>
                    <a:pt x="2093" y="282"/>
                  </a:lnTo>
                  <a:lnTo>
                    <a:pt x="2076" y="282"/>
                  </a:lnTo>
                  <a:lnTo>
                    <a:pt x="2058" y="280"/>
                  </a:lnTo>
                  <a:lnTo>
                    <a:pt x="2033" y="280"/>
                  </a:lnTo>
                  <a:lnTo>
                    <a:pt x="2026" y="283"/>
                  </a:lnTo>
                  <a:lnTo>
                    <a:pt x="2009" y="301"/>
                  </a:lnTo>
                  <a:lnTo>
                    <a:pt x="1998" y="311"/>
                  </a:lnTo>
                  <a:lnTo>
                    <a:pt x="1988" y="320"/>
                  </a:lnTo>
                  <a:lnTo>
                    <a:pt x="1979" y="326"/>
                  </a:lnTo>
                  <a:lnTo>
                    <a:pt x="1969" y="330"/>
                  </a:lnTo>
                  <a:lnTo>
                    <a:pt x="1959" y="335"/>
                  </a:lnTo>
                  <a:lnTo>
                    <a:pt x="1951" y="341"/>
                  </a:lnTo>
                  <a:lnTo>
                    <a:pt x="1947" y="346"/>
                  </a:lnTo>
                  <a:lnTo>
                    <a:pt x="1947" y="352"/>
                  </a:lnTo>
                  <a:lnTo>
                    <a:pt x="1948" y="354"/>
                  </a:lnTo>
                  <a:lnTo>
                    <a:pt x="1954" y="354"/>
                  </a:lnTo>
                  <a:lnTo>
                    <a:pt x="1961" y="348"/>
                  </a:lnTo>
                  <a:lnTo>
                    <a:pt x="1963" y="346"/>
                  </a:lnTo>
                  <a:lnTo>
                    <a:pt x="1966" y="343"/>
                  </a:lnTo>
                  <a:lnTo>
                    <a:pt x="1969" y="343"/>
                  </a:lnTo>
                  <a:lnTo>
                    <a:pt x="1969" y="353"/>
                  </a:lnTo>
                  <a:lnTo>
                    <a:pt x="1968" y="356"/>
                  </a:lnTo>
                  <a:lnTo>
                    <a:pt x="1969" y="359"/>
                  </a:lnTo>
                  <a:lnTo>
                    <a:pt x="1969" y="361"/>
                  </a:lnTo>
                  <a:lnTo>
                    <a:pt x="1970" y="363"/>
                  </a:lnTo>
                  <a:lnTo>
                    <a:pt x="1973" y="363"/>
                  </a:lnTo>
                  <a:lnTo>
                    <a:pt x="1981" y="361"/>
                  </a:lnTo>
                  <a:lnTo>
                    <a:pt x="1989" y="357"/>
                  </a:lnTo>
                  <a:lnTo>
                    <a:pt x="1998" y="354"/>
                  </a:lnTo>
                  <a:lnTo>
                    <a:pt x="2002" y="354"/>
                  </a:lnTo>
                  <a:lnTo>
                    <a:pt x="2007" y="356"/>
                  </a:lnTo>
                  <a:lnTo>
                    <a:pt x="2011" y="360"/>
                  </a:lnTo>
                  <a:lnTo>
                    <a:pt x="2017" y="371"/>
                  </a:lnTo>
                  <a:lnTo>
                    <a:pt x="2017" y="368"/>
                  </a:lnTo>
                  <a:lnTo>
                    <a:pt x="2018" y="365"/>
                  </a:lnTo>
                  <a:lnTo>
                    <a:pt x="2020" y="364"/>
                  </a:lnTo>
                  <a:lnTo>
                    <a:pt x="2022" y="364"/>
                  </a:lnTo>
                  <a:lnTo>
                    <a:pt x="2025" y="363"/>
                  </a:lnTo>
                  <a:lnTo>
                    <a:pt x="2040" y="363"/>
                  </a:lnTo>
                  <a:lnTo>
                    <a:pt x="2041" y="364"/>
                  </a:lnTo>
                  <a:lnTo>
                    <a:pt x="2041" y="365"/>
                  </a:lnTo>
                  <a:lnTo>
                    <a:pt x="2043" y="368"/>
                  </a:lnTo>
                  <a:lnTo>
                    <a:pt x="2043" y="369"/>
                  </a:lnTo>
                  <a:lnTo>
                    <a:pt x="2046" y="372"/>
                  </a:lnTo>
                  <a:lnTo>
                    <a:pt x="2046" y="376"/>
                  </a:lnTo>
                  <a:lnTo>
                    <a:pt x="2043" y="382"/>
                  </a:lnTo>
                  <a:lnTo>
                    <a:pt x="2040" y="383"/>
                  </a:lnTo>
                  <a:lnTo>
                    <a:pt x="2037" y="386"/>
                  </a:lnTo>
                  <a:lnTo>
                    <a:pt x="2037" y="389"/>
                  </a:lnTo>
                  <a:lnTo>
                    <a:pt x="2040" y="390"/>
                  </a:lnTo>
                  <a:lnTo>
                    <a:pt x="2041" y="393"/>
                  </a:lnTo>
                  <a:lnTo>
                    <a:pt x="2044" y="397"/>
                  </a:lnTo>
                  <a:lnTo>
                    <a:pt x="2047" y="400"/>
                  </a:lnTo>
                  <a:lnTo>
                    <a:pt x="2051" y="409"/>
                  </a:lnTo>
                  <a:lnTo>
                    <a:pt x="2054" y="419"/>
                  </a:lnTo>
                  <a:lnTo>
                    <a:pt x="2054" y="428"/>
                  </a:lnTo>
                  <a:lnTo>
                    <a:pt x="2052" y="432"/>
                  </a:lnTo>
                  <a:lnTo>
                    <a:pt x="2050" y="434"/>
                  </a:lnTo>
                  <a:lnTo>
                    <a:pt x="2047" y="437"/>
                  </a:lnTo>
                  <a:lnTo>
                    <a:pt x="2043" y="439"/>
                  </a:lnTo>
                  <a:lnTo>
                    <a:pt x="2041" y="443"/>
                  </a:lnTo>
                  <a:lnTo>
                    <a:pt x="2040" y="446"/>
                  </a:lnTo>
                  <a:lnTo>
                    <a:pt x="2041" y="452"/>
                  </a:lnTo>
                  <a:lnTo>
                    <a:pt x="2044" y="468"/>
                  </a:lnTo>
                  <a:lnTo>
                    <a:pt x="2044" y="475"/>
                  </a:lnTo>
                  <a:lnTo>
                    <a:pt x="2043" y="479"/>
                  </a:lnTo>
                  <a:lnTo>
                    <a:pt x="2037" y="479"/>
                  </a:lnTo>
                  <a:lnTo>
                    <a:pt x="2035" y="478"/>
                  </a:lnTo>
                  <a:lnTo>
                    <a:pt x="2032" y="475"/>
                  </a:lnTo>
                  <a:lnTo>
                    <a:pt x="2029" y="474"/>
                  </a:lnTo>
                  <a:lnTo>
                    <a:pt x="2028" y="471"/>
                  </a:lnTo>
                  <a:lnTo>
                    <a:pt x="2026" y="469"/>
                  </a:lnTo>
                  <a:lnTo>
                    <a:pt x="2025" y="463"/>
                  </a:lnTo>
                  <a:lnTo>
                    <a:pt x="2024" y="449"/>
                  </a:lnTo>
                  <a:lnTo>
                    <a:pt x="2024" y="408"/>
                  </a:lnTo>
                  <a:lnTo>
                    <a:pt x="2022" y="394"/>
                  </a:lnTo>
                  <a:lnTo>
                    <a:pt x="2018" y="378"/>
                  </a:lnTo>
                  <a:lnTo>
                    <a:pt x="2017" y="391"/>
                  </a:lnTo>
                  <a:lnTo>
                    <a:pt x="2013" y="404"/>
                  </a:lnTo>
                  <a:lnTo>
                    <a:pt x="2009" y="420"/>
                  </a:lnTo>
                  <a:lnTo>
                    <a:pt x="2003" y="438"/>
                  </a:lnTo>
                  <a:lnTo>
                    <a:pt x="1995" y="454"/>
                  </a:lnTo>
                  <a:lnTo>
                    <a:pt x="1981" y="471"/>
                  </a:lnTo>
                  <a:lnTo>
                    <a:pt x="1958" y="494"/>
                  </a:lnTo>
                  <a:lnTo>
                    <a:pt x="1946" y="505"/>
                  </a:lnTo>
                  <a:lnTo>
                    <a:pt x="1936" y="516"/>
                  </a:lnTo>
                  <a:lnTo>
                    <a:pt x="1931" y="523"/>
                  </a:lnTo>
                  <a:lnTo>
                    <a:pt x="1924" y="526"/>
                  </a:lnTo>
                  <a:lnTo>
                    <a:pt x="1916" y="526"/>
                  </a:lnTo>
                  <a:lnTo>
                    <a:pt x="1907" y="523"/>
                  </a:lnTo>
                  <a:lnTo>
                    <a:pt x="1902" y="519"/>
                  </a:lnTo>
                  <a:lnTo>
                    <a:pt x="1901" y="517"/>
                  </a:lnTo>
                  <a:lnTo>
                    <a:pt x="1899" y="519"/>
                  </a:lnTo>
                  <a:lnTo>
                    <a:pt x="1896" y="520"/>
                  </a:lnTo>
                  <a:lnTo>
                    <a:pt x="1884" y="533"/>
                  </a:lnTo>
                  <a:lnTo>
                    <a:pt x="1881" y="534"/>
                  </a:lnTo>
                  <a:lnTo>
                    <a:pt x="1875" y="539"/>
                  </a:lnTo>
                  <a:lnTo>
                    <a:pt x="1869" y="546"/>
                  </a:lnTo>
                  <a:lnTo>
                    <a:pt x="1866" y="556"/>
                  </a:lnTo>
                  <a:lnTo>
                    <a:pt x="1864" y="561"/>
                  </a:lnTo>
                  <a:lnTo>
                    <a:pt x="1858" y="564"/>
                  </a:lnTo>
                  <a:lnTo>
                    <a:pt x="1854" y="565"/>
                  </a:lnTo>
                  <a:lnTo>
                    <a:pt x="1849" y="568"/>
                  </a:lnTo>
                  <a:lnTo>
                    <a:pt x="1847" y="571"/>
                  </a:lnTo>
                  <a:lnTo>
                    <a:pt x="1846" y="572"/>
                  </a:lnTo>
                  <a:lnTo>
                    <a:pt x="1847" y="579"/>
                  </a:lnTo>
                  <a:lnTo>
                    <a:pt x="1853" y="589"/>
                  </a:lnTo>
                  <a:lnTo>
                    <a:pt x="1864" y="605"/>
                  </a:lnTo>
                  <a:lnTo>
                    <a:pt x="1865" y="613"/>
                  </a:lnTo>
                  <a:lnTo>
                    <a:pt x="1865" y="623"/>
                  </a:lnTo>
                  <a:lnTo>
                    <a:pt x="1862" y="634"/>
                  </a:lnTo>
                  <a:lnTo>
                    <a:pt x="1858" y="642"/>
                  </a:lnTo>
                  <a:lnTo>
                    <a:pt x="1853" y="649"/>
                  </a:lnTo>
                  <a:lnTo>
                    <a:pt x="1846" y="653"/>
                  </a:lnTo>
                  <a:lnTo>
                    <a:pt x="1840" y="657"/>
                  </a:lnTo>
                  <a:lnTo>
                    <a:pt x="1834" y="657"/>
                  </a:lnTo>
                  <a:lnTo>
                    <a:pt x="1825" y="653"/>
                  </a:lnTo>
                  <a:lnTo>
                    <a:pt x="1820" y="648"/>
                  </a:lnTo>
                  <a:lnTo>
                    <a:pt x="1821" y="641"/>
                  </a:lnTo>
                  <a:lnTo>
                    <a:pt x="1825" y="634"/>
                  </a:lnTo>
                  <a:lnTo>
                    <a:pt x="1829" y="626"/>
                  </a:lnTo>
                  <a:lnTo>
                    <a:pt x="1831" y="616"/>
                  </a:lnTo>
                  <a:lnTo>
                    <a:pt x="1828" y="609"/>
                  </a:lnTo>
                  <a:lnTo>
                    <a:pt x="1824" y="604"/>
                  </a:lnTo>
                  <a:lnTo>
                    <a:pt x="1821" y="600"/>
                  </a:lnTo>
                  <a:lnTo>
                    <a:pt x="1819" y="600"/>
                  </a:lnTo>
                  <a:lnTo>
                    <a:pt x="1816" y="602"/>
                  </a:lnTo>
                  <a:lnTo>
                    <a:pt x="1813" y="604"/>
                  </a:lnTo>
                  <a:lnTo>
                    <a:pt x="1809" y="608"/>
                  </a:lnTo>
                  <a:lnTo>
                    <a:pt x="1806" y="609"/>
                  </a:lnTo>
                  <a:lnTo>
                    <a:pt x="1805" y="609"/>
                  </a:lnTo>
                  <a:lnTo>
                    <a:pt x="1803" y="608"/>
                  </a:lnTo>
                  <a:lnTo>
                    <a:pt x="1803" y="598"/>
                  </a:lnTo>
                  <a:lnTo>
                    <a:pt x="1806" y="590"/>
                  </a:lnTo>
                  <a:lnTo>
                    <a:pt x="1808" y="583"/>
                  </a:lnTo>
                  <a:lnTo>
                    <a:pt x="1806" y="575"/>
                  </a:lnTo>
                  <a:lnTo>
                    <a:pt x="1803" y="568"/>
                  </a:lnTo>
                  <a:lnTo>
                    <a:pt x="1801" y="564"/>
                  </a:lnTo>
                  <a:lnTo>
                    <a:pt x="1797" y="565"/>
                  </a:lnTo>
                  <a:lnTo>
                    <a:pt x="1790" y="570"/>
                  </a:lnTo>
                  <a:lnTo>
                    <a:pt x="1782" y="576"/>
                  </a:lnTo>
                  <a:lnTo>
                    <a:pt x="1775" y="580"/>
                  </a:lnTo>
                  <a:lnTo>
                    <a:pt x="1768" y="582"/>
                  </a:lnTo>
                  <a:lnTo>
                    <a:pt x="1765" y="579"/>
                  </a:lnTo>
                  <a:lnTo>
                    <a:pt x="1764" y="572"/>
                  </a:lnTo>
                  <a:lnTo>
                    <a:pt x="1765" y="565"/>
                  </a:lnTo>
                  <a:lnTo>
                    <a:pt x="1768" y="557"/>
                  </a:lnTo>
                  <a:lnTo>
                    <a:pt x="1771" y="552"/>
                  </a:lnTo>
                  <a:lnTo>
                    <a:pt x="1771" y="549"/>
                  </a:lnTo>
                  <a:lnTo>
                    <a:pt x="1768" y="549"/>
                  </a:lnTo>
                  <a:lnTo>
                    <a:pt x="1765" y="550"/>
                  </a:lnTo>
                  <a:lnTo>
                    <a:pt x="1762" y="553"/>
                  </a:lnTo>
                  <a:lnTo>
                    <a:pt x="1760" y="554"/>
                  </a:lnTo>
                  <a:lnTo>
                    <a:pt x="1757" y="557"/>
                  </a:lnTo>
                  <a:lnTo>
                    <a:pt x="1750" y="563"/>
                  </a:lnTo>
                  <a:lnTo>
                    <a:pt x="1743" y="570"/>
                  </a:lnTo>
                  <a:lnTo>
                    <a:pt x="1736" y="575"/>
                  </a:lnTo>
                  <a:lnTo>
                    <a:pt x="1731" y="576"/>
                  </a:lnTo>
                  <a:lnTo>
                    <a:pt x="1728" y="576"/>
                  </a:lnTo>
                  <a:lnTo>
                    <a:pt x="1727" y="578"/>
                  </a:lnTo>
                  <a:lnTo>
                    <a:pt x="1724" y="579"/>
                  </a:lnTo>
                  <a:lnTo>
                    <a:pt x="1721" y="582"/>
                  </a:lnTo>
                  <a:lnTo>
                    <a:pt x="1720" y="585"/>
                  </a:lnTo>
                  <a:lnTo>
                    <a:pt x="1720" y="587"/>
                  </a:lnTo>
                  <a:lnTo>
                    <a:pt x="1721" y="591"/>
                  </a:lnTo>
                  <a:lnTo>
                    <a:pt x="1738" y="608"/>
                  </a:lnTo>
                  <a:lnTo>
                    <a:pt x="1741" y="609"/>
                  </a:lnTo>
                  <a:lnTo>
                    <a:pt x="1749" y="609"/>
                  </a:lnTo>
                  <a:lnTo>
                    <a:pt x="1757" y="607"/>
                  </a:lnTo>
                  <a:lnTo>
                    <a:pt x="1765" y="605"/>
                  </a:lnTo>
                  <a:lnTo>
                    <a:pt x="1768" y="605"/>
                  </a:lnTo>
                  <a:lnTo>
                    <a:pt x="1771" y="607"/>
                  </a:lnTo>
                  <a:lnTo>
                    <a:pt x="1773" y="609"/>
                  </a:lnTo>
                  <a:lnTo>
                    <a:pt x="1775" y="612"/>
                  </a:lnTo>
                  <a:lnTo>
                    <a:pt x="1775" y="622"/>
                  </a:lnTo>
                  <a:lnTo>
                    <a:pt x="1771" y="626"/>
                  </a:lnTo>
                  <a:lnTo>
                    <a:pt x="1762" y="631"/>
                  </a:lnTo>
                  <a:lnTo>
                    <a:pt x="1754" y="635"/>
                  </a:lnTo>
                  <a:lnTo>
                    <a:pt x="1747" y="638"/>
                  </a:lnTo>
                  <a:lnTo>
                    <a:pt x="1742" y="642"/>
                  </a:lnTo>
                  <a:lnTo>
                    <a:pt x="1742" y="646"/>
                  </a:lnTo>
                  <a:lnTo>
                    <a:pt x="1747" y="654"/>
                  </a:lnTo>
                  <a:lnTo>
                    <a:pt x="1757" y="667"/>
                  </a:lnTo>
                  <a:lnTo>
                    <a:pt x="1765" y="683"/>
                  </a:lnTo>
                  <a:lnTo>
                    <a:pt x="1771" y="701"/>
                  </a:lnTo>
                  <a:lnTo>
                    <a:pt x="1772" y="719"/>
                  </a:lnTo>
                  <a:lnTo>
                    <a:pt x="1773" y="734"/>
                  </a:lnTo>
                  <a:lnTo>
                    <a:pt x="1772" y="742"/>
                  </a:lnTo>
                  <a:lnTo>
                    <a:pt x="1765" y="752"/>
                  </a:lnTo>
                  <a:lnTo>
                    <a:pt x="1757" y="761"/>
                  </a:lnTo>
                  <a:lnTo>
                    <a:pt x="1747" y="772"/>
                  </a:lnTo>
                  <a:lnTo>
                    <a:pt x="1739" y="781"/>
                  </a:lnTo>
                  <a:lnTo>
                    <a:pt x="1732" y="786"/>
                  </a:lnTo>
                  <a:lnTo>
                    <a:pt x="1726" y="796"/>
                  </a:lnTo>
                  <a:lnTo>
                    <a:pt x="1717" y="807"/>
                  </a:lnTo>
                  <a:lnTo>
                    <a:pt x="1708" y="818"/>
                  </a:lnTo>
                  <a:lnTo>
                    <a:pt x="1697" y="827"/>
                  </a:lnTo>
                  <a:lnTo>
                    <a:pt x="1686" y="833"/>
                  </a:lnTo>
                  <a:lnTo>
                    <a:pt x="1672" y="838"/>
                  </a:lnTo>
                  <a:lnTo>
                    <a:pt x="1659" y="841"/>
                  </a:lnTo>
                  <a:lnTo>
                    <a:pt x="1648" y="844"/>
                  </a:lnTo>
                  <a:lnTo>
                    <a:pt x="1641" y="842"/>
                  </a:lnTo>
                  <a:lnTo>
                    <a:pt x="1638" y="841"/>
                  </a:lnTo>
                  <a:lnTo>
                    <a:pt x="1633" y="844"/>
                  </a:lnTo>
                  <a:lnTo>
                    <a:pt x="1628" y="846"/>
                  </a:lnTo>
                  <a:lnTo>
                    <a:pt x="1626" y="849"/>
                  </a:lnTo>
                  <a:lnTo>
                    <a:pt x="1623" y="853"/>
                  </a:lnTo>
                  <a:lnTo>
                    <a:pt x="1622" y="857"/>
                  </a:lnTo>
                  <a:lnTo>
                    <a:pt x="1622" y="863"/>
                  </a:lnTo>
                  <a:lnTo>
                    <a:pt x="1623" y="868"/>
                  </a:lnTo>
                  <a:lnTo>
                    <a:pt x="1626" y="874"/>
                  </a:lnTo>
                  <a:lnTo>
                    <a:pt x="1630" y="878"/>
                  </a:lnTo>
                  <a:lnTo>
                    <a:pt x="1630" y="879"/>
                  </a:lnTo>
                  <a:lnTo>
                    <a:pt x="1628" y="885"/>
                  </a:lnTo>
                  <a:lnTo>
                    <a:pt x="1624" y="892"/>
                  </a:lnTo>
                  <a:lnTo>
                    <a:pt x="1619" y="898"/>
                  </a:lnTo>
                  <a:lnTo>
                    <a:pt x="1615" y="905"/>
                  </a:lnTo>
                  <a:lnTo>
                    <a:pt x="1613" y="907"/>
                  </a:lnTo>
                  <a:lnTo>
                    <a:pt x="1608" y="907"/>
                  </a:lnTo>
                  <a:lnTo>
                    <a:pt x="1602" y="904"/>
                  </a:lnTo>
                  <a:lnTo>
                    <a:pt x="1601" y="901"/>
                  </a:lnTo>
                  <a:lnTo>
                    <a:pt x="1598" y="897"/>
                  </a:lnTo>
                  <a:lnTo>
                    <a:pt x="1598" y="886"/>
                  </a:lnTo>
                  <a:lnTo>
                    <a:pt x="1601" y="874"/>
                  </a:lnTo>
                  <a:lnTo>
                    <a:pt x="1605" y="864"/>
                  </a:lnTo>
                  <a:lnTo>
                    <a:pt x="1608" y="857"/>
                  </a:lnTo>
                  <a:lnTo>
                    <a:pt x="1609" y="850"/>
                  </a:lnTo>
                  <a:lnTo>
                    <a:pt x="1608" y="846"/>
                  </a:lnTo>
                  <a:lnTo>
                    <a:pt x="1607" y="844"/>
                  </a:lnTo>
                  <a:lnTo>
                    <a:pt x="1604" y="841"/>
                  </a:lnTo>
                  <a:lnTo>
                    <a:pt x="1601" y="839"/>
                  </a:lnTo>
                  <a:lnTo>
                    <a:pt x="1598" y="839"/>
                  </a:lnTo>
                  <a:lnTo>
                    <a:pt x="1596" y="841"/>
                  </a:lnTo>
                  <a:lnTo>
                    <a:pt x="1587" y="849"/>
                  </a:lnTo>
                  <a:lnTo>
                    <a:pt x="1581" y="857"/>
                  </a:lnTo>
                  <a:lnTo>
                    <a:pt x="1566" y="872"/>
                  </a:lnTo>
                  <a:lnTo>
                    <a:pt x="1570" y="881"/>
                  </a:lnTo>
                  <a:lnTo>
                    <a:pt x="1572" y="890"/>
                  </a:lnTo>
                  <a:lnTo>
                    <a:pt x="1578" y="898"/>
                  </a:lnTo>
                  <a:lnTo>
                    <a:pt x="1583" y="905"/>
                  </a:lnTo>
                  <a:lnTo>
                    <a:pt x="1592" y="915"/>
                  </a:lnTo>
                  <a:lnTo>
                    <a:pt x="1601" y="929"/>
                  </a:lnTo>
                  <a:lnTo>
                    <a:pt x="1612" y="945"/>
                  </a:lnTo>
                  <a:lnTo>
                    <a:pt x="1618" y="959"/>
                  </a:lnTo>
                  <a:lnTo>
                    <a:pt x="1618" y="972"/>
                  </a:lnTo>
                  <a:lnTo>
                    <a:pt x="1615" y="985"/>
                  </a:lnTo>
                  <a:lnTo>
                    <a:pt x="1612" y="996"/>
                  </a:lnTo>
                  <a:lnTo>
                    <a:pt x="1608" y="1004"/>
                  </a:lnTo>
                  <a:lnTo>
                    <a:pt x="1602" y="1008"/>
                  </a:lnTo>
                  <a:lnTo>
                    <a:pt x="1596" y="1011"/>
                  </a:lnTo>
                  <a:lnTo>
                    <a:pt x="1589" y="1012"/>
                  </a:lnTo>
                  <a:lnTo>
                    <a:pt x="1583" y="1015"/>
                  </a:lnTo>
                  <a:lnTo>
                    <a:pt x="1578" y="1020"/>
                  </a:lnTo>
                  <a:lnTo>
                    <a:pt x="1572" y="1031"/>
                  </a:lnTo>
                  <a:lnTo>
                    <a:pt x="1564" y="1050"/>
                  </a:lnTo>
                  <a:lnTo>
                    <a:pt x="1560" y="1059"/>
                  </a:lnTo>
                  <a:lnTo>
                    <a:pt x="1556" y="1064"/>
                  </a:lnTo>
                  <a:lnTo>
                    <a:pt x="1555" y="1064"/>
                  </a:lnTo>
                  <a:lnTo>
                    <a:pt x="1552" y="1059"/>
                  </a:lnTo>
                  <a:lnTo>
                    <a:pt x="1549" y="1048"/>
                  </a:lnTo>
                  <a:lnTo>
                    <a:pt x="1545" y="1037"/>
                  </a:lnTo>
                  <a:lnTo>
                    <a:pt x="1542" y="1026"/>
                  </a:lnTo>
                  <a:lnTo>
                    <a:pt x="1540" y="1018"/>
                  </a:lnTo>
                  <a:lnTo>
                    <a:pt x="1534" y="1007"/>
                  </a:lnTo>
                  <a:lnTo>
                    <a:pt x="1529" y="997"/>
                  </a:lnTo>
                  <a:lnTo>
                    <a:pt x="1523" y="989"/>
                  </a:lnTo>
                  <a:lnTo>
                    <a:pt x="1507" y="972"/>
                  </a:lnTo>
                  <a:lnTo>
                    <a:pt x="1503" y="970"/>
                  </a:lnTo>
                  <a:lnTo>
                    <a:pt x="1500" y="968"/>
                  </a:lnTo>
                  <a:lnTo>
                    <a:pt x="1499" y="968"/>
                  </a:lnTo>
                  <a:lnTo>
                    <a:pt x="1496" y="971"/>
                  </a:lnTo>
                  <a:lnTo>
                    <a:pt x="1496" y="975"/>
                  </a:lnTo>
                  <a:lnTo>
                    <a:pt x="1494" y="985"/>
                  </a:lnTo>
                  <a:lnTo>
                    <a:pt x="1492" y="997"/>
                  </a:lnTo>
                  <a:lnTo>
                    <a:pt x="1489" y="1008"/>
                  </a:lnTo>
                  <a:lnTo>
                    <a:pt x="1488" y="1016"/>
                  </a:lnTo>
                  <a:lnTo>
                    <a:pt x="1486" y="1016"/>
                  </a:lnTo>
                  <a:lnTo>
                    <a:pt x="1482" y="1012"/>
                  </a:lnTo>
                  <a:lnTo>
                    <a:pt x="1478" y="1005"/>
                  </a:lnTo>
                  <a:lnTo>
                    <a:pt x="1473" y="997"/>
                  </a:lnTo>
                  <a:lnTo>
                    <a:pt x="1468" y="987"/>
                  </a:lnTo>
                  <a:lnTo>
                    <a:pt x="1467" y="981"/>
                  </a:lnTo>
                  <a:lnTo>
                    <a:pt x="1467" y="964"/>
                  </a:lnTo>
                  <a:lnTo>
                    <a:pt x="1466" y="945"/>
                  </a:lnTo>
                  <a:lnTo>
                    <a:pt x="1466" y="926"/>
                  </a:lnTo>
                  <a:lnTo>
                    <a:pt x="1464" y="919"/>
                  </a:lnTo>
                  <a:lnTo>
                    <a:pt x="1462" y="916"/>
                  </a:lnTo>
                  <a:lnTo>
                    <a:pt x="1458" y="916"/>
                  </a:lnTo>
                  <a:lnTo>
                    <a:pt x="1452" y="919"/>
                  </a:lnTo>
                  <a:lnTo>
                    <a:pt x="1448" y="922"/>
                  </a:lnTo>
                  <a:lnTo>
                    <a:pt x="1444" y="923"/>
                  </a:lnTo>
                  <a:lnTo>
                    <a:pt x="1443" y="924"/>
                  </a:lnTo>
                  <a:lnTo>
                    <a:pt x="1441" y="927"/>
                  </a:lnTo>
                  <a:lnTo>
                    <a:pt x="1437" y="937"/>
                  </a:lnTo>
                  <a:lnTo>
                    <a:pt x="1433" y="948"/>
                  </a:lnTo>
                  <a:lnTo>
                    <a:pt x="1427" y="957"/>
                  </a:lnTo>
                  <a:lnTo>
                    <a:pt x="1423" y="967"/>
                  </a:lnTo>
                  <a:lnTo>
                    <a:pt x="1419" y="970"/>
                  </a:lnTo>
                  <a:lnTo>
                    <a:pt x="1418" y="967"/>
                  </a:lnTo>
                  <a:lnTo>
                    <a:pt x="1417" y="959"/>
                  </a:lnTo>
                  <a:lnTo>
                    <a:pt x="1418" y="946"/>
                  </a:lnTo>
                  <a:lnTo>
                    <a:pt x="1418" y="934"/>
                  </a:lnTo>
                  <a:lnTo>
                    <a:pt x="1419" y="922"/>
                  </a:lnTo>
                  <a:lnTo>
                    <a:pt x="1421" y="912"/>
                  </a:lnTo>
                  <a:lnTo>
                    <a:pt x="1419" y="898"/>
                  </a:lnTo>
                  <a:lnTo>
                    <a:pt x="1415" y="886"/>
                  </a:lnTo>
                  <a:lnTo>
                    <a:pt x="1411" y="878"/>
                  </a:lnTo>
                  <a:lnTo>
                    <a:pt x="1407" y="871"/>
                  </a:lnTo>
                  <a:lnTo>
                    <a:pt x="1399" y="861"/>
                  </a:lnTo>
                  <a:lnTo>
                    <a:pt x="1392" y="850"/>
                  </a:lnTo>
                  <a:lnTo>
                    <a:pt x="1386" y="838"/>
                  </a:lnTo>
                  <a:lnTo>
                    <a:pt x="1385" y="834"/>
                  </a:lnTo>
                  <a:lnTo>
                    <a:pt x="1384" y="831"/>
                  </a:lnTo>
                  <a:lnTo>
                    <a:pt x="1382" y="830"/>
                  </a:lnTo>
                  <a:lnTo>
                    <a:pt x="1378" y="830"/>
                  </a:lnTo>
                  <a:lnTo>
                    <a:pt x="1367" y="841"/>
                  </a:lnTo>
                  <a:lnTo>
                    <a:pt x="1363" y="844"/>
                  </a:lnTo>
                  <a:lnTo>
                    <a:pt x="1355" y="845"/>
                  </a:lnTo>
                  <a:lnTo>
                    <a:pt x="1341" y="845"/>
                  </a:lnTo>
                  <a:lnTo>
                    <a:pt x="1329" y="848"/>
                  </a:lnTo>
                  <a:lnTo>
                    <a:pt x="1321" y="852"/>
                  </a:lnTo>
                  <a:lnTo>
                    <a:pt x="1314" y="860"/>
                  </a:lnTo>
                  <a:lnTo>
                    <a:pt x="1310" y="868"/>
                  </a:lnTo>
                  <a:lnTo>
                    <a:pt x="1303" y="875"/>
                  </a:lnTo>
                  <a:lnTo>
                    <a:pt x="1284" y="897"/>
                  </a:lnTo>
                  <a:lnTo>
                    <a:pt x="1276" y="908"/>
                  </a:lnTo>
                  <a:lnTo>
                    <a:pt x="1265" y="916"/>
                  </a:lnTo>
                  <a:lnTo>
                    <a:pt x="1252" y="924"/>
                  </a:lnTo>
                  <a:lnTo>
                    <a:pt x="1246" y="933"/>
                  </a:lnTo>
                  <a:lnTo>
                    <a:pt x="1243" y="941"/>
                  </a:lnTo>
                  <a:lnTo>
                    <a:pt x="1244" y="950"/>
                  </a:lnTo>
                  <a:lnTo>
                    <a:pt x="1246" y="964"/>
                  </a:lnTo>
                  <a:lnTo>
                    <a:pt x="1247" y="979"/>
                  </a:lnTo>
                  <a:lnTo>
                    <a:pt x="1246" y="992"/>
                  </a:lnTo>
                  <a:lnTo>
                    <a:pt x="1239" y="1011"/>
                  </a:lnTo>
                  <a:lnTo>
                    <a:pt x="1226" y="1029"/>
                  </a:lnTo>
                  <a:lnTo>
                    <a:pt x="1221" y="1039"/>
                  </a:lnTo>
                  <a:lnTo>
                    <a:pt x="1217" y="1049"/>
                  </a:lnTo>
                  <a:lnTo>
                    <a:pt x="1211" y="1059"/>
                  </a:lnTo>
                  <a:lnTo>
                    <a:pt x="1206" y="1061"/>
                  </a:lnTo>
                  <a:lnTo>
                    <a:pt x="1202" y="1059"/>
                  </a:lnTo>
                  <a:lnTo>
                    <a:pt x="1199" y="1052"/>
                  </a:lnTo>
                  <a:lnTo>
                    <a:pt x="1198" y="1042"/>
                  </a:lnTo>
                  <a:lnTo>
                    <a:pt x="1198" y="1033"/>
                  </a:lnTo>
                  <a:lnTo>
                    <a:pt x="1196" y="1024"/>
                  </a:lnTo>
                  <a:lnTo>
                    <a:pt x="1191" y="1013"/>
                  </a:lnTo>
                  <a:lnTo>
                    <a:pt x="1184" y="1002"/>
                  </a:lnTo>
                  <a:lnTo>
                    <a:pt x="1179" y="992"/>
                  </a:lnTo>
                  <a:lnTo>
                    <a:pt x="1175" y="985"/>
                  </a:lnTo>
                  <a:lnTo>
                    <a:pt x="1172" y="978"/>
                  </a:lnTo>
                  <a:lnTo>
                    <a:pt x="1168" y="968"/>
                  </a:lnTo>
                  <a:lnTo>
                    <a:pt x="1162" y="957"/>
                  </a:lnTo>
                  <a:lnTo>
                    <a:pt x="1158" y="948"/>
                  </a:lnTo>
                  <a:lnTo>
                    <a:pt x="1155" y="939"/>
                  </a:lnTo>
                  <a:lnTo>
                    <a:pt x="1153" y="934"/>
                  </a:lnTo>
                  <a:lnTo>
                    <a:pt x="1151" y="926"/>
                  </a:lnTo>
                  <a:lnTo>
                    <a:pt x="1149" y="915"/>
                  </a:lnTo>
                  <a:lnTo>
                    <a:pt x="1146" y="902"/>
                  </a:lnTo>
                  <a:lnTo>
                    <a:pt x="1143" y="892"/>
                  </a:lnTo>
                  <a:lnTo>
                    <a:pt x="1143" y="839"/>
                  </a:lnTo>
                  <a:lnTo>
                    <a:pt x="1142" y="842"/>
                  </a:lnTo>
                  <a:lnTo>
                    <a:pt x="1136" y="846"/>
                  </a:lnTo>
                  <a:lnTo>
                    <a:pt x="1131" y="853"/>
                  </a:lnTo>
                  <a:lnTo>
                    <a:pt x="1124" y="857"/>
                  </a:lnTo>
                  <a:lnTo>
                    <a:pt x="1118" y="859"/>
                  </a:lnTo>
                  <a:lnTo>
                    <a:pt x="1112" y="853"/>
                  </a:lnTo>
                  <a:lnTo>
                    <a:pt x="1106" y="842"/>
                  </a:lnTo>
                  <a:lnTo>
                    <a:pt x="1105" y="827"/>
                  </a:lnTo>
                  <a:lnTo>
                    <a:pt x="1105" y="822"/>
                  </a:lnTo>
                  <a:lnTo>
                    <a:pt x="1102" y="816"/>
                  </a:lnTo>
                  <a:lnTo>
                    <a:pt x="1099" y="813"/>
                  </a:lnTo>
                  <a:lnTo>
                    <a:pt x="1097" y="812"/>
                  </a:lnTo>
                  <a:lnTo>
                    <a:pt x="1094" y="812"/>
                  </a:lnTo>
                  <a:lnTo>
                    <a:pt x="1090" y="811"/>
                  </a:lnTo>
                  <a:lnTo>
                    <a:pt x="1087" y="811"/>
                  </a:lnTo>
                  <a:lnTo>
                    <a:pt x="1084" y="809"/>
                  </a:lnTo>
                  <a:lnTo>
                    <a:pt x="1079" y="804"/>
                  </a:lnTo>
                  <a:lnTo>
                    <a:pt x="1073" y="796"/>
                  </a:lnTo>
                  <a:lnTo>
                    <a:pt x="1067" y="787"/>
                  </a:lnTo>
                  <a:lnTo>
                    <a:pt x="1062" y="783"/>
                  </a:lnTo>
                  <a:lnTo>
                    <a:pt x="1057" y="783"/>
                  </a:lnTo>
                  <a:lnTo>
                    <a:pt x="1054" y="785"/>
                  </a:lnTo>
                  <a:lnTo>
                    <a:pt x="1051" y="787"/>
                  </a:lnTo>
                  <a:lnTo>
                    <a:pt x="1049" y="791"/>
                  </a:lnTo>
                  <a:lnTo>
                    <a:pt x="1043" y="796"/>
                  </a:lnTo>
                  <a:lnTo>
                    <a:pt x="1024" y="798"/>
                  </a:lnTo>
                  <a:lnTo>
                    <a:pt x="1009" y="798"/>
                  </a:lnTo>
                  <a:lnTo>
                    <a:pt x="995" y="797"/>
                  </a:lnTo>
                  <a:lnTo>
                    <a:pt x="980" y="796"/>
                  </a:lnTo>
                  <a:lnTo>
                    <a:pt x="969" y="793"/>
                  </a:lnTo>
                  <a:lnTo>
                    <a:pt x="963" y="787"/>
                  </a:lnTo>
                  <a:lnTo>
                    <a:pt x="954" y="778"/>
                  </a:lnTo>
                  <a:lnTo>
                    <a:pt x="949" y="768"/>
                  </a:lnTo>
                  <a:lnTo>
                    <a:pt x="943" y="763"/>
                  </a:lnTo>
                  <a:lnTo>
                    <a:pt x="939" y="764"/>
                  </a:lnTo>
                  <a:lnTo>
                    <a:pt x="933" y="767"/>
                  </a:lnTo>
                  <a:lnTo>
                    <a:pt x="927" y="771"/>
                  </a:lnTo>
                  <a:lnTo>
                    <a:pt x="920" y="775"/>
                  </a:lnTo>
                  <a:lnTo>
                    <a:pt x="916" y="775"/>
                  </a:lnTo>
                  <a:lnTo>
                    <a:pt x="909" y="771"/>
                  </a:lnTo>
                  <a:lnTo>
                    <a:pt x="901" y="765"/>
                  </a:lnTo>
                  <a:lnTo>
                    <a:pt x="882" y="752"/>
                  </a:lnTo>
                  <a:lnTo>
                    <a:pt x="874" y="745"/>
                  </a:lnTo>
                  <a:lnTo>
                    <a:pt x="867" y="735"/>
                  </a:lnTo>
                  <a:lnTo>
                    <a:pt x="863" y="724"/>
                  </a:lnTo>
                  <a:lnTo>
                    <a:pt x="859" y="715"/>
                  </a:lnTo>
                  <a:lnTo>
                    <a:pt x="855" y="712"/>
                  </a:lnTo>
                  <a:lnTo>
                    <a:pt x="848" y="713"/>
                  </a:lnTo>
                  <a:lnTo>
                    <a:pt x="842" y="719"/>
                  </a:lnTo>
                  <a:lnTo>
                    <a:pt x="838" y="726"/>
                  </a:lnTo>
                  <a:lnTo>
                    <a:pt x="837" y="734"/>
                  </a:lnTo>
                  <a:lnTo>
                    <a:pt x="841" y="742"/>
                  </a:lnTo>
                  <a:lnTo>
                    <a:pt x="855" y="759"/>
                  </a:lnTo>
                  <a:lnTo>
                    <a:pt x="860" y="765"/>
                  </a:lnTo>
                  <a:lnTo>
                    <a:pt x="863" y="772"/>
                  </a:lnTo>
                  <a:lnTo>
                    <a:pt x="864" y="778"/>
                  </a:lnTo>
                  <a:lnTo>
                    <a:pt x="867" y="782"/>
                  </a:lnTo>
                  <a:lnTo>
                    <a:pt x="871" y="787"/>
                  </a:lnTo>
                  <a:lnTo>
                    <a:pt x="883" y="800"/>
                  </a:lnTo>
                  <a:lnTo>
                    <a:pt x="885" y="802"/>
                  </a:lnTo>
                  <a:lnTo>
                    <a:pt x="886" y="807"/>
                  </a:lnTo>
                  <a:lnTo>
                    <a:pt x="886" y="815"/>
                  </a:lnTo>
                  <a:lnTo>
                    <a:pt x="889" y="816"/>
                  </a:lnTo>
                  <a:lnTo>
                    <a:pt x="894" y="815"/>
                  </a:lnTo>
                  <a:lnTo>
                    <a:pt x="901" y="811"/>
                  </a:lnTo>
                  <a:lnTo>
                    <a:pt x="909" y="804"/>
                  </a:lnTo>
                  <a:lnTo>
                    <a:pt x="922" y="796"/>
                  </a:lnTo>
                  <a:lnTo>
                    <a:pt x="924" y="793"/>
                  </a:lnTo>
                  <a:lnTo>
                    <a:pt x="926" y="790"/>
                  </a:lnTo>
                  <a:lnTo>
                    <a:pt x="928" y="787"/>
                  </a:lnTo>
                  <a:lnTo>
                    <a:pt x="928" y="785"/>
                  </a:lnTo>
                  <a:lnTo>
                    <a:pt x="931" y="783"/>
                  </a:lnTo>
                  <a:lnTo>
                    <a:pt x="933" y="783"/>
                  </a:lnTo>
                  <a:lnTo>
                    <a:pt x="935" y="786"/>
                  </a:lnTo>
                  <a:lnTo>
                    <a:pt x="939" y="794"/>
                  </a:lnTo>
                  <a:lnTo>
                    <a:pt x="941" y="798"/>
                  </a:lnTo>
                  <a:lnTo>
                    <a:pt x="946" y="801"/>
                  </a:lnTo>
                  <a:lnTo>
                    <a:pt x="954" y="804"/>
                  </a:lnTo>
                  <a:lnTo>
                    <a:pt x="965" y="811"/>
                  </a:lnTo>
                  <a:lnTo>
                    <a:pt x="975" y="820"/>
                  </a:lnTo>
                  <a:lnTo>
                    <a:pt x="982" y="828"/>
                  </a:lnTo>
                  <a:lnTo>
                    <a:pt x="983" y="835"/>
                  </a:lnTo>
                  <a:lnTo>
                    <a:pt x="980" y="841"/>
                  </a:lnTo>
                  <a:lnTo>
                    <a:pt x="976" y="848"/>
                  </a:lnTo>
                  <a:lnTo>
                    <a:pt x="972" y="853"/>
                  </a:lnTo>
                  <a:lnTo>
                    <a:pt x="968" y="863"/>
                  </a:lnTo>
                  <a:lnTo>
                    <a:pt x="961" y="875"/>
                  </a:lnTo>
                  <a:lnTo>
                    <a:pt x="953" y="889"/>
                  </a:lnTo>
                  <a:lnTo>
                    <a:pt x="945" y="898"/>
                  </a:lnTo>
                  <a:lnTo>
                    <a:pt x="937" y="907"/>
                  </a:lnTo>
                  <a:lnTo>
                    <a:pt x="927" y="915"/>
                  </a:lnTo>
                  <a:lnTo>
                    <a:pt x="916" y="922"/>
                  </a:lnTo>
                  <a:lnTo>
                    <a:pt x="905" y="926"/>
                  </a:lnTo>
                  <a:lnTo>
                    <a:pt x="896" y="930"/>
                  </a:lnTo>
                  <a:lnTo>
                    <a:pt x="889" y="935"/>
                  </a:lnTo>
                  <a:lnTo>
                    <a:pt x="883" y="939"/>
                  </a:lnTo>
                  <a:lnTo>
                    <a:pt x="875" y="942"/>
                  </a:lnTo>
                  <a:lnTo>
                    <a:pt x="864" y="945"/>
                  </a:lnTo>
                  <a:lnTo>
                    <a:pt x="852" y="950"/>
                  </a:lnTo>
                  <a:lnTo>
                    <a:pt x="827" y="963"/>
                  </a:lnTo>
                  <a:lnTo>
                    <a:pt x="820" y="967"/>
                  </a:lnTo>
                  <a:lnTo>
                    <a:pt x="815" y="970"/>
                  </a:lnTo>
                  <a:lnTo>
                    <a:pt x="805" y="974"/>
                  </a:lnTo>
                  <a:lnTo>
                    <a:pt x="794" y="976"/>
                  </a:lnTo>
                  <a:lnTo>
                    <a:pt x="785" y="978"/>
                  </a:lnTo>
                  <a:lnTo>
                    <a:pt x="778" y="978"/>
                  </a:lnTo>
                  <a:lnTo>
                    <a:pt x="773" y="971"/>
                  </a:lnTo>
                  <a:lnTo>
                    <a:pt x="768" y="959"/>
                  </a:lnTo>
                  <a:lnTo>
                    <a:pt x="763" y="929"/>
                  </a:lnTo>
                  <a:lnTo>
                    <a:pt x="759" y="912"/>
                  </a:lnTo>
                  <a:lnTo>
                    <a:pt x="755" y="901"/>
                  </a:lnTo>
                  <a:lnTo>
                    <a:pt x="752" y="892"/>
                  </a:lnTo>
                  <a:lnTo>
                    <a:pt x="748" y="886"/>
                  </a:lnTo>
                  <a:lnTo>
                    <a:pt x="742" y="879"/>
                  </a:lnTo>
                  <a:lnTo>
                    <a:pt x="736" y="871"/>
                  </a:lnTo>
                  <a:lnTo>
                    <a:pt x="725" y="860"/>
                  </a:lnTo>
                  <a:lnTo>
                    <a:pt x="722" y="855"/>
                  </a:lnTo>
                  <a:lnTo>
                    <a:pt x="718" y="845"/>
                  </a:lnTo>
                  <a:lnTo>
                    <a:pt x="710" y="823"/>
                  </a:lnTo>
                  <a:lnTo>
                    <a:pt x="708" y="813"/>
                  </a:lnTo>
                  <a:lnTo>
                    <a:pt x="707" y="807"/>
                  </a:lnTo>
                  <a:lnTo>
                    <a:pt x="704" y="804"/>
                  </a:lnTo>
                  <a:lnTo>
                    <a:pt x="696" y="798"/>
                  </a:lnTo>
                  <a:lnTo>
                    <a:pt x="693" y="791"/>
                  </a:lnTo>
                  <a:lnTo>
                    <a:pt x="690" y="781"/>
                  </a:lnTo>
                  <a:lnTo>
                    <a:pt x="686" y="768"/>
                  </a:lnTo>
                  <a:lnTo>
                    <a:pt x="681" y="757"/>
                  </a:lnTo>
                  <a:lnTo>
                    <a:pt x="678" y="749"/>
                  </a:lnTo>
                  <a:lnTo>
                    <a:pt x="674" y="746"/>
                  </a:lnTo>
                  <a:lnTo>
                    <a:pt x="667" y="746"/>
                  </a:lnTo>
                  <a:lnTo>
                    <a:pt x="659" y="748"/>
                  </a:lnTo>
                  <a:lnTo>
                    <a:pt x="651" y="750"/>
                  </a:lnTo>
                  <a:lnTo>
                    <a:pt x="655" y="756"/>
                  </a:lnTo>
                  <a:lnTo>
                    <a:pt x="669" y="790"/>
                  </a:lnTo>
                  <a:lnTo>
                    <a:pt x="681" y="819"/>
                  </a:lnTo>
                  <a:lnTo>
                    <a:pt x="684" y="831"/>
                  </a:lnTo>
                  <a:lnTo>
                    <a:pt x="685" y="846"/>
                  </a:lnTo>
                  <a:lnTo>
                    <a:pt x="685" y="875"/>
                  </a:lnTo>
                  <a:lnTo>
                    <a:pt x="689" y="885"/>
                  </a:lnTo>
                  <a:lnTo>
                    <a:pt x="697" y="893"/>
                  </a:lnTo>
                  <a:lnTo>
                    <a:pt x="708" y="901"/>
                  </a:lnTo>
                  <a:lnTo>
                    <a:pt x="718" y="911"/>
                  </a:lnTo>
                  <a:lnTo>
                    <a:pt x="725" y="922"/>
                  </a:lnTo>
                  <a:lnTo>
                    <a:pt x="730" y="933"/>
                  </a:lnTo>
                  <a:lnTo>
                    <a:pt x="737" y="942"/>
                  </a:lnTo>
                  <a:lnTo>
                    <a:pt x="744" y="950"/>
                  </a:lnTo>
                  <a:lnTo>
                    <a:pt x="748" y="953"/>
                  </a:lnTo>
                  <a:lnTo>
                    <a:pt x="752" y="957"/>
                  </a:lnTo>
                  <a:lnTo>
                    <a:pt x="757" y="965"/>
                  </a:lnTo>
                  <a:lnTo>
                    <a:pt x="768" y="985"/>
                  </a:lnTo>
                  <a:lnTo>
                    <a:pt x="771" y="992"/>
                  </a:lnTo>
                  <a:lnTo>
                    <a:pt x="771" y="1009"/>
                  </a:lnTo>
                  <a:lnTo>
                    <a:pt x="774" y="1015"/>
                  </a:lnTo>
                  <a:lnTo>
                    <a:pt x="782" y="1018"/>
                  </a:lnTo>
                  <a:lnTo>
                    <a:pt x="794" y="1016"/>
                  </a:lnTo>
                  <a:lnTo>
                    <a:pt x="805" y="1012"/>
                  </a:lnTo>
                  <a:lnTo>
                    <a:pt x="815" y="1008"/>
                  </a:lnTo>
                  <a:lnTo>
                    <a:pt x="834" y="998"/>
                  </a:lnTo>
                  <a:lnTo>
                    <a:pt x="846" y="994"/>
                  </a:lnTo>
                  <a:lnTo>
                    <a:pt x="857" y="990"/>
                  </a:lnTo>
                  <a:lnTo>
                    <a:pt x="867" y="990"/>
                  </a:lnTo>
                  <a:lnTo>
                    <a:pt x="872" y="992"/>
                  </a:lnTo>
                  <a:lnTo>
                    <a:pt x="874" y="998"/>
                  </a:lnTo>
                  <a:lnTo>
                    <a:pt x="872" y="1009"/>
                  </a:lnTo>
                  <a:lnTo>
                    <a:pt x="870" y="1022"/>
                  </a:lnTo>
                  <a:lnTo>
                    <a:pt x="866" y="1033"/>
                  </a:lnTo>
                  <a:lnTo>
                    <a:pt x="864" y="1041"/>
                  </a:lnTo>
                  <a:lnTo>
                    <a:pt x="861" y="1048"/>
                  </a:lnTo>
                  <a:lnTo>
                    <a:pt x="855" y="1059"/>
                  </a:lnTo>
                  <a:lnTo>
                    <a:pt x="848" y="1072"/>
                  </a:lnTo>
                  <a:lnTo>
                    <a:pt x="840" y="1085"/>
                  </a:lnTo>
                  <a:lnTo>
                    <a:pt x="833" y="1097"/>
                  </a:lnTo>
                  <a:lnTo>
                    <a:pt x="830" y="1105"/>
                  </a:lnTo>
                  <a:lnTo>
                    <a:pt x="827" y="1115"/>
                  </a:lnTo>
                  <a:lnTo>
                    <a:pt x="819" y="1126"/>
                  </a:lnTo>
                  <a:lnTo>
                    <a:pt x="809" y="1134"/>
                  </a:lnTo>
                  <a:lnTo>
                    <a:pt x="800" y="1140"/>
                  </a:lnTo>
                  <a:lnTo>
                    <a:pt x="792" y="1145"/>
                  </a:lnTo>
                  <a:lnTo>
                    <a:pt x="781" y="1155"/>
                  </a:lnTo>
                  <a:lnTo>
                    <a:pt x="762" y="1179"/>
                  </a:lnTo>
                  <a:lnTo>
                    <a:pt x="755" y="1189"/>
                  </a:lnTo>
                  <a:lnTo>
                    <a:pt x="749" y="1197"/>
                  </a:lnTo>
                  <a:lnTo>
                    <a:pt x="736" y="1216"/>
                  </a:lnTo>
                  <a:lnTo>
                    <a:pt x="730" y="1224"/>
                  </a:lnTo>
                  <a:lnTo>
                    <a:pt x="725" y="1229"/>
                  </a:lnTo>
                  <a:lnTo>
                    <a:pt x="722" y="1234"/>
                  </a:lnTo>
                  <a:lnTo>
                    <a:pt x="719" y="1242"/>
                  </a:lnTo>
                  <a:lnTo>
                    <a:pt x="716" y="1253"/>
                  </a:lnTo>
                  <a:lnTo>
                    <a:pt x="715" y="1264"/>
                  </a:lnTo>
                  <a:lnTo>
                    <a:pt x="716" y="1270"/>
                  </a:lnTo>
                  <a:lnTo>
                    <a:pt x="719" y="1277"/>
                  </a:lnTo>
                  <a:lnTo>
                    <a:pt x="725" y="1298"/>
                  </a:lnTo>
                  <a:lnTo>
                    <a:pt x="730" y="1308"/>
                  </a:lnTo>
                  <a:lnTo>
                    <a:pt x="738" y="1318"/>
                  </a:lnTo>
                  <a:lnTo>
                    <a:pt x="741" y="1327"/>
                  </a:lnTo>
                  <a:lnTo>
                    <a:pt x="740" y="1335"/>
                  </a:lnTo>
                  <a:lnTo>
                    <a:pt x="737" y="1344"/>
                  </a:lnTo>
                  <a:lnTo>
                    <a:pt x="738" y="1355"/>
                  </a:lnTo>
                  <a:lnTo>
                    <a:pt x="740" y="1368"/>
                  </a:lnTo>
                  <a:lnTo>
                    <a:pt x="740" y="1381"/>
                  </a:lnTo>
                  <a:lnTo>
                    <a:pt x="736" y="1393"/>
                  </a:lnTo>
                  <a:lnTo>
                    <a:pt x="727" y="1405"/>
                  </a:lnTo>
                  <a:lnTo>
                    <a:pt x="708" y="1425"/>
                  </a:lnTo>
                  <a:lnTo>
                    <a:pt x="699" y="1433"/>
                  </a:lnTo>
                  <a:lnTo>
                    <a:pt x="689" y="1442"/>
                  </a:lnTo>
                  <a:lnTo>
                    <a:pt x="681" y="1452"/>
                  </a:lnTo>
                  <a:lnTo>
                    <a:pt x="673" y="1464"/>
                  </a:lnTo>
                  <a:lnTo>
                    <a:pt x="667" y="1474"/>
                  </a:lnTo>
                  <a:lnTo>
                    <a:pt x="667" y="1482"/>
                  </a:lnTo>
                  <a:lnTo>
                    <a:pt x="669" y="1489"/>
                  </a:lnTo>
                  <a:lnTo>
                    <a:pt x="671" y="1499"/>
                  </a:lnTo>
                  <a:lnTo>
                    <a:pt x="674" y="1511"/>
                  </a:lnTo>
                  <a:lnTo>
                    <a:pt x="677" y="1520"/>
                  </a:lnTo>
                  <a:lnTo>
                    <a:pt x="677" y="1527"/>
                  </a:lnTo>
                  <a:lnTo>
                    <a:pt x="673" y="1531"/>
                  </a:lnTo>
                  <a:lnTo>
                    <a:pt x="665" y="1535"/>
                  </a:lnTo>
                  <a:lnTo>
                    <a:pt x="655" y="1538"/>
                  </a:lnTo>
                  <a:lnTo>
                    <a:pt x="645" y="1542"/>
                  </a:lnTo>
                  <a:lnTo>
                    <a:pt x="639" y="1545"/>
                  </a:lnTo>
                  <a:lnTo>
                    <a:pt x="636" y="1549"/>
                  </a:lnTo>
                  <a:lnTo>
                    <a:pt x="637" y="1555"/>
                  </a:lnTo>
                  <a:lnTo>
                    <a:pt x="639" y="1562"/>
                  </a:lnTo>
                  <a:lnTo>
                    <a:pt x="643" y="1570"/>
                  </a:lnTo>
                  <a:lnTo>
                    <a:pt x="644" y="1577"/>
                  </a:lnTo>
                  <a:lnTo>
                    <a:pt x="643" y="1585"/>
                  </a:lnTo>
                  <a:lnTo>
                    <a:pt x="637" y="1594"/>
                  </a:lnTo>
                  <a:lnTo>
                    <a:pt x="629" y="1604"/>
                  </a:lnTo>
                  <a:lnTo>
                    <a:pt x="622" y="1612"/>
                  </a:lnTo>
                  <a:lnTo>
                    <a:pt x="615" y="1619"/>
                  </a:lnTo>
                  <a:lnTo>
                    <a:pt x="607" y="1630"/>
                  </a:lnTo>
                  <a:lnTo>
                    <a:pt x="599" y="1642"/>
                  </a:lnTo>
                  <a:lnTo>
                    <a:pt x="588" y="1655"/>
                  </a:lnTo>
                  <a:lnTo>
                    <a:pt x="580" y="1663"/>
                  </a:lnTo>
                  <a:lnTo>
                    <a:pt x="569" y="1668"/>
                  </a:lnTo>
                  <a:lnTo>
                    <a:pt x="557" y="1671"/>
                  </a:lnTo>
                  <a:lnTo>
                    <a:pt x="543" y="1673"/>
                  </a:lnTo>
                  <a:lnTo>
                    <a:pt x="532" y="1671"/>
                  </a:lnTo>
                  <a:lnTo>
                    <a:pt x="521" y="1673"/>
                  </a:lnTo>
                  <a:lnTo>
                    <a:pt x="507" y="1677"/>
                  </a:lnTo>
                  <a:lnTo>
                    <a:pt x="496" y="1683"/>
                  </a:lnTo>
                  <a:lnTo>
                    <a:pt x="490" y="1689"/>
                  </a:lnTo>
                  <a:lnTo>
                    <a:pt x="483" y="1692"/>
                  </a:lnTo>
                  <a:lnTo>
                    <a:pt x="476" y="1692"/>
                  </a:lnTo>
                  <a:lnTo>
                    <a:pt x="466" y="1688"/>
                  </a:lnTo>
                  <a:lnTo>
                    <a:pt x="458" y="1681"/>
                  </a:lnTo>
                  <a:lnTo>
                    <a:pt x="454" y="1670"/>
                  </a:lnTo>
                  <a:lnTo>
                    <a:pt x="451" y="1645"/>
                  </a:lnTo>
                  <a:lnTo>
                    <a:pt x="450" y="1638"/>
                  </a:lnTo>
                  <a:lnTo>
                    <a:pt x="448" y="1636"/>
                  </a:lnTo>
                  <a:lnTo>
                    <a:pt x="448" y="1631"/>
                  </a:lnTo>
                  <a:lnTo>
                    <a:pt x="446" y="1623"/>
                  </a:lnTo>
                  <a:lnTo>
                    <a:pt x="442" y="1612"/>
                  </a:lnTo>
                  <a:lnTo>
                    <a:pt x="436" y="1603"/>
                  </a:lnTo>
                  <a:lnTo>
                    <a:pt x="428" y="1593"/>
                  </a:lnTo>
                  <a:lnTo>
                    <a:pt x="423" y="1582"/>
                  </a:lnTo>
                  <a:lnTo>
                    <a:pt x="417" y="1574"/>
                  </a:lnTo>
                  <a:lnTo>
                    <a:pt x="416" y="1567"/>
                  </a:lnTo>
                  <a:lnTo>
                    <a:pt x="418" y="1559"/>
                  </a:lnTo>
                  <a:lnTo>
                    <a:pt x="421" y="1549"/>
                  </a:lnTo>
                  <a:lnTo>
                    <a:pt x="425" y="1540"/>
                  </a:lnTo>
                  <a:lnTo>
                    <a:pt x="427" y="1530"/>
                  </a:lnTo>
                  <a:lnTo>
                    <a:pt x="423" y="1519"/>
                  </a:lnTo>
                  <a:lnTo>
                    <a:pt x="416" y="1508"/>
                  </a:lnTo>
                  <a:lnTo>
                    <a:pt x="407" y="1499"/>
                  </a:lnTo>
                  <a:lnTo>
                    <a:pt x="401" y="1490"/>
                  </a:lnTo>
                  <a:lnTo>
                    <a:pt x="397" y="1482"/>
                  </a:lnTo>
                  <a:lnTo>
                    <a:pt x="391" y="1470"/>
                  </a:lnTo>
                  <a:lnTo>
                    <a:pt x="384" y="1457"/>
                  </a:lnTo>
                  <a:lnTo>
                    <a:pt x="380" y="1449"/>
                  </a:lnTo>
                  <a:lnTo>
                    <a:pt x="376" y="1437"/>
                  </a:lnTo>
                  <a:lnTo>
                    <a:pt x="372" y="1419"/>
                  </a:lnTo>
                  <a:lnTo>
                    <a:pt x="372" y="1397"/>
                  </a:lnTo>
                  <a:lnTo>
                    <a:pt x="375" y="1379"/>
                  </a:lnTo>
                  <a:lnTo>
                    <a:pt x="380" y="1366"/>
                  </a:lnTo>
                  <a:lnTo>
                    <a:pt x="386" y="1356"/>
                  </a:lnTo>
                  <a:lnTo>
                    <a:pt x="392" y="1349"/>
                  </a:lnTo>
                  <a:lnTo>
                    <a:pt x="398" y="1341"/>
                  </a:lnTo>
                  <a:lnTo>
                    <a:pt x="397" y="1330"/>
                  </a:lnTo>
                  <a:lnTo>
                    <a:pt x="390" y="1316"/>
                  </a:lnTo>
                  <a:lnTo>
                    <a:pt x="387" y="1307"/>
                  </a:lnTo>
                  <a:lnTo>
                    <a:pt x="387" y="1274"/>
                  </a:lnTo>
                  <a:lnTo>
                    <a:pt x="386" y="1267"/>
                  </a:lnTo>
                  <a:lnTo>
                    <a:pt x="381" y="1257"/>
                  </a:lnTo>
                  <a:lnTo>
                    <a:pt x="371" y="1224"/>
                  </a:lnTo>
                  <a:lnTo>
                    <a:pt x="364" y="1209"/>
                  </a:lnTo>
                  <a:lnTo>
                    <a:pt x="357" y="1200"/>
                  </a:lnTo>
                  <a:lnTo>
                    <a:pt x="350" y="1196"/>
                  </a:lnTo>
                  <a:lnTo>
                    <a:pt x="343" y="1193"/>
                  </a:lnTo>
                  <a:lnTo>
                    <a:pt x="339" y="1190"/>
                  </a:lnTo>
                  <a:lnTo>
                    <a:pt x="338" y="1183"/>
                  </a:lnTo>
                  <a:lnTo>
                    <a:pt x="339" y="1175"/>
                  </a:lnTo>
                  <a:lnTo>
                    <a:pt x="342" y="1161"/>
                  </a:lnTo>
                  <a:lnTo>
                    <a:pt x="345" y="1137"/>
                  </a:lnTo>
                  <a:lnTo>
                    <a:pt x="350" y="1127"/>
                  </a:lnTo>
                  <a:lnTo>
                    <a:pt x="354" y="1119"/>
                  </a:lnTo>
                  <a:lnTo>
                    <a:pt x="356" y="1112"/>
                  </a:lnTo>
                  <a:lnTo>
                    <a:pt x="351" y="1107"/>
                  </a:lnTo>
                  <a:lnTo>
                    <a:pt x="339" y="1098"/>
                  </a:lnTo>
                  <a:lnTo>
                    <a:pt x="335" y="1094"/>
                  </a:lnTo>
                  <a:lnTo>
                    <a:pt x="334" y="1094"/>
                  </a:lnTo>
                  <a:lnTo>
                    <a:pt x="332" y="1093"/>
                  </a:lnTo>
                  <a:lnTo>
                    <a:pt x="331" y="1094"/>
                  </a:lnTo>
                  <a:lnTo>
                    <a:pt x="328" y="1096"/>
                  </a:lnTo>
                  <a:lnTo>
                    <a:pt x="325" y="1098"/>
                  </a:lnTo>
                  <a:lnTo>
                    <a:pt x="317" y="1104"/>
                  </a:lnTo>
                  <a:lnTo>
                    <a:pt x="310" y="1108"/>
                  </a:lnTo>
                  <a:lnTo>
                    <a:pt x="302" y="1108"/>
                  </a:lnTo>
                  <a:lnTo>
                    <a:pt x="295" y="1104"/>
                  </a:lnTo>
                  <a:lnTo>
                    <a:pt x="291" y="1096"/>
                  </a:lnTo>
                  <a:lnTo>
                    <a:pt x="289" y="1087"/>
                  </a:lnTo>
                  <a:lnTo>
                    <a:pt x="284" y="1079"/>
                  </a:lnTo>
                  <a:lnTo>
                    <a:pt x="276" y="1071"/>
                  </a:lnTo>
                  <a:lnTo>
                    <a:pt x="265" y="1066"/>
                  </a:lnTo>
                  <a:lnTo>
                    <a:pt x="252" y="1064"/>
                  </a:lnTo>
                  <a:lnTo>
                    <a:pt x="241" y="1066"/>
                  </a:lnTo>
                  <a:lnTo>
                    <a:pt x="234" y="1067"/>
                  </a:lnTo>
                  <a:lnTo>
                    <a:pt x="230" y="1071"/>
                  </a:lnTo>
                  <a:lnTo>
                    <a:pt x="223" y="1079"/>
                  </a:lnTo>
                  <a:lnTo>
                    <a:pt x="215" y="1087"/>
                  </a:lnTo>
                  <a:lnTo>
                    <a:pt x="204" y="1093"/>
                  </a:lnTo>
                  <a:lnTo>
                    <a:pt x="190" y="1094"/>
                  </a:lnTo>
                  <a:lnTo>
                    <a:pt x="163" y="1092"/>
                  </a:lnTo>
                  <a:lnTo>
                    <a:pt x="152" y="1092"/>
                  </a:lnTo>
                  <a:lnTo>
                    <a:pt x="142" y="1093"/>
                  </a:lnTo>
                  <a:lnTo>
                    <a:pt x="135" y="1097"/>
                  </a:lnTo>
                  <a:lnTo>
                    <a:pt x="129" y="1111"/>
                  </a:lnTo>
                  <a:lnTo>
                    <a:pt x="127" y="1112"/>
                  </a:lnTo>
                  <a:lnTo>
                    <a:pt x="124" y="1112"/>
                  </a:lnTo>
                  <a:lnTo>
                    <a:pt x="122" y="1111"/>
                  </a:lnTo>
                  <a:lnTo>
                    <a:pt x="118" y="1108"/>
                  </a:lnTo>
                  <a:lnTo>
                    <a:pt x="103" y="1093"/>
                  </a:lnTo>
                  <a:lnTo>
                    <a:pt x="94" y="1086"/>
                  </a:lnTo>
                  <a:lnTo>
                    <a:pt x="90" y="1081"/>
                  </a:lnTo>
                  <a:lnTo>
                    <a:pt x="88" y="1078"/>
                  </a:lnTo>
                  <a:lnTo>
                    <a:pt x="86" y="1075"/>
                  </a:lnTo>
                  <a:lnTo>
                    <a:pt x="82" y="1068"/>
                  </a:lnTo>
                  <a:lnTo>
                    <a:pt x="78" y="1059"/>
                  </a:lnTo>
                  <a:lnTo>
                    <a:pt x="72" y="1046"/>
                  </a:lnTo>
                  <a:lnTo>
                    <a:pt x="64" y="1027"/>
                  </a:lnTo>
                  <a:lnTo>
                    <a:pt x="57" y="1019"/>
                  </a:lnTo>
                  <a:lnTo>
                    <a:pt x="48" y="1012"/>
                  </a:lnTo>
                  <a:lnTo>
                    <a:pt x="36" y="1007"/>
                  </a:lnTo>
                  <a:lnTo>
                    <a:pt x="21" y="1000"/>
                  </a:lnTo>
                  <a:lnTo>
                    <a:pt x="12" y="993"/>
                  </a:lnTo>
                  <a:lnTo>
                    <a:pt x="8" y="986"/>
                  </a:lnTo>
                  <a:lnTo>
                    <a:pt x="8" y="979"/>
                  </a:lnTo>
                  <a:lnTo>
                    <a:pt x="10" y="971"/>
                  </a:lnTo>
                  <a:lnTo>
                    <a:pt x="10" y="963"/>
                  </a:lnTo>
                  <a:lnTo>
                    <a:pt x="8" y="957"/>
                  </a:lnTo>
                  <a:lnTo>
                    <a:pt x="5" y="953"/>
                  </a:lnTo>
                  <a:lnTo>
                    <a:pt x="4" y="950"/>
                  </a:lnTo>
                  <a:lnTo>
                    <a:pt x="0" y="946"/>
                  </a:lnTo>
                  <a:lnTo>
                    <a:pt x="0" y="945"/>
                  </a:lnTo>
                  <a:lnTo>
                    <a:pt x="1" y="944"/>
                  </a:lnTo>
                  <a:lnTo>
                    <a:pt x="4" y="942"/>
                  </a:lnTo>
                  <a:lnTo>
                    <a:pt x="11" y="929"/>
                  </a:lnTo>
                  <a:lnTo>
                    <a:pt x="18" y="916"/>
                  </a:lnTo>
                  <a:lnTo>
                    <a:pt x="23" y="902"/>
                  </a:lnTo>
                  <a:lnTo>
                    <a:pt x="25" y="890"/>
                  </a:lnTo>
                  <a:lnTo>
                    <a:pt x="22" y="878"/>
                  </a:lnTo>
                  <a:lnTo>
                    <a:pt x="21" y="870"/>
                  </a:lnTo>
                  <a:lnTo>
                    <a:pt x="18" y="860"/>
                  </a:lnTo>
                  <a:lnTo>
                    <a:pt x="14" y="850"/>
                  </a:lnTo>
                  <a:lnTo>
                    <a:pt x="14" y="839"/>
                  </a:lnTo>
                  <a:lnTo>
                    <a:pt x="18" y="827"/>
                  </a:lnTo>
                  <a:lnTo>
                    <a:pt x="23" y="815"/>
                  </a:lnTo>
                  <a:lnTo>
                    <a:pt x="29" y="800"/>
                  </a:lnTo>
                  <a:lnTo>
                    <a:pt x="38" y="771"/>
                  </a:lnTo>
                  <a:lnTo>
                    <a:pt x="44" y="761"/>
                  </a:lnTo>
                  <a:lnTo>
                    <a:pt x="53" y="753"/>
                  </a:lnTo>
                  <a:lnTo>
                    <a:pt x="66" y="746"/>
                  </a:lnTo>
                  <a:lnTo>
                    <a:pt x="90" y="734"/>
                  </a:lnTo>
                  <a:lnTo>
                    <a:pt x="96" y="728"/>
                  </a:lnTo>
                  <a:lnTo>
                    <a:pt x="97" y="722"/>
                  </a:lnTo>
                  <a:lnTo>
                    <a:pt x="98" y="713"/>
                  </a:lnTo>
                  <a:lnTo>
                    <a:pt x="98" y="702"/>
                  </a:lnTo>
                  <a:lnTo>
                    <a:pt x="101" y="691"/>
                  </a:lnTo>
                  <a:lnTo>
                    <a:pt x="107" y="679"/>
                  </a:lnTo>
                  <a:lnTo>
                    <a:pt x="112" y="671"/>
                  </a:lnTo>
                  <a:lnTo>
                    <a:pt x="118" y="665"/>
                  </a:lnTo>
                  <a:lnTo>
                    <a:pt x="120" y="664"/>
                  </a:lnTo>
                  <a:lnTo>
                    <a:pt x="124" y="661"/>
                  </a:lnTo>
                  <a:lnTo>
                    <a:pt x="130" y="656"/>
                  </a:lnTo>
                  <a:lnTo>
                    <a:pt x="138" y="649"/>
                  </a:lnTo>
                  <a:lnTo>
                    <a:pt x="148" y="642"/>
                  </a:lnTo>
                  <a:lnTo>
                    <a:pt x="155" y="639"/>
                  </a:lnTo>
                  <a:lnTo>
                    <a:pt x="164" y="639"/>
                  </a:lnTo>
                  <a:lnTo>
                    <a:pt x="172" y="641"/>
                  </a:lnTo>
                  <a:lnTo>
                    <a:pt x="185" y="641"/>
                  </a:lnTo>
                  <a:lnTo>
                    <a:pt x="190" y="638"/>
                  </a:lnTo>
                  <a:lnTo>
                    <a:pt x="198" y="635"/>
                  </a:lnTo>
                  <a:lnTo>
                    <a:pt x="208" y="631"/>
                  </a:lnTo>
                  <a:lnTo>
                    <a:pt x="224" y="623"/>
                  </a:lnTo>
                  <a:lnTo>
                    <a:pt x="234" y="619"/>
                  </a:lnTo>
                  <a:lnTo>
                    <a:pt x="246" y="613"/>
                  </a:lnTo>
                  <a:lnTo>
                    <a:pt x="256" y="611"/>
                  </a:lnTo>
                  <a:lnTo>
                    <a:pt x="261" y="609"/>
                  </a:lnTo>
                  <a:lnTo>
                    <a:pt x="308" y="609"/>
                  </a:lnTo>
                  <a:lnTo>
                    <a:pt x="320" y="608"/>
                  </a:lnTo>
                  <a:lnTo>
                    <a:pt x="327" y="607"/>
                  </a:lnTo>
                  <a:lnTo>
                    <a:pt x="332" y="605"/>
                  </a:lnTo>
                  <a:lnTo>
                    <a:pt x="340" y="604"/>
                  </a:lnTo>
                  <a:lnTo>
                    <a:pt x="350" y="604"/>
                  </a:lnTo>
                  <a:lnTo>
                    <a:pt x="358" y="607"/>
                  </a:lnTo>
                  <a:lnTo>
                    <a:pt x="366" y="613"/>
                  </a:lnTo>
                  <a:lnTo>
                    <a:pt x="372" y="626"/>
                  </a:lnTo>
                  <a:lnTo>
                    <a:pt x="375" y="637"/>
                  </a:lnTo>
                  <a:lnTo>
                    <a:pt x="373" y="642"/>
                  </a:lnTo>
                  <a:lnTo>
                    <a:pt x="369" y="645"/>
                  </a:lnTo>
                  <a:lnTo>
                    <a:pt x="364" y="646"/>
                  </a:lnTo>
                  <a:lnTo>
                    <a:pt x="358" y="646"/>
                  </a:lnTo>
                  <a:lnTo>
                    <a:pt x="354" y="648"/>
                  </a:lnTo>
                  <a:lnTo>
                    <a:pt x="351" y="650"/>
                  </a:lnTo>
                  <a:lnTo>
                    <a:pt x="350" y="653"/>
                  </a:lnTo>
                  <a:lnTo>
                    <a:pt x="351" y="656"/>
                  </a:lnTo>
                  <a:lnTo>
                    <a:pt x="353" y="657"/>
                  </a:lnTo>
                  <a:lnTo>
                    <a:pt x="354" y="660"/>
                  </a:lnTo>
                  <a:lnTo>
                    <a:pt x="357" y="663"/>
                  </a:lnTo>
                  <a:lnTo>
                    <a:pt x="360" y="664"/>
                  </a:lnTo>
                  <a:lnTo>
                    <a:pt x="361" y="664"/>
                  </a:lnTo>
                  <a:lnTo>
                    <a:pt x="366" y="667"/>
                  </a:lnTo>
                  <a:lnTo>
                    <a:pt x="373" y="672"/>
                  </a:lnTo>
                  <a:lnTo>
                    <a:pt x="381" y="678"/>
                  </a:lnTo>
                  <a:lnTo>
                    <a:pt x="388" y="681"/>
                  </a:lnTo>
                  <a:lnTo>
                    <a:pt x="395" y="682"/>
                  </a:lnTo>
                  <a:lnTo>
                    <a:pt x="403" y="685"/>
                  </a:lnTo>
                  <a:lnTo>
                    <a:pt x="414" y="690"/>
                  </a:lnTo>
                  <a:lnTo>
                    <a:pt x="416" y="691"/>
                  </a:lnTo>
                  <a:lnTo>
                    <a:pt x="421" y="696"/>
                  </a:lnTo>
                  <a:lnTo>
                    <a:pt x="428" y="701"/>
                  </a:lnTo>
                  <a:lnTo>
                    <a:pt x="435" y="705"/>
                  </a:lnTo>
                  <a:lnTo>
                    <a:pt x="448" y="708"/>
                  </a:lnTo>
                  <a:lnTo>
                    <a:pt x="455" y="712"/>
                  </a:lnTo>
                  <a:lnTo>
                    <a:pt x="464" y="716"/>
                  </a:lnTo>
                  <a:lnTo>
                    <a:pt x="472" y="717"/>
                  </a:lnTo>
                  <a:lnTo>
                    <a:pt x="479" y="713"/>
                  </a:lnTo>
                  <a:lnTo>
                    <a:pt x="495" y="685"/>
                  </a:lnTo>
                  <a:lnTo>
                    <a:pt x="500" y="678"/>
                  </a:lnTo>
                  <a:lnTo>
                    <a:pt x="506" y="676"/>
                  </a:lnTo>
                  <a:lnTo>
                    <a:pt x="517" y="681"/>
                  </a:lnTo>
                  <a:lnTo>
                    <a:pt x="529" y="687"/>
                  </a:lnTo>
                  <a:lnTo>
                    <a:pt x="541" y="690"/>
                  </a:lnTo>
                  <a:lnTo>
                    <a:pt x="581" y="690"/>
                  </a:lnTo>
                  <a:lnTo>
                    <a:pt x="587" y="693"/>
                  </a:lnTo>
                  <a:lnTo>
                    <a:pt x="585" y="697"/>
                  </a:lnTo>
                  <a:lnTo>
                    <a:pt x="581" y="704"/>
                  </a:lnTo>
                  <a:lnTo>
                    <a:pt x="573" y="711"/>
                  </a:lnTo>
                  <a:lnTo>
                    <a:pt x="561" y="723"/>
                  </a:lnTo>
                  <a:lnTo>
                    <a:pt x="559" y="726"/>
                  </a:lnTo>
                  <a:lnTo>
                    <a:pt x="562" y="728"/>
                  </a:lnTo>
                  <a:lnTo>
                    <a:pt x="563" y="728"/>
                  </a:lnTo>
                  <a:lnTo>
                    <a:pt x="566" y="727"/>
                  </a:lnTo>
                  <a:lnTo>
                    <a:pt x="573" y="720"/>
                  </a:lnTo>
                  <a:lnTo>
                    <a:pt x="577" y="715"/>
                  </a:lnTo>
                  <a:lnTo>
                    <a:pt x="587" y="707"/>
                  </a:lnTo>
                  <a:lnTo>
                    <a:pt x="596" y="701"/>
                  </a:lnTo>
                  <a:lnTo>
                    <a:pt x="606" y="698"/>
                  </a:lnTo>
                  <a:lnTo>
                    <a:pt x="617" y="696"/>
                  </a:lnTo>
                  <a:lnTo>
                    <a:pt x="621" y="696"/>
                  </a:lnTo>
                  <a:lnTo>
                    <a:pt x="626" y="698"/>
                  </a:lnTo>
                  <a:lnTo>
                    <a:pt x="629" y="701"/>
                  </a:lnTo>
                  <a:lnTo>
                    <a:pt x="632" y="705"/>
                  </a:lnTo>
                  <a:lnTo>
                    <a:pt x="634" y="704"/>
                  </a:lnTo>
                  <a:lnTo>
                    <a:pt x="648" y="704"/>
                  </a:lnTo>
                  <a:lnTo>
                    <a:pt x="651" y="702"/>
                  </a:lnTo>
                  <a:lnTo>
                    <a:pt x="655" y="694"/>
                  </a:lnTo>
                  <a:lnTo>
                    <a:pt x="658" y="690"/>
                  </a:lnTo>
                  <a:lnTo>
                    <a:pt x="662" y="685"/>
                  </a:lnTo>
                  <a:lnTo>
                    <a:pt x="669" y="672"/>
                  </a:lnTo>
                  <a:lnTo>
                    <a:pt x="673" y="659"/>
                  </a:lnTo>
                  <a:lnTo>
                    <a:pt x="675" y="644"/>
                  </a:lnTo>
                  <a:lnTo>
                    <a:pt x="677" y="630"/>
                  </a:lnTo>
                  <a:lnTo>
                    <a:pt x="677" y="622"/>
                  </a:lnTo>
                  <a:lnTo>
                    <a:pt x="675" y="620"/>
                  </a:lnTo>
                  <a:lnTo>
                    <a:pt x="673" y="619"/>
                  </a:lnTo>
                  <a:lnTo>
                    <a:pt x="671" y="619"/>
                  </a:lnTo>
                  <a:lnTo>
                    <a:pt x="669" y="620"/>
                  </a:lnTo>
                  <a:lnTo>
                    <a:pt x="666" y="620"/>
                  </a:lnTo>
                  <a:lnTo>
                    <a:pt x="660" y="623"/>
                  </a:lnTo>
                  <a:lnTo>
                    <a:pt x="641" y="628"/>
                  </a:lnTo>
                  <a:lnTo>
                    <a:pt x="634" y="628"/>
                  </a:lnTo>
                  <a:lnTo>
                    <a:pt x="629" y="627"/>
                  </a:lnTo>
                  <a:lnTo>
                    <a:pt x="622" y="624"/>
                  </a:lnTo>
                  <a:lnTo>
                    <a:pt x="614" y="623"/>
                  </a:lnTo>
                  <a:lnTo>
                    <a:pt x="606" y="626"/>
                  </a:lnTo>
                  <a:lnTo>
                    <a:pt x="598" y="626"/>
                  </a:lnTo>
                  <a:lnTo>
                    <a:pt x="589" y="623"/>
                  </a:lnTo>
                  <a:lnTo>
                    <a:pt x="578" y="615"/>
                  </a:lnTo>
                  <a:lnTo>
                    <a:pt x="569" y="609"/>
                  </a:lnTo>
                  <a:lnTo>
                    <a:pt x="561" y="604"/>
                  </a:lnTo>
                  <a:lnTo>
                    <a:pt x="557" y="600"/>
                  </a:lnTo>
                  <a:lnTo>
                    <a:pt x="555" y="594"/>
                  </a:lnTo>
                  <a:lnTo>
                    <a:pt x="555" y="574"/>
                  </a:lnTo>
                  <a:lnTo>
                    <a:pt x="554" y="564"/>
                  </a:lnTo>
                  <a:lnTo>
                    <a:pt x="552" y="557"/>
                  </a:lnTo>
                  <a:lnTo>
                    <a:pt x="550" y="554"/>
                  </a:lnTo>
                  <a:lnTo>
                    <a:pt x="544" y="554"/>
                  </a:lnTo>
                  <a:lnTo>
                    <a:pt x="540" y="556"/>
                  </a:lnTo>
                  <a:lnTo>
                    <a:pt x="535" y="561"/>
                  </a:lnTo>
                  <a:lnTo>
                    <a:pt x="532" y="563"/>
                  </a:lnTo>
                  <a:lnTo>
                    <a:pt x="529" y="565"/>
                  </a:lnTo>
                  <a:lnTo>
                    <a:pt x="525" y="567"/>
                  </a:lnTo>
                  <a:lnTo>
                    <a:pt x="522" y="570"/>
                  </a:lnTo>
                  <a:lnTo>
                    <a:pt x="518" y="571"/>
                  </a:lnTo>
                  <a:lnTo>
                    <a:pt x="517" y="572"/>
                  </a:lnTo>
                  <a:lnTo>
                    <a:pt x="515" y="575"/>
                  </a:lnTo>
                  <a:lnTo>
                    <a:pt x="521" y="580"/>
                  </a:lnTo>
                  <a:lnTo>
                    <a:pt x="528" y="585"/>
                  </a:lnTo>
                  <a:lnTo>
                    <a:pt x="532" y="591"/>
                  </a:lnTo>
                  <a:lnTo>
                    <a:pt x="533" y="598"/>
                  </a:lnTo>
                  <a:lnTo>
                    <a:pt x="532" y="602"/>
                  </a:lnTo>
                  <a:lnTo>
                    <a:pt x="529" y="607"/>
                  </a:lnTo>
                  <a:lnTo>
                    <a:pt x="526" y="609"/>
                  </a:lnTo>
                  <a:lnTo>
                    <a:pt x="524" y="611"/>
                  </a:lnTo>
                  <a:lnTo>
                    <a:pt x="520" y="613"/>
                  </a:lnTo>
                  <a:lnTo>
                    <a:pt x="513" y="620"/>
                  </a:lnTo>
                  <a:lnTo>
                    <a:pt x="499" y="631"/>
                  </a:lnTo>
                  <a:lnTo>
                    <a:pt x="492" y="635"/>
                  </a:lnTo>
                  <a:lnTo>
                    <a:pt x="490" y="634"/>
                  </a:lnTo>
                  <a:lnTo>
                    <a:pt x="487" y="627"/>
                  </a:lnTo>
                  <a:lnTo>
                    <a:pt x="485" y="615"/>
                  </a:lnTo>
                  <a:lnTo>
                    <a:pt x="484" y="601"/>
                  </a:lnTo>
                  <a:lnTo>
                    <a:pt x="483" y="589"/>
                  </a:lnTo>
                  <a:lnTo>
                    <a:pt x="481" y="582"/>
                  </a:lnTo>
                  <a:lnTo>
                    <a:pt x="476" y="575"/>
                  </a:lnTo>
                  <a:lnTo>
                    <a:pt x="469" y="564"/>
                  </a:lnTo>
                  <a:lnTo>
                    <a:pt x="465" y="553"/>
                  </a:lnTo>
                  <a:lnTo>
                    <a:pt x="459" y="543"/>
                  </a:lnTo>
                  <a:lnTo>
                    <a:pt x="450" y="537"/>
                  </a:lnTo>
                  <a:lnTo>
                    <a:pt x="435" y="522"/>
                  </a:lnTo>
                  <a:lnTo>
                    <a:pt x="424" y="513"/>
                  </a:lnTo>
                  <a:lnTo>
                    <a:pt x="413" y="504"/>
                  </a:lnTo>
                  <a:lnTo>
                    <a:pt x="405" y="496"/>
                  </a:lnTo>
                  <a:lnTo>
                    <a:pt x="398" y="490"/>
                  </a:lnTo>
                  <a:lnTo>
                    <a:pt x="392" y="486"/>
                  </a:lnTo>
                  <a:lnTo>
                    <a:pt x="386" y="485"/>
                  </a:lnTo>
                  <a:lnTo>
                    <a:pt x="381" y="485"/>
                  </a:lnTo>
                  <a:lnTo>
                    <a:pt x="380" y="490"/>
                  </a:lnTo>
                  <a:lnTo>
                    <a:pt x="381" y="498"/>
                  </a:lnTo>
                  <a:lnTo>
                    <a:pt x="388" y="505"/>
                  </a:lnTo>
                  <a:lnTo>
                    <a:pt x="395" y="511"/>
                  </a:lnTo>
                  <a:lnTo>
                    <a:pt x="401" y="519"/>
                  </a:lnTo>
                  <a:lnTo>
                    <a:pt x="409" y="530"/>
                  </a:lnTo>
                  <a:lnTo>
                    <a:pt x="420" y="538"/>
                  </a:lnTo>
                  <a:lnTo>
                    <a:pt x="429" y="543"/>
                  </a:lnTo>
                  <a:lnTo>
                    <a:pt x="435" y="546"/>
                  </a:lnTo>
                  <a:lnTo>
                    <a:pt x="448" y="557"/>
                  </a:lnTo>
                  <a:lnTo>
                    <a:pt x="454" y="561"/>
                  </a:lnTo>
                  <a:lnTo>
                    <a:pt x="457" y="563"/>
                  </a:lnTo>
                  <a:lnTo>
                    <a:pt x="454" y="564"/>
                  </a:lnTo>
                  <a:lnTo>
                    <a:pt x="451" y="564"/>
                  </a:lnTo>
                  <a:lnTo>
                    <a:pt x="448" y="565"/>
                  </a:lnTo>
                  <a:lnTo>
                    <a:pt x="440" y="565"/>
                  </a:lnTo>
                  <a:lnTo>
                    <a:pt x="439" y="567"/>
                  </a:lnTo>
                  <a:lnTo>
                    <a:pt x="439" y="572"/>
                  </a:lnTo>
                  <a:lnTo>
                    <a:pt x="440" y="579"/>
                  </a:lnTo>
                  <a:lnTo>
                    <a:pt x="443" y="589"/>
                  </a:lnTo>
                  <a:lnTo>
                    <a:pt x="444" y="596"/>
                  </a:lnTo>
                  <a:lnTo>
                    <a:pt x="444" y="602"/>
                  </a:lnTo>
                  <a:lnTo>
                    <a:pt x="442" y="605"/>
                  </a:lnTo>
                  <a:lnTo>
                    <a:pt x="440" y="605"/>
                  </a:lnTo>
                  <a:lnTo>
                    <a:pt x="438" y="604"/>
                  </a:lnTo>
                  <a:lnTo>
                    <a:pt x="435" y="601"/>
                  </a:lnTo>
                  <a:lnTo>
                    <a:pt x="433" y="598"/>
                  </a:lnTo>
                  <a:lnTo>
                    <a:pt x="431" y="596"/>
                  </a:lnTo>
                  <a:lnTo>
                    <a:pt x="429" y="591"/>
                  </a:lnTo>
                  <a:lnTo>
                    <a:pt x="428" y="589"/>
                  </a:lnTo>
                  <a:lnTo>
                    <a:pt x="420" y="570"/>
                  </a:lnTo>
                  <a:lnTo>
                    <a:pt x="416" y="563"/>
                  </a:lnTo>
                  <a:lnTo>
                    <a:pt x="402" y="556"/>
                  </a:lnTo>
                  <a:lnTo>
                    <a:pt x="392" y="553"/>
                  </a:lnTo>
                  <a:lnTo>
                    <a:pt x="379" y="546"/>
                  </a:lnTo>
                  <a:lnTo>
                    <a:pt x="373" y="542"/>
                  </a:lnTo>
                  <a:lnTo>
                    <a:pt x="365" y="535"/>
                  </a:lnTo>
                  <a:lnTo>
                    <a:pt x="358" y="527"/>
                  </a:lnTo>
                  <a:lnTo>
                    <a:pt x="354" y="519"/>
                  </a:lnTo>
                  <a:lnTo>
                    <a:pt x="350" y="512"/>
                  </a:lnTo>
                  <a:lnTo>
                    <a:pt x="343" y="509"/>
                  </a:lnTo>
                  <a:lnTo>
                    <a:pt x="336" y="508"/>
                  </a:lnTo>
                  <a:lnTo>
                    <a:pt x="331" y="508"/>
                  </a:lnTo>
                  <a:lnTo>
                    <a:pt x="325" y="512"/>
                  </a:lnTo>
                  <a:lnTo>
                    <a:pt x="319" y="517"/>
                  </a:lnTo>
                  <a:lnTo>
                    <a:pt x="310" y="523"/>
                  </a:lnTo>
                  <a:lnTo>
                    <a:pt x="304" y="526"/>
                  </a:lnTo>
                  <a:lnTo>
                    <a:pt x="294" y="524"/>
                  </a:lnTo>
                  <a:lnTo>
                    <a:pt x="284" y="520"/>
                  </a:lnTo>
                  <a:lnTo>
                    <a:pt x="275" y="517"/>
                  </a:lnTo>
                  <a:lnTo>
                    <a:pt x="269" y="520"/>
                  </a:lnTo>
                  <a:lnTo>
                    <a:pt x="267" y="526"/>
                  </a:lnTo>
                  <a:lnTo>
                    <a:pt x="264" y="535"/>
                  </a:lnTo>
                  <a:lnTo>
                    <a:pt x="263" y="543"/>
                  </a:lnTo>
                  <a:lnTo>
                    <a:pt x="258" y="549"/>
                  </a:lnTo>
                  <a:lnTo>
                    <a:pt x="252" y="550"/>
                  </a:lnTo>
                  <a:lnTo>
                    <a:pt x="243" y="552"/>
                  </a:lnTo>
                  <a:lnTo>
                    <a:pt x="238" y="556"/>
                  </a:lnTo>
                  <a:lnTo>
                    <a:pt x="231" y="563"/>
                  </a:lnTo>
                  <a:lnTo>
                    <a:pt x="224" y="568"/>
                  </a:lnTo>
                  <a:lnTo>
                    <a:pt x="220" y="575"/>
                  </a:lnTo>
                  <a:lnTo>
                    <a:pt x="220" y="580"/>
                  </a:lnTo>
                  <a:lnTo>
                    <a:pt x="223" y="586"/>
                  </a:lnTo>
                  <a:lnTo>
                    <a:pt x="224" y="587"/>
                  </a:lnTo>
                  <a:lnTo>
                    <a:pt x="224" y="591"/>
                  </a:lnTo>
                  <a:lnTo>
                    <a:pt x="222" y="593"/>
                  </a:lnTo>
                  <a:lnTo>
                    <a:pt x="219" y="596"/>
                  </a:lnTo>
                  <a:lnTo>
                    <a:pt x="212" y="601"/>
                  </a:lnTo>
                  <a:lnTo>
                    <a:pt x="206" y="608"/>
                  </a:lnTo>
                  <a:lnTo>
                    <a:pt x="201" y="613"/>
                  </a:lnTo>
                  <a:lnTo>
                    <a:pt x="194" y="616"/>
                  </a:lnTo>
                  <a:lnTo>
                    <a:pt x="185" y="617"/>
                  </a:lnTo>
                  <a:lnTo>
                    <a:pt x="174" y="619"/>
                  </a:lnTo>
                  <a:lnTo>
                    <a:pt x="167" y="617"/>
                  </a:lnTo>
                  <a:lnTo>
                    <a:pt x="164" y="617"/>
                  </a:lnTo>
                  <a:lnTo>
                    <a:pt x="160" y="622"/>
                  </a:lnTo>
                  <a:lnTo>
                    <a:pt x="157" y="630"/>
                  </a:lnTo>
                  <a:lnTo>
                    <a:pt x="155" y="633"/>
                  </a:lnTo>
                  <a:lnTo>
                    <a:pt x="153" y="635"/>
                  </a:lnTo>
                  <a:lnTo>
                    <a:pt x="152" y="635"/>
                  </a:lnTo>
                  <a:lnTo>
                    <a:pt x="148" y="631"/>
                  </a:lnTo>
                  <a:lnTo>
                    <a:pt x="146" y="627"/>
                  </a:lnTo>
                  <a:lnTo>
                    <a:pt x="144" y="624"/>
                  </a:lnTo>
                  <a:lnTo>
                    <a:pt x="142" y="620"/>
                  </a:lnTo>
                  <a:lnTo>
                    <a:pt x="139" y="617"/>
                  </a:lnTo>
                  <a:lnTo>
                    <a:pt x="134" y="615"/>
                  </a:lnTo>
                  <a:lnTo>
                    <a:pt x="127" y="613"/>
                  </a:lnTo>
                  <a:lnTo>
                    <a:pt x="120" y="615"/>
                  </a:lnTo>
                  <a:lnTo>
                    <a:pt x="116" y="615"/>
                  </a:lnTo>
                  <a:lnTo>
                    <a:pt x="113" y="613"/>
                  </a:lnTo>
                  <a:lnTo>
                    <a:pt x="112" y="611"/>
                  </a:lnTo>
                  <a:lnTo>
                    <a:pt x="107" y="602"/>
                  </a:lnTo>
                  <a:lnTo>
                    <a:pt x="105" y="600"/>
                  </a:lnTo>
                  <a:lnTo>
                    <a:pt x="100" y="594"/>
                  </a:lnTo>
                  <a:lnTo>
                    <a:pt x="98" y="590"/>
                  </a:lnTo>
                  <a:lnTo>
                    <a:pt x="98" y="582"/>
                  </a:lnTo>
                  <a:lnTo>
                    <a:pt x="100" y="579"/>
                  </a:lnTo>
                  <a:lnTo>
                    <a:pt x="103" y="576"/>
                  </a:lnTo>
                  <a:lnTo>
                    <a:pt x="107" y="571"/>
                  </a:lnTo>
                  <a:lnTo>
                    <a:pt x="108" y="564"/>
                  </a:lnTo>
                  <a:lnTo>
                    <a:pt x="107" y="554"/>
                  </a:lnTo>
                  <a:lnTo>
                    <a:pt x="105" y="546"/>
                  </a:lnTo>
                  <a:lnTo>
                    <a:pt x="105" y="526"/>
                  </a:lnTo>
                  <a:lnTo>
                    <a:pt x="108" y="517"/>
                  </a:lnTo>
                  <a:lnTo>
                    <a:pt x="112" y="512"/>
                  </a:lnTo>
                  <a:lnTo>
                    <a:pt x="123" y="511"/>
                  </a:lnTo>
                  <a:lnTo>
                    <a:pt x="137" y="511"/>
                  </a:lnTo>
                  <a:lnTo>
                    <a:pt x="150" y="512"/>
                  </a:lnTo>
                  <a:lnTo>
                    <a:pt x="171" y="512"/>
                  </a:lnTo>
                  <a:lnTo>
                    <a:pt x="180" y="513"/>
                  </a:lnTo>
                  <a:lnTo>
                    <a:pt x="197" y="513"/>
                  </a:lnTo>
                  <a:lnTo>
                    <a:pt x="201" y="509"/>
                  </a:lnTo>
                  <a:lnTo>
                    <a:pt x="206" y="491"/>
                  </a:lnTo>
                  <a:lnTo>
                    <a:pt x="208" y="474"/>
                  </a:lnTo>
                  <a:lnTo>
                    <a:pt x="204" y="465"/>
                  </a:lnTo>
                  <a:lnTo>
                    <a:pt x="194" y="459"/>
                  </a:lnTo>
                  <a:lnTo>
                    <a:pt x="182" y="453"/>
                  </a:lnTo>
                  <a:lnTo>
                    <a:pt x="165" y="449"/>
                  </a:lnTo>
                  <a:lnTo>
                    <a:pt x="163" y="448"/>
                  </a:lnTo>
                  <a:lnTo>
                    <a:pt x="161" y="445"/>
                  </a:lnTo>
                  <a:lnTo>
                    <a:pt x="161" y="442"/>
                  </a:lnTo>
                  <a:lnTo>
                    <a:pt x="164" y="441"/>
                  </a:lnTo>
                  <a:lnTo>
                    <a:pt x="168" y="439"/>
                  </a:lnTo>
                  <a:lnTo>
                    <a:pt x="174" y="438"/>
                  </a:lnTo>
                  <a:lnTo>
                    <a:pt x="182" y="437"/>
                  </a:lnTo>
                  <a:lnTo>
                    <a:pt x="189" y="434"/>
                  </a:lnTo>
                  <a:lnTo>
                    <a:pt x="194" y="431"/>
                  </a:lnTo>
                  <a:lnTo>
                    <a:pt x="201" y="428"/>
                  </a:lnTo>
                  <a:lnTo>
                    <a:pt x="220" y="424"/>
                  </a:lnTo>
                  <a:lnTo>
                    <a:pt x="237" y="420"/>
                  </a:lnTo>
                  <a:lnTo>
                    <a:pt x="241" y="419"/>
                  </a:lnTo>
                  <a:lnTo>
                    <a:pt x="245" y="415"/>
                  </a:lnTo>
                  <a:lnTo>
                    <a:pt x="245" y="412"/>
                  </a:lnTo>
                  <a:lnTo>
                    <a:pt x="246" y="408"/>
                  </a:lnTo>
                  <a:lnTo>
                    <a:pt x="246" y="401"/>
                  </a:lnTo>
                  <a:lnTo>
                    <a:pt x="249" y="397"/>
                  </a:lnTo>
                  <a:lnTo>
                    <a:pt x="256" y="394"/>
                  </a:lnTo>
                  <a:lnTo>
                    <a:pt x="264" y="393"/>
                  </a:lnTo>
                  <a:lnTo>
                    <a:pt x="271" y="391"/>
                  </a:lnTo>
                  <a:lnTo>
                    <a:pt x="273" y="391"/>
                  </a:lnTo>
                  <a:lnTo>
                    <a:pt x="275" y="390"/>
                  </a:lnTo>
                  <a:lnTo>
                    <a:pt x="279" y="385"/>
                  </a:lnTo>
                  <a:lnTo>
                    <a:pt x="297" y="367"/>
                  </a:lnTo>
                  <a:lnTo>
                    <a:pt x="306" y="363"/>
                  </a:lnTo>
                  <a:lnTo>
                    <a:pt x="320" y="363"/>
                  </a:lnTo>
                  <a:lnTo>
                    <a:pt x="332" y="364"/>
                  </a:lnTo>
                  <a:lnTo>
                    <a:pt x="335" y="365"/>
                  </a:lnTo>
                  <a:lnTo>
                    <a:pt x="336" y="364"/>
                  </a:lnTo>
                  <a:lnTo>
                    <a:pt x="338" y="364"/>
                  </a:lnTo>
                  <a:lnTo>
                    <a:pt x="336" y="363"/>
                  </a:lnTo>
                  <a:lnTo>
                    <a:pt x="336" y="360"/>
                  </a:lnTo>
                  <a:lnTo>
                    <a:pt x="334" y="359"/>
                  </a:lnTo>
                  <a:lnTo>
                    <a:pt x="332" y="356"/>
                  </a:lnTo>
                  <a:lnTo>
                    <a:pt x="328" y="352"/>
                  </a:lnTo>
                  <a:lnTo>
                    <a:pt x="327" y="349"/>
                  </a:lnTo>
                  <a:lnTo>
                    <a:pt x="325" y="343"/>
                  </a:lnTo>
                  <a:lnTo>
                    <a:pt x="325" y="335"/>
                  </a:lnTo>
                  <a:lnTo>
                    <a:pt x="327" y="328"/>
                  </a:lnTo>
                  <a:lnTo>
                    <a:pt x="330" y="322"/>
                  </a:lnTo>
                  <a:lnTo>
                    <a:pt x="334" y="316"/>
                  </a:lnTo>
                  <a:lnTo>
                    <a:pt x="342" y="312"/>
                  </a:lnTo>
                  <a:lnTo>
                    <a:pt x="350" y="311"/>
                  </a:lnTo>
                  <a:lnTo>
                    <a:pt x="357" y="312"/>
                  </a:lnTo>
                  <a:lnTo>
                    <a:pt x="360" y="316"/>
                  </a:lnTo>
                  <a:lnTo>
                    <a:pt x="360" y="322"/>
                  </a:lnTo>
                  <a:lnTo>
                    <a:pt x="358" y="328"/>
                  </a:lnTo>
                  <a:lnTo>
                    <a:pt x="358" y="337"/>
                  </a:lnTo>
                  <a:lnTo>
                    <a:pt x="361" y="345"/>
                  </a:lnTo>
                  <a:lnTo>
                    <a:pt x="364" y="349"/>
                  </a:lnTo>
                  <a:lnTo>
                    <a:pt x="368" y="353"/>
                  </a:lnTo>
                  <a:lnTo>
                    <a:pt x="376" y="352"/>
                  </a:lnTo>
                  <a:lnTo>
                    <a:pt x="401" y="352"/>
                  </a:lnTo>
                  <a:lnTo>
                    <a:pt x="407" y="350"/>
                  </a:lnTo>
                  <a:lnTo>
                    <a:pt x="416" y="349"/>
                  </a:lnTo>
                  <a:lnTo>
                    <a:pt x="425" y="348"/>
                  </a:lnTo>
                  <a:lnTo>
                    <a:pt x="433" y="348"/>
                  </a:lnTo>
                  <a:lnTo>
                    <a:pt x="439" y="346"/>
                  </a:lnTo>
                  <a:lnTo>
                    <a:pt x="446" y="345"/>
                  </a:lnTo>
                  <a:lnTo>
                    <a:pt x="457" y="346"/>
                  </a:lnTo>
                  <a:lnTo>
                    <a:pt x="472" y="350"/>
                  </a:lnTo>
                  <a:lnTo>
                    <a:pt x="477" y="352"/>
                  </a:lnTo>
                  <a:lnTo>
                    <a:pt x="480" y="350"/>
                  </a:lnTo>
                  <a:lnTo>
                    <a:pt x="481" y="346"/>
                  </a:lnTo>
                  <a:lnTo>
                    <a:pt x="481" y="328"/>
                  </a:lnTo>
                  <a:lnTo>
                    <a:pt x="484" y="320"/>
                  </a:lnTo>
                  <a:lnTo>
                    <a:pt x="490" y="311"/>
                  </a:lnTo>
                  <a:lnTo>
                    <a:pt x="495" y="305"/>
                  </a:lnTo>
                  <a:lnTo>
                    <a:pt x="502" y="302"/>
                  </a:lnTo>
                  <a:lnTo>
                    <a:pt x="513" y="305"/>
                  </a:lnTo>
                  <a:lnTo>
                    <a:pt x="522" y="306"/>
                  </a:lnTo>
                  <a:lnTo>
                    <a:pt x="531" y="305"/>
                  </a:lnTo>
                  <a:lnTo>
                    <a:pt x="532" y="302"/>
                  </a:lnTo>
                  <a:lnTo>
                    <a:pt x="532" y="301"/>
                  </a:lnTo>
                  <a:lnTo>
                    <a:pt x="531" y="298"/>
                  </a:lnTo>
                  <a:lnTo>
                    <a:pt x="526" y="295"/>
                  </a:lnTo>
                  <a:lnTo>
                    <a:pt x="524" y="293"/>
                  </a:lnTo>
                  <a:lnTo>
                    <a:pt x="520" y="291"/>
                  </a:lnTo>
                  <a:lnTo>
                    <a:pt x="514" y="286"/>
                  </a:lnTo>
                  <a:lnTo>
                    <a:pt x="518" y="283"/>
                  </a:lnTo>
                  <a:lnTo>
                    <a:pt x="526" y="282"/>
                  </a:lnTo>
                  <a:lnTo>
                    <a:pt x="539" y="282"/>
                  </a:lnTo>
                  <a:lnTo>
                    <a:pt x="552" y="280"/>
                  </a:lnTo>
                  <a:lnTo>
                    <a:pt x="569" y="279"/>
                  </a:lnTo>
                  <a:lnTo>
                    <a:pt x="581" y="279"/>
                  </a:lnTo>
                  <a:lnTo>
                    <a:pt x="591" y="278"/>
                  </a:lnTo>
                  <a:lnTo>
                    <a:pt x="593" y="275"/>
                  </a:lnTo>
                  <a:lnTo>
                    <a:pt x="593" y="272"/>
                  </a:lnTo>
                  <a:lnTo>
                    <a:pt x="591" y="267"/>
                  </a:lnTo>
                  <a:lnTo>
                    <a:pt x="588" y="264"/>
                  </a:lnTo>
                  <a:lnTo>
                    <a:pt x="587" y="261"/>
                  </a:lnTo>
                  <a:lnTo>
                    <a:pt x="582" y="257"/>
                  </a:lnTo>
                  <a:lnTo>
                    <a:pt x="576" y="257"/>
                  </a:lnTo>
                  <a:lnTo>
                    <a:pt x="566" y="258"/>
                  </a:lnTo>
                  <a:lnTo>
                    <a:pt x="546" y="258"/>
                  </a:lnTo>
                  <a:lnTo>
                    <a:pt x="535" y="260"/>
                  </a:lnTo>
                  <a:lnTo>
                    <a:pt x="524" y="265"/>
                  </a:lnTo>
                  <a:lnTo>
                    <a:pt x="513" y="269"/>
                  </a:lnTo>
                  <a:lnTo>
                    <a:pt x="507" y="267"/>
                  </a:lnTo>
                  <a:lnTo>
                    <a:pt x="503" y="261"/>
                  </a:lnTo>
                  <a:lnTo>
                    <a:pt x="500" y="253"/>
                  </a:lnTo>
                  <a:lnTo>
                    <a:pt x="496" y="246"/>
                  </a:lnTo>
                  <a:lnTo>
                    <a:pt x="494" y="239"/>
                  </a:lnTo>
                  <a:lnTo>
                    <a:pt x="492" y="231"/>
                  </a:lnTo>
                  <a:lnTo>
                    <a:pt x="495" y="224"/>
                  </a:lnTo>
                  <a:lnTo>
                    <a:pt x="502" y="217"/>
                  </a:lnTo>
                  <a:lnTo>
                    <a:pt x="514" y="211"/>
                  </a:lnTo>
                  <a:lnTo>
                    <a:pt x="528" y="201"/>
                  </a:lnTo>
                  <a:lnTo>
                    <a:pt x="539" y="191"/>
                  </a:lnTo>
                  <a:lnTo>
                    <a:pt x="546" y="184"/>
                  </a:lnTo>
                  <a:lnTo>
                    <a:pt x="546" y="182"/>
                  </a:lnTo>
                  <a:lnTo>
                    <a:pt x="540" y="179"/>
                  </a:lnTo>
                  <a:lnTo>
                    <a:pt x="520" y="179"/>
                  </a:lnTo>
                  <a:lnTo>
                    <a:pt x="507" y="180"/>
                  </a:lnTo>
                  <a:lnTo>
                    <a:pt x="500" y="180"/>
                  </a:lnTo>
                  <a:lnTo>
                    <a:pt x="499" y="183"/>
                  </a:lnTo>
                  <a:lnTo>
                    <a:pt x="499" y="193"/>
                  </a:lnTo>
                  <a:lnTo>
                    <a:pt x="498" y="200"/>
                  </a:lnTo>
                  <a:lnTo>
                    <a:pt x="491" y="211"/>
                  </a:lnTo>
                  <a:lnTo>
                    <a:pt x="483" y="219"/>
                  </a:lnTo>
                  <a:lnTo>
                    <a:pt x="474" y="223"/>
                  </a:lnTo>
                  <a:lnTo>
                    <a:pt x="461" y="226"/>
                  </a:lnTo>
                  <a:lnTo>
                    <a:pt x="454" y="228"/>
                  </a:lnTo>
                  <a:lnTo>
                    <a:pt x="447" y="234"/>
                  </a:lnTo>
                  <a:lnTo>
                    <a:pt x="443" y="238"/>
                  </a:lnTo>
                  <a:lnTo>
                    <a:pt x="442" y="241"/>
                  </a:lnTo>
                  <a:lnTo>
                    <a:pt x="440" y="245"/>
                  </a:lnTo>
                  <a:lnTo>
                    <a:pt x="440" y="246"/>
                  </a:lnTo>
                  <a:lnTo>
                    <a:pt x="442" y="248"/>
                  </a:lnTo>
                  <a:lnTo>
                    <a:pt x="443" y="250"/>
                  </a:lnTo>
                  <a:lnTo>
                    <a:pt x="446" y="252"/>
                  </a:lnTo>
                  <a:lnTo>
                    <a:pt x="448" y="252"/>
                  </a:lnTo>
                  <a:lnTo>
                    <a:pt x="457" y="254"/>
                  </a:lnTo>
                  <a:lnTo>
                    <a:pt x="462" y="258"/>
                  </a:lnTo>
                  <a:lnTo>
                    <a:pt x="464" y="264"/>
                  </a:lnTo>
                  <a:lnTo>
                    <a:pt x="462" y="271"/>
                  </a:lnTo>
                  <a:lnTo>
                    <a:pt x="457" y="279"/>
                  </a:lnTo>
                  <a:lnTo>
                    <a:pt x="451" y="283"/>
                  </a:lnTo>
                  <a:lnTo>
                    <a:pt x="440" y="300"/>
                  </a:lnTo>
                  <a:lnTo>
                    <a:pt x="439" y="308"/>
                  </a:lnTo>
                  <a:lnTo>
                    <a:pt x="439" y="312"/>
                  </a:lnTo>
                  <a:lnTo>
                    <a:pt x="438" y="315"/>
                  </a:lnTo>
                  <a:lnTo>
                    <a:pt x="435" y="319"/>
                  </a:lnTo>
                  <a:lnTo>
                    <a:pt x="432" y="320"/>
                  </a:lnTo>
                  <a:lnTo>
                    <a:pt x="431" y="323"/>
                  </a:lnTo>
                  <a:lnTo>
                    <a:pt x="425" y="326"/>
                  </a:lnTo>
                  <a:lnTo>
                    <a:pt x="417" y="327"/>
                  </a:lnTo>
                  <a:lnTo>
                    <a:pt x="407" y="330"/>
                  </a:lnTo>
                  <a:lnTo>
                    <a:pt x="397" y="331"/>
                  </a:lnTo>
                  <a:lnTo>
                    <a:pt x="387" y="334"/>
                  </a:lnTo>
                  <a:lnTo>
                    <a:pt x="380" y="335"/>
                  </a:lnTo>
                  <a:lnTo>
                    <a:pt x="377" y="335"/>
                  </a:lnTo>
                  <a:lnTo>
                    <a:pt x="375" y="334"/>
                  </a:lnTo>
                  <a:lnTo>
                    <a:pt x="372" y="328"/>
                  </a:lnTo>
                  <a:lnTo>
                    <a:pt x="372" y="326"/>
                  </a:lnTo>
                  <a:lnTo>
                    <a:pt x="373" y="322"/>
                  </a:lnTo>
                  <a:lnTo>
                    <a:pt x="372" y="313"/>
                  </a:lnTo>
                  <a:lnTo>
                    <a:pt x="364" y="285"/>
                  </a:lnTo>
                  <a:lnTo>
                    <a:pt x="362" y="282"/>
                  </a:lnTo>
                  <a:lnTo>
                    <a:pt x="361" y="280"/>
                  </a:lnTo>
                  <a:lnTo>
                    <a:pt x="360" y="280"/>
                  </a:lnTo>
                  <a:lnTo>
                    <a:pt x="354" y="283"/>
                  </a:lnTo>
                  <a:lnTo>
                    <a:pt x="349" y="289"/>
                  </a:lnTo>
                  <a:lnTo>
                    <a:pt x="342" y="302"/>
                  </a:lnTo>
                  <a:lnTo>
                    <a:pt x="332" y="304"/>
                  </a:lnTo>
                  <a:lnTo>
                    <a:pt x="323" y="304"/>
                  </a:lnTo>
                  <a:lnTo>
                    <a:pt x="312" y="301"/>
                  </a:lnTo>
                  <a:lnTo>
                    <a:pt x="304" y="294"/>
                  </a:lnTo>
                  <a:lnTo>
                    <a:pt x="298" y="286"/>
                  </a:lnTo>
                  <a:lnTo>
                    <a:pt x="295" y="278"/>
                  </a:lnTo>
                  <a:lnTo>
                    <a:pt x="295" y="268"/>
                  </a:lnTo>
                  <a:lnTo>
                    <a:pt x="294" y="260"/>
                  </a:lnTo>
                  <a:lnTo>
                    <a:pt x="291" y="252"/>
                  </a:lnTo>
                  <a:lnTo>
                    <a:pt x="290" y="245"/>
                  </a:lnTo>
                  <a:lnTo>
                    <a:pt x="291" y="239"/>
                  </a:lnTo>
                  <a:lnTo>
                    <a:pt x="297" y="231"/>
                  </a:lnTo>
                  <a:lnTo>
                    <a:pt x="305" y="220"/>
                  </a:lnTo>
                  <a:lnTo>
                    <a:pt x="314" y="211"/>
                  </a:lnTo>
                  <a:lnTo>
                    <a:pt x="324" y="202"/>
                  </a:lnTo>
                  <a:lnTo>
                    <a:pt x="335" y="197"/>
                  </a:lnTo>
                  <a:lnTo>
                    <a:pt x="357" y="190"/>
                  </a:lnTo>
                  <a:lnTo>
                    <a:pt x="377" y="179"/>
                  </a:lnTo>
                  <a:lnTo>
                    <a:pt x="394" y="167"/>
                  </a:lnTo>
                  <a:lnTo>
                    <a:pt x="405" y="154"/>
                  </a:lnTo>
                  <a:lnTo>
                    <a:pt x="413" y="142"/>
                  </a:lnTo>
                  <a:lnTo>
                    <a:pt x="418" y="135"/>
                  </a:lnTo>
                  <a:lnTo>
                    <a:pt x="423" y="132"/>
                  </a:lnTo>
                  <a:lnTo>
                    <a:pt x="432" y="126"/>
                  </a:lnTo>
                  <a:lnTo>
                    <a:pt x="446" y="119"/>
                  </a:lnTo>
                  <a:lnTo>
                    <a:pt x="462" y="109"/>
                  </a:lnTo>
                  <a:lnTo>
                    <a:pt x="480" y="101"/>
                  </a:lnTo>
                  <a:lnTo>
                    <a:pt x="496" y="94"/>
                  </a:lnTo>
                  <a:lnTo>
                    <a:pt x="511" y="87"/>
                  </a:lnTo>
                  <a:lnTo>
                    <a:pt x="524" y="84"/>
                  </a:lnTo>
                  <a:lnTo>
                    <a:pt x="537" y="84"/>
                  </a:lnTo>
                  <a:lnTo>
                    <a:pt x="552" y="87"/>
                  </a:lnTo>
                  <a:lnTo>
                    <a:pt x="570" y="93"/>
                  </a:lnTo>
                  <a:lnTo>
                    <a:pt x="587" y="98"/>
                  </a:lnTo>
                  <a:lnTo>
                    <a:pt x="602" y="104"/>
                  </a:lnTo>
                  <a:lnTo>
                    <a:pt x="613" y="109"/>
                  </a:lnTo>
                  <a:lnTo>
                    <a:pt x="633" y="117"/>
                  </a:lnTo>
                  <a:lnTo>
                    <a:pt x="643" y="121"/>
                  </a:lnTo>
                  <a:lnTo>
                    <a:pt x="658" y="128"/>
                  </a:lnTo>
                  <a:lnTo>
                    <a:pt x="675" y="132"/>
                  </a:lnTo>
                  <a:lnTo>
                    <a:pt x="692" y="132"/>
                  </a:lnTo>
                  <a:lnTo>
                    <a:pt x="707" y="131"/>
                  </a:lnTo>
                  <a:lnTo>
                    <a:pt x="719" y="131"/>
                  </a:lnTo>
                  <a:lnTo>
                    <a:pt x="729" y="135"/>
                  </a:lnTo>
                  <a:lnTo>
                    <a:pt x="738" y="141"/>
                  </a:lnTo>
                  <a:lnTo>
                    <a:pt x="745" y="149"/>
                  </a:lnTo>
                  <a:lnTo>
                    <a:pt x="752" y="154"/>
                  </a:lnTo>
                  <a:lnTo>
                    <a:pt x="756" y="158"/>
                  </a:lnTo>
                  <a:lnTo>
                    <a:pt x="753" y="161"/>
                  </a:lnTo>
                  <a:lnTo>
                    <a:pt x="744" y="167"/>
                  </a:lnTo>
                  <a:lnTo>
                    <a:pt x="729" y="172"/>
                  </a:lnTo>
                  <a:lnTo>
                    <a:pt x="712" y="176"/>
                  </a:lnTo>
                  <a:lnTo>
                    <a:pt x="699" y="178"/>
                  </a:lnTo>
                  <a:lnTo>
                    <a:pt x="686" y="176"/>
                  </a:lnTo>
                  <a:lnTo>
                    <a:pt x="675" y="174"/>
                  </a:lnTo>
                  <a:lnTo>
                    <a:pt x="667" y="171"/>
                  </a:lnTo>
                  <a:lnTo>
                    <a:pt x="665" y="169"/>
                  </a:lnTo>
                  <a:lnTo>
                    <a:pt x="662" y="169"/>
                  </a:lnTo>
                  <a:lnTo>
                    <a:pt x="660" y="171"/>
                  </a:lnTo>
                  <a:lnTo>
                    <a:pt x="660" y="172"/>
                  </a:lnTo>
                  <a:lnTo>
                    <a:pt x="665" y="176"/>
                  </a:lnTo>
                  <a:lnTo>
                    <a:pt x="670" y="183"/>
                  </a:lnTo>
                  <a:lnTo>
                    <a:pt x="673" y="189"/>
                  </a:lnTo>
                  <a:lnTo>
                    <a:pt x="673" y="201"/>
                  </a:lnTo>
                  <a:lnTo>
                    <a:pt x="674" y="204"/>
                  </a:lnTo>
                  <a:lnTo>
                    <a:pt x="681" y="204"/>
                  </a:lnTo>
                  <a:lnTo>
                    <a:pt x="689" y="200"/>
                  </a:lnTo>
                  <a:lnTo>
                    <a:pt x="690" y="198"/>
                  </a:lnTo>
                  <a:lnTo>
                    <a:pt x="692" y="198"/>
                  </a:lnTo>
                  <a:lnTo>
                    <a:pt x="693" y="197"/>
                  </a:lnTo>
                  <a:lnTo>
                    <a:pt x="693" y="195"/>
                  </a:lnTo>
                  <a:lnTo>
                    <a:pt x="695" y="195"/>
                  </a:lnTo>
                  <a:lnTo>
                    <a:pt x="696" y="194"/>
                  </a:lnTo>
                  <a:lnTo>
                    <a:pt x="700" y="194"/>
                  </a:lnTo>
                  <a:lnTo>
                    <a:pt x="703" y="195"/>
                  </a:lnTo>
                  <a:lnTo>
                    <a:pt x="707" y="198"/>
                  </a:lnTo>
                  <a:lnTo>
                    <a:pt x="715" y="202"/>
                  </a:lnTo>
                  <a:lnTo>
                    <a:pt x="721" y="204"/>
                  </a:lnTo>
                  <a:lnTo>
                    <a:pt x="729" y="201"/>
                  </a:lnTo>
                  <a:lnTo>
                    <a:pt x="732" y="198"/>
                  </a:lnTo>
                  <a:lnTo>
                    <a:pt x="732" y="183"/>
                  </a:lnTo>
                  <a:lnTo>
                    <a:pt x="733" y="180"/>
                  </a:lnTo>
                  <a:lnTo>
                    <a:pt x="738" y="178"/>
                  </a:lnTo>
                  <a:lnTo>
                    <a:pt x="742" y="176"/>
                  </a:lnTo>
                  <a:lnTo>
                    <a:pt x="747" y="176"/>
                  </a:lnTo>
                  <a:lnTo>
                    <a:pt x="752" y="174"/>
                  </a:lnTo>
                  <a:lnTo>
                    <a:pt x="755" y="171"/>
                  </a:lnTo>
                  <a:lnTo>
                    <a:pt x="759" y="169"/>
                  </a:lnTo>
                  <a:lnTo>
                    <a:pt x="764" y="167"/>
                  </a:lnTo>
                  <a:lnTo>
                    <a:pt x="770" y="165"/>
                  </a:lnTo>
                  <a:lnTo>
                    <a:pt x="771" y="165"/>
                  </a:lnTo>
                  <a:lnTo>
                    <a:pt x="773" y="167"/>
                  </a:lnTo>
                  <a:lnTo>
                    <a:pt x="774" y="169"/>
                  </a:lnTo>
                  <a:lnTo>
                    <a:pt x="775" y="174"/>
                  </a:lnTo>
                  <a:lnTo>
                    <a:pt x="778" y="179"/>
                  </a:lnTo>
                  <a:lnTo>
                    <a:pt x="781" y="180"/>
                  </a:lnTo>
                  <a:lnTo>
                    <a:pt x="783" y="180"/>
                  </a:lnTo>
                  <a:lnTo>
                    <a:pt x="785" y="178"/>
                  </a:lnTo>
                  <a:lnTo>
                    <a:pt x="785" y="168"/>
                  </a:lnTo>
                  <a:lnTo>
                    <a:pt x="783" y="164"/>
                  </a:lnTo>
                  <a:lnTo>
                    <a:pt x="783" y="161"/>
                  </a:lnTo>
                  <a:lnTo>
                    <a:pt x="782" y="160"/>
                  </a:lnTo>
                  <a:lnTo>
                    <a:pt x="779" y="152"/>
                  </a:lnTo>
                  <a:lnTo>
                    <a:pt x="779" y="143"/>
                  </a:lnTo>
                  <a:lnTo>
                    <a:pt x="781" y="137"/>
                  </a:lnTo>
                  <a:lnTo>
                    <a:pt x="786" y="134"/>
                  </a:lnTo>
                  <a:lnTo>
                    <a:pt x="796" y="132"/>
                  </a:lnTo>
                  <a:lnTo>
                    <a:pt x="805" y="132"/>
                  </a:lnTo>
                  <a:lnTo>
                    <a:pt x="812" y="135"/>
                  </a:lnTo>
                  <a:lnTo>
                    <a:pt x="814" y="141"/>
                  </a:lnTo>
                  <a:lnTo>
                    <a:pt x="811" y="149"/>
                  </a:lnTo>
                  <a:lnTo>
                    <a:pt x="807" y="157"/>
                  </a:lnTo>
                  <a:lnTo>
                    <a:pt x="807" y="164"/>
                  </a:lnTo>
                  <a:lnTo>
                    <a:pt x="808" y="167"/>
                  </a:lnTo>
                  <a:lnTo>
                    <a:pt x="812" y="167"/>
                  </a:lnTo>
                  <a:lnTo>
                    <a:pt x="814" y="164"/>
                  </a:lnTo>
                  <a:lnTo>
                    <a:pt x="819" y="158"/>
                  </a:lnTo>
                  <a:lnTo>
                    <a:pt x="820" y="154"/>
                  </a:lnTo>
                  <a:lnTo>
                    <a:pt x="823" y="152"/>
                  </a:lnTo>
                  <a:lnTo>
                    <a:pt x="829" y="149"/>
                  </a:lnTo>
                  <a:lnTo>
                    <a:pt x="846" y="149"/>
                  </a:lnTo>
                  <a:lnTo>
                    <a:pt x="860" y="148"/>
                  </a:lnTo>
                  <a:lnTo>
                    <a:pt x="868" y="145"/>
                  </a:lnTo>
                  <a:lnTo>
                    <a:pt x="874" y="142"/>
                  </a:lnTo>
                  <a:lnTo>
                    <a:pt x="882" y="137"/>
                  </a:lnTo>
                  <a:lnTo>
                    <a:pt x="887" y="137"/>
                  </a:lnTo>
                  <a:lnTo>
                    <a:pt x="896" y="139"/>
                  </a:lnTo>
                  <a:lnTo>
                    <a:pt x="901" y="141"/>
                  </a:lnTo>
                  <a:lnTo>
                    <a:pt x="905" y="143"/>
                  </a:lnTo>
                  <a:lnTo>
                    <a:pt x="909" y="143"/>
                  </a:lnTo>
                  <a:lnTo>
                    <a:pt x="911" y="145"/>
                  </a:lnTo>
                  <a:lnTo>
                    <a:pt x="912" y="145"/>
                  </a:lnTo>
                  <a:lnTo>
                    <a:pt x="913" y="143"/>
                  </a:lnTo>
                  <a:lnTo>
                    <a:pt x="915" y="141"/>
                  </a:lnTo>
                  <a:lnTo>
                    <a:pt x="916" y="139"/>
                  </a:lnTo>
                  <a:lnTo>
                    <a:pt x="922" y="137"/>
                  </a:lnTo>
                  <a:lnTo>
                    <a:pt x="938" y="137"/>
                  </a:lnTo>
                  <a:lnTo>
                    <a:pt x="946" y="135"/>
                  </a:lnTo>
                  <a:lnTo>
                    <a:pt x="950" y="134"/>
                  </a:lnTo>
                  <a:lnTo>
                    <a:pt x="953" y="132"/>
                  </a:lnTo>
                  <a:lnTo>
                    <a:pt x="956" y="132"/>
                  </a:lnTo>
                  <a:lnTo>
                    <a:pt x="958" y="134"/>
                  </a:lnTo>
                  <a:lnTo>
                    <a:pt x="964" y="139"/>
                  </a:lnTo>
                  <a:lnTo>
                    <a:pt x="967" y="141"/>
                  </a:lnTo>
                  <a:lnTo>
                    <a:pt x="974" y="141"/>
                  </a:lnTo>
                  <a:lnTo>
                    <a:pt x="982" y="137"/>
                  </a:lnTo>
                  <a:lnTo>
                    <a:pt x="987" y="130"/>
                  </a:lnTo>
                  <a:lnTo>
                    <a:pt x="991" y="126"/>
                  </a:lnTo>
                  <a:lnTo>
                    <a:pt x="997" y="123"/>
                  </a:lnTo>
                  <a:lnTo>
                    <a:pt x="1013" y="120"/>
                  </a:lnTo>
                  <a:lnTo>
                    <a:pt x="1021" y="121"/>
                  </a:lnTo>
                  <a:lnTo>
                    <a:pt x="1031" y="124"/>
                  </a:lnTo>
                  <a:lnTo>
                    <a:pt x="1039" y="127"/>
                  </a:lnTo>
                  <a:lnTo>
                    <a:pt x="1049" y="128"/>
                  </a:lnTo>
                  <a:lnTo>
                    <a:pt x="1056" y="130"/>
                  </a:lnTo>
                  <a:lnTo>
                    <a:pt x="1064" y="132"/>
                  </a:lnTo>
                  <a:lnTo>
                    <a:pt x="1075" y="138"/>
                  </a:lnTo>
                  <a:lnTo>
                    <a:pt x="1088" y="141"/>
                  </a:lnTo>
                  <a:lnTo>
                    <a:pt x="1094" y="139"/>
                  </a:lnTo>
                  <a:lnTo>
                    <a:pt x="1095" y="135"/>
                  </a:lnTo>
                  <a:lnTo>
                    <a:pt x="1094" y="132"/>
                  </a:lnTo>
                  <a:lnTo>
                    <a:pt x="1091" y="128"/>
                  </a:lnTo>
                  <a:lnTo>
                    <a:pt x="1086" y="123"/>
                  </a:lnTo>
                  <a:lnTo>
                    <a:pt x="1077" y="119"/>
                  </a:lnTo>
                  <a:lnTo>
                    <a:pt x="1069" y="111"/>
                  </a:lnTo>
                  <a:lnTo>
                    <a:pt x="1068" y="102"/>
                  </a:lnTo>
                  <a:lnTo>
                    <a:pt x="1071" y="95"/>
                  </a:lnTo>
                  <a:lnTo>
                    <a:pt x="1077" y="93"/>
                  </a:lnTo>
                  <a:lnTo>
                    <a:pt x="1082" y="91"/>
                  </a:lnTo>
                  <a:lnTo>
                    <a:pt x="1084" y="90"/>
                  </a:lnTo>
                  <a:lnTo>
                    <a:pt x="1086" y="89"/>
                  </a:lnTo>
                  <a:lnTo>
                    <a:pt x="1087" y="86"/>
                  </a:lnTo>
                  <a:lnTo>
                    <a:pt x="1092" y="80"/>
                  </a:lnTo>
                  <a:lnTo>
                    <a:pt x="1099" y="75"/>
                  </a:lnTo>
                  <a:lnTo>
                    <a:pt x="1106" y="67"/>
                  </a:lnTo>
                  <a:lnTo>
                    <a:pt x="1112" y="61"/>
                  </a:lnTo>
                  <a:lnTo>
                    <a:pt x="1118" y="60"/>
                  </a:lnTo>
                  <a:lnTo>
                    <a:pt x="1132" y="68"/>
                  </a:lnTo>
                  <a:lnTo>
                    <a:pt x="1146" y="78"/>
                  </a:lnTo>
                  <a:lnTo>
                    <a:pt x="1151" y="83"/>
                  </a:lnTo>
                  <a:lnTo>
                    <a:pt x="1150" y="89"/>
                  </a:lnTo>
                  <a:lnTo>
                    <a:pt x="1144" y="100"/>
                  </a:lnTo>
                  <a:lnTo>
                    <a:pt x="1144" y="108"/>
                  </a:lnTo>
                  <a:lnTo>
                    <a:pt x="1146" y="117"/>
                  </a:lnTo>
                  <a:lnTo>
                    <a:pt x="1147" y="128"/>
                  </a:lnTo>
                  <a:lnTo>
                    <a:pt x="1150" y="134"/>
                  </a:lnTo>
                  <a:lnTo>
                    <a:pt x="1151" y="138"/>
                  </a:lnTo>
                  <a:lnTo>
                    <a:pt x="1149" y="145"/>
                  </a:lnTo>
                  <a:lnTo>
                    <a:pt x="1144" y="152"/>
                  </a:lnTo>
                  <a:lnTo>
                    <a:pt x="1139" y="158"/>
                  </a:lnTo>
                  <a:lnTo>
                    <a:pt x="1132" y="164"/>
                  </a:lnTo>
                  <a:lnTo>
                    <a:pt x="1125" y="171"/>
                  </a:lnTo>
                  <a:lnTo>
                    <a:pt x="1121" y="178"/>
                  </a:lnTo>
                  <a:lnTo>
                    <a:pt x="1121" y="180"/>
                  </a:lnTo>
                  <a:lnTo>
                    <a:pt x="1125" y="180"/>
                  </a:lnTo>
                  <a:lnTo>
                    <a:pt x="1132" y="178"/>
                  </a:lnTo>
                  <a:lnTo>
                    <a:pt x="1140" y="174"/>
                  </a:lnTo>
                  <a:lnTo>
                    <a:pt x="1147" y="171"/>
                  </a:lnTo>
                  <a:lnTo>
                    <a:pt x="1150" y="169"/>
                  </a:lnTo>
                  <a:lnTo>
                    <a:pt x="1151" y="167"/>
                  </a:lnTo>
                  <a:lnTo>
                    <a:pt x="1157" y="161"/>
                  </a:lnTo>
                  <a:lnTo>
                    <a:pt x="1162" y="153"/>
                  </a:lnTo>
                  <a:lnTo>
                    <a:pt x="1168" y="146"/>
                  </a:lnTo>
                  <a:lnTo>
                    <a:pt x="1173" y="141"/>
                  </a:lnTo>
                  <a:lnTo>
                    <a:pt x="1177" y="138"/>
                  </a:lnTo>
                  <a:lnTo>
                    <a:pt x="1181" y="137"/>
                  </a:lnTo>
                  <a:lnTo>
                    <a:pt x="1184" y="135"/>
                  </a:lnTo>
                  <a:lnTo>
                    <a:pt x="1188" y="137"/>
                  </a:lnTo>
                  <a:lnTo>
                    <a:pt x="1190" y="138"/>
                  </a:lnTo>
                  <a:lnTo>
                    <a:pt x="1191" y="142"/>
                  </a:lnTo>
                  <a:lnTo>
                    <a:pt x="1196" y="148"/>
                  </a:lnTo>
                  <a:lnTo>
                    <a:pt x="1205" y="149"/>
                  </a:lnTo>
                  <a:lnTo>
                    <a:pt x="1216" y="146"/>
                  </a:lnTo>
                  <a:lnTo>
                    <a:pt x="1220" y="145"/>
                  </a:lnTo>
                  <a:lnTo>
                    <a:pt x="1220" y="141"/>
                  </a:lnTo>
                  <a:lnTo>
                    <a:pt x="1218" y="138"/>
                  </a:lnTo>
                  <a:lnTo>
                    <a:pt x="1217" y="134"/>
                  </a:lnTo>
                  <a:lnTo>
                    <a:pt x="1216" y="131"/>
                  </a:lnTo>
                  <a:lnTo>
                    <a:pt x="1214" y="126"/>
                  </a:lnTo>
                  <a:lnTo>
                    <a:pt x="1213" y="121"/>
                  </a:lnTo>
                  <a:lnTo>
                    <a:pt x="1207" y="120"/>
                  </a:lnTo>
                  <a:lnTo>
                    <a:pt x="1201" y="120"/>
                  </a:lnTo>
                  <a:lnTo>
                    <a:pt x="1194" y="123"/>
                  </a:lnTo>
                  <a:lnTo>
                    <a:pt x="1187" y="124"/>
                  </a:lnTo>
                  <a:lnTo>
                    <a:pt x="1179" y="127"/>
                  </a:lnTo>
                  <a:lnTo>
                    <a:pt x="1170" y="135"/>
                  </a:lnTo>
                  <a:lnTo>
                    <a:pt x="1168" y="137"/>
                  </a:lnTo>
                  <a:lnTo>
                    <a:pt x="1166" y="138"/>
                  </a:lnTo>
                  <a:lnTo>
                    <a:pt x="1165" y="137"/>
                  </a:lnTo>
                  <a:lnTo>
                    <a:pt x="1164" y="134"/>
                  </a:lnTo>
                  <a:lnTo>
                    <a:pt x="1164" y="130"/>
                  </a:lnTo>
                  <a:lnTo>
                    <a:pt x="1165" y="126"/>
                  </a:lnTo>
                  <a:lnTo>
                    <a:pt x="1165" y="109"/>
                  </a:lnTo>
                  <a:lnTo>
                    <a:pt x="1162" y="101"/>
                  </a:lnTo>
                  <a:lnTo>
                    <a:pt x="1161" y="94"/>
                  </a:lnTo>
                  <a:lnTo>
                    <a:pt x="1161" y="91"/>
                  </a:lnTo>
                  <a:lnTo>
                    <a:pt x="1162" y="90"/>
                  </a:lnTo>
                  <a:lnTo>
                    <a:pt x="1162" y="89"/>
                  </a:lnTo>
                  <a:lnTo>
                    <a:pt x="1164" y="86"/>
                  </a:lnTo>
                  <a:lnTo>
                    <a:pt x="1169" y="80"/>
                  </a:lnTo>
                  <a:lnTo>
                    <a:pt x="1173" y="72"/>
                  </a:lnTo>
                  <a:lnTo>
                    <a:pt x="1175" y="71"/>
                  </a:lnTo>
                  <a:lnTo>
                    <a:pt x="1177" y="74"/>
                  </a:lnTo>
                  <a:lnTo>
                    <a:pt x="1179" y="76"/>
                  </a:lnTo>
                  <a:lnTo>
                    <a:pt x="1179" y="89"/>
                  </a:lnTo>
                  <a:lnTo>
                    <a:pt x="1180" y="91"/>
                  </a:lnTo>
                  <a:lnTo>
                    <a:pt x="1180" y="95"/>
                  </a:lnTo>
                  <a:lnTo>
                    <a:pt x="1181" y="100"/>
                  </a:lnTo>
                  <a:lnTo>
                    <a:pt x="1183" y="102"/>
                  </a:lnTo>
                  <a:lnTo>
                    <a:pt x="1184" y="102"/>
                  </a:lnTo>
                  <a:lnTo>
                    <a:pt x="1185" y="104"/>
                  </a:lnTo>
                  <a:lnTo>
                    <a:pt x="1188" y="104"/>
                  </a:lnTo>
                  <a:lnTo>
                    <a:pt x="1191" y="102"/>
                  </a:lnTo>
                  <a:lnTo>
                    <a:pt x="1192" y="101"/>
                  </a:lnTo>
                  <a:lnTo>
                    <a:pt x="1195" y="101"/>
                  </a:lnTo>
                  <a:lnTo>
                    <a:pt x="1199" y="98"/>
                  </a:lnTo>
                  <a:lnTo>
                    <a:pt x="1201" y="91"/>
                  </a:lnTo>
                  <a:lnTo>
                    <a:pt x="1202" y="83"/>
                  </a:lnTo>
                  <a:lnTo>
                    <a:pt x="1205" y="76"/>
                  </a:lnTo>
                  <a:lnTo>
                    <a:pt x="1211" y="72"/>
                  </a:lnTo>
                  <a:lnTo>
                    <a:pt x="1221" y="72"/>
                  </a:lnTo>
                  <a:lnTo>
                    <a:pt x="1232" y="79"/>
                  </a:lnTo>
                  <a:lnTo>
                    <a:pt x="1239" y="84"/>
                  </a:lnTo>
                  <a:lnTo>
                    <a:pt x="1243" y="87"/>
                  </a:lnTo>
                  <a:lnTo>
                    <a:pt x="1255" y="91"/>
                  </a:lnTo>
                  <a:lnTo>
                    <a:pt x="1261" y="94"/>
                  </a:lnTo>
                  <a:lnTo>
                    <a:pt x="1265" y="95"/>
                  </a:lnTo>
                  <a:lnTo>
                    <a:pt x="1268" y="98"/>
                  </a:lnTo>
                  <a:lnTo>
                    <a:pt x="1269" y="101"/>
                  </a:lnTo>
                  <a:lnTo>
                    <a:pt x="1269" y="105"/>
                  </a:lnTo>
                  <a:lnTo>
                    <a:pt x="1270" y="109"/>
                  </a:lnTo>
                  <a:lnTo>
                    <a:pt x="1270" y="113"/>
                  </a:lnTo>
                  <a:lnTo>
                    <a:pt x="1272" y="117"/>
                  </a:lnTo>
                  <a:lnTo>
                    <a:pt x="1277" y="120"/>
                  </a:lnTo>
                  <a:lnTo>
                    <a:pt x="1283" y="120"/>
                  </a:lnTo>
                  <a:lnTo>
                    <a:pt x="1285" y="119"/>
                  </a:lnTo>
                  <a:lnTo>
                    <a:pt x="1287" y="113"/>
                  </a:lnTo>
                  <a:lnTo>
                    <a:pt x="1287" y="106"/>
                  </a:lnTo>
                  <a:lnTo>
                    <a:pt x="1285" y="100"/>
                  </a:lnTo>
                  <a:lnTo>
                    <a:pt x="1283" y="94"/>
                  </a:lnTo>
                  <a:lnTo>
                    <a:pt x="1277" y="90"/>
                  </a:lnTo>
                  <a:lnTo>
                    <a:pt x="1266" y="84"/>
                  </a:lnTo>
                  <a:lnTo>
                    <a:pt x="1254" y="78"/>
                  </a:lnTo>
                  <a:lnTo>
                    <a:pt x="1244" y="71"/>
                  </a:lnTo>
                  <a:lnTo>
                    <a:pt x="1243" y="68"/>
                  </a:lnTo>
                  <a:lnTo>
                    <a:pt x="1242" y="67"/>
                  </a:lnTo>
                  <a:lnTo>
                    <a:pt x="1244" y="64"/>
                  </a:lnTo>
                  <a:lnTo>
                    <a:pt x="1247" y="64"/>
                  </a:lnTo>
                  <a:lnTo>
                    <a:pt x="1250" y="63"/>
                  </a:lnTo>
                  <a:lnTo>
                    <a:pt x="1277" y="63"/>
                  </a:lnTo>
                  <a:lnTo>
                    <a:pt x="1284" y="64"/>
                  </a:lnTo>
                  <a:lnTo>
                    <a:pt x="1287" y="64"/>
                  </a:lnTo>
                  <a:lnTo>
                    <a:pt x="1289" y="63"/>
                  </a:lnTo>
                  <a:lnTo>
                    <a:pt x="1299" y="60"/>
                  </a:lnTo>
                  <a:lnTo>
                    <a:pt x="1309" y="56"/>
                  </a:lnTo>
                  <a:lnTo>
                    <a:pt x="1318" y="50"/>
                  </a:lnTo>
                  <a:lnTo>
                    <a:pt x="1328" y="43"/>
                  </a:lnTo>
                  <a:lnTo>
                    <a:pt x="1347" y="35"/>
                  </a:lnTo>
                  <a:lnTo>
                    <a:pt x="1359" y="32"/>
                  </a:lnTo>
                  <a:lnTo>
                    <a:pt x="1374" y="32"/>
                  </a:lnTo>
                  <a:lnTo>
                    <a:pt x="1386" y="34"/>
                  </a:lnTo>
                  <a:lnTo>
                    <a:pt x="1396" y="32"/>
                  </a:lnTo>
                  <a:lnTo>
                    <a:pt x="1406" y="28"/>
                  </a:lnTo>
                  <a:lnTo>
                    <a:pt x="1415" y="23"/>
                  </a:lnTo>
                  <a:lnTo>
                    <a:pt x="1421" y="19"/>
                  </a:lnTo>
                  <a:lnTo>
                    <a:pt x="1425" y="13"/>
                  </a:lnTo>
                  <a:lnTo>
                    <a:pt x="1434" y="4"/>
                  </a:lnTo>
                  <a:lnTo>
                    <a:pt x="1437" y="4"/>
                  </a:lnTo>
                  <a:lnTo>
                    <a:pt x="1440" y="6"/>
                  </a:lnTo>
                  <a:lnTo>
                    <a:pt x="1441" y="17"/>
                  </a:lnTo>
                  <a:lnTo>
                    <a:pt x="1444" y="20"/>
                  </a:lnTo>
                  <a:lnTo>
                    <a:pt x="1452" y="23"/>
                  </a:lnTo>
                  <a:lnTo>
                    <a:pt x="1462" y="24"/>
                  </a:lnTo>
                  <a:lnTo>
                    <a:pt x="1470" y="26"/>
                  </a:lnTo>
                  <a:lnTo>
                    <a:pt x="1475" y="26"/>
                  </a:lnTo>
                  <a:lnTo>
                    <a:pt x="1482" y="24"/>
                  </a:lnTo>
                  <a:lnTo>
                    <a:pt x="1492" y="20"/>
                  </a:lnTo>
                  <a:lnTo>
                    <a:pt x="1507" y="13"/>
                  </a:lnTo>
                  <a:lnTo>
                    <a:pt x="1512" y="9"/>
                  </a:lnTo>
                  <a:lnTo>
                    <a:pt x="1516" y="6"/>
                  </a:lnTo>
                  <a:lnTo>
                    <a:pt x="1519" y="2"/>
                  </a:lnTo>
                  <a:lnTo>
                    <a:pt x="15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51" name="Freeform 35">
              <a:extLst>
                <a:ext uri="{FF2B5EF4-FFF2-40B4-BE49-F238E27FC236}">
                  <a16:creationId xmlns:a16="http://schemas.microsoft.com/office/drawing/2014/main" xmlns="" id="{67DBD912-62DF-411D-B751-0BAF9A958833}"/>
                </a:ext>
              </a:extLst>
            </p:cNvPr>
            <p:cNvSpPr>
              <a:spLocks/>
            </p:cNvSpPr>
            <p:nvPr/>
          </p:nvSpPr>
          <p:spPr bwMode="auto">
            <a:xfrm>
              <a:off x="6270625" y="1398588"/>
              <a:ext cx="4763" cy="11113"/>
            </a:xfrm>
            <a:custGeom>
              <a:avLst/>
              <a:gdLst/>
              <a:ahLst/>
              <a:cxnLst>
                <a:cxn ang="0">
                  <a:pos x="0" y="0"/>
                </a:cxn>
                <a:cxn ang="0">
                  <a:pos x="1" y="0"/>
                </a:cxn>
                <a:cxn ang="0">
                  <a:pos x="3" y="1"/>
                </a:cxn>
                <a:cxn ang="0">
                  <a:pos x="3" y="4"/>
                </a:cxn>
                <a:cxn ang="0">
                  <a:pos x="1" y="7"/>
                </a:cxn>
                <a:cxn ang="0">
                  <a:pos x="0" y="4"/>
                </a:cxn>
                <a:cxn ang="0">
                  <a:pos x="0" y="0"/>
                </a:cxn>
              </a:cxnLst>
              <a:rect l="0" t="0" r="r" b="b"/>
              <a:pathLst>
                <a:path w="3" h="7">
                  <a:moveTo>
                    <a:pt x="0" y="0"/>
                  </a:moveTo>
                  <a:lnTo>
                    <a:pt x="1" y="0"/>
                  </a:lnTo>
                  <a:lnTo>
                    <a:pt x="3" y="1"/>
                  </a:lnTo>
                  <a:lnTo>
                    <a:pt x="3" y="4"/>
                  </a:lnTo>
                  <a:lnTo>
                    <a:pt x="1" y="7"/>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52" name="Freeform 36">
              <a:extLst>
                <a:ext uri="{FF2B5EF4-FFF2-40B4-BE49-F238E27FC236}">
                  <a16:creationId xmlns:a16="http://schemas.microsoft.com/office/drawing/2014/main" xmlns="" id="{D8112A6A-195F-4DAE-95C3-1E3DB4F1C76E}"/>
                </a:ext>
              </a:extLst>
            </p:cNvPr>
            <p:cNvSpPr>
              <a:spLocks/>
            </p:cNvSpPr>
            <p:nvPr/>
          </p:nvSpPr>
          <p:spPr bwMode="auto">
            <a:xfrm>
              <a:off x="5248275" y="1422400"/>
              <a:ext cx="352425" cy="166688"/>
            </a:xfrm>
            <a:custGeom>
              <a:avLst/>
              <a:gdLst/>
              <a:ahLst/>
              <a:cxnLst>
                <a:cxn ang="0">
                  <a:pos x="211" y="0"/>
                </a:cxn>
                <a:cxn ang="0">
                  <a:pos x="217" y="1"/>
                </a:cxn>
                <a:cxn ang="0">
                  <a:pos x="222" y="5"/>
                </a:cxn>
                <a:cxn ang="0">
                  <a:pos x="222" y="9"/>
                </a:cxn>
                <a:cxn ang="0">
                  <a:pos x="217" y="16"/>
                </a:cxn>
                <a:cxn ang="0">
                  <a:pos x="209" y="24"/>
                </a:cxn>
                <a:cxn ang="0">
                  <a:pos x="201" y="31"/>
                </a:cxn>
                <a:cxn ang="0">
                  <a:pos x="192" y="35"/>
                </a:cxn>
                <a:cxn ang="0">
                  <a:pos x="183" y="35"/>
                </a:cxn>
                <a:cxn ang="0">
                  <a:pos x="174" y="34"/>
                </a:cxn>
                <a:cxn ang="0">
                  <a:pos x="160" y="33"/>
                </a:cxn>
                <a:cxn ang="0">
                  <a:pos x="144" y="33"/>
                </a:cxn>
                <a:cxn ang="0">
                  <a:pos x="130" y="34"/>
                </a:cxn>
                <a:cxn ang="0">
                  <a:pos x="118" y="35"/>
                </a:cxn>
                <a:cxn ang="0">
                  <a:pos x="101" y="41"/>
                </a:cxn>
                <a:cxn ang="0">
                  <a:pos x="86" y="49"/>
                </a:cxn>
                <a:cxn ang="0">
                  <a:pos x="73" y="59"/>
                </a:cxn>
                <a:cxn ang="0">
                  <a:pos x="67" y="63"/>
                </a:cxn>
                <a:cxn ang="0">
                  <a:pos x="64" y="66"/>
                </a:cxn>
                <a:cxn ang="0">
                  <a:pos x="63" y="70"/>
                </a:cxn>
                <a:cxn ang="0">
                  <a:pos x="63" y="76"/>
                </a:cxn>
                <a:cxn ang="0">
                  <a:pos x="64" y="78"/>
                </a:cxn>
                <a:cxn ang="0">
                  <a:pos x="70" y="81"/>
                </a:cxn>
                <a:cxn ang="0">
                  <a:pos x="74" y="89"/>
                </a:cxn>
                <a:cxn ang="0">
                  <a:pos x="74" y="97"/>
                </a:cxn>
                <a:cxn ang="0">
                  <a:pos x="71" y="100"/>
                </a:cxn>
                <a:cxn ang="0">
                  <a:pos x="64" y="105"/>
                </a:cxn>
                <a:cxn ang="0">
                  <a:pos x="55" y="105"/>
                </a:cxn>
                <a:cxn ang="0">
                  <a:pos x="45" y="104"/>
                </a:cxn>
                <a:cxn ang="0">
                  <a:pos x="36" y="100"/>
                </a:cxn>
                <a:cxn ang="0">
                  <a:pos x="23" y="93"/>
                </a:cxn>
                <a:cxn ang="0">
                  <a:pos x="11" y="90"/>
                </a:cxn>
                <a:cxn ang="0">
                  <a:pos x="3" y="87"/>
                </a:cxn>
                <a:cxn ang="0">
                  <a:pos x="0" y="83"/>
                </a:cxn>
                <a:cxn ang="0">
                  <a:pos x="1" y="76"/>
                </a:cxn>
                <a:cxn ang="0">
                  <a:pos x="6" y="70"/>
                </a:cxn>
                <a:cxn ang="0">
                  <a:pos x="11" y="66"/>
                </a:cxn>
                <a:cxn ang="0">
                  <a:pos x="30" y="56"/>
                </a:cxn>
                <a:cxn ang="0">
                  <a:pos x="42" y="49"/>
                </a:cxn>
                <a:cxn ang="0">
                  <a:pos x="55" y="44"/>
                </a:cxn>
                <a:cxn ang="0">
                  <a:pos x="64" y="37"/>
                </a:cxn>
                <a:cxn ang="0">
                  <a:pos x="71" y="29"/>
                </a:cxn>
                <a:cxn ang="0">
                  <a:pos x="78" y="23"/>
                </a:cxn>
                <a:cxn ang="0">
                  <a:pos x="85" y="20"/>
                </a:cxn>
                <a:cxn ang="0">
                  <a:pos x="93" y="19"/>
                </a:cxn>
                <a:cxn ang="0">
                  <a:pos x="107" y="18"/>
                </a:cxn>
                <a:cxn ang="0">
                  <a:pos x="122" y="15"/>
                </a:cxn>
                <a:cxn ang="0">
                  <a:pos x="135" y="12"/>
                </a:cxn>
                <a:cxn ang="0">
                  <a:pos x="146" y="9"/>
                </a:cxn>
                <a:cxn ang="0">
                  <a:pos x="153" y="9"/>
                </a:cxn>
                <a:cxn ang="0">
                  <a:pos x="160" y="11"/>
                </a:cxn>
                <a:cxn ang="0">
                  <a:pos x="170" y="12"/>
                </a:cxn>
                <a:cxn ang="0">
                  <a:pos x="182" y="12"/>
                </a:cxn>
                <a:cxn ang="0">
                  <a:pos x="192" y="9"/>
                </a:cxn>
                <a:cxn ang="0">
                  <a:pos x="198" y="5"/>
                </a:cxn>
                <a:cxn ang="0">
                  <a:pos x="204" y="1"/>
                </a:cxn>
                <a:cxn ang="0">
                  <a:pos x="211" y="0"/>
                </a:cxn>
              </a:cxnLst>
              <a:rect l="0" t="0" r="r" b="b"/>
              <a:pathLst>
                <a:path w="222" h="105">
                  <a:moveTo>
                    <a:pt x="211" y="0"/>
                  </a:moveTo>
                  <a:lnTo>
                    <a:pt x="217" y="1"/>
                  </a:lnTo>
                  <a:lnTo>
                    <a:pt x="222" y="5"/>
                  </a:lnTo>
                  <a:lnTo>
                    <a:pt x="222" y="9"/>
                  </a:lnTo>
                  <a:lnTo>
                    <a:pt x="217" y="16"/>
                  </a:lnTo>
                  <a:lnTo>
                    <a:pt x="209" y="24"/>
                  </a:lnTo>
                  <a:lnTo>
                    <a:pt x="201" y="31"/>
                  </a:lnTo>
                  <a:lnTo>
                    <a:pt x="192" y="35"/>
                  </a:lnTo>
                  <a:lnTo>
                    <a:pt x="183" y="35"/>
                  </a:lnTo>
                  <a:lnTo>
                    <a:pt x="174" y="34"/>
                  </a:lnTo>
                  <a:lnTo>
                    <a:pt x="160" y="33"/>
                  </a:lnTo>
                  <a:lnTo>
                    <a:pt x="144" y="33"/>
                  </a:lnTo>
                  <a:lnTo>
                    <a:pt x="130" y="34"/>
                  </a:lnTo>
                  <a:lnTo>
                    <a:pt x="118" y="35"/>
                  </a:lnTo>
                  <a:lnTo>
                    <a:pt x="101" y="41"/>
                  </a:lnTo>
                  <a:lnTo>
                    <a:pt x="86" y="49"/>
                  </a:lnTo>
                  <a:lnTo>
                    <a:pt x="73" y="59"/>
                  </a:lnTo>
                  <a:lnTo>
                    <a:pt x="67" y="63"/>
                  </a:lnTo>
                  <a:lnTo>
                    <a:pt x="64" y="66"/>
                  </a:lnTo>
                  <a:lnTo>
                    <a:pt x="63" y="70"/>
                  </a:lnTo>
                  <a:lnTo>
                    <a:pt x="63" y="76"/>
                  </a:lnTo>
                  <a:lnTo>
                    <a:pt x="64" y="78"/>
                  </a:lnTo>
                  <a:lnTo>
                    <a:pt x="70" y="81"/>
                  </a:lnTo>
                  <a:lnTo>
                    <a:pt x="74" y="89"/>
                  </a:lnTo>
                  <a:lnTo>
                    <a:pt x="74" y="97"/>
                  </a:lnTo>
                  <a:lnTo>
                    <a:pt x="71" y="100"/>
                  </a:lnTo>
                  <a:lnTo>
                    <a:pt x="64" y="105"/>
                  </a:lnTo>
                  <a:lnTo>
                    <a:pt x="55" y="105"/>
                  </a:lnTo>
                  <a:lnTo>
                    <a:pt x="45" y="104"/>
                  </a:lnTo>
                  <a:lnTo>
                    <a:pt x="36" y="100"/>
                  </a:lnTo>
                  <a:lnTo>
                    <a:pt x="23" y="93"/>
                  </a:lnTo>
                  <a:lnTo>
                    <a:pt x="11" y="90"/>
                  </a:lnTo>
                  <a:lnTo>
                    <a:pt x="3" y="87"/>
                  </a:lnTo>
                  <a:lnTo>
                    <a:pt x="0" y="83"/>
                  </a:lnTo>
                  <a:lnTo>
                    <a:pt x="1" y="76"/>
                  </a:lnTo>
                  <a:lnTo>
                    <a:pt x="6" y="70"/>
                  </a:lnTo>
                  <a:lnTo>
                    <a:pt x="11" y="66"/>
                  </a:lnTo>
                  <a:lnTo>
                    <a:pt x="30" y="56"/>
                  </a:lnTo>
                  <a:lnTo>
                    <a:pt x="42" y="49"/>
                  </a:lnTo>
                  <a:lnTo>
                    <a:pt x="55" y="44"/>
                  </a:lnTo>
                  <a:lnTo>
                    <a:pt x="64" y="37"/>
                  </a:lnTo>
                  <a:lnTo>
                    <a:pt x="71" y="29"/>
                  </a:lnTo>
                  <a:lnTo>
                    <a:pt x="78" y="23"/>
                  </a:lnTo>
                  <a:lnTo>
                    <a:pt x="85" y="20"/>
                  </a:lnTo>
                  <a:lnTo>
                    <a:pt x="93" y="19"/>
                  </a:lnTo>
                  <a:lnTo>
                    <a:pt x="107" y="18"/>
                  </a:lnTo>
                  <a:lnTo>
                    <a:pt x="122" y="15"/>
                  </a:lnTo>
                  <a:lnTo>
                    <a:pt x="135" y="12"/>
                  </a:lnTo>
                  <a:lnTo>
                    <a:pt x="146" y="9"/>
                  </a:lnTo>
                  <a:lnTo>
                    <a:pt x="153" y="9"/>
                  </a:lnTo>
                  <a:lnTo>
                    <a:pt x="160" y="11"/>
                  </a:lnTo>
                  <a:lnTo>
                    <a:pt x="170" y="12"/>
                  </a:lnTo>
                  <a:lnTo>
                    <a:pt x="182" y="12"/>
                  </a:lnTo>
                  <a:lnTo>
                    <a:pt x="192" y="9"/>
                  </a:lnTo>
                  <a:lnTo>
                    <a:pt x="198" y="5"/>
                  </a:lnTo>
                  <a:lnTo>
                    <a:pt x="204" y="1"/>
                  </a:lnTo>
                  <a:lnTo>
                    <a:pt x="2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53" name="Freeform 37">
              <a:extLst>
                <a:ext uri="{FF2B5EF4-FFF2-40B4-BE49-F238E27FC236}">
                  <a16:creationId xmlns:a16="http://schemas.microsoft.com/office/drawing/2014/main" xmlns="" id="{4C161009-C10B-4B79-8441-A64319AA5559}"/>
                </a:ext>
              </a:extLst>
            </p:cNvPr>
            <p:cNvSpPr>
              <a:spLocks/>
            </p:cNvSpPr>
            <p:nvPr/>
          </p:nvSpPr>
          <p:spPr bwMode="auto">
            <a:xfrm>
              <a:off x="7021513" y="2189163"/>
              <a:ext cx="134938" cy="74613"/>
            </a:xfrm>
            <a:custGeom>
              <a:avLst/>
              <a:gdLst/>
              <a:ahLst/>
              <a:cxnLst>
                <a:cxn ang="0">
                  <a:pos x="33" y="0"/>
                </a:cxn>
                <a:cxn ang="0">
                  <a:pos x="37" y="0"/>
                </a:cxn>
                <a:cxn ang="0">
                  <a:pos x="40" y="3"/>
                </a:cxn>
                <a:cxn ang="0">
                  <a:pos x="43" y="5"/>
                </a:cxn>
                <a:cxn ang="0">
                  <a:pos x="47" y="9"/>
                </a:cxn>
                <a:cxn ang="0">
                  <a:pos x="49" y="10"/>
                </a:cxn>
                <a:cxn ang="0">
                  <a:pos x="52" y="13"/>
                </a:cxn>
                <a:cxn ang="0">
                  <a:pos x="66" y="13"/>
                </a:cxn>
                <a:cxn ang="0">
                  <a:pos x="74" y="15"/>
                </a:cxn>
                <a:cxn ang="0">
                  <a:pos x="81" y="20"/>
                </a:cxn>
                <a:cxn ang="0">
                  <a:pos x="85" y="25"/>
                </a:cxn>
                <a:cxn ang="0">
                  <a:pos x="85" y="28"/>
                </a:cxn>
                <a:cxn ang="0">
                  <a:pos x="82" y="33"/>
                </a:cxn>
                <a:cxn ang="0">
                  <a:pos x="79" y="35"/>
                </a:cxn>
                <a:cxn ang="0">
                  <a:pos x="77" y="35"/>
                </a:cxn>
                <a:cxn ang="0">
                  <a:pos x="74" y="36"/>
                </a:cxn>
                <a:cxn ang="0">
                  <a:pos x="66" y="36"/>
                </a:cxn>
                <a:cxn ang="0">
                  <a:pos x="63" y="37"/>
                </a:cxn>
                <a:cxn ang="0">
                  <a:pos x="56" y="39"/>
                </a:cxn>
                <a:cxn ang="0">
                  <a:pos x="47" y="42"/>
                </a:cxn>
                <a:cxn ang="0">
                  <a:pos x="25" y="44"/>
                </a:cxn>
                <a:cxn ang="0">
                  <a:pos x="17" y="47"/>
                </a:cxn>
                <a:cxn ang="0">
                  <a:pos x="8" y="47"/>
                </a:cxn>
                <a:cxn ang="0">
                  <a:pos x="2" y="42"/>
                </a:cxn>
                <a:cxn ang="0">
                  <a:pos x="0" y="36"/>
                </a:cxn>
                <a:cxn ang="0">
                  <a:pos x="4" y="31"/>
                </a:cxn>
                <a:cxn ang="0">
                  <a:pos x="12" y="26"/>
                </a:cxn>
                <a:cxn ang="0">
                  <a:pos x="19" y="22"/>
                </a:cxn>
                <a:cxn ang="0">
                  <a:pos x="22" y="20"/>
                </a:cxn>
                <a:cxn ang="0">
                  <a:pos x="22" y="18"/>
                </a:cxn>
                <a:cxn ang="0">
                  <a:pos x="23" y="15"/>
                </a:cxn>
                <a:cxn ang="0">
                  <a:pos x="23" y="11"/>
                </a:cxn>
                <a:cxn ang="0">
                  <a:pos x="25" y="9"/>
                </a:cxn>
                <a:cxn ang="0">
                  <a:pos x="28" y="5"/>
                </a:cxn>
                <a:cxn ang="0">
                  <a:pos x="30" y="2"/>
                </a:cxn>
                <a:cxn ang="0">
                  <a:pos x="33" y="0"/>
                </a:cxn>
              </a:cxnLst>
              <a:rect l="0" t="0" r="r" b="b"/>
              <a:pathLst>
                <a:path w="85" h="47">
                  <a:moveTo>
                    <a:pt x="33" y="0"/>
                  </a:moveTo>
                  <a:lnTo>
                    <a:pt x="37" y="0"/>
                  </a:lnTo>
                  <a:lnTo>
                    <a:pt x="40" y="3"/>
                  </a:lnTo>
                  <a:lnTo>
                    <a:pt x="43" y="5"/>
                  </a:lnTo>
                  <a:lnTo>
                    <a:pt x="47" y="9"/>
                  </a:lnTo>
                  <a:lnTo>
                    <a:pt x="49" y="10"/>
                  </a:lnTo>
                  <a:lnTo>
                    <a:pt x="52" y="13"/>
                  </a:lnTo>
                  <a:lnTo>
                    <a:pt x="66" y="13"/>
                  </a:lnTo>
                  <a:lnTo>
                    <a:pt x="74" y="15"/>
                  </a:lnTo>
                  <a:lnTo>
                    <a:pt x="81" y="20"/>
                  </a:lnTo>
                  <a:lnTo>
                    <a:pt x="85" y="25"/>
                  </a:lnTo>
                  <a:lnTo>
                    <a:pt x="85" y="28"/>
                  </a:lnTo>
                  <a:lnTo>
                    <a:pt x="82" y="33"/>
                  </a:lnTo>
                  <a:lnTo>
                    <a:pt x="79" y="35"/>
                  </a:lnTo>
                  <a:lnTo>
                    <a:pt x="77" y="35"/>
                  </a:lnTo>
                  <a:lnTo>
                    <a:pt x="74" y="36"/>
                  </a:lnTo>
                  <a:lnTo>
                    <a:pt x="66" y="36"/>
                  </a:lnTo>
                  <a:lnTo>
                    <a:pt x="63" y="37"/>
                  </a:lnTo>
                  <a:lnTo>
                    <a:pt x="56" y="39"/>
                  </a:lnTo>
                  <a:lnTo>
                    <a:pt x="47" y="42"/>
                  </a:lnTo>
                  <a:lnTo>
                    <a:pt x="25" y="44"/>
                  </a:lnTo>
                  <a:lnTo>
                    <a:pt x="17" y="47"/>
                  </a:lnTo>
                  <a:lnTo>
                    <a:pt x="8" y="47"/>
                  </a:lnTo>
                  <a:lnTo>
                    <a:pt x="2" y="42"/>
                  </a:lnTo>
                  <a:lnTo>
                    <a:pt x="0" y="36"/>
                  </a:lnTo>
                  <a:lnTo>
                    <a:pt x="4" y="31"/>
                  </a:lnTo>
                  <a:lnTo>
                    <a:pt x="12" y="26"/>
                  </a:lnTo>
                  <a:lnTo>
                    <a:pt x="19" y="22"/>
                  </a:lnTo>
                  <a:lnTo>
                    <a:pt x="22" y="20"/>
                  </a:lnTo>
                  <a:lnTo>
                    <a:pt x="22" y="18"/>
                  </a:lnTo>
                  <a:lnTo>
                    <a:pt x="23" y="15"/>
                  </a:lnTo>
                  <a:lnTo>
                    <a:pt x="23" y="11"/>
                  </a:lnTo>
                  <a:lnTo>
                    <a:pt x="25" y="9"/>
                  </a:lnTo>
                  <a:lnTo>
                    <a:pt x="28" y="5"/>
                  </a:lnTo>
                  <a:lnTo>
                    <a:pt x="30" y="2"/>
                  </a:lnTo>
                  <a:lnTo>
                    <a:pt x="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54" name="Freeform 38">
              <a:extLst>
                <a:ext uri="{FF2B5EF4-FFF2-40B4-BE49-F238E27FC236}">
                  <a16:creationId xmlns:a16="http://schemas.microsoft.com/office/drawing/2014/main" xmlns="" id="{B3B23693-DCF4-4AFF-B40C-026E441C546A}"/>
                </a:ext>
              </a:extLst>
            </p:cNvPr>
            <p:cNvSpPr>
              <a:spLocks/>
            </p:cNvSpPr>
            <p:nvPr/>
          </p:nvSpPr>
          <p:spPr bwMode="auto">
            <a:xfrm>
              <a:off x="6818313" y="2265363"/>
              <a:ext cx="254000" cy="250825"/>
            </a:xfrm>
            <a:custGeom>
              <a:avLst/>
              <a:gdLst/>
              <a:ahLst/>
              <a:cxnLst>
                <a:cxn ang="0">
                  <a:pos x="146" y="3"/>
                </a:cxn>
                <a:cxn ang="0">
                  <a:pos x="151" y="18"/>
                </a:cxn>
                <a:cxn ang="0">
                  <a:pos x="158" y="35"/>
                </a:cxn>
                <a:cxn ang="0">
                  <a:pos x="160" y="44"/>
                </a:cxn>
                <a:cxn ang="0">
                  <a:pos x="153" y="48"/>
                </a:cxn>
                <a:cxn ang="0">
                  <a:pos x="149" y="54"/>
                </a:cxn>
                <a:cxn ang="0">
                  <a:pos x="147" y="72"/>
                </a:cxn>
                <a:cxn ang="0">
                  <a:pos x="146" y="87"/>
                </a:cxn>
                <a:cxn ang="0">
                  <a:pos x="131" y="98"/>
                </a:cxn>
                <a:cxn ang="0">
                  <a:pos x="108" y="109"/>
                </a:cxn>
                <a:cxn ang="0">
                  <a:pos x="95" y="115"/>
                </a:cxn>
                <a:cxn ang="0">
                  <a:pos x="94" y="120"/>
                </a:cxn>
                <a:cxn ang="0">
                  <a:pos x="91" y="124"/>
                </a:cxn>
                <a:cxn ang="0">
                  <a:pos x="86" y="126"/>
                </a:cxn>
                <a:cxn ang="0">
                  <a:pos x="78" y="126"/>
                </a:cxn>
                <a:cxn ang="0">
                  <a:pos x="72" y="122"/>
                </a:cxn>
                <a:cxn ang="0">
                  <a:pos x="71" y="115"/>
                </a:cxn>
                <a:cxn ang="0">
                  <a:pos x="69" y="117"/>
                </a:cxn>
                <a:cxn ang="0">
                  <a:pos x="65" y="128"/>
                </a:cxn>
                <a:cxn ang="0">
                  <a:pos x="58" y="136"/>
                </a:cxn>
                <a:cxn ang="0">
                  <a:pos x="49" y="137"/>
                </a:cxn>
                <a:cxn ang="0">
                  <a:pos x="38" y="133"/>
                </a:cxn>
                <a:cxn ang="0">
                  <a:pos x="32" y="139"/>
                </a:cxn>
                <a:cxn ang="0">
                  <a:pos x="31" y="148"/>
                </a:cxn>
                <a:cxn ang="0">
                  <a:pos x="26" y="155"/>
                </a:cxn>
                <a:cxn ang="0">
                  <a:pos x="17" y="158"/>
                </a:cxn>
                <a:cxn ang="0">
                  <a:pos x="4" y="143"/>
                </a:cxn>
                <a:cxn ang="0">
                  <a:pos x="0" y="121"/>
                </a:cxn>
                <a:cxn ang="0">
                  <a:pos x="4" y="117"/>
                </a:cxn>
                <a:cxn ang="0">
                  <a:pos x="9" y="115"/>
                </a:cxn>
                <a:cxn ang="0">
                  <a:pos x="15" y="114"/>
                </a:cxn>
                <a:cxn ang="0">
                  <a:pos x="27" y="103"/>
                </a:cxn>
                <a:cxn ang="0">
                  <a:pos x="35" y="94"/>
                </a:cxn>
                <a:cxn ang="0">
                  <a:pos x="46" y="92"/>
                </a:cxn>
                <a:cxn ang="0">
                  <a:pos x="64" y="95"/>
                </a:cxn>
                <a:cxn ang="0">
                  <a:pos x="78" y="94"/>
                </a:cxn>
                <a:cxn ang="0">
                  <a:pos x="94" y="81"/>
                </a:cxn>
                <a:cxn ang="0">
                  <a:pos x="110" y="76"/>
                </a:cxn>
                <a:cxn ang="0">
                  <a:pos x="117" y="66"/>
                </a:cxn>
                <a:cxn ang="0">
                  <a:pos x="127" y="46"/>
                </a:cxn>
                <a:cxn ang="0">
                  <a:pos x="131" y="25"/>
                </a:cxn>
                <a:cxn ang="0">
                  <a:pos x="132" y="9"/>
                </a:cxn>
                <a:cxn ang="0">
                  <a:pos x="142" y="0"/>
                </a:cxn>
              </a:cxnLst>
              <a:rect l="0" t="0" r="r" b="b"/>
              <a:pathLst>
                <a:path w="160" h="158">
                  <a:moveTo>
                    <a:pt x="142" y="0"/>
                  </a:moveTo>
                  <a:lnTo>
                    <a:pt x="146" y="3"/>
                  </a:lnTo>
                  <a:lnTo>
                    <a:pt x="149" y="10"/>
                  </a:lnTo>
                  <a:lnTo>
                    <a:pt x="151" y="18"/>
                  </a:lnTo>
                  <a:lnTo>
                    <a:pt x="156" y="29"/>
                  </a:lnTo>
                  <a:lnTo>
                    <a:pt x="158" y="35"/>
                  </a:lnTo>
                  <a:lnTo>
                    <a:pt x="160" y="39"/>
                  </a:lnTo>
                  <a:lnTo>
                    <a:pt x="160" y="44"/>
                  </a:lnTo>
                  <a:lnTo>
                    <a:pt x="156" y="48"/>
                  </a:lnTo>
                  <a:lnTo>
                    <a:pt x="153" y="48"/>
                  </a:lnTo>
                  <a:lnTo>
                    <a:pt x="151" y="50"/>
                  </a:lnTo>
                  <a:lnTo>
                    <a:pt x="149" y="54"/>
                  </a:lnTo>
                  <a:lnTo>
                    <a:pt x="147" y="62"/>
                  </a:lnTo>
                  <a:lnTo>
                    <a:pt x="147" y="72"/>
                  </a:lnTo>
                  <a:lnTo>
                    <a:pt x="146" y="81"/>
                  </a:lnTo>
                  <a:lnTo>
                    <a:pt x="146" y="87"/>
                  </a:lnTo>
                  <a:lnTo>
                    <a:pt x="140" y="92"/>
                  </a:lnTo>
                  <a:lnTo>
                    <a:pt x="131" y="98"/>
                  </a:lnTo>
                  <a:lnTo>
                    <a:pt x="117" y="106"/>
                  </a:lnTo>
                  <a:lnTo>
                    <a:pt x="108" y="109"/>
                  </a:lnTo>
                  <a:lnTo>
                    <a:pt x="99" y="113"/>
                  </a:lnTo>
                  <a:lnTo>
                    <a:pt x="95" y="115"/>
                  </a:lnTo>
                  <a:lnTo>
                    <a:pt x="95" y="117"/>
                  </a:lnTo>
                  <a:lnTo>
                    <a:pt x="94" y="120"/>
                  </a:lnTo>
                  <a:lnTo>
                    <a:pt x="94" y="122"/>
                  </a:lnTo>
                  <a:lnTo>
                    <a:pt x="91" y="124"/>
                  </a:lnTo>
                  <a:lnTo>
                    <a:pt x="90" y="126"/>
                  </a:lnTo>
                  <a:lnTo>
                    <a:pt x="86" y="126"/>
                  </a:lnTo>
                  <a:lnTo>
                    <a:pt x="82" y="128"/>
                  </a:lnTo>
                  <a:lnTo>
                    <a:pt x="78" y="126"/>
                  </a:lnTo>
                  <a:lnTo>
                    <a:pt x="75" y="124"/>
                  </a:lnTo>
                  <a:lnTo>
                    <a:pt x="72" y="122"/>
                  </a:lnTo>
                  <a:lnTo>
                    <a:pt x="71" y="118"/>
                  </a:lnTo>
                  <a:lnTo>
                    <a:pt x="71" y="115"/>
                  </a:lnTo>
                  <a:lnTo>
                    <a:pt x="69" y="115"/>
                  </a:lnTo>
                  <a:lnTo>
                    <a:pt x="69" y="117"/>
                  </a:lnTo>
                  <a:lnTo>
                    <a:pt x="68" y="124"/>
                  </a:lnTo>
                  <a:lnTo>
                    <a:pt x="65" y="128"/>
                  </a:lnTo>
                  <a:lnTo>
                    <a:pt x="63" y="133"/>
                  </a:lnTo>
                  <a:lnTo>
                    <a:pt x="58" y="136"/>
                  </a:lnTo>
                  <a:lnTo>
                    <a:pt x="54" y="137"/>
                  </a:lnTo>
                  <a:lnTo>
                    <a:pt x="49" y="137"/>
                  </a:lnTo>
                  <a:lnTo>
                    <a:pt x="43" y="135"/>
                  </a:lnTo>
                  <a:lnTo>
                    <a:pt x="38" y="133"/>
                  </a:lnTo>
                  <a:lnTo>
                    <a:pt x="34" y="133"/>
                  </a:lnTo>
                  <a:lnTo>
                    <a:pt x="32" y="139"/>
                  </a:lnTo>
                  <a:lnTo>
                    <a:pt x="32" y="144"/>
                  </a:lnTo>
                  <a:lnTo>
                    <a:pt x="31" y="148"/>
                  </a:lnTo>
                  <a:lnTo>
                    <a:pt x="28" y="152"/>
                  </a:lnTo>
                  <a:lnTo>
                    <a:pt x="26" y="155"/>
                  </a:lnTo>
                  <a:lnTo>
                    <a:pt x="20" y="158"/>
                  </a:lnTo>
                  <a:lnTo>
                    <a:pt x="17" y="158"/>
                  </a:lnTo>
                  <a:lnTo>
                    <a:pt x="11" y="154"/>
                  </a:lnTo>
                  <a:lnTo>
                    <a:pt x="4" y="143"/>
                  </a:lnTo>
                  <a:lnTo>
                    <a:pt x="0" y="129"/>
                  </a:lnTo>
                  <a:lnTo>
                    <a:pt x="0" y="121"/>
                  </a:lnTo>
                  <a:lnTo>
                    <a:pt x="2" y="120"/>
                  </a:lnTo>
                  <a:lnTo>
                    <a:pt x="4" y="117"/>
                  </a:lnTo>
                  <a:lnTo>
                    <a:pt x="6" y="117"/>
                  </a:lnTo>
                  <a:lnTo>
                    <a:pt x="9" y="115"/>
                  </a:lnTo>
                  <a:lnTo>
                    <a:pt x="13" y="114"/>
                  </a:lnTo>
                  <a:lnTo>
                    <a:pt x="15" y="114"/>
                  </a:lnTo>
                  <a:lnTo>
                    <a:pt x="17" y="113"/>
                  </a:lnTo>
                  <a:lnTo>
                    <a:pt x="27" y="103"/>
                  </a:lnTo>
                  <a:lnTo>
                    <a:pt x="31" y="98"/>
                  </a:lnTo>
                  <a:lnTo>
                    <a:pt x="35" y="94"/>
                  </a:lnTo>
                  <a:lnTo>
                    <a:pt x="39" y="92"/>
                  </a:lnTo>
                  <a:lnTo>
                    <a:pt x="46" y="92"/>
                  </a:lnTo>
                  <a:lnTo>
                    <a:pt x="56" y="94"/>
                  </a:lnTo>
                  <a:lnTo>
                    <a:pt x="64" y="95"/>
                  </a:lnTo>
                  <a:lnTo>
                    <a:pt x="72" y="95"/>
                  </a:lnTo>
                  <a:lnTo>
                    <a:pt x="78" y="94"/>
                  </a:lnTo>
                  <a:lnTo>
                    <a:pt x="84" y="87"/>
                  </a:lnTo>
                  <a:lnTo>
                    <a:pt x="94" y="81"/>
                  </a:lnTo>
                  <a:lnTo>
                    <a:pt x="105" y="77"/>
                  </a:lnTo>
                  <a:lnTo>
                    <a:pt x="110" y="76"/>
                  </a:lnTo>
                  <a:lnTo>
                    <a:pt x="113" y="73"/>
                  </a:lnTo>
                  <a:lnTo>
                    <a:pt x="117" y="66"/>
                  </a:lnTo>
                  <a:lnTo>
                    <a:pt x="121" y="57"/>
                  </a:lnTo>
                  <a:lnTo>
                    <a:pt x="127" y="46"/>
                  </a:lnTo>
                  <a:lnTo>
                    <a:pt x="130" y="36"/>
                  </a:lnTo>
                  <a:lnTo>
                    <a:pt x="131" y="25"/>
                  </a:lnTo>
                  <a:lnTo>
                    <a:pt x="131" y="15"/>
                  </a:lnTo>
                  <a:lnTo>
                    <a:pt x="132" y="9"/>
                  </a:lnTo>
                  <a:lnTo>
                    <a:pt x="136" y="3"/>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55" name="Freeform 39">
              <a:extLst>
                <a:ext uri="{FF2B5EF4-FFF2-40B4-BE49-F238E27FC236}">
                  <a16:creationId xmlns:a16="http://schemas.microsoft.com/office/drawing/2014/main" xmlns="" id="{330F40AF-2913-4679-B4A0-4E1705BF7E36}"/>
                </a:ext>
              </a:extLst>
            </p:cNvPr>
            <p:cNvSpPr>
              <a:spLocks/>
            </p:cNvSpPr>
            <p:nvPr/>
          </p:nvSpPr>
          <p:spPr bwMode="auto">
            <a:xfrm>
              <a:off x="6629400" y="2668588"/>
              <a:ext cx="38100" cy="66675"/>
            </a:xfrm>
            <a:custGeom>
              <a:avLst/>
              <a:gdLst/>
              <a:ahLst/>
              <a:cxnLst>
                <a:cxn ang="0">
                  <a:pos x="19" y="0"/>
                </a:cxn>
                <a:cxn ang="0">
                  <a:pos x="23" y="1"/>
                </a:cxn>
                <a:cxn ang="0">
                  <a:pos x="24" y="7"/>
                </a:cxn>
                <a:cxn ang="0">
                  <a:pos x="23" y="15"/>
                </a:cxn>
                <a:cxn ang="0">
                  <a:pos x="20" y="25"/>
                </a:cxn>
                <a:cxn ang="0">
                  <a:pos x="16" y="33"/>
                </a:cxn>
                <a:cxn ang="0">
                  <a:pos x="11" y="40"/>
                </a:cxn>
                <a:cxn ang="0">
                  <a:pos x="5" y="42"/>
                </a:cxn>
                <a:cxn ang="0">
                  <a:pos x="1" y="40"/>
                </a:cxn>
                <a:cxn ang="0">
                  <a:pos x="0" y="31"/>
                </a:cxn>
                <a:cxn ang="0">
                  <a:pos x="1" y="22"/>
                </a:cxn>
                <a:cxn ang="0">
                  <a:pos x="5" y="12"/>
                </a:cxn>
                <a:cxn ang="0">
                  <a:pos x="11" y="4"/>
                </a:cxn>
                <a:cxn ang="0">
                  <a:pos x="19" y="0"/>
                </a:cxn>
              </a:cxnLst>
              <a:rect l="0" t="0" r="r" b="b"/>
              <a:pathLst>
                <a:path w="24" h="42">
                  <a:moveTo>
                    <a:pt x="19" y="0"/>
                  </a:moveTo>
                  <a:lnTo>
                    <a:pt x="23" y="1"/>
                  </a:lnTo>
                  <a:lnTo>
                    <a:pt x="24" y="7"/>
                  </a:lnTo>
                  <a:lnTo>
                    <a:pt x="23" y="15"/>
                  </a:lnTo>
                  <a:lnTo>
                    <a:pt x="20" y="25"/>
                  </a:lnTo>
                  <a:lnTo>
                    <a:pt x="16" y="33"/>
                  </a:lnTo>
                  <a:lnTo>
                    <a:pt x="11" y="40"/>
                  </a:lnTo>
                  <a:lnTo>
                    <a:pt x="5" y="42"/>
                  </a:lnTo>
                  <a:lnTo>
                    <a:pt x="1" y="40"/>
                  </a:lnTo>
                  <a:lnTo>
                    <a:pt x="0" y="31"/>
                  </a:lnTo>
                  <a:lnTo>
                    <a:pt x="1" y="22"/>
                  </a:lnTo>
                  <a:lnTo>
                    <a:pt x="5" y="12"/>
                  </a:lnTo>
                  <a:lnTo>
                    <a:pt x="11" y="4"/>
                  </a:lnTo>
                  <a:lnTo>
                    <a:pt x="1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56" name="Freeform 40">
              <a:extLst>
                <a:ext uri="{FF2B5EF4-FFF2-40B4-BE49-F238E27FC236}">
                  <a16:creationId xmlns:a16="http://schemas.microsoft.com/office/drawing/2014/main" xmlns="" id="{E2226CFD-E132-42FB-842E-09D7F75B1D3D}"/>
                </a:ext>
              </a:extLst>
            </p:cNvPr>
            <p:cNvSpPr>
              <a:spLocks/>
            </p:cNvSpPr>
            <p:nvPr/>
          </p:nvSpPr>
          <p:spPr bwMode="auto">
            <a:xfrm>
              <a:off x="7707313" y="4097338"/>
              <a:ext cx="95250" cy="153988"/>
            </a:xfrm>
            <a:custGeom>
              <a:avLst/>
              <a:gdLst/>
              <a:ahLst/>
              <a:cxnLst>
                <a:cxn ang="0">
                  <a:pos x="8" y="0"/>
                </a:cxn>
                <a:cxn ang="0">
                  <a:pos x="13" y="4"/>
                </a:cxn>
                <a:cxn ang="0">
                  <a:pos x="15" y="10"/>
                </a:cxn>
                <a:cxn ang="0">
                  <a:pos x="18" y="17"/>
                </a:cxn>
                <a:cxn ang="0">
                  <a:pos x="22" y="25"/>
                </a:cxn>
                <a:cxn ang="0">
                  <a:pos x="25" y="29"/>
                </a:cxn>
                <a:cxn ang="0">
                  <a:pos x="26" y="32"/>
                </a:cxn>
                <a:cxn ang="0">
                  <a:pos x="28" y="33"/>
                </a:cxn>
                <a:cxn ang="0">
                  <a:pos x="28" y="36"/>
                </a:cxn>
                <a:cxn ang="0">
                  <a:pos x="29" y="36"/>
                </a:cxn>
                <a:cxn ang="0">
                  <a:pos x="30" y="37"/>
                </a:cxn>
                <a:cxn ang="0">
                  <a:pos x="33" y="38"/>
                </a:cxn>
                <a:cxn ang="0">
                  <a:pos x="36" y="41"/>
                </a:cxn>
                <a:cxn ang="0">
                  <a:pos x="40" y="44"/>
                </a:cxn>
                <a:cxn ang="0">
                  <a:pos x="47" y="44"/>
                </a:cxn>
                <a:cxn ang="0">
                  <a:pos x="49" y="43"/>
                </a:cxn>
                <a:cxn ang="0">
                  <a:pos x="51" y="41"/>
                </a:cxn>
                <a:cxn ang="0">
                  <a:pos x="54" y="41"/>
                </a:cxn>
                <a:cxn ang="0">
                  <a:pos x="58" y="45"/>
                </a:cxn>
                <a:cxn ang="0">
                  <a:pos x="59" y="49"/>
                </a:cxn>
                <a:cxn ang="0">
                  <a:pos x="60" y="52"/>
                </a:cxn>
                <a:cxn ang="0">
                  <a:pos x="59" y="55"/>
                </a:cxn>
                <a:cxn ang="0">
                  <a:pos x="56" y="58"/>
                </a:cxn>
                <a:cxn ang="0">
                  <a:pos x="48" y="67"/>
                </a:cxn>
                <a:cxn ang="0">
                  <a:pos x="41" y="80"/>
                </a:cxn>
                <a:cxn ang="0">
                  <a:pos x="40" y="84"/>
                </a:cxn>
                <a:cxn ang="0">
                  <a:pos x="37" y="88"/>
                </a:cxn>
                <a:cxn ang="0">
                  <a:pos x="36" y="90"/>
                </a:cxn>
                <a:cxn ang="0">
                  <a:pos x="33" y="95"/>
                </a:cxn>
                <a:cxn ang="0">
                  <a:pos x="28" y="97"/>
                </a:cxn>
                <a:cxn ang="0">
                  <a:pos x="23" y="97"/>
                </a:cxn>
                <a:cxn ang="0">
                  <a:pos x="21" y="96"/>
                </a:cxn>
                <a:cxn ang="0">
                  <a:pos x="19" y="95"/>
                </a:cxn>
                <a:cxn ang="0">
                  <a:pos x="19" y="92"/>
                </a:cxn>
                <a:cxn ang="0">
                  <a:pos x="21" y="89"/>
                </a:cxn>
                <a:cxn ang="0">
                  <a:pos x="21" y="86"/>
                </a:cxn>
                <a:cxn ang="0">
                  <a:pos x="22" y="84"/>
                </a:cxn>
                <a:cxn ang="0">
                  <a:pos x="23" y="80"/>
                </a:cxn>
                <a:cxn ang="0">
                  <a:pos x="25" y="77"/>
                </a:cxn>
                <a:cxn ang="0">
                  <a:pos x="25" y="74"/>
                </a:cxn>
                <a:cxn ang="0">
                  <a:pos x="21" y="73"/>
                </a:cxn>
                <a:cxn ang="0">
                  <a:pos x="8" y="73"/>
                </a:cxn>
                <a:cxn ang="0">
                  <a:pos x="3" y="70"/>
                </a:cxn>
                <a:cxn ang="0">
                  <a:pos x="0" y="67"/>
                </a:cxn>
                <a:cxn ang="0">
                  <a:pos x="0" y="64"/>
                </a:cxn>
                <a:cxn ang="0">
                  <a:pos x="2" y="62"/>
                </a:cxn>
                <a:cxn ang="0">
                  <a:pos x="4" y="60"/>
                </a:cxn>
                <a:cxn ang="0">
                  <a:pos x="7" y="58"/>
                </a:cxn>
                <a:cxn ang="0">
                  <a:pos x="10" y="56"/>
                </a:cxn>
                <a:cxn ang="0">
                  <a:pos x="14" y="52"/>
                </a:cxn>
                <a:cxn ang="0">
                  <a:pos x="14" y="44"/>
                </a:cxn>
                <a:cxn ang="0">
                  <a:pos x="11" y="32"/>
                </a:cxn>
                <a:cxn ang="0">
                  <a:pos x="8" y="23"/>
                </a:cxn>
                <a:cxn ang="0">
                  <a:pos x="4" y="18"/>
                </a:cxn>
                <a:cxn ang="0">
                  <a:pos x="2" y="11"/>
                </a:cxn>
                <a:cxn ang="0">
                  <a:pos x="2" y="6"/>
                </a:cxn>
                <a:cxn ang="0">
                  <a:pos x="3" y="1"/>
                </a:cxn>
                <a:cxn ang="0">
                  <a:pos x="8" y="0"/>
                </a:cxn>
              </a:cxnLst>
              <a:rect l="0" t="0" r="r" b="b"/>
              <a:pathLst>
                <a:path w="60" h="97">
                  <a:moveTo>
                    <a:pt x="8" y="0"/>
                  </a:moveTo>
                  <a:lnTo>
                    <a:pt x="13" y="4"/>
                  </a:lnTo>
                  <a:lnTo>
                    <a:pt x="15" y="10"/>
                  </a:lnTo>
                  <a:lnTo>
                    <a:pt x="18" y="17"/>
                  </a:lnTo>
                  <a:lnTo>
                    <a:pt x="22" y="25"/>
                  </a:lnTo>
                  <a:lnTo>
                    <a:pt x="25" y="29"/>
                  </a:lnTo>
                  <a:lnTo>
                    <a:pt x="26" y="32"/>
                  </a:lnTo>
                  <a:lnTo>
                    <a:pt x="28" y="33"/>
                  </a:lnTo>
                  <a:lnTo>
                    <a:pt x="28" y="36"/>
                  </a:lnTo>
                  <a:lnTo>
                    <a:pt x="29" y="36"/>
                  </a:lnTo>
                  <a:lnTo>
                    <a:pt x="30" y="37"/>
                  </a:lnTo>
                  <a:lnTo>
                    <a:pt x="33" y="38"/>
                  </a:lnTo>
                  <a:lnTo>
                    <a:pt x="36" y="41"/>
                  </a:lnTo>
                  <a:lnTo>
                    <a:pt x="40" y="44"/>
                  </a:lnTo>
                  <a:lnTo>
                    <a:pt x="47" y="44"/>
                  </a:lnTo>
                  <a:lnTo>
                    <a:pt x="49" y="43"/>
                  </a:lnTo>
                  <a:lnTo>
                    <a:pt x="51" y="41"/>
                  </a:lnTo>
                  <a:lnTo>
                    <a:pt x="54" y="41"/>
                  </a:lnTo>
                  <a:lnTo>
                    <a:pt x="58" y="45"/>
                  </a:lnTo>
                  <a:lnTo>
                    <a:pt x="59" y="49"/>
                  </a:lnTo>
                  <a:lnTo>
                    <a:pt x="60" y="52"/>
                  </a:lnTo>
                  <a:lnTo>
                    <a:pt x="59" y="55"/>
                  </a:lnTo>
                  <a:lnTo>
                    <a:pt x="56" y="58"/>
                  </a:lnTo>
                  <a:lnTo>
                    <a:pt x="48" y="67"/>
                  </a:lnTo>
                  <a:lnTo>
                    <a:pt x="41" y="80"/>
                  </a:lnTo>
                  <a:lnTo>
                    <a:pt x="40" y="84"/>
                  </a:lnTo>
                  <a:lnTo>
                    <a:pt x="37" y="88"/>
                  </a:lnTo>
                  <a:lnTo>
                    <a:pt x="36" y="90"/>
                  </a:lnTo>
                  <a:lnTo>
                    <a:pt x="33" y="95"/>
                  </a:lnTo>
                  <a:lnTo>
                    <a:pt x="28" y="97"/>
                  </a:lnTo>
                  <a:lnTo>
                    <a:pt x="23" y="97"/>
                  </a:lnTo>
                  <a:lnTo>
                    <a:pt x="21" y="96"/>
                  </a:lnTo>
                  <a:lnTo>
                    <a:pt x="19" y="95"/>
                  </a:lnTo>
                  <a:lnTo>
                    <a:pt x="19" y="92"/>
                  </a:lnTo>
                  <a:lnTo>
                    <a:pt x="21" y="89"/>
                  </a:lnTo>
                  <a:lnTo>
                    <a:pt x="21" y="86"/>
                  </a:lnTo>
                  <a:lnTo>
                    <a:pt x="22" y="84"/>
                  </a:lnTo>
                  <a:lnTo>
                    <a:pt x="23" y="80"/>
                  </a:lnTo>
                  <a:lnTo>
                    <a:pt x="25" y="77"/>
                  </a:lnTo>
                  <a:lnTo>
                    <a:pt x="25" y="74"/>
                  </a:lnTo>
                  <a:lnTo>
                    <a:pt x="21" y="73"/>
                  </a:lnTo>
                  <a:lnTo>
                    <a:pt x="8" y="73"/>
                  </a:lnTo>
                  <a:lnTo>
                    <a:pt x="3" y="70"/>
                  </a:lnTo>
                  <a:lnTo>
                    <a:pt x="0" y="67"/>
                  </a:lnTo>
                  <a:lnTo>
                    <a:pt x="0" y="64"/>
                  </a:lnTo>
                  <a:lnTo>
                    <a:pt x="2" y="62"/>
                  </a:lnTo>
                  <a:lnTo>
                    <a:pt x="4" y="60"/>
                  </a:lnTo>
                  <a:lnTo>
                    <a:pt x="7" y="58"/>
                  </a:lnTo>
                  <a:lnTo>
                    <a:pt x="10" y="56"/>
                  </a:lnTo>
                  <a:lnTo>
                    <a:pt x="14" y="52"/>
                  </a:lnTo>
                  <a:lnTo>
                    <a:pt x="14" y="44"/>
                  </a:lnTo>
                  <a:lnTo>
                    <a:pt x="11" y="32"/>
                  </a:lnTo>
                  <a:lnTo>
                    <a:pt x="8" y="23"/>
                  </a:lnTo>
                  <a:lnTo>
                    <a:pt x="4" y="18"/>
                  </a:lnTo>
                  <a:lnTo>
                    <a:pt x="2" y="11"/>
                  </a:lnTo>
                  <a:lnTo>
                    <a:pt x="2" y="6"/>
                  </a:lnTo>
                  <a:lnTo>
                    <a:pt x="3"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57" name="Freeform 41">
              <a:extLst>
                <a:ext uri="{FF2B5EF4-FFF2-40B4-BE49-F238E27FC236}">
                  <a16:creationId xmlns:a16="http://schemas.microsoft.com/office/drawing/2014/main" xmlns="" id="{A33F02A3-99EE-4E78-A7F7-4FE809491166}"/>
                </a:ext>
              </a:extLst>
            </p:cNvPr>
            <p:cNvSpPr>
              <a:spLocks/>
            </p:cNvSpPr>
            <p:nvPr/>
          </p:nvSpPr>
          <p:spPr bwMode="auto">
            <a:xfrm>
              <a:off x="7569200" y="4230688"/>
              <a:ext cx="155575" cy="149225"/>
            </a:xfrm>
            <a:custGeom>
              <a:avLst/>
              <a:gdLst/>
              <a:ahLst/>
              <a:cxnLst>
                <a:cxn ang="0">
                  <a:pos x="82" y="0"/>
                </a:cxn>
                <a:cxn ang="0">
                  <a:pos x="85" y="0"/>
                </a:cxn>
                <a:cxn ang="0">
                  <a:pos x="87" y="1"/>
                </a:cxn>
                <a:cxn ang="0">
                  <a:pos x="89" y="4"/>
                </a:cxn>
                <a:cxn ang="0">
                  <a:pos x="94" y="9"/>
                </a:cxn>
                <a:cxn ang="0">
                  <a:pos x="97" y="11"/>
                </a:cxn>
                <a:cxn ang="0">
                  <a:pos x="98" y="13"/>
                </a:cxn>
                <a:cxn ang="0">
                  <a:pos x="98" y="16"/>
                </a:cxn>
                <a:cxn ang="0">
                  <a:pos x="97" y="24"/>
                </a:cxn>
                <a:cxn ang="0">
                  <a:pos x="93" y="35"/>
                </a:cxn>
                <a:cxn ang="0">
                  <a:pos x="85" y="45"/>
                </a:cxn>
                <a:cxn ang="0">
                  <a:pos x="71" y="57"/>
                </a:cxn>
                <a:cxn ang="0">
                  <a:pos x="60" y="68"/>
                </a:cxn>
                <a:cxn ang="0">
                  <a:pos x="48" y="82"/>
                </a:cxn>
                <a:cxn ang="0">
                  <a:pos x="42" y="89"/>
                </a:cxn>
                <a:cxn ang="0">
                  <a:pos x="38" y="93"/>
                </a:cxn>
                <a:cxn ang="0">
                  <a:pos x="35" y="94"/>
                </a:cxn>
                <a:cxn ang="0">
                  <a:pos x="31" y="94"/>
                </a:cxn>
                <a:cxn ang="0">
                  <a:pos x="23" y="93"/>
                </a:cxn>
                <a:cxn ang="0">
                  <a:pos x="12" y="91"/>
                </a:cxn>
                <a:cxn ang="0">
                  <a:pos x="4" y="87"/>
                </a:cxn>
                <a:cxn ang="0">
                  <a:pos x="0" y="80"/>
                </a:cxn>
                <a:cxn ang="0">
                  <a:pos x="1" y="74"/>
                </a:cxn>
                <a:cxn ang="0">
                  <a:pos x="8" y="64"/>
                </a:cxn>
                <a:cxn ang="0">
                  <a:pos x="19" y="54"/>
                </a:cxn>
                <a:cxn ang="0">
                  <a:pos x="46" y="35"/>
                </a:cxn>
                <a:cxn ang="0">
                  <a:pos x="54" y="28"/>
                </a:cxn>
                <a:cxn ang="0">
                  <a:pos x="60" y="24"/>
                </a:cxn>
                <a:cxn ang="0">
                  <a:pos x="61" y="20"/>
                </a:cxn>
                <a:cxn ang="0">
                  <a:pos x="63" y="17"/>
                </a:cxn>
                <a:cxn ang="0">
                  <a:pos x="65" y="13"/>
                </a:cxn>
                <a:cxn ang="0">
                  <a:pos x="68" y="11"/>
                </a:cxn>
                <a:cxn ang="0">
                  <a:pos x="72" y="8"/>
                </a:cxn>
                <a:cxn ang="0">
                  <a:pos x="75" y="6"/>
                </a:cxn>
                <a:cxn ang="0">
                  <a:pos x="78" y="4"/>
                </a:cxn>
                <a:cxn ang="0">
                  <a:pos x="80" y="2"/>
                </a:cxn>
                <a:cxn ang="0">
                  <a:pos x="82" y="0"/>
                </a:cxn>
              </a:cxnLst>
              <a:rect l="0" t="0" r="r" b="b"/>
              <a:pathLst>
                <a:path w="98" h="94">
                  <a:moveTo>
                    <a:pt x="82" y="0"/>
                  </a:moveTo>
                  <a:lnTo>
                    <a:pt x="85" y="0"/>
                  </a:lnTo>
                  <a:lnTo>
                    <a:pt x="87" y="1"/>
                  </a:lnTo>
                  <a:lnTo>
                    <a:pt x="89" y="4"/>
                  </a:lnTo>
                  <a:lnTo>
                    <a:pt x="94" y="9"/>
                  </a:lnTo>
                  <a:lnTo>
                    <a:pt x="97" y="11"/>
                  </a:lnTo>
                  <a:lnTo>
                    <a:pt x="98" y="13"/>
                  </a:lnTo>
                  <a:lnTo>
                    <a:pt x="98" y="16"/>
                  </a:lnTo>
                  <a:lnTo>
                    <a:pt x="97" y="24"/>
                  </a:lnTo>
                  <a:lnTo>
                    <a:pt x="93" y="35"/>
                  </a:lnTo>
                  <a:lnTo>
                    <a:pt x="85" y="45"/>
                  </a:lnTo>
                  <a:lnTo>
                    <a:pt x="71" y="57"/>
                  </a:lnTo>
                  <a:lnTo>
                    <a:pt x="60" y="68"/>
                  </a:lnTo>
                  <a:lnTo>
                    <a:pt x="48" y="82"/>
                  </a:lnTo>
                  <a:lnTo>
                    <a:pt x="42" y="89"/>
                  </a:lnTo>
                  <a:lnTo>
                    <a:pt x="38" y="93"/>
                  </a:lnTo>
                  <a:lnTo>
                    <a:pt x="35" y="94"/>
                  </a:lnTo>
                  <a:lnTo>
                    <a:pt x="31" y="94"/>
                  </a:lnTo>
                  <a:lnTo>
                    <a:pt x="23" y="93"/>
                  </a:lnTo>
                  <a:lnTo>
                    <a:pt x="12" y="91"/>
                  </a:lnTo>
                  <a:lnTo>
                    <a:pt x="4" y="87"/>
                  </a:lnTo>
                  <a:lnTo>
                    <a:pt x="0" y="80"/>
                  </a:lnTo>
                  <a:lnTo>
                    <a:pt x="1" y="74"/>
                  </a:lnTo>
                  <a:lnTo>
                    <a:pt x="8" y="64"/>
                  </a:lnTo>
                  <a:lnTo>
                    <a:pt x="19" y="54"/>
                  </a:lnTo>
                  <a:lnTo>
                    <a:pt x="46" y="35"/>
                  </a:lnTo>
                  <a:lnTo>
                    <a:pt x="54" y="28"/>
                  </a:lnTo>
                  <a:lnTo>
                    <a:pt x="60" y="24"/>
                  </a:lnTo>
                  <a:lnTo>
                    <a:pt x="61" y="20"/>
                  </a:lnTo>
                  <a:lnTo>
                    <a:pt x="63" y="17"/>
                  </a:lnTo>
                  <a:lnTo>
                    <a:pt x="65" y="13"/>
                  </a:lnTo>
                  <a:lnTo>
                    <a:pt x="68" y="11"/>
                  </a:lnTo>
                  <a:lnTo>
                    <a:pt x="72" y="8"/>
                  </a:lnTo>
                  <a:lnTo>
                    <a:pt x="75" y="6"/>
                  </a:lnTo>
                  <a:lnTo>
                    <a:pt x="78" y="4"/>
                  </a:lnTo>
                  <a:lnTo>
                    <a:pt x="80" y="2"/>
                  </a:lnTo>
                  <a:lnTo>
                    <a:pt x="8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58" name="Freeform 42">
              <a:extLst>
                <a:ext uri="{FF2B5EF4-FFF2-40B4-BE49-F238E27FC236}">
                  <a16:creationId xmlns:a16="http://schemas.microsoft.com/office/drawing/2014/main" xmlns="" id="{F8BD1BFB-D1F2-4B43-8C08-45BAFD4DDE91}"/>
                </a:ext>
              </a:extLst>
            </p:cNvPr>
            <p:cNvSpPr>
              <a:spLocks/>
            </p:cNvSpPr>
            <p:nvPr/>
          </p:nvSpPr>
          <p:spPr bwMode="auto">
            <a:xfrm>
              <a:off x="7123113" y="4233863"/>
              <a:ext cx="79375" cy="73025"/>
            </a:xfrm>
            <a:custGeom>
              <a:avLst/>
              <a:gdLst/>
              <a:ahLst/>
              <a:cxnLst>
                <a:cxn ang="0">
                  <a:pos x="47" y="0"/>
                </a:cxn>
                <a:cxn ang="0">
                  <a:pos x="50" y="2"/>
                </a:cxn>
                <a:cxn ang="0">
                  <a:pos x="50" y="9"/>
                </a:cxn>
                <a:cxn ang="0">
                  <a:pos x="47" y="18"/>
                </a:cxn>
                <a:cxn ang="0">
                  <a:pos x="43" y="29"/>
                </a:cxn>
                <a:cxn ang="0">
                  <a:pos x="37" y="37"/>
                </a:cxn>
                <a:cxn ang="0">
                  <a:pos x="32" y="43"/>
                </a:cxn>
                <a:cxn ang="0">
                  <a:pos x="29" y="43"/>
                </a:cxn>
                <a:cxn ang="0">
                  <a:pos x="25" y="44"/>
                </a:cxn>
                <a:cxn ang="0">
                  <a:pos x="22" y="44"/>
                </a:cxn>
                <a:cxn ang="0">
                  <a:pos x="20" y="46"/>
                </a:cxn>
                <a:cxn ang="0">
                  <a:pos x="17" y="44"/>
                </a:cxn>
                <a:cxn ang="0">
                  <a:pos x="14" y="44"/>
                </a:cxn>
                <a:cxn ang="0">
                  <a:pos x="13" y="41"/>
                </a:cxn>
                <a:cxn ang="0">
                  <a:pos x="13" y="29"/>
                </a:cxn>
                <a:cxn ang="0">
                  <a:pos x="5" y="21"/>
                </a:cxn>
                <a:cxn ang="0">
                  <a:pos x="2" y="17"/>
                </a:cxn>
                <a:cxn ang="0">
                  <a:pos x="0" y="13"/>
                </a:cxn>
                <a:cxn ang="0">
                  <a:pos x="3" y="7"/>
                </a:cxn>
                <a:cxn ang="0">
                  <a:pos x="5" y="7"/>
                </a:cxn>
                <a:cxn ang="0">
                  <a:pos x="6" y="9"/>
                </a:cxn>
                <a:cxn ang="0">
                  <a:pos x="11" y="11"/>
                </a:cxn>
                <a:cxn ang="0">
                  <a:pos x="15" y="13"/>
                </a:cxn>
                <a:cxn ang="0">
                  <a:pos x="18" y="13"/>
                </a:cxn>
                <a:cxn ang="0">
                  <a:pos x="21" y="14"/>
                </a:cxn>
                <a:cxn ang="0">
                  <a:pos x="25" y="13"/>
                </a:cxn>
                <a:cxn ang="0">
                  <a:pos x="31" y="10"/>
                </a:cxn>
                <a:cxn ang="0">
                  <a:pos x="37" y="6"/>
                </a:cxn>
                <a:cxn ang="0">
                  <a:pos x="43" y="2"/>
                </a:cxn>
                <a:cxn ang="0">
                  <a:pos x="47" y="0"/>
                </a:cxn>
              </a:cxnLst>
              <a:rect l="0" t="0" r="r" b="b"/>
              <a:pathLst>
                <a:path w="50" h="46">
                  <a:moveTo>
                    <a:pt x="47" y="0"/>
                  </a:moveTo>
                  <a:lnTo>
                    <a:pt x="50" y="2"/>
                  </a:lnTo>
                  <a:lnTo>
                    <a:pt x="50" y="9"/>
                  </a:lnTo>
                  <a:lnTo>
                    <a:pt x="47" y="18"/>
                  </a:lnTo>
                  <a:lnTo>
                    <a:pt x="43" y="29"/>
                  </a:lnTo>
                  <a:lnTo>
                    <a:pt x="37" y="37"/>
                  </a:lnTo>
                  <a:lnTo>
                    <a:pt x="32" y="43"/>
                  </a:lnTo>
                  <a:lnTo>
                    <a:pt x="29" y="43"/>
                  </a:lnTo>
                  <a:lnTo>
                    <a:pt x="25" y="44"/>
                  </a:lnTo>
                  <a:lnTo>
                    <a:pt x="22" y="44"/>
                  </a:lnTo>
                  <a:lnTo>
                    <a:pt x="20" y="46"/>
                  </a:lnTo>
                  <a:lnTo>
                    <a:pt x="17" y="44"/>
                  </a:lnTo>
                  <a:lnTo>
                    <a:pt x="14" y="44"/>
                  </a:lnTo>
                  <a:lnTo>
                    <a:pt x="13" y="41"/>
                  </a:lnTo>
                  <a:lnTo>
                    <a:pt x="13" y="29"/>
                  </a:lnTo>
                  <a:lnTo>
                    <a:pt x="5" y="21"/>
                  </a:lnTo>
                  <a:lnTo>
                    <a:pt x="2" y="17"/>
                  </a:lnTo>
                  <a:lnTo>
                    <a:pt x="0" y="13"/>
                  </a:lnTo>
                  <a:lnTo>
                    <a:pt x="3" y="7"/>
                  </a:lnTo>
                  <a:lnTo>
                    <a:pt x="5" y="7"/>
                  </a:lnTo>
                  <a:lnTo>
                    <a:pt x="6" y="9"/>
                  </a:lnTo>
                  <a:lnTo>
                    <a:pt x="11" y="11"/>
                  </a:lnTo>
                  <a:lnTo>
                    <a:pt x="15" y="13"/>
                  </a:lnTo>
                  <a:lnTo>
                    <a:pt x="18" y="13"/>
                  </a:lnTo>
                  <a:lnTo>
                    <a:pt x="21" y="14"/>
                  </a:lnTo>
                  <a:lnTo>
                    <a:pt x="25" y="13"/>
                  </a:lnTo>
                  <a:lnTo>
                    <a:pt x="31" y="10"/>
                  </a:lnTo>
                  <a:lnTo>
                    <a:pt x="37" y="6"/>
                  </a:lnTo>
                  <a:lnTo>
                    <a:pt x="43" y="2"/>
                  </a:lnTo>
                  <a:lnTo>
                    <a:pt x="4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59" name="Freeform 43">
              <a:extLst>
                <a:ext uri="{FF2B5EF4-FFF2-40B4-BE49-F238E27FC236}">
                  <a16:creationId xmlns:a16="http://schemas.microsoft.com/office/drawing/2014/main" xmlns="" id="{EFFE1DDC-C900-40BF-A22C-FF879E165472}"/>
                </a:ext>
              </a:extLst>
            </p:cNvPr>
            <p:cNvSpPr>
              <a:spLocks/>
            </p:cNvSpPr>
            <p:nvPr/>
          </p:nvSpPr>
          <p:spPr bwMode="auto">
            <a:xfrm>
              <a:off x="6470650" y="3516313"/>
              <a:ext cx="857250" cy="690563"/>
            </a:xfrm>
            <a:custGeom>
              <a:avLst/>
              <a:gdLst/>
              <a:ahLst/>
              <a:cxnLst>
                <a:cxn ang="0">
                  <a:pos x="390" y="21"/>
                </a:cxn>
                <a:cxn ang="0">
                  <a:pos x="421" y="69"/>
                </a:cxn>
                <a:cxn ang="0">
                  <a:pos x="435" y="117"/>
                </a:cxn>
                <a:cxn ang="0">
                  <a:pos x="461" y="140"/>
                </a:cxn>
                <a:cxn ang="0">
                  <a:pos x="489" y="154"/>
                </a:cxn>
                <a:cxn ang="0">
                  <a:pos x="504" y="208"/>
                </a:cxn>
                <a:cxn ang="0">
                  <a:pos x="539" y="289"/>
                </a:cxn>
                <a:cxn ang="0">
                  <a:pos x="515" y="339"/>
                </a:cxn>
                <a:cxn ang="0">
                  <a:pos x="483" y="392"/>
                </a:cxn>
                <a:cxn ang="0">
                  <a:pos x="469" y="413"/>
                </a:cxn>
                <a:cxn ang="0">
                  <a:pos x="436" y="429"/>
                </a:cxn>
                <a:cxn ang="0">
                  <a:pos x="416" y="422"/>
                </a:cxn>
                <a:cxn ang="0">
                  <a:pos x="396" y="432"/>
                </a:cxn>
                <a:cxn ang="0">
                  <a:pos x="387" y="428"/>
                </a:cxn>
                <a:cxn ang="0">
                  <a:pos x="358" y="413"/>
                </a:cxn>
                <a:cxn ang="0">
                  <a:pos x="353" y="383"/>
                </a:cxn>
                <a:cxn ang="0">
                  <a:pos x="340" y="372"/>
                </a:cxn>
                <a:cxn ang="0">
                  <a:pos x="334" y="358"/>
                </a:cxn>
                <a:cxn ang="0">
                  <a:pos x="325" y="363"/>
                </a:cxn>
                <a:cxn ang="0">
                  <a:pos x="318" y="340"/>
                </a:cxn>
                <a:cxn ang="0">
                  <a:pos x="302" y="361"/>
                </a:cxn>
                <a:cxn ang="0">
                  <a:pos x="284" y="366"/>
                </a:cxn>
                <a:cxn ang="0">
                  <a:pos x="287" y="341"/>
                </a:cxn>
                <a:cxn ang="0">
                  <a:pos x="253" y="322"/>
                </a:cxn>
                <a:cxn ang="0">
                  <a:pos x="238" y="310"/>
                </a:cxn>
                <a:cxn ang="0">
                  <a:pos x="194" y="325"/>
                </a:cxn>
                <a:cxn ang="0">
                  <a:pos x="176" y="322"/>
                </a:cxn>
                <a:cxn ang="0">
                  <a:pos x="154" y="347"/>
                </a:cxn>
                <a:cxn ang="0">
                  <a:pos x="148" y="369"/>
                </a:cxn>
                <a:cxn ang="0">
                  <a:pos x="98" y="363"/>
                </a:cxn>
                <a:cxn ang="0">
                  <a:pos x="63" y="378"/>
                </a:cxn>
                <a:cxn ang="0">
                  <a:pos x="37" y="363"/>
                </a:cxn>
                <a:cxn ang="0">
                  <a:pos x="53" y="326"/>
                </a:cxn>
                <a:cxn ang="0">
                  <a:pos x="37" y="296"/>
                </a:cxn>
                <a:cxn ang="0">
                  <a:pos x="20" y="258"/>
                </a:cxn>
                <a:cxn ang="0">
                  <a:pos x="23" y="232"/>
                </a:cxn>
                <a:cxn ang="0">
                  <a:pos x="0" y="204"/>
                </a:cxn>
                <a:cxn ang="0">
                  <a:pos x="26" y="169"/>
                </a:cxn>
                <a:cxn ang="0">
                  <a:pos x="61" y="144"/>
                </a:cxn>
                <a:cxn ang="0">
                  <a:pos x="111" y="136"/>
                </a:cxn>
                <a:cxn ang="0">
                  <a:pos x="116" y="113"/>
                </a:cxn>
                <a:cxn ang="0">
                  <a:pos x="130" y="78"/>
                </a:cxn>
                <a:cxn ang="0">
                  <a:pos x="157" y="82"/>
                </a:cxn>
                <a:cxn ang="0">
                  <a:pos x="172" y="52"/>
                </a:cxn>
                <a:cxn ang="0">
                  <a:pos x="194" y="52"/>
                </a:cxn>
                <a:cxn ang="0">
                  <a:pos x="217" y="56"/>
                </a:cxn>
                <a:cxn ang="0">
                  <a:pos x="221" y="47"/>
                </a:cxn>
                <a:cxn ang="0">
                  <a:pos x="231" y="33"/>
                </a:cxn>
                <a:cxn ang="0">
                  <a:pos x="236" y="17"/>
                </a:cxn>
                <a:cxn ang="0">
                  <a:pos x="253" y="37"/>
                </a:cxn>
                <a:cxn ang="0">
                  <a:pos x="261" y="13"/>
                </a:cxn>
                <a:cxn ang="0">
                  <a:pos x="273" y="25"/>
                </a:cxn>
                <a:cxn ang="0">
                  <a:pos x="308" y="22"/>
                </a:cxn>
                <a:cxn ang="0">
                  <a:pos x="303" y="62"/>
                </a:cxn>
                <a:cxn ang="0">
                  <a:pos x="338" y="91"/>
                </a:cxn>
                <a:cxn ang="0">
                  <a:pos x="368" y="100"/>
                </a:cxn>
                <a:cxn ang="0">
                  <a:pos x="373" y="41"/>
                </a:cxn>
                <a:cxn ang="0">
                  <a:pos x="381" y="0"/>
                </a:cxn>
              </a:cxnLst>
              <a:rect l="0" t="0" r="r" b="b"/>
              <a:pathLst>
                <a:path w="540" h="435">
                  <a:moveTo>
                    <a:pt x="381" y="0"/>
                  </a:moveTo>
                  <a:lnTo>
                    <a:pt x="383" y="2"/>
                  </a:lnTo>
                  <a:lnTo>
                    <a:pt x="385" y="10"/>
                  </a:lnTo>
                  <a:lnTo>
                    <a:pt x="390" y="21"/>
                  </a:lnTo>
                  <a:lnTo>
                    <a:pt x="395" y="33"/>
                  </a:lnTo>
                  <a:lnTo>
                    <a:pt x="401" y="43"/>
                  </a:lnTo>
                  <a:lnTo>
                    <a:pt x="411" y="56"/>
                  </a:lnTo>
                  <a:lnTo>
                    <a:pt x="421" y="69"/>
                  </a:lnTo>
                  <a:lnTo>
                    <a:pt x="428" y="82"/>
                  </a:lnTo>
                  <a:lnTo>
                    <a:pt x="431" y="92"/>
                  </a:lnTo>
                  <a:lnTo>
                    <a:pt x="433" y="104"/>
                  </a:lnTo>
                  <a:lnTo>
                    <a:pt x="435" y="117"/>
                  </a:lnTo>
                  <a:lnTo>
                    <a:pt x="439" y="126"/>
                  </a:lnTo>
                  <a:lnTo>
                    <a:pt x="444" y="133"/>
                  </a:lnTo>
                  <a:lnTo>
                    <a:pt x="451" y="137"/>
                  </a:lnTo>
                  <a:lnTo>
                    <a:pt x="461" y="140"/>
                  </a:lnTo>
                  <a:lnTo>
                    <a:pt x="472" y="143"/>
                  </a:lnTo>
                  <a:lnTo>
                    <a:pt x="480" y="145"/>
                  </a:lnTo>
                  <a:lnTo>
                    <a:pt x="487" y="148"/>
                  </a:lnTo>
                  <a:lnTo>
                    <a:pt x="489" y="154"/>
                  </a:lnTo>
                  <a:lnTo>
                    <a:pt x="489" y="163"/>
                  </a:lnTo>
                  <a:lnTo>
                    <a:pt x="492" y="177"/>
                  </a:lnTo>
                  <a:lnTo>
                    <a:pt x="498" y="192"/>
                  </a:lnTo>
                  <a:lnTo>
                    <a:pt x="504" y="208"/>
                  </a:lnTo>
                  <a:lnTo>
                    <a:pt x="511" y="222"/>
                  </a:lnTo>
                  <a:lnTo>
                    <a:pt x="519" y="237"/>
                  </a:lnTo>
                  <a:lnTo>
                    <a:pt x="533" y="273"/>
                  </a:lnTo>
                  <a:lnTo>
                    <a:pt x="539" y="289"/>
                  </a:lnTo>
                  <a:lnTo>
                    <a:pt x="540" y="302"/>
                  </a:lnTo>
                  <a:lnTo>
                    <a:pt x="536" y="314"/>
                  </a:lnTo>
                  <a:lnTo>
                    <a:pt x="526" y="326"/>
                  </a:lnTo>
                  <a:lnTo>
                    <a:pt x="515" y="339"/>
                  </a:lnTo>
                  <a:lnTo>
                    <a:pt x="503" y="351"/>
                  </a:lnTo>
                  <a:lnTo>
                    <a:pt x="495" y="361"/>
                  </a:lnTo>
                  <a:lnTo>
                    <a:pt x="487" y="377"/>
                  </a:lnTo>
                  <a:lnTo>
                    <a:pt x="483" y="392"/>
                  </a:lnTo>
                  <a:lnTo>
                    <a:pt x="478" y="403"/>
                  </a:lnTo>
                  <a:lnTo>
                    <a:pt x="477" y="406"/>
                  </a:lnTo>
                  <a:lnTo>
                    <a:pt x="472" y="411"/>
                  </a:lnTo>
                  <a:lnTo>
                    <a:pt x="469" y="413"/>
                  </a:lnTo>
                  <a:lnTo>
                    <a:pt x="465" y="414"/>
                  </a:lnTo>
                  <a:lnTo>
                    <a:pt x="459" y="415"/>
                  </a:lnTo>
                  <a:lnTo>
                    <a:pt x="443" y="424"/>
                  </a:lnTo>
                  <a:lnTo>
                    <a:pt x="436" y="429"/>
                  </a:lnTo>
                  <a:lnTo>
                    <a:pt x="431" y="432"/>
                  </a:lnTo>
                  <a:lnTo>
                    <a:pt x="428" y="430"/>
                  </a:lnTo>
                  <a:lnTo>
                    <a:pt x="422" y="426"/>
                  </a:lnTo>
                  <a:lnTo>
                    <a:pt x="416" y="422"/>
                  </a:lnTo>
                  <a:lnTo>
                    <a:pt x="409" y="421"/>
                  </a:lnTo>
                  <a:lnTo>
                    <a:pt x="403" y="422"/>
                  </a:lnTo>
                  <a:lnTo>
                    <a:pt x="399" y="430"/>
                  </a:lnTo>
                  <a:lnTo>
                    <a:pt x="396" y="432"/>
                  </a:lnTo>
                  <a:lnTo>
                    <a:pt x="395" y="435"/>
                  </a:lnTo>
                  <a:lnTo>
                    <a:pt x="391" y="435"/>
                  </a:lnTo>
                  <a:lnTo>
                    <a:pt x="390" y="432"/>
                  </a:lnTo>
                  <a:lnTo>
                    <a:pt x="387" y="428"/>
                  </a:lnTo>
                  <a:lnTo>
                    <a:pt x="380" y="420"/>
                  </a:lnTo>
                  <a:lnTo>
                    <a:pt x="370" y="415"/>
                  </a:lnTo>
                  <a:lnTo>
                    <a:pt x="364" y="414"/>
                  </a:lnTo>
                  <a:lnTo>
                    <a:pt x="358" y="413"/>
                  </a:lnTo>
                  <a:lnTo>
                    <a:pt x="357" y="409"/>
                  </a:lnTo>
                  <a:lnTo>
                    <a:pt x="355" y="400"/>
                  </a:lnTo>
                  <a:lnTo>
                    <a:pt x="355" y="385"/>
                  </a:lnTo>
                  <a:lnTo>
                    <a:pt x="353" y="383"/>
                  </a:lnTo>
                  <a:lnTo>
                    <a:pt x="351" y="380"/>
                  </a:lnTo>
                  <a:lnTo>
                    <a:pt x="349" y="377"/>
                  </a:lnTo>
                  <a:lnTo>
                    <a:pt x="343" y="374"/>
                  </a:lnTo>
                  <a:lnTo>
                    <a:pt x="340" y="372"/>
                  </a:lnTo>
                  <a:lnTo>
                    <a:pt x="336" y="363"/>
                  </a:lnTo>
                  <a:lnTo>
                    <a:pt x="336" y="356"/>
                  </a:lnTo>
                  <a:lnTo>
                    <a:pt x="335" y="356"/>
                  </a:lnTo>
                  <a:lnTo>
                    <a:pt x="334" y="358"/>
                  </a:lnTo>
                  <a:lnTo>
                    <a:pt x="334" y="361"/>
                  </a:lnTo>
                  <a:lnTo>
                    <a:pt x="328" y="366"/>
                  </a:lnTo>
                  <a:lnTo>
                    <a:pt x="327" y="366"/>
                  </a:lnTo>
                  <a:lnTo>
                    <a:pt x="325" y="363"/>
                  </a:lnTo>
                  <a:lnTo>
                    <a:pt x="324" y="356"/>
                  </a:lnTo>
                  <a:lnTo>
                    <a:pt x="324" y="340"/>
                  </a:lnTo>
                  <a:lnTo>
                    <a:pt x="323" y="339"/>
                  </a:lnTo>
                  <a:lnTo>
                    <a:pt x="318" y="340"/>
                  </a:lnTo>
                  <a:lnTo>
                    <a:pt x="312" y="346"/>
                  </a:lnTo>
                  <a:lnTo>
                    <a:pt x="306" y="351"/>
                  </a:lnTo>
                  <a:lnTo>
                    <a:pt x="303" y="355"/>
                  </a:lnTo>
                  <a:lnTo>
                    <a:pt x="302" y="361"/>
                  </a:lnTo>
                  <a:lnTo>
                    <a:pt x="298" y="365"/>
                  </a:lnTo>
                  <a:lnTo>
                    <a:pt x="295" y="365"/>
                  </a:lnTo>
                  <a:lnTo>
                    <a:pt x="291" y="366"/>
                  </a:lnTo>
                  <a:lnTo>
                    <a:pt x="284" y="366"/>
                  </a:lnTo>
                  <a:lnTo>
                    <a:pt x="282" y="363"/>
                  </a:lnTo>
                  <a:lnTo>
                    <a:pt x="283" y="356"/>
                  </a:lnTo>
                  <a:lnTo>
                    <a:pt x="286" y="350"/>
                  </a:lnTo>
                  <a:lnTo>
                    <a:pt x="287" y="341"/>
                  </a:lnTo>
                  <a:lnTo>
                    <a:pt x="283" y="335"/>
                  </a:lnTo>
                  <a:lnTo>
                    <a:pt x="275" y="329"/>
                  </a:lnTo>
                  <a:lnTo>
                    <a:pt x="264" y="326"/>
                  </a:lnTo>
                  <a:lnTo>
                    <a:pt x="253" y="322"/>
                  </a:lnTo>
                  <a:lnTo>
                    <a:pt x="247" y="317"/>
                  </a:lnTo>
                  <a:lnTo>
                    <a:pt x="247" y="313"/>
                  </a:lnTo>
                  <a:lnTo>
                    <a:pt x="245" y="311"/>
                  </a:lnTo>
                  <a:lnTo>
                    <a:pt x="238" y="310"/>
                  </a:lnTo>
                  <a:lnTo>
                    <a:pt x="228" y="311"/>
                  </a:lnTo>
                  <a:lnTo>
                    <a:pt x="212" y="317"/>
                  </a:lnTo>
                  <a:lnTo>
                    <a:pt x="201" y="321"/>
                  </a:lnTo>
                  <a:lnTo>
                    <a:pt x="194" y="325"/>
                  </a:lnTo>
                  <a:lnTo>
                    <a:pt x="193" y="326"/>
                  </a:lnTo>
                  <a:lnTo>
                    <a:pt x="190" y="325"/>
                  </a:lnTo>
                  <a:lnTo>
                    <a:pt x="184" y="324"/>
                  </a:lnTo>
                  <a:lnTo>
                    <a:pt x="176" y="322"/>
                  </a:lnTo>
                  <a:lnTo>
                    <a:pt x="168" y="322"/>
                  </a:lnTo>
                  <a:lnTo>
                    <a:pt x="161" y="326"/>
                  </a:lnTo>
                  <a:lnTo>
                    <a:pt x="157" y="335"/>
                  </a:lnTo>
                  <a:lnTo>
                    <a:pt x="154" y="347"/>
                  </a:lnTo>
                  <a:lnTo>
                    <a:pt x="152" y="358"/>
                  </a:lnTo>
                  <a:lnTo>
                    <a:pt x="150" y="366"/>
                  </a:lnTo>
                  <a:lnTo>
                    <a:pt x="150" y="370"/>
                  </a:lnTo>
                  <a:lnTo>
                    <a:pt x="148" y="369"/>
                  </a:lnTo>
                  <a:lnTo>
                    <a:pt x="141" y="367"/>
                  </a:lnTo>
                  <a:lnTo>
                    <a:pt x="112" y="359"/>
                  </a:lnTo>
                  <a:lnTo>
                    <a:pt x="107" y="359"/>
                  </a:lnTo>
                  <a:lnTo>
                    <a:pt x="98" y="363"/>
                  </a:lnTo>
                  <a:lnTo>
                    <a:pt x="90" y="369"/>
                  </a:lnTo>
                  <a:lnTo>
                    <a:pt x="79" y="374"/>
                  </a:lnTo>
                  <a:lnTo>
                    <a:pt x="71" y="377"/>
                  </a:lnTo>
                  <a:lnTo>
                    <a:pt x="63" y="378"/>
                  </a:lnTo>
                  <a:lnTo>
                    <a:pt x="55" y="378"/>
                  </a:lnTo>
                  <a:lnTo>
                    <a:pt x="48" y="376"/>
                  </a:lnTo>
                  <a:lnTo>
                    <a:pt x="42" y="370"/>
                  </a:lnTo>
                  <a:lnTo>
                    <a:pt x="37" y="363"/>
                  </a:lnTo>
                  <a:lnTo>
                    <a:pt x="34" y="356"/>
                  </a:lnTo>
                  <a:lnTo>
                    <a:pt x="34" y="350"/>
                  </a:lnTo>
                  <a:lnTo>
                    <a:pt x="50" y="333"/>
                  </a:lnTo>
                  <a:lnTo>
                    <a:pt x="53" y="326"/>
                  </a:lnTo>
                  <a:lnTo>
                    <a:pt x="52" y="319"/>
                  </a:lnTo>
                  <a:lnTo>
                    <a:pt x="45" y="310"/>
                  </a:lnTo>
                  <a:lnTo>
                    <a:pt x="40" y="303"/>
                  </a:lnTo>
                  <a:lnTo>
                    <a:pt x="37" y="296"/>
                  </a:lnTo>
                  <a:lnTo>
                    <a:pt x="37" y="287"/>
                  </a:lnTo>
                  <a:lnTo>
                    <a:pt x="34" y="280"/>
                  </a:lnTo>
                  <a:lnTo>
                    <a:pt x="27" y="270"/>
                  </a:lnTo>
                  <a:lnTo>
                    <a:pt x="20" y="258"/>
                  </a:lnTo>
                  <a:lnTo>
                    <a:pt x="18" y="247"/>
                  </a:lnTo>
                  <a:lnTo>
                    <a:pt x="19" y="239"/>
                  </a:lnTo>
                  <a:lnTo>
                    <a:pt x="23" y="235"/>
                  </a:lnTo>
                  <a:lnTo>
                    <a:pt x="23" y="232"/>
                  </a:lnTo>
                  <a:lnTo>
                    <a:pt x="19" y="226"/>
                  </a:lnTo>
                  <a:lnTo>
                    <a:pt x="5" y="215"/>
                  </a:lnTo>
                  <a:lnTo>
                    <a:pt x="1" y="210"/>
                  </a:lnTo>
                  <a:lnTo>
                    <a:pt x="0" y="204"/>
                  </a:lnTo>
                  <a:lnTo>
                    <a:pt x="3" y="196"/>
                  </a:lnTo>
                  <a:lnTo>
                    <a:pt x="14" y="180"/>
                  </a:lnTo>
                  <a:lnTo>
                    <a:pt x="19" y="174"/>
                  </a:lnTo>
                  <a:lnTo>
                    <a:pt x="26" y="169"/>
                  </a:lnTo>
                  <a:lnTo>
                    <a:pt x="35" y="161"/>
                  </a:lnTo>
                  <a:lnTo>
                    <a:pt x="46" y="152"/>
                  </a:lnTo>
                  <a:lnTo>
                    <a:pt x="56" y="147"/>
                  </a:lnTo>
                  <a:lnTo>
                    <a:pt x="61" y="144"/>
                  </a:lnTo>
                  <a:lnTo>
                    <a:pt x="79" y="144"/>
                  </a:lnTo>
                  <a:lnTo>
                    <a:pt x="89" y="141"/>
                  </a:lnTo>
                  <a:lnTo>
                    <a:pt x="94" y="139"/>
                  </a:lnTo>
                  <a:lnTo>
                    <a:pt x="111" y="136"/>
                  </a:lnTo>
                  <a:lnTo>
                    <a:pt x="116" y="135"/>
                  </a:lnTo>
                  <a:lnTo>
                    <a:pt x="119" y="132"/>
                  </a:lnTo>
                  <a:lnTo>
                    <a:pt x="119" y="125"/>
                  </a:lnTo>
                  <a:lnTo>
                    <a:pt x="116" y="113"/>
                  </a:lnTo>
                  <a:lnTo>
                    <a:pt x="116" y="87"/>
                  </a:lnTo>
                  <a:lnTo>
                    <a:pt x="117" y="80"/>
                  </a:lnTo>
                  <a:lnTo>
                    <a:pt x="122" y="78"/>
                  </a:lnTo>
                  <a:lnTo>
                    <a:pt x="130" y="78"/>
                  </a:lnTo>
                  <a:lnTo>
                    <a:pt x="138" y="81"/>
                  </a:lnTo>
                  <a:lnTo>
                    <a:pt x="146" y="82"/>
                  </a:lnTo>
                  <a:lnTo>
                    <a:pt x="153" y="84"/>
                  </a:lnTo>
                  <a:lnTo>
                    <a:pt x="157" y="82"/>
                  </a:lnTo>
                  <a:lnTo>
                    <a:pt x="160" y="76"/>
                  </a:lnTo>
                  <a:lnTo>
                    <a:pt x="164" y="66"/>
                  </a:lnTo>
                  <a:lnTo>
                    <a:pt x="168" y="58"/>
                  </a:lnTo>
                  <a:lnTo>
                    <a:pt x="172" y="52"/>
                  </a:lnTo>
                  <a:lnTo>
                    <a:pt x="178" y="48"/>
                  </a:lnTo>
                  <a:lnTo>
                    <a:pt x="182" y="45"/>
                  </a:lnTo>
                  <a:lnTo>
                    <a:pt x="187" y="45"/>
                  </a:lnTo>
                  <a:lnTo>
                    <a:pt x="194" y="52"/>
                  </a:lnTo>
                  <a:lnTo>
                    <a:pt x="201" y="61"/>
                  </a:lnTo>
                  <a:lnTo>
                    <a:pt x="208" y="65"/>
                  </a:lnTo>
                  <a:lnTo>
                    <a:pt x="213" y="63"/>
                  </a:lnTo>
                  <a:lnTo>
                    <a:pt x="217" y="56"/>
                  </a:lnTo>
                  <a:lnTo>
                    <a:pt x="219" y="52"/>
                  </a:lnTo>
                  <a:lnTo>
                    <a:pt x="220" y="50"/>
                  </a:lnTo>
                  <a:lnTo>
                    <a:pt x="220" y="48"/>
                  </a:lnTo>
                  <a:lnTo>
                    <a:pt x="221" y="47"/>
                  </a:lnTo>
                  <a:lnTo>
                    <a:pt x="221" y="44"/>
                  </a:lnTo>
                  <a:lnTo>
                    <a:pt x="225" y="40"/>
                  </a:lnTo>
                  <a:lnTo>
                    <a:pt x="228" y="36"/>
                  </a:lnTo>
                  <a:lnTo>
                    <a:pt x="231" y="33"/>
                  </a:lnTo>
                  <a:lnTo>
                    <a:pt x="232" y="29"/>
                  </a:lnTo>
                  <a:lnTo>
                    <a:pt x="232" y="14"/>
                  </a:lnTo>
                  <a:lnTo>
                    <a:pt x="234" y="14"/>
                  </a:lnTo>
                  <a:lnTo>
                    <a:pt x="236" y="17"/>
                  </a:lnTo>
                  <a:lnTo>
                    <a:pt x="245" y="28"/>
                  </a:lnTo>
                  <a:lnTo>
                    <a:pt x="249" y="32"/>
                  </a:lnTo>
                  <a:lnTo>
                    <a:pt x="250" y="34"/>
                  </a:lnTo>
                  <a:lnTo>
                    <a:pt x="253" y="37"/>
                  </a:lnTo>
                  <a:lnTo>
                    <a:pt x="253" y="21"/>
                  </a:lnTo>
                  <a:lnTo>
                    <a:pt x="256" y="15"/>
                  </a:lnTo>
                  <a:lnTo>
                    <a:pt x="258" y="13"/>
                  </a:lnTo>
                  <a:lnTo>
                    <a:pt x="261" y="13"/>
                  </a:lnTo>
                  <a:lnTo>
                    <a:pt x="267" y="18"/>
                  </a:lnTo>
                  <a:lnTo>
                    <a:pt x="269" y="19"/>
                  </a:lnTo>
                  <a:lnTo>
                    <a:pt x="272" y="22"/>
                  </a:lnTo>
                  <a:lnTo>
                    <a:pt x="273" y="25"/>
                  </a:lnTo>
                  <a:lnTo>
                    <a:pt x="275" y="25"/>
                  </a:lnTo>
                  <a:lnTo>
                    <a:pt x="279" y="24"/>
                  </a:lnTo>
                  <a:lnTo>
                    <a:pt x="288" y="22"/>
                  </a:lnTo>
                  <a:lnTo>
                    <a:pt x="308" y="22"/>
                  </a:lnTo>
                  <a:lnTo>
                    <a:pt x="313" y="26"/>
                  </a:lnTo>
                  <a:lnTo>
                    <a:pt x="313" y="33"/>
                  </a:lnTo>
                  <a:lnTo>
                    <a:pt x="305" y="52"/>
                  </a:lnTo>
                  <a:lnTo>
                    <a:pt x="303" y="62"/>
                  </a:lnTo>
                  <a:lnTo>
                    <a:pt x="305" y="69"/>
                  </a:lnTo>
                  <a:lnTo>
                    <a:pt x="314" y="76"/>
                  </a:lnTo>
                  <a:lnTo>
                    <a:pt x="327" y="84"/>
                  </a:lnTo>
                  <a:lnTo>
                    <a:pt x="338" y="91"/>
                  </a:lnTo>
                  <a:lnTo>
                    <a:pt x="351" y="102"/>
                  </a:lnTo>
                  <a:lnTo>
                    <a:pt x="358" y="106"/>
                  </a:lnTo>
                  <a:lnTo>
                    <a:pt x="364" y="106"/>
                  </a:lnTo>
                  <a:lnTo>
                    <a:pt x="368" y="100"/>
                  </a:lnTo>
                  <a:lnTo>
                    <a:pt x="372" y="88"/>
                  </a:lnTo>
                  <a:lnTo>
                    <a:pt x="376" y="74"/>
                  </a:lnTo>
                  <a:lnTo>
                    <a:pt x="379" y="61"/>
                  </a:lnTo>
                  <a:lnTo>
                    <a:pt x="373" y="41"/>
                  </a:lnTo>
                  <a:lnTo>
                    <a:pt x="373" y="28"/>
                  </a:lnTo>
                  <a:lnTo>
                    <a:pt x="376" y="15"/>
                  </a:lnTo>
                  <a:lnTo>
                    <a:pt x="379" y="4"/>
                  </a:lnTo>
                  <a:lnTo>
                    <a:pt x="3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60" name="Freeform 44">
              <a:extLst>
                <a:ext uri="{FF2B5EF4-FFF2-40B4-BE49-F238E27FC236}">
                  <a16:creationId xmlns:a16="http://schemas.microsoft.com/office/drawing/2014/main" xmlns="" id="{D65BEB85-16B9-454F-91FF-35DC6400CC26}"/>
                </a:ext>
              </a:extLst>
            </p:cNvPr>
            <p:cNvSpPr>
              <a:spLocks/>
            </p:cNvSpPr>
            <p:nvPr/>
          </p:nvSpPr>
          <p:spPr bwMode="auto">
            <a:xfrm>
              <a:off x="7793038" y="3649663"/>
              <a:ext cx="49213" cy="42863"/>
            </a:xfrm>
            <a:custGeom>
              <a:avLst/>
              <a:gdLst/>
              <a:ahLst/>
              <a:cxnLst>
                <a:cxn ang="0">
                  <a:pos x="23" y="0"/>
                </a:cxn>
                <a:cxn ang="0">
                  <a:pos x="28" y="0"/>
                </a:cxn>
                <a:cxn ang="0">
                  <a:pos x="31" y="4"/>
                </a:cxn>
                <a:cxn ang="0">
                  <a:pos x="28" y="9"/>
                </a:cxn>
                <a:cxn ang="0">
                  <a:pos x="23" y="18"/>
                </a:cxn>
                <a:cxn ang="0">
                  <a:pos x="15" y="23"/>
                </a:cxn>
                <a:cxn ang="0">
                  <a:pos x="8" y="27"/>
                </a:cxn>
                <a:cxn ang="0">
                  <a:pos x="0" y="26"/>
                </a:cxn>
                <a:cxn ang="0">
                  <a:pos x="1" y="23"/>
                </a:cxn>
                <a:cxn ang="0">
                  <a:pos x="5" y="18"/>
                </a:cxn>
                <a:cxn ang="0">
                  <a:pos x="11" y="11"/>
                </a:cxn>
                <a:cxn ang="0">
                  <a:pos x="16" y="5"/>
                </a:cxn>
                <a:cxn ang="0">
                  <a:pos x="23" y="0"/>
                </a:cxn>
              </a:cxnLst>
              <a:rect l="0" t="0" r="r" b="b"/>
              <a:pathLst>
                <a:path w="31" h="27">
                  <a:moveTo>
                    <a:pt x="23" y="0"/>
                  </a:moveTo>
                  <a:lnTo>
                    <a:pt x="28" y="0"/>
                  </a:lnTo>
                  <a:lnTo>
                    <a:pt x="31" y="4"/>
                  </a:lnTo>
                  <a:lnTo>
                    <a:pt x="28" y="9"/>
                  </a:lnTo>
                  <a:lnTo>
                    <a:pt x="23" y="18"/>
                  </a:lnTo>
                  <a:lnTo>
                    <a:pt x="15" y="23"/>
                  </a:lnTo>
                  <a:lnTo>
                    <a:pt x="8" y="27"/>
                  </a:lnTo>
                  <a:lnTo>
                    <a:pt x="0" y="26"/>
                  </a:lnTo>
                  <a:lnTo>
                    <a:pt x="1" y="23"/>
                  </a:lnTo>
                  <a:lnTo>
                    <a:pt x="5" y="18"/>
                  </a:lnTo>
                  <a:lnTo>
                    <a:pt x="11" y="11"/>
                  </a:lnTo>
                  <a:lnTo>
                    <a:pt x="16" y="5"/>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61" name="Freeform 45">
              <a:extLst>
                <a:ext uri="{FF2B5EF4-FFF2-40B4-BE49-F238E27FC236}">
                  <a16:creationId xmlns:a16="http://schemas.microsoft.com/office/drawing/2014/main" xmlns="" id="{8F7378AD-C9AF-446D-85D3-695A482700E5}"/>
                </a:ext>
              </a:extLst>
            </p:cNvPr>
            <p:cNvSpPr>
              <a:spLocks/>
            </p:cNvSpPr>
            <p:nvPr/>
          </p:nvSpPr>
          <p:spPr bwMode="auto">
            <a:xfrm>
              <a:off x="7524750" y="3757613"/>
              <a:ext cx="50800" cy="46038"/>
            </a:xfrm>
            <a:custGeom>
              <a:avLst/>
              <a:gdLst/>
              <a:ahLst/>
              <a:cxnLst>
                <a:cxn ang="0">
                  <a:pos x="0" y="0"/>
                </a:cxn>
                <a:cxn ang="0">
                  <a:pos x="6" y="0"/>
                </a:cxn>
                <a:cxn ang="0">
                  <a:pos x="10" y="2"/>
                </a:cxn>
                <a:cxn ang="0">
                  <a:pos x="21" y="6"/>
                </a:cxn>
                <a:cxn ang="0">
                  <a:pos x="28" y="11"/>
                </a:cxn>
                <a:cxn ang="0">
                  <a:pos x="30" y="17"/>
                </a:cxn>
                <a:cxn ang="0">
                  <a:pos x="32" y="22"/>
                </a:cxn>
                <a:cxn ang="0">
                  <a:pos x="28" y="28"/>
                </a:cxn>
                <a:cxn ang="0">
                  <a:pos x="22" y="29"/>
                </a:cxn>
                <a:cxn ang="0">
                  <a:pos x="15" y="25"/>
                </a:cxn>
                <a:cxn ang="0">
                  <a:pos x="10" y="17"/>
                </a:cxn>
                <a:cxn ang="0">
                  <a:pos x="9" y="14"/>
                </a:cxn>
                <a:cxn ang="0">
                  <a:pos x="6" y="11"/>
                </a:cxn>
                <a:cxn ang="0">
                  <a:pos x="4" y="9"/>
                </a:cxn>
                <a:cxn ang="0">
                  <a:pos x="0" y="4"/>
                </a:cxn>
                <a:cxn ang="0">
                  <a:pos x="0" y="0"/>
                </a:cxn>
              </a:cxnLst>
              <a:rect l="0" t="0" r="r" b="b"/>
              <a:pathLst>
                <a:path w="32" h="29">
                  <a:moveTo>
                    <a:pt x="0" y="0"/>
                  </a:moveTo>
                  <a:lnTo>
                    <a:pt x="6" y="0"/>
                  </a:lnTo>
                  <a:lnTo>
                    <a:pt x="10" y="2"/>
                  </a:lnTo>
                  <a:lnTo>
                    <a:pt x="21" y="6"/>
                  </a:lnTo>
                  <a:lnTo>
                    <a:pt x="28" y="11"/>
                  </a:lnTo>
                  <a:lnTo>
                    <a:pt x="30" y="17"/>
                  </a:lnTo>
                  <a:lnTo>
                    <a:pt x="32" y="22"/>
                  </a:lnTo>
                  <a:lnTo>
                    <a:pt x="28" y="28"/>
                  </a:lnTo>
                  <a:lnTo>
                    <a:pt x="22" y="29"/>
                  </a:lnTo>
                  <a:lnTo>
                    <a:pt x="15" y="25"/>
                  </a:lnTo>
                  <a:lnTo>
                    <a:pt x="10" y="17"/>
                  </a:lnTo>
                  <a:lnTo>
                    <a:pt x="9" y="14"/>
                  </a:lnTo>
                  <a:lnTo>
                    <a:pt x="6" y="11"/>
                  </a:lnTo>
                  <a:lnTo>
                    <a:pt x="4" y="9"/>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62" name="Freeform 46">
              <a:extLst>
                <a:ext uri="{FF2B5EF4-FFF2-40B4-BE49-F238E27FC236}">
                  <a16:creationId xmlns:a16="http://schemas.microsoft.com/office/drawing/2014/main" xmlns="" id="{F249CFC0-4B93-4D89-8118-4EBEC45F4BD9}"/>
                </a:ext>
              </a:extLst>
            </p:cNvPr>
            <p:cNvSpPr>
              <a:spLocks/>
            </p:cNvSpPr>
            <p:nvPr/>
          </p:nvSpPr>
          <p:spPr bwMode="auto">
            <a:xfrm>
              <a:off x="6129338" y="3133725"/>
              <a:ext cx="228600" cy="280988"/>
            </a:xfrm>
            <a:custGeom>
              <a:avLst/>
              <a:gdLst/>
              <a:ahLst/>
              <a:cxnLst>
                <a:cxn ang="0">
                  <a:pos x="3" y="0"/>
                </a:cxn>
                <a:cxn ang="0">
                  <a:pos x="11" y="0"/>
                </a:cxn>
                <a:cxn ang="0">
                  <a:pos x="21" y="4"/>
                </a:cxn>
                <a:cxn ang="0">
                  <a:pos x="30" y="11"/>
                </a:cxn>
                <a:cxn ang="0">
                  <a:pos x="41" y="21"/>
                </a:cxn>
                <a:cxn ang="0">
                  <a:pos x="54" y="32"/>
                </a:cxn>
                <a:cxn ang="0">
                  <a:pos x="67" y="47"/>
                </a:cxn>
                <a:cxn ang="0">
                  <a:pos x="80" y="60"/>
                </a:cxn>
                <a:cxn ang="0">
                  <a:pos x="93" y="71"/>
                </a:cxn>
                <a:cxn ang="0">
                  <a:pos x="105" y="82"/>
                </a:cxn>
                <a:cxn ang="0">
                  <a:pos x="115" y="92"/>
                </a:cxn>
                <a:cxn ang="0">
                  <a:pos x="123" y="101"/>
                </a:cxn>
                <a:cxn ang="0">
                  <a:pos x="129" y="108"/>
                </a:cxn>
                <a:cxn ang="0">
                  <a:pos x="136" y="111"/>
                </a:cxn>
                <a:cxn ang="0">
                  <a:pos x="138" y="111"/>
                </a:cxn>
                <a:cxn ang="0">
                  <a:pos x="141" y="112"/>
                </a:cxn>
                <a:cxn ang="0">
                  <a:pos x="144" y="118"/>
                </a:cxn>
                <a:cxn ang="0">
                  <a:pos x="144" y="122"/>
                </a:cxn>
                <a:cxn ang="0">
                  <a:pos x="142" y="125"/>
                </a:cxn>
                <a:cxn ang="0">
                  <a:pos x="141" y="129"/>
                </a:cxn>
                <a:cxn ang="0">
                  <a:pos x="137" y="138"/>
                </a:cxn>
                <a:cxn ang="0">
                  <a:pos x="134" y="152"/>
                </a:cxn>
                <a:cxn ang="0">
                  <a:pos x="133" y="167"/>
                </a:cxn>
                <a:cxn ang="0">
                  <a:pos x="133" y="171"/>
                </a:cxn>
                <a:cxn ang="0">
                  <a:pos x="130" y="177"/>
                </a:cxn>
                <a:cxn ang="0">
                  <a:pos x="127" y="177"/>
                </a:cxn>
                <a:cxn ang="0">
                  <a:pos x="125" y="175"/>
                </a:cxn>
                <a:cxn ang="0">
                  <a:pos x="121" y="171"/>
                </a:cxn>
                <a:cxn ang="0">
                  <a:pos x="119" y="167"/>
                </a:cxn>
                <a:cxn ang="0">
                  <a:pos x="114" y="162"/>
                </a:cxn>
                <a:cxn ang="0">
                  <a:pos x="103" y="156"/>
                </a:cxn>
                <a:cxn ang="0">
                  <a:pos x="90" y="152"/>
                </a:cxn>
                <a:cxn ang="0">
                  <a:pos x="80" y="148"/>
                </a:cxn>
                <a:cxn ang="0">
                  <a:pos x="73" y="144"/>
                </a:cxn>
                <a:cxn ang="0">
                  <a:pos x="69" y="137"/>
                </a:cxn>
                <a:cxn ang="0">
                  <a:pos x="64" y="123"/>
                </a:cxn>
                <a:cxn ang="0">
                  <a:pos x="62" y="107"/>
                </a:cxn>
                <a:cxn ang="0">
                  <a:pos x="59" y="92"/>
                </a:cxn>
                <a:cxn ang="0">
                  <a:pos x="58" y="81"/>
                </a:cxn>
                <a:cxn ang="0">
                  <a:pos x="55" y="73"/>
                </a:cxn>
                <a:cxn ang="0">
                  <a:pos x="49" y="63"/>
                </a:cxn>
                <a:cxn ang="0">
                  <a:pos x="43" y="54"/>
                </a:cxn>
                <a:cxn ang="0">
                  <a:pos x="36" y="45"/>
                </a:cxn>
                <a:cxn ang="0">
                  <a:pos x="29" y="38"/>
                </a:cxn>
                <a:cxn ang="0">
                  <a:pos x="26" y="34"/>
                </a:cxn>
                <a:cxn ang="0">
                  <a:pos x="18" y="26"/>
                </a:cxn>
                <a:cxn ang="0">
                  <a:pos x="11" y="21"/>
                </a:cxn>
                <a:cxn ang="0">
                  <a:pos x="0" y="7"/>
                </a:cxn>
                <a:cxn ang="0">
                  <a:pos x="0" y="3"/>
                </a:cxn>
                <a:cxn ang="0">
                  <a:pos x="3" y="0"/>
                </a:cxn>
              </a:cxnLst>
              <a:rect l="0" t="0" r="r" b="b"/>
              <a:pathLst>
                <a:path w="144" h="177">
                  <a:moveTo>
                    <a:pt x="3" y="0"/>
                  </a:moveTo>
                  <a:lnTo>
                    <a:pt x="11" y="0"/>
                  </a:lnTo>
                  <a:lnTo>
                    <a:pt x="21" y="4"/>
                  </a:lnTo>
                  <a:lnTo>
                    <a:pt x="30" y="11"/>
                  </a:lnTo>
                  <a:lnTo>
                    <a:pt x="41" y="21"/>
                  </a:lnTo>
                  <a:lnTo>
                    <a:pt x="54" y="32"/>
                  </a:lnTo>
                  <a:lnTo>
                    <a:pt x="67" y="47"/>
                  </a:lnTo>
                  <a:lnTo>
                    <a:pt x="80" y="60"/>
                  </a:lnTo>
                  <a:lnTo>
                    <a:pt x="93" y="71"/>
                  </a:lnTo>
                  <a:lnTo>
                    <a:pt x="105" y="82"/>
                  </a:lnTo>
                  <a:lnTo>
                    <a:pt x="115" y="92"/>
                  </a:lnTo>
                  <a:lnTo>
                    <a:pt x="123" y="101"/>
                  </a:lnTo>
                  <a:lnTo>
                    <a:pt x="129" y="108"/>
                  </a:lnTo>
                  <a:lnTo>
                    <a:pt x="136" y="111"/>
                  </a:lnTo>
                  <a:lnTo>
                    <a:pt x="138" y="111"/>
                  </a:lnTo>
                  <a:lnTo>
                    <a:pt x="141" y="112"/>
                  </a:lnTo>
                  <a:lnTo>
                    <a:pt x="144" y="118"/>
                  </a:lnTo>
                  <a:lnTo>
                    <a:pt x="144" y="122"/>
                  </a:lnTo>
                  <a:lnTo>
                    <a:pt x="142" y="125"/>
                  </a:lnTo>
                  <a:lnTo>
                    <a:pt x="141" y="129"/>
                  </a:lnTo>
                  <a:lnTo>
                    <a:pt x="137" y="138"/>
                  </a:lnTo>
                  <a:lnTo>
                    <a:pt x="134" y="152"/>
                  </a:lnTo>
                  <a:lnTo>
                    <a:pt x="133" y="167"/>
                  </a:lnTo>
                  <a:lnTo>
                    <a:pt x="133" y="171"/>
                  </a:lnTo>
                  <a:lnTo>
                    <a:pt x="130" y="177"/>
                  </a:lnTo>
                  <a:lnTo>
                    <a:pt x="127" y="177"/>
                  </a:lnTo>
                  <a:lnTo>
                    <a:pt x="125" y="175"/>
                  </a:lnTo>
                  <a:lnTo>
                    <a:pt x="121" y="171"/>
                  </a:lnTo>
                  <a:lnTo>
                    <a:pt x="119" y="167"/>
                  </a:lnTo>
                  <a:lnTo>
                    <a:pt x="114" y="162"/>
                  </a:lnTo>
                  <a:lnTo>
                    <a:pt x="103" y="156"/>
                  </a:lnTo>
                  <a:lnTo>
                    <a:pt x="90" y="152"/>
                  </a:lnTo>
                  <a:lnTo>
                    <a:pt x="80" y="148"/>
                  </a:lnTo>
                  <a:lnTo>
                    <a:pt x="73" y="144"/>
                  </a:lnTo>
                  <a:lnTo>
                    <a:pt x="69" y="137"/>
                  </a:lnTo>
                  <a:lnTo>
                    <a:pt x="64" y="123"/>
                  </a:lnTo>
                  <a:lnTo>
                    <a:pt x="62" y="107"/>
                  </a:lnTo>
                  <a:lnTo>
                    <a:pt x="59" y="92"/>
                  </a:lnTo>
                  <a:lnTo>
                    <a:pt x="58" y="81"/>
                  </a:lnTo>
                  <a:lnTo>
                    <a:pt x="55" y="73"/>
                  </a:lnTo>
                  <a:lnTo>
                    <a:pt x="49" y="63"/>
                  </a:lnTo>
                  <a:lnTo>
                    <a:pt x="43" y="54"/>
                  </a:lnTo>
                  <a:lnTo>
                    <a:pt x="36" y="45"/>
                  </a:lnTo>
                  <a:lnTo>
                    <a:pt x="29" y="38"/>
                  </a:lnTo>
                  <a:lnTo>
                    <a:pt x="26" y="34"/>
                  </a:lnTo>
                  <a:lnTo>
                    <a:pt x="18" y="26"/>
                  </a:lnTo>
                  <a:lnTo>
                    <a:pt x="11" y="21"/>
                  </a:lnTo>
                  <a:lnTo>
                    <a:pt x="0" y="7"/>
                  </a:lnTo>
                  <a:lnTo>
                    <a:pt x="0" y="3"/>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63" name="Freeform 47">
              <a:extLst>
                <a:ext uri="{FF2B5EF4-FFF2-40B4-BE49-F238E27FC236}">
                  <a16:creationId xmlns:a16="http://schemas.microsoft.com/office/drawing/2014/main" xmlns="" id="{C224E939-F187-4E1F-976A-6441F414CEC7}"/>
                </a:ext>
              </a:extLst>
            </p:cNvPr>
            <p:cNvSpPr>
              <a:spLocks/>
            </p:cNvSpPr>
            <p:nvPr/>
          </p:nvSpPr>
          <p:spPr bwMode="auto">
            <a:xfrm>
              <a:off x="6189663" y="3025775"/>
              <a:ext cx="133350" cy="219075"/>
            </a:xfrm>
            <a:custGeom>
              <a:avLst/>
              <a:gdLst/>
              <a:ahLst/>
              <a:cxnLst>
                <a:cxn ang="0">
                  <a:pos x="7" y="0"/>
                </a:cxn>
                <a:cxn ang="0">
                  <a:pos x="9" y="2"/>
                </a:cxn>
                <a:cxn ang="0">
                  <a:pos x="14" y="6"/>
                </a:cxn>
                <a:cxn ang="0">
                  <a:pos x="28" y="23"/>
                </a:cxn>
                <a:cxn ang="0">
                  <a:pos x="32" y="30"/>
                </a:cxn>
                <a:cxn ang="0">
                  <a:pos x="37" y="38"/>
                </a:cxn>
                <a:cxn ang="0">
                  <a:pos x="46" y="46"/>
                </a:cxn>
                <a:cxn ang="0">
                  <a:pos x="54" y="58"/>
                </a:cxn>
                <a:cxn ang="0">
                  <a:pos x="61" y="74"/>
                </a:cxn>
                <a:cxn ang="0">
                  <a:pos x="66" y="87"/>
                </a:cxn>
                <a:cxn ang="0">
                  <a:pos x="72" y="106"/>
                </a:cxn>
                <a:cxn ang="0">
                  <a:pos x="83" y="126"/>
                </a:cxn>
                <a:cxn ang="0">
                  <a:pos x="84" y="128"/>
                </a:cxn>
                <a:cxn ang="0">
                  <a:pos x="80" y="137"/>
                </a:cxn>
                <a:cxn ang="0">
                  <a:pos x="76" y="138"/>
                </a:cxn>
                <a:cxn ang="0">
                  <a:pos x="70" y="135"/>
                </a:cxn>
                <a:cxn ang="0">
                  <a:pos x="63" y="130"/>
                </a:cxn>
                <a:cxn ang="0">
                  <a:pos x="55" y="122"/>
                </a:cxn>
                <a:cxn ang="0">
                  <a:pos x="47" y="115"/>
                </a:cxn>
                <a:cxn ang="0">
                  <a:pos x="42" y="108"/>
                </a:cxn>
                <a:cxn ang="0">
                  <a:pos x="37" y="98"/>
                </a:cxn>
                <a:cxn ang="0">
                  <a:pos x="32" y="85"/>
                </a:cxn>
                <a:cxn ang="0">
                  <a:pos x="26" y="69"/>
                </a:cxn>
                <a:cxn ang="0">
                  <a:pos x="21" y="53"/>
                </a:cxn>
                <a:cxn ang="0">
                  <a:pos x="17" y="42"/>
                </a:cxn>
                <a:cxn ang="0">
                  <a:pos x="14" y="35"/>
                </a:cxn>
                <a:cxn ang="0">
                  <a:pos x="6" y="30"/>
                </a:cxn>
                <a:cxn ang="0">
                  <a:pos x="3" y="27"/>
                </a:cxn>
                <a:cxn ang="0">
                  <a:pos x="0" y="20"/>
                </a:cxn>
                <a:cxn ang="0">
                  <a:pos x="0" y="12"/>
                </a:cxn>
                <a:cxn ang="0">
                  <a:pos x="3" y="4"/>
                </a:cxn>
                <a:cxn ang="0">
                  <a:pos x="7" y="0"/>
                </a:cxn>
              </a:cxnLst>
              <a:rect l="0" t="0" r="r" b="b"/>
              <a:pathLst>
                <a:path w="84" h="138">
                  <a:moveTo>
                    <a:pt x="7" y="0"/>
                  </a:moveTo>
                  <a:lnTo>
                    <a:pt x="9" y="2"/>
                  </a:lnTo>
                  <a:lnTo>
                    <a:pt x="14" y="6"/>
                  </a:lnTo>
                  <a:lnTo>
                    <a:pt x="28" y="23"/>
                  </a:lnTo>
                  <a:lnTo>
                    <a:pt x="32" y="30"/>
                  </a:lnTo>
                  <a:lnTo>
                    <a:pt x="37" y="38"/>
                  </a:lnTo>
                  <a:lnTo>
                    <a:pt x="46" y="46"/>
                  </a:lnTo>
                  <a:lnTo>
                    <a:pt x="54" y="58"/>
                  </a:lnTo>
                  <a:lnTo>
                    <a:pt x="61" y="74"/>
                  </a:lnTo>
                  <a:lnTo>
                    <a:pt x="66" y="87"/>
                  </a:lnTo>
                  <a:lnTo>
                    <a:pt x="72" y="106"/>
                  </a:lnTo>
                  <a:lnTo>
                    <a:pt x="83" y="126"/>
                  </a:lnTo>
                  <a:lnTo>
                    <a:pt x="84" y="128"/>
                  </a:lnTo>
                  <a:lnTo>
                    <a:pt x="80" y="137"/>
                  </a:lnTo>
                  <a:lnTo>
                    <a:pt x="76" y="138"/>
                  </a:lnTo>
                  <a:lnTo>
                    <a:pt x="70" y="135"/>
                  </a:lnTo>
                  <a:lnTo>
                    <a:pt x="63" y="130"/>
                  </a:lnTo>
                  <a:lnTo>
                    <a:pt x="55" y="122"/>
                  </a:lnTo>
                  <a:lnTo>
                    <a:pt x="47" y="115"/>
                  </a:lnTo>
                  <a:lnTo>
                    <a:pt x="42" y="108"/>
                  </a:lnTo>
                  <a:lnTo>
                    <a:pt x="37" y="98"/>
                  </a:lnTo>
                  <a:lnTo>
                    <a:pt x="32" y="85"/>
                  </a:lnTo>
                  <a:lnTo>
                    <a:pt x="26" y="69"/>
                  </a:lnTo>
                  <a:lnTo>
                    <a:pt x="21" y="53"/>
                  </a:lnTo>
                  <a:lnTo>
                    <a:pt x="17" y="42"/>
                  </a:lnTo>
                  <a:lnTo>
                    <a:pt x="14" y="35"/>
                  </a:lnTo>
                  <a:lnTo>
                    <a:pt x="6" y="30"/>
                  </a:lnTo>
                  <a:lnTo>
                    <a:pt x="3" y="27"/>
                  </a:lnTo>
                  <a:lnTo>
                    <a:pt x="0" y="20"/>
                  </a:lnTo>
                  <a:lnTo>
                    <a:pt x="0" y="12"/>
                  </a:lnTo>
                  <a:lnTo>
                    <a:pt x="3" y="4"/>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64" name="Freeform 48">
              <a:extLst>
                <a:ext uri="{FF2B5EF4-FFF2-40B4-BE49-F238E27FC236}">
                  <a16:creationId xmlns:a16="http://schemas.microsoft.com/office/drawing/2014/main" xmlns="" id="{7DFE3FC5-25FB-4349-B075-80600C365A46}"/>
                </a:ext>
              </a:extLst>
            </p:cNvPr>
            <p:cNvSpPr>
              <a:spLocks/>
            </p:cNvSpPr>
            <p:nvPr/>
          </p:nvSpPr>
          <p:spPr bwMode="auto">
            <a:xfrm>
              <a:off x="6340475" y="3402013"/>
              <a:ext cx="182563" cy="68263"/>
            </a:xfrm>
            <a:custGeom>
              <a:avLst/>
              <a:gdLst/>
              <a:ahLst/>
              <a:cxnLst>
                <a:cxn ang="0">
                  <a:pos x="8" y="0"/>
                </a:cxn>
                <a:cxn ang="0">
                  <a:pos x="11" y="0"/>
                </a:cxn>
                <a:cxn ang="0">
                  <a:pos x="15" y="4"/>
                </a:cxn>
                <a:cxn ang="0">
                  <a:pos x="18" y="8"/>
                </a:cxn>
                <a:cxn ang="0">
                  <a:pos x="22" y="12"/>
                </a:cxn>
                <a:cxn ang="0">
                  <a:pos x="38" y="15"/>
                </a:cxn>
                <a:cxn ang="0">
                  <a:pos x="48" y="17"/>
                </a:cxn>
                <a:cxn ang="0">
                  <a:pos x="52" y="22"/>
                </a:cxn>
                <a:cxn ang="0">
                  <a:pos x="53" y="20"/>
                </a:cxn>
                <a:cxn ang="0">
                  <a:pos x="57" y="17"/>
                </a:cxn>
                <a:cxn ang="0">
                  <a:pos x="65" y="15"/>
                </a:cxn>
                <a:cxn ang="0">
                  <a:pos x="68" y="16"/>
                </a:cxn>
                <a:cxn ang="0">
                  <a:pos x="75" y="17"/>
                </a:cxn>
                <a:cxn ang="0">
                  <a:pos x="91" y="20"/>
                </a:cxn>
                <a:cxn ang="0">
                  <a:pos x="97" y="22"/>
                </a:cxn>
                <a:cxn ang="0">
                  <a:pos x="100" y="23"/>
                </a:cxn>
                <a:cxn ang="0">
                  <a:pos x="104" y="24"/>
                </a:cxn>
                <a:cxn ang="0">
                  <a:pos x="106" y="27"/>
                </a:cxn>
                <a:cxn ang="0">
                  <a:pos x="111" y="30"/>
                </a:cxn>
                <a:cxn ang="0">
                  <a:pos x="113" y="34"/>
                </a:cxn>
                <a:cxn ang="0">
                  <a:pos x="115" y="38"/>
                </a:cxn>
                <a:cxn ang="0">
                  <a:pos x="115" y="41"/>
                </a:cxn>
                <a:cxn ang="0">
                  <a:pos x="112" y="43"/>
                </a:cxn>
                <a:cxn ang="0">
                  <a:pos x="106" y="43"/>
                </a:cxn>
                <a:cxn ang="0">
                  <a:pos x="98" y="42"/>
                </a:cxn>
                <a:cxn ang="0">
                  <a:pos x="89" y="41"/>
                </a:cxn>
                <a:cxn ang="0">
                  <a:pos x="70" y="41"/>
                </a:cxn>
                <a:cxn ang="0">
                  <a:pos x="63" y="37"/>
                </a:cxn>
                <a:cxn ang="0">
                  <a:pos x="55" y="30"/>
                </a:cxn>
                <a:cxn ang="0">
                  <a:pos x="53" y="28"/>
                </a:cxn>
                <a:cxn ang="0">
                  <a:pos x="52" y="26"/>
                </a:cxn>
                <a:cxn ang="0">
                  <a:pos x="49" y="27"/>
                </a:cxn>
                <a:cxn ang="0">
                  <a:pos x="45" y="28"/>
                </a:cxn>
                <a:cxn ang="0">
                  <a:pos x="34" y="31"/>
                </a:cxn>
                <a:cxn ang="0">
                  <a:pos x="23" y="31"/>
                </a:cxn>
                <a:cxn ang="0">
                  <a:pos x="14" y="30"/>
                </a:cxn>
                <a:cxn ang="0">
                  <a:pos x="8" y="27"/>
                </a:cxn>
                <a:cxn ang="0">
                  <a:pos x="5" y="24"/>
                </a:cxn>
                <a:cxn ang="0">
                  <a:pos x="1" y="19"/>
                </a:cxn>
                <a:cxn ang="0">
                  <a:pos x="0" y="12"/>
                </a:cxn>
                <a:cxn ang="0">
                  <a:pos x="3" y="4"/>
                </a:cxn>
                <a:cxn ang="0">
                  <a:pos x="5" y="1"/>
                </a:cxn>
                <a:cxn ang="0">
                  <a:pos x="8" y="0"/>
                </a:cxn>
              </a:cxnLst>
              <a:rect l="0" t="0" r="r" b="b"/>
              <a:pathLst>
                <a:path w="115" h="43">
                  <a:moveTo>
                    <a:pt x="8" y="0"/>
                  </a:moveTo>
                  <a:lnTo>
                    <a:pt x="11" y="0"/>
                  </a:lnTo>
                  <a:lnTo>
                    <a:pt x="15" y="4"/>
                  </a:lnTo>
                  <a:lnTo>
                    <a:pt x="18" y="8"/>
                  </a:lnTo>
                  <a:lnTo>
                    <a:pt x="22" y="12"/>
                  </a:lnTo>
                  <a:lnTo>
                    <a:pt x="38" y="15"/>
                  </a:lnTo>
                  <a:lnTo>
                    <a:pt x="48" y="17"/>
                  </a:lnTo>
                  <a:lnTo>
                    <a:pt x="52" y="22"/>
                  </a:lnTo>
                  <a:lnTo>
                    <a:pt x="53" y="20"/>
                  </a:lnTo>
                  <a:lnTo>
                    <a:pt x="57" y="17"/>
                  </a:lnTo>
                  <a:lnTo>
                    <a:pt x="65" y="15"/>
                  </a:lnTo>
                  <a:lnTo>
                    <a:pt x="68" y="16"/>
                  </a:lnTo>
                  <a:lnTo>
                    <a:pt x="75" y="17"/>
                  </a:lnTo>
                  <a:lnTo>
                    <a:pt x="91" y="20"/>
                  </a:lnTo>
                  <a:lnTo>
                    <a:pt x="97" y="22"/>
                  </a:lnTo>
                  <a:lnTo>
                    <a:pt x="100" y="23"/>
                  </a:lnTo>
                  <a:lnTo>
                    <a:pt x="104" y="24"/>
                  </a:lnTo>
                  <a:lnTo>
                    <a:pt x="106" y="27"/>
                  </a:lnTo>
                  <a:lnTo>
                    <a:pt x="111" y="30"/>
                  </a:lnTo>
                  <a:lnTo>
                    <a:pt x="113" y="34"/>
                  </a:lnTo>
                  <a:lnTo>
                    <a:pt x="115" y="38"/>
                  </a:lnTo>
                  <a:lnTo>
                    <a:pt x="115" y="41"/>
                  </a:lnTo>
                  <a:lnTo>
                    <a:pt x="112" y="43"/>
                  </a:lnTo>
                  <a:lnTo>
                    <a:pt x="106" y="43"/>
                  </a:lnTo>
                  <a:lnTo>
                    <a:pt x="98" y="42"/>
                  </a:lnTo>
                  <a:lnTo>
                    <a:pt x="89" y="41"/>
                  </a:lnTo>
                  <a:lnTo>
                    <a:pt x="70" y="41"/>
                  </a:lnTo>
                  <a:lnTo>
                    <a:pt x="63" y="37"/>
                  </a:lnTo>
                  <a:lnTo>
                    <a:pt x="55" y="30"/>
                  </a:lnTo>
                  <a:lnTo>
                    <a:pt x="53" y="28"/>
                  </a:lnTo>
                  <a:lnTo>
                    <a:pt x="52" y="26"/>
                  </a:lnTo>
                  <a:lnTo>
                    <a:pt x="49" y="27"/>
                  </a:lnTo>
                  <a:lnTo>
                    <a:pt x="45" y="28"/>
                  </a:lnTo>
                  <a:lnTo>
                    <a:pt x="34" y="31"/>
                  </a:lnTo>
                  <a:lnTo>
                    <a:pt x="23" y="31"/>
                  </a:lnTo>
                  <a:lnTo>
                    <a:pt x="14" y="30"/>
                  </a:lnTo>
                  <a:lnTo>
                    <a:pt x="8" y="27"/>
                  </a:lnTo>
                  <a:lnTo>
                    <a:pt x="5" y="24"/>
                  </a:lnTo>
                  <a:lnTo>
                    <a:pt x="1" y="19"/>
                  </a:lnTo>
                  <a:lnTo>
                    <a:pt x="0" y="12"/>
                  </a:lnTo>
                  <a:lnTo>
                    <a:pt x="3" y="4"/>
                  </a:lnTo>
                  <a:lnTo>
                    <a:pt x="5"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65" name="Freeform 49">
              <a:extLst>
                <a:ext uri="{FF2B5EF4-FFF2-40B4-BE49-F238E27FC236}">
                  <a16:creationId xmlns:a16="http://schemas.microsoft.com/office/drawing/2014/main" xmlns="" id="{0A61A64E-A0CF-4806-A7F2-A2CFFB9C83BF}"/>
                </a:ext>
              </a:extLst>
            </p:cNvPr>
            <p:cNvSpPr>
              <a:spLocks/>
            </p:cNvSpPr>
            <p:nvPr/>
          </p:nvSpPr>
          <p:spPr bwMode="auto">
            <a:xfrm>
              <a:off x="6611938" y="3481388"/>
              <a:ext cx="25400" cy="26988"/>
            </a:xfrm>
            <a:custGeom>
              <a:avLst/>
              <a:gdLst/>
              <a:ahLst/>
              <a:cxnLst>
                <a:cxn ang="0">
                  <a:pos x="2" y="0"/>
                </a:cxn>
                <a:cxn ang="0">
                  <a:pos x="12" y="0"/>
                </a:cxn>
                <a:cxn ang="0">
                  <a:pos x="15" y="3"/>
                </a:cxn>
                <a:cxn ang="0">
                  <a:pos x="16" y="6"/>
                </a:cxn>
                <a:cxn ang="0">
                  <a:pos x="16" y="14"/>
                </a:cxn>
                <a:cxn ang="0">
                  <a:pos x="11" y="17"/>
                </a:cxn>
                <a:cxn ang="0">
                  <a:pos x="5" y="17"/>
                </a:cxn>
                <a:cxn ang="0">
                  <a:pos x="2" y="15"/>
                </a:cxn>
                <a:cxn ang="0">
                  <a:pos x="0" y="10"/>
                </a:cxn>
                <a:cxn ang="0">
                  <a:pos x="0" y="6"/>
                </a:cxn>
                <a:cxn ang="0">
                  <a:pos x="2" y="0"/>
                </a:cxn>
              </a:cxnLst>
              <a:rect l="0" t="0" r="r" b="b"/>
              <a:pathLst>
                <a:path w="16" h="17">
                  <a:moveTo>
                    <a:pt x="2" y="0"/>
                  </a:moveTo>
                  <a:lnTo>
                    <a:pt x="12" y="0"/>
                  </a:lnTo>
                  <a:lnTo>
                    <a:pt x="15" y="3"/>
                  </a:lnTo>
                  <a:lnTo>
                    <a:pt x="16" y="6"/>
                  </a:lnTo>
                  <a:lnTo>
                    <a:pt x="16" y="14"/>
                  </a:lnTo>
                  <a:lnTo>
                    <a:pt x="11" y="17"/>
                  </a:lnTo>
                  <a:lnTo>
                    <a:pt x="5" y="17"/>
                  </a:lnTo>
                  <a:lnTo>
                    <a:pt x="2" y="15"/>
                  </a:lnTo>
                  <a:lnTo>
                    <a:pt x="0" y="10"/>
                  </a:lnTo>
                  <a:lnTo>
                    <a:pt x="0" y="6"/>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66" name="Freeform 50">
              <a:extLst>
                <a:ext uri="{FF2B5EF4-FFF2-40B4-BE49-F238E27FC236}">
                  <a16:creationId xmlns:a16="http://schemas.microsoft.com/office/drawing/2014/main" xmlns="" id="{393D59D6-97B9-4B00-AA33-C5F9D10201CB}"/>
                </a:ext>
              </a:extLst>
            </p:cNvPr>
            <p:cNvSpPr>
              <a:spLocks/>
            </p:cNvSpPr>
            <p:nvPr/>
          </p:nvSpPr>
          <p:spPr bwMode="auto">
            <a:xfrm>
              <a:off x="6702425" y="3451225"/>
              <a:ext cx="63500" cy="60325"/>
            </a:xfrm>
            <a:custGeom>
              <a:avLst/>
              <a:gdLst/>
              <a:ahLst/>
              <a:cxnLst>
                <a:cxn ang="0">
                  <a:pos x="22" y="0"/>
                </a:cxn>
                <a:cxn ang="0">
                  <a:pos x="28" y="1"/>
                </a:cxn>
                <a:cxn ang="0">
                  <a:pos x="33" y="4"/>
                </a:cxn>
                <a:cxn ang="0">
                  <a:pos x="38" y="10"/>
                </a:cxn>
                <a:cxn ang="0">
                  <a:pos x="40" y="15"/>
                </a:cxn>
                <a:cxn ang="0">
                  <a:pos x="37" y="21"/>
                </a:cxn>
                <a:cxn ang="0">
                  <a:pos x="33" y="23"/>
                </a:cxn>
                <a:cxn ang="0">
                  <a:pos x="30" y="25"/>
                </a:cxn>
                <a:cxn ang="0">
                  <a:pos x="26" y="25"/>
                </a:cxn>
                <a:cxn ang="0">
                  <a:pos x="25" y="26"/>
                </a:cxn>
                <a:cxn ang="0">
                  <a:pos x="23" y="26"/>
                </a:cxn>
                <a:cxn ang="0">
                  <a:pos x="18" y="32"/>
                </a:cxn>
                <a:cxn ang="0">
                  <a:pos x="12" y="36"/>
                </a:cxn>
                <a:cxn ang="0">
                  <a:pos x="7" y="38"/>
                </a:cxn>
                <a:cxn ang="0">
                  <a:pos x="3" y="38"/>
                </a:cxn>
                <a:cxn ang="0">
                  <a:pos x="0" y="34"/>
                </a:cxn>
                <a:cxn ang="0">
                  <a:pos x="3" y="25"/>
                </a:cxn>
                <a:cxn ang="0">
                  <a:pos x="8" y="15"/>
                </a:cxn>
                <a:cxn ang="0">
                  <a:pos x="17" y="4"/>
                </a:cxn>
                <a:cxn ang="0">
                  <a:pos x="22" y="0"/>
                </a:cxn>
              </a:cxnLst>
              <a:rect l="0" t="0" r="r" b="b"/>
              <a:pathLst>
                <a:path w="40" h="38">
                  <a:moveTo>
                    <a:pt x="22" y="0"/>
                  </a:moveTo>
                  <a:lnTo>
                    <a:pt x="28" y="1"/>
                  </a:lnTo>
                  <a:lnTo>
                    <a:pt x="33" y="4"/>
                  </a:lnTo>
                  <a:lnTo>
                    <a:pt x="38" y="10"/>
                  </a:lnTo>
                  <a:lnTo>
                    <a:pt x="40" y="15"/>
                  </a:lnTo>
                  <a:lnTo>
                    <a:pt x="37" y="21"/>
                  </a:lnTo>
                  <a:lnTo>
                    <a:pt x="33" y="23"/>
                  </a:lnTo>
                  <a:lnTo>
                    <a:pt x="30" y="25"/>
                  </a:lnTo>
                  <a:lnTo>
                    <a:pt x="26" y="25"/>
                  </a:lnTo>
                  <a:lnTo>
                    <a:pt x="25" y="26"/>
                  </a:lnTo>
                  <a:lnTo>
                    <a:pt x="23" y="26"/>
                  </a:lnTo>
                  <a:lnTo>
                    <a:pt x="18" y="32"/>
                  </a:lnTo>
                  <a:lnTo>
                    <a:pt x="12" y="36"/>
                  </a:lnTo>
                  <a:lnTo>
                    <a:pt x="7" y="38"/>
                  </a:lnTo>
                  <a:lnTo>
                    <a:pt x="3" y="38"/>
                  </a:lnTo>
                  <a:lnTo>
                    <a:pt x="0" y="34"/>
                  </a:lnTo>
                  <a:lnTo>
                    <a:pt x="3" y="25"/>
                  </a:lnTo>
                  <a:lnTo>
                    <a:pt x="8" y="15"/>
                  </a:lnTo>
                  <a:lnTo>
                    <a:pt x="17" y="4"/>
                  </a:lnTo>
                  <a:lnTo>
                    <a:pt x="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67" name="Freeform 51">
              <a:extLst>
                <a:ext uri="{FF2B5EF4-FFF2-40B4-BE49-F238E27FC236}">
                  <a16:creationId xmlns:a16="http://schemas.microsoft.com/office/drawing/2014/main" xmlns="" id="{989B0563-4037-45F7-B77E-CC345ABF0487}"/>
                </a:ext>
              </a:extLst>
            </p:cNvPr>
            <p:cNvSpPr>
              <a:spLocks/>
            </p:cNvSpPr>
            <p:nvPr/>
          </p:nvSpPr>
          <p:spPr bwMode="auto">
            <a:xfrm>
              <a:off x="6605588" y="3279775"/>
              <a:ext cx="95250" cy="112713"/>
            </a:xfrm>
            <a:custGeom>
              <a:avLst/>
              <a:gdLst/>
              <a:ahLst/>
              <a:cxnLst>
                <a:cxn ang="0">
                  <a:pos x="13" y="0"/>
                </a:cxn>
                <a:cxn ang="0">
                  <a:pos x="15" y="0"/>
                </a:cxn>
                <a:cxn ang="0">
                  <a:pos x="16" y="1"/>
                </a:cxn>
                <a:cxn ang="0">
                  <a:pos x="19" y="3"/>
                </a:cxn>
                <a:cxn ang="0">
                  <a:pos x="23" y="4"/>
                </a:cxn>
                <a:cxn ang="0">
                  <a:pos x="30" y="4"/>
                </a:cxn>
                <a:cxn ang="0">
                  <a:pos x="37" y="3"/>
                </a:cxn>
                <a:cxn ang="0">
                  <a:pos x="54" y="3"/>
                </a:cxn>
                <a:cxn ang="0">
                  <a:pos x="60" y="7"/>
                </a:cxn>
                <a:cxn ang="0">
                  <a:pos x="60" y="14"/>
                </a:cxn>
                <a:cxn ang="0">
                  <a:pos x="57" y="16"/>
                </a:cxn>
                <a:cxn ang="0">
                  <a:pos x="53" y="18"/>
                </a:cxn>
                <a:cxn ang="0">
                  <a:pos x="48" y="19"/>
                </a:cxn>
                <a:cxn ang="0">
                  <a:pos x="34" y="19"/>
                </a:cxn>
                <a:cxn ang="0">
                  <a:pos x="34" y="20"/>
                </a:cxn>
                <a:cxn ang="0">
                  <a:pos x="35" y="23"/>
                </a:cxn>
                <a:cxn ang="0">
                  <a:pos x="42" y="30"/>
                </a:cxn>
                <a:cxn ang="0">
                  <a:pos x="46" y="33"/>
                </a:cxn>
                <a:cxn ang="0">
                  <a:pos x="52" y="40"/>
                </a:cxn>
                <a:cxn ang="0">
                  <a:pos x="56" y="49"/>
                </a:cxn>
                <a:cxn ang="0">
                  <a:pos x="58" y="60"/>
                </a:cxn>
                <a:cxn ang="0">
                  <a:pos x="60" y="68"/>
                </a:cxn>
                <a:cxn ang="0">
                  <a:pos x="60" y="71"/>
                </a:cxn>
                <a:cxn ang="0">
                  <a:pos x="57" y="71"/>
                </a:cxn>
                <a:cxn ang="0">
                  <a:pos x="52" y="70"/>
                </a:cxn>
                <a:cxn ang="0">
                  <a:pos x="45" y="67"/>
                </a:cxn>
                <a:cxn ang="0">
                  <a:pos x="38" y="60"/>
                </a:cxn>
                <a:cxn ang="0">
                  <a:pos x="34" y="53"/>
                </a:cxn>
                <a:cxn ang="0">
                  <a:pos x="32" y="48"/>
                </a:cxn>
                <a:cxn ang="0">
                  <a:pos x="32" y="42"/>
                </a:cxn>
                <a:cxn ang="0">
                  <a:pos x="31" y="37"/>
                </a:cxn>
                <a:cxn ang="0">
                  <a:pos x="28" y="36"/>
                </a:cxn>
                <a:cxn ang="0">
                  <a:pos x="24" y="37"/>
                </a:cxn>
                <a:cxn ang="0">
                  <a:pos x="19" y="42"/>
                </a:cxn>
                <a:cxn ang="0">
                  <a:pos x="12" y="46"/>
                </a:cxn>
                <a:cxn ang="0">
                  <a:pos x="6" y="51"/>
                </a:cxn>
                <a:cxn ang="0">
                  <a:pos x="2" y="49"/>
                </a:cxn>
                <a:cxn ang="0">
                  <a:pos x="0" y="44"/>
                </a:cxn>
                <a:cxn ang="0">
                  <a:pos x="0" y="37"/>
                </a:cxn>
                <a:cxn ang="0">
                  <a:pos x="2" y="30"/>
                </a:cxn>
                <a:cxn ang="0">
                  <a:pos x="5" y="20"/>
                </a:cxn>
                <a:cxn ang="0">
                  <a:pos x="6" y="14"/>
                </a:cxn>
                <a:cxn ang="0">
                  <a:pos x="8" y="8"/>
                </a:cxn>
                <a:cxn ang="0">
                  <a:pos x="8" y="5"/>
                </a:cxn>
                <a:cxn ang="0">
                  <a:pos x="11" y="1"/>
                </a:cxn>
                <a:cxn ang="0">
                  <a:pos x="13" y="0"/>
                </a:cxn>
              </a:cxnLst>
              <a:rect l="0" t="0" r="r" b="b"/>
              <a:pathLst>
                <a:path w="60" h="71">
                  <a:moveTo>
                    <a:pt x="13" y="0"/>
                  </a:moveTo>
                  <a:lnTo>
                    <a:pt x="15" y="0"/>
                  </a:lnTo>
                  <a:lnTo>
                    <a:pt x="16" y="1"/>
                  </a:lnTo>
                  <a:lnTo>
                    <a:pt x="19" y="3"/>
                  </a:lnTo>
                  <a:lnTo>
                    <a:pt x="23" y="4"/>
                  </a:lnTo>
                  <a:lnTo>
                    <a:pt x="30" y="4"/>
                  </a:lnTo>
                  <a:lnTo>
                    <a:pt x="37" y="3"/>
                  </a:lnTo>
                  <a:lnTo>
                    <a:pt x="54" y="3"/>
                  </a:lnTo>
                  <a:lnTo>
                    <a:pt x="60" y="7"/>
                  </a:lnTo>
                  <a:lnTo>
                    <a:pt x="60" y="14"/>
                  </a:lnTo>
                  <a:lnTo>
                    <a:pt x="57" y="16"/>
                  </a:lnTo>
                  <a:lnTo>
                    <a:pt x="53" y="18"/>
                  </a:lnTo>
                  <a:lnTo>
                    <a:pt x="48" y="19"/>
                  </a:lnTo>
                  <a:lnTo>
                    <a:pt x="34" y="19"/>
                  </a:lnTo>
                  <a:lnTo>
                    <a:pt x="34" y="20"/>
                  </a:lnTo>
                  <a:lnTo>
                    <a:pt x="35" y="23"/>
                  </a:lnTo>
                  <a:lnTo>
                    <a:pt x="42" y="30"/>
                  </a:lnTo>
                  <a:lnTo>
                    <a:pt x="46" y="33"/>
                  </a:lnTo>
                  <a:lnTo>
                    <a:pt x="52" y="40"/>
                  </a:lnTo>
                  <a:lnTo>
                    <a:pt x="56" y="49"/>
                  </a:lnTo>
                  <a:lnTo>
                    <a:pt x="58" y="60"/>
                  </a:lnTo>
                  <a:lnTo>
                    <a:pt x="60" y="68"/>
                  </a:lnTo>
                  <a:lnTo>
                    <a:pt x="60" y="71"/>
                  </a:lnTo>
                  <a:lnTo>
                    <a:pt x="57" y="71"/>
                  </a:lnTo>
                  <a:lnTo>
                    <a:pt x="52" y="70"/>
                  </a:lnTo>
                  <a:lnTo>
                    <a:pt x="45" y="67"/>
                  </a:lnTo>
                  <a:lnTo>
                    <a:pt x="38" y="60"/>
                  </a:lnTo>
                  <a:lnTo>
                    <a:pt x="34" y="53"/>
                  </a:lnTo>
                  <a:lnTo>
                    <a:pt x="32" y="48"/>
                  </a:lnTo>
                  <a:lnTo>
                    <a:pt x="32" y="42"/>
                  </a:lnTo>
                  <a:lnTo>
                    <a:pt x="31" y="37"/>
                  </a:lnTo>
                  <a:lnTo>
                    <a:pt x="28" y="36"/>
                  </a:lnTo>
                  <a:lnTo>
                    <a:pt x="24" y="37"/>
                  </a:lnTo>
                  <a:lnTo>
                    <a:pt x="19" y="42"/>
                  </a:lnTo>
                  <a:lnTo>
                    <a:pt x="12" y="46"/>
                  </a:lnTo>
                  <a:lnTo>
                    <a:pt x="6" y="51"/>
                  </a:lnTo>
                  <a:lnTo>
                    <a:pt x="2" y="49"/>
                  </a:lnTo>
                  <a:lnTo>
                    <a:pt x="0" y="44"/>
                  </a:lnTo>
                  <a:lnTo>
                    <a:pt x="0" y="37"/>
                  </a:lnTo>
                  <a:lnTo>
                    <a:pt x="2" y="30"/>
                  </a:lnTo>
                  <a:lnTo>
                    <a:pt x="5" y="20"/>
                  </a:lnTo>
                  <a:lnTo>
                    <a:pt x="6" y="14"/>
                  </a:lnTo>
                  <a:lnTo>
                    <a:pt x="8" y="8"/>
                  </a:lnTo>
                  <a:lnTo>
                    <a:pt x="8" y="5"/>
                  </a:lnTo>
                  <a:lnTo>
                    <a:pt x="11" y="1"/>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68" name="Freeform 52">
              <a:extLst>
                <a:ext uri="{FF2B5EF4-FFF2-40B4-BE49-F238E27FC236}">
                  <a16:creationId xmlns:a16="http://schemas.microsoft.com/office/drawing/2014/main" xmlns="" id="{2967070F-A416-4687-9121-5757AAB665C3}"/>
                </a:ext>
              </a:extLst>
            </p:cNvPr>
            <p:cNvSpPr>
              <a:spLocks/>
            </p:cNvSpPr>
            <p:nvPr/>
          </p:nvSpPr>
          <p:spPr bwMode="auto">
            <a:xfrm>
              <a:off x="6630988" y="3228975"/>
              <a:ext cx="104775" cy="34925"/>
            </a:xfrm>
            <a:custGeom>
              <a:avLst/>
              <a:gdLst/>
              <a:ahLst/>
              <a:cxnLst>
                <a:cxn ang="0">
                  <a:pos x="64" y="0"/>
                </a:cxn>
                <a:cxn ang="0">
                  <a:pos x="66" y="2"/>
                </a:cxn>
                <a:cxn ang="0">
                  <a:pos x="66" y="3"/>
                </a:cxn>
                <a:cxn ang="0">
                  <a:pos x="62" y="11"/>
                </a:cxn>
                <a:cxn ang="0">
                  <a:pos x="57" y="15"/>
                </a:cxn>
                <a:cxn ang="0">
                  <a:pos x="55" y="17"/>
                </a:cxn>
                <a:cxn ang="0">
                  <a:pos x="48" y="17"/>
                </a:cxn>
                <a:cxn ang="0">
                  <a:pos x="37" y="20"/>
                </a:cxn>
                <a:cxn ang="0">
                  <a:pos x="25" y="21"/>
                </a:cxn>
                <a:cxn ang="0">
                  <a:pos x="14" y="22"/>
                </a:cxn>
                <a:cxn ang="0">
                  <a:pos x="8" y="22"/>
                </a:cxn>
                <a:cxn ang="0">
                  <a:pos x="3" y="20"/>
                </a:cxn>
                <a:cxn ang="0">
                  <a:pos x="0" y="17"/>
                </a:cxn>
                <a:cxn ang="0">
                  <a:pos x="0" y="14"/>
                </a:cxn>
                <a:cxn ang="0">
                  <a:pos x="1" y="10"/>
                </a:cxn>
                <a:cxn ang="0">
                  <a:pos x="4" y="6"/>
                </a:cxn>
                <a:cxn ang="0">
                  <a:pos x="7" y="6"/>
                </a:cxn>
                <a:cxn ang="0">
                  <a:pos x="14" y="7"/>
                </a:cxn>
                <a:cxn ang="0">
                  <a:pos x="22" y="9"/>
                </a:cxn>
                <a:cxn ang="0">
                  <a:pos x="26" y="9"/>
                </a:cxn>
                <a:cxn ang="0">
                  <a:pos x="30" y="7"/>
                </a:cxn>
                <a:cxn ang="0">
                  <a:pos x="40" y="4"/>
                </a:cxn>
                <a:cxn ang="0">
                  <a:pos x="59" y="2"/>
                </a:cxn>
                <a:cxn ang="0">
                  <a:pos x="64" y="0"/>
                </a:cxn>
              </a:cxnLst>
              <a:rect l="0" t="0" r="r" b="b"/>
              <a:pathLst>
                <a:path w="66" h="22">
                  <a:moveTo>
                    <a:pt x="64" y="0"/>
                  </a:moveTo>
                  <a:lnTo>
                    <a:pt x="66" y="2"/>
                  </a:lnTo>
                  <a:lnTo>
                    <a:pt x="66" y="3"/>
                  </a:lnTo>
                  <a:lnTo>
                    <a:pt x="62" y="11"/>
                  </a:lnTo>
                  <a:lnTo>
                    <a:pt x="57" y="15"/>
                  </a:lnTo>
                  <a:lnTo>
                    <a:pt x="55" y="17"/>
                  </a:lnTo>
                  <a:lnTo>
                    <a:pt x="48" y="17"/>
                  </a:lnTo>
                  <a:lnTo>
                    <a:pt x="37" y="20"/>
                  </a:lnTo>
                  <a:lnTo>
                    <a:pt x="25" y="21"/>
                  </a:lnTo>
                  <a:lnTo>
                    <a:pt x="14" y="22"/>
                  </a:lnTo>
                  <a:lnTo>
                    <a:pt x="8" y="22"/>
                  </a:lnTo>
                  <a:lnTo>
                    <a:pt x="3" y="20"/>
                  </a:lnTo>
                  <a:lnTo>
                    <a:pt x="0" y="17"/>
                  </a:lnTo>
                  <a:lnTo>
                    <a:pt x="0" y="14"/>
                  </a:lnTo>
                  <a:lnTo>
                    <a:pt x="1" y="10"/>
                  </a:lnTo>
                  <a:lnTo>
                    <a:pt x="4" y="6"/>
                  </a:lnTo>
                  <a:lnTo>
                    <a:pt x="7" y="6"/>
                  </a:lnTo>
                  <a:lnTo>
                    <a:pt x="14" y="7"/>
                  </a:lnTo>
                  <a:lnTo>
                    <a:pt x="22" y="9"/>
                  </a:lnTo>
                  <a:lnTo>
                    <a:pt x="26" y="9"/>
                  </a:lnTo>
                  <a:lnTo>
                    <a:pt x="30" y="7"/>
                  </a:lnTo>
                  <a:lnTo>
                    <a:pt x="40" y="4"/>
                  </a:lnTo>
                  <a:lnTo>
                    <a:pt x="59"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69" name="Freeform 53">
              <a:extLst>
                <a:ext uri="{FF2B5EF4-FFF2-40B4-BE49-F238E27FC236}">
                  <a16:creationId xmlns:a16="http://schemas.microsoft.com/office/drawing/2014/main" xmlns="" id="{6580B986-1C2F-4AF5-A6D5-9702EEE8D6BE}"/>
                </a:ext>
              </a:extLst>
            </p:cNvPr>
            <p:cNvSpPr>
              <a:spLocks/>
            </p:cNvSpPr>
            <p:nvPr/>
          </p:nvSpPr>
          <p:spPr bwMode="auto">
            <a:xfrm>
              <a:off x="6780213" y="3209925"/>
              <a:ext cx="34925" cy="74613"/>
            </a:xfrm>
            <a:custGeom>
              <a:avLst/>
              <a:gdLst/>
              <a:ahLst/>
              <a:cxnLst>
                <a:cxn ang="0">
                  <a:pos x="15" y="0"/>
                </a:cxn>
                <a:cxn ang="0">
                  <a:pos x="20" y="0"/>
                </a:cxn>
                <a:cxn ang="0">
                  <a:pos x="22" y="6"/>
                </a:cxn>
                <a:cxn ang="0">
                  <a:pos x="21" y="15"/>
                </a:cxn>
                <a:cxn ang="0">
                  <a:pos x="20" y="26"/>
                </a:cxn>
                <a:cxn ang="0">
                  <a:pos x="15" y="37"/>
                </a:cxn>
                <a:cxn ang="0">
                  <a:pos x="10" y="44"/>
                </a:cxn>
                <a:cxn ang="0">
                  <a:pos x="5" y="47"/>
                </a:cxn>
                <a:cxn ang="0">
                  <a:pos x="0" y="43"/>
                </a:cxn>
                <a:cxn ang="0">
                  <a:pos x="0" y="34"/>
                </a:cxn>
                <a:cxn ang="0">
                  <a:pos x="2" y="25"/>
                </a:cxn>
                <a:cxn ang="0">
                  <a:pos x="10" y="6"/>
                </a:cxn>
                <a:cxn ang="0">
                  <a:pos x="15" y="0"/>
                </a:cxn>
              </a:cxnLst>
              <a:rect l="0" t="0" r="r" b="b"/>
              <a:pathLst>
                <a:path w="22" h="47">
                  <a:moveTo>
                    <a:pt x="15" y="0"/>
                  </a:moveTo>
                  <a:lnTo>
                    <a:pt x="20" y="0"/>
                  </a:lnTo>
                  <a:lnTo>
                    <a:pt x="22" y="6"/>
                  </a:lnTo>
                  <a:lnTo>
                    <a:pt x="21" y="15"/>
                  </a:lnTo>
                  <a:lnTo>
                    <a:pt x="20" y="26"/>
                  </a:lnTo>
                  <a:lnTo>
                    <a:pt x="15" y="37"/>
                  </a:lnTo>
                  <a:lnTo>
                    <a:pt x="10" y="44"/>
                  </a:lnTo>
                  <a:lnTo>
                    <a:pt x="5" y="47"/>
                  </a:lnTo>
                  <a:lnTo>
                    <a:pt x="0" y="43"/>
                  </a:lnTo>
                  <a:lnTo>
                    <a:pt x="0" y="34"/>
                  </a:lnTo>
                  <a:lnTo>
                    <a:pt x="2" y="25"/>
                  </a:lnTo>
                  <a:lnTo>
                    <a:pt x="10" y="6"/>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70" name="Freeform 54">
              <a:extLst>
                <a:ext uri="{FF2B5EF4-FFF2-40B4-BE49-F238E27FC236}">
                  <a16:creationId xmlns:a16="http://schemas.microsoft.com/office/drawing/2014/main" xmlns="" id="{E149F2F3-B409-41DE-B3E3-1D6DC25FFD34}"/>
                </a:ext>
              </a:extLst>
            </p:cNvPr>
            <p:cNvSpPr>
              <a:spLocks/>
            </p:cNvSpPr>
            <p:nvPr/>
          </p:nvSpPr>
          <p:spPr bwMode="auto">
            <a:xfrm>
              <a:off x="6410325" y="3098800"/>
              <a:ext cx="198438" cy="257175"/>
            </a:xfrm>
            <a:custGeom>
              <a:avLst/>
              <a:gdLst/>
              <a:ahLst/>
              <a:cxnLst>
                <a:cxn ang="0">
                  <a:pos x="105" y="0"/>
                </a:cxn>
                <a:cxn ang="0">
                  <a:pos x="106" y="17"/>
                </a:cxn>
                <a:cxn ang="0">
                  <a:pos x="114" y="28"/>
                </a:cxn>
                <a:cxn ang="0">
                  <a:pos x="124" y="25"/>
                </a:cxn>
                <a:cxn ang="0">
                  <a:pos x="125" y="29"/>
                </a:cxn>
                <a:cxn ang="0">
                  <a:pos x="113" y="40"/>
                </a:cxn>
                <a:cxn ang="0">
                  <a:pos x="106" y="49"/>
                </a:cxn>
                <a:cxn ang="0">
                  <a:pos x="113" y="67"/>
                </a:cxn>
                <a:cxn ang="0">
                  <a:pos x="119" y="89"/>
                </a:cxn>
                <a:cxn ang="0">
                  <a:pos x="110" y="104"/>
                </a:cxn>
                <a:cxn ang="0">
                  <a:pos x="97" y="122"/>
                </a:cxn>
                <a:cxn ang="0">
                  <a:pos x="93" y="144"/>
                </a:cxn>
                <a:cxn ang="0">
                  <a:pos x="93" y="159"/>
                </a:cxn>
                <a:cxn ang="0">
                  <a:pos x="78" y="162"/>
                </a:cxn>
                <a:cxn ang="0">
                  <a:pos x="62" y="159"/>
                </a:cxn>
                <a:cxn ang="0">
                  <a:pos x="39" y="156"/>
                </a:cxn>
                <a:cxn ang="0">
                  <a:pos x="24" y="148"/>
                </a:cxn>
                <a:cxn ang="0">
                  <a:pos x="6" y="123"/>
                </a:cxn>
                <a:cxn ang="0">
                  <a:pos x="0" y="93"/>
                </a:cxn>
                <a:cxn ang="0">
                  <a:pos x="1" y="74"/>
                </a:cxn>
                <a:cxn ang="0">
                  <a:pos x="5" y="73"/>
                </a:cxn>
                <a:cxn ang="0">
                  <a:pos x="9" y="76"/>
                </a:cxn>
                <a:cxn ang="0">
                  <a:pos x="17" y="81"/>
                </a:cxn>
                <a:cxn ang="0">
                  <a:pos x="20" y="82"/>
                </a:cxn>
                <a:cxn ang="0">
                  <a:pos x="24" y="73"/>
                </a:cxn>
                <a:cxn ang="0">
                  <a:pos x="28" y="66"/>
                </a:cxn>
                <a:cxn ang="0">
                  <a:pos x="35" y="62"/>
                </a:cxn>
                <a:cxn ang="0">
                  <a:pos x="45" y="58"/>
                </a:cxn>
                <a:cxn ang="0">
                  <a:pos x="52" y="54"/>
                </a:cxn>
                <a:cxn ang="0">
                  <a:pos x="57" y="44"/>
                </a:cxn>
                <a:cxn ang="0">
                  <a:pos x="68" y="32"/>
                </a:cxn>
                <a:cxn ang="0">
                  <a:pos x="83" y="30"/>
                </a:cxn>
                <a:cxn ang="0">
                  <a:pos x="88" y="29"/>
                </a:cxn>
                <a:cxn ang="0">
                  <a:pos x="90" y="26"/>
                </a:cxn>
                <a:cxn ang="0">
                  <a:pos x="88" y="22"/>
                </a:cxn>
                <a:cxn ang="0">
                  <a:pos x="87" y="11"/>
                </a:cxn>
                <a:cxn ang="0">
                  <a:pos x="91" y="6"/>
                </a:cxn>
                <a:cxn ang="0">
                  <a:pos x="98" y="0"/>
                </a:cxn>
              </a:cxnLst>
              <a:rect l="0" t="0" r="r" b="b"/>
              <a:pathLst>
                <a:path w="125" h="162">
                  <a:moveTo>
                    <a:pt x="98" y="0"/>
                  </a:moveTo>
                  <a:lnTo>
                    <a:pt x="105" y="0"/>
                  </a:lnTo>
                  <a:lnTo>
                    <a:pt x="105" y="3"/>
                  </a:lnTo>
                  <a:lnTo>
                    <a:pt x="106" y="17"/>
                  </a:lnTo>
                  <a:lnTo>
                    <a:pt x="110" y="25"/>
                  </a:lnTo>
                  <a:lnTo>
                    <a:pt x="114" y="28"/>
                  </a:lnTo>
                  <a:lnTo>
                    <a:pt x="119" y="28"/>
                  </a:lnTo>
                  <a:lnTo>
                    <a:pt x="124" y="25"/>
                  </a:lnTo>
                  <a:lnTo>
                    <a:pt x="125" y="26"/>
                  </a:lnTo>
                  <a:lnTo>
                    <a:pt x="125" y="29"/>
                  </a:lnTo>
                  <a:lnTo>
                    <a:pt x="117" y="37"/>
                  </a:lnTo>
                  <a:lnTo>
                    <a:pt x="113" y="40"/>
                  </a:lnTo>
                  <a:lnTo>
                    <a:pt x="109" y="44"/>
                  </a:lnTo>
                  <a:lnTo>
                    <a:pt x="106" y="49"/>
                  </a:lnTo>
                  <a:lnTo>
                    <a:pt x="109" y="58"/>
                  </a:lnTo>
                  <a:lnTo>
                    <a:pt x="113" y="67"/>
                  </a:lnTo>
                  <a:lnTo>
                    <a:pt x="117" y="78"/>
                  </a:lnTo>
                  <a:lnTo>
                    <a:pt x="119" y="89"/>
                  </a:lnTo>
                  <a:lnTo>
                    <a:pt x="116" y="97"/>
                  </a:lnTo>
                  <a:lnTo>
                    <a:pt x="110" y="104"/>
                  </a:lnTo>
                  <a:lnTo>
                    <a:pt x="102" y="113"/>
                  </a:lnTo>
                  <a:lnTo>
                    <a:pt x="97" y="122"/>
                  </a:lnTo>
                  <a:lnTo>
                    <a:pt x="94" y="133"/>
                  </a:lnTo>
                  <a:lnTo>
                    <a:pt x="93" y="144"/>
                  </a:lnTo>
                  <a:lnTo>
                    <a:pt x="94" y="154"/>
                  </a:lnTo>
                  <a:lnTo>
                    <a:pt x="93" y="159"/>
                  </a:lnTo>
                  <a:lnTo>
                    <a:pt x="86" y="160"/>
                  </a:lnTo>
                  <a:lnTo>
                    <a:pt x="78" y="162"/>
                  </a:lnTo>
                  <a:lnTo>
                    <a:pt x="69" y="160"/>
                  </a:lnTo>
                  <a:lnTo>
                    <a:pt x="62" y="159"/>
                  </a:lnTo>
                  <a:lnTo>
                    <a:pt x="50" y="156"/>
                  </a:lnTo>
                  <a:lnTo>
                    <a:pt x="39" y="156"/>
                  </a:lnTo>
                  <a:lnTo>
                    <a:pt x="32" y="154"/>
                  </a:lnTo>
                  <a:lnTo>
                    <a:pt x="24" y="148"/>
                  </a:lnTo>
                  <a:lnTo>
                    <a:pt x="15" y="137"/>
                  </a:lnTo>
                  <a:lnTo>
                    <a:pt x="6" y="123"/>
                  </a:lnTo>
                  <a:lnTo>
                    <a:pt x="2" y="108"/>
                  </a:lnTo>
                  <a:lnTo>
                    <a:pt x="0" y="93"/>
                  </a:lnTo>
                  <a:lnTo>
                    <a:pt x="0" y="81"/>
                  </a:lnTo>
                  <a:lnTo>
                    <a:pt x="1" y="74"/>
                  </a:lnTo>
                  <a:lnTo>
                    <a:pt x="2" y="73"/>
                  </a:lnTo>
                  <a:lnTo>
                    <a:pt x="5" y="73"/>
                  </a:lnTo>
                  <a:lnTo>
                    <a:pt x="6" y="74"/>
                  </a:lnTo>
                  <a:lnTo>
                    <a:pt x="9" y="76"/>
                  </a:lnTo>
                  <a:lnTo>
                    <a:pt x="12" y="78"/>
                  </a:lnTo>
                  <a:lnTo>
                    <a:pt x="17" y="81"/>
                  </a:lnTo>
                  <a:lnTo>
                    <a:pt x="19" y="82"/>
                  </a:lnTo>
                  <a:lnTo>
                    <a:pt x="20" y="82"/>
                  </a:lnTo>
                  <a:lnTo>
                    <a:pt x="21" y="81"/>
                  </a:lnTo>
                  <a:lnTo>
                    <a:pt x="24" y="73"/>
                  </a:lnTo>
                  <a:lnTo>
                    <a:pt x="27" y="70"/>
                  </a:lnTo>
                  <a:lnTo>
                    <a:pt x="28" y="66"/>
                  </a:lnTo>
                  <a:lnTo>
                    <a:pt x="31" y="63"/>
                  </a:lnTo>
                  <a:lnTo>
                    <a:pt x="35" y="62"/>
                  </a:lnTo>
                  <a:lnTo>
                    <a:pt x="41" y="60"/>
                  </a:lnTo>
                  <a:lnTo>
                    <a:pt x="45" y="58"/>
                  </a:lnTo>
                  <a:lnTo>
                    <a:pt x="49" y="56"/>
                  </a:lnTo>
                  <a:lnTo>
                    <a:pt x="52" y="54"/>
                  </a:lnTo>
                  <a:lnTo>
                    <a:pt x="54" y="49"/>
                  </a:lnTo>
                  <a:lnTo>
                    <a:pt x="57" y="44"/>
                  </a:lnTo>
                  <a:lnTo>
                    <a:pt x="61" y="37"/>
                  </a:lnTo>
                  <a:lnTo>
                    <a:pt x="68" y="32"/>
                  </a:lnTo>
                  <a:lnTo>
                    <a:pt x="78" y="30"/>
                  </a:lnTo>
                  <a:lnTo>
                    <a:pt x="83" y="30"/>
                  </a:lnTo>
                  <a:lnTo>
                    <a:pt x="86" y="29"/>
                  </a:lnTo>
                  <a:lnTo>
                    <a:pt x="88" y="29"/>
                  </a:lnTo>
                  <a:lnTo>
                    <a:pt x="90" y="28"/>
                  </a:lnTo>
                  <a:lnTo>
                    <a:pt x="90" y="26"/>
                  </a:lnTo>
                  <a:lnTo>
                    <a:pt x="88" y="23"/>
                  </a:lnTo>
                  <a:lnTo>
                    <a:pt x="88" y="22"/>
                  </a:lnTo>
                  <a:lnTo>
                    <a:pt x="87" y="19"/>
                  </a:lnTo>
                  <a:lnTo>
                    <a:pt x="87" y="11"/>
                  </a:lnTo>
                  <a:lnTo>
                    <a:pt x="88" y="8"/>
                  </a:lnTo>
                  <a:lnTo>
                    <a:pt x="91" y="6"/>
                  </a:lnTo>
                  <a:lnTo>
                    <a:pt x="94" y="4"/>
                  </a:lnTo>
                  <a:lnTo>
                    <a:pt x="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71" name="Freeform 55">
              <a:extLst>
                <a:ext uri="{FF2B5EF4-FFF2-40B4-BE49-F238E27FC236}">
                  <a16:creationId xmlns:a16="http://schemas.microsoft.com/office/drawing/2014/main" xmlns="" id="{1DF13D2E-58E1-4A2A-962A-BADEFA604429}"/>
                </a:ext>
              </a:extLst>
            </p:cNvPr>
            <p:cNvSpPr>
              <a:spLocks/>
            </p:cNvSpPr>
            <p:nvPr/>
          </p:nvSpPr>
          <p:spPr bwMode="auto">
            <a:xfrm>
              <a:off x="6618288" y="2817813"/>
              <a:ext cx="100013" cy="185738"/>
            </a:xfrm>
            <a:custGeom>
              <a:avLst/>
              <a:gdLst/>
              <a:ahLst/>
              <a:cxnLst>
                <a:cxn ang="0">
                  <a:pos x="27" y="0"/>
                </a:cxn>
                <a:cxn ang="0">
                  <a:pos x="29" y="0"/>
                </a:cxn>
                <a:cxn ang="0">
                  <a:pos x="37" y="5"/>
                </a:cxn>
                <a:cxn ang="0">
                  <a:pos x="42" y="13"/>
                </a:cxn>
                <a:cxn ang="0">
                  <a:pos x="44" y="20"/>
                </a:cxn>
                <a:cxn ang="0">
                  <a:pos x="44" y="26"/>
                </a:cxn>
                <a:cxn ang="0">
                  <a:pos x="41" y="32"/>
                </a:cxn>
                <a:cxn ang="0">
                  <a:pos x="35" y="36"/>
                </a:cxn>
                <a:cxn ang="0">
                  <a:pos x="30" y="42"/>
                </a:cxn>
                <a:cxn ang="0">
                  <a:pos x="26" y="51"/>
                </a:cxn>
                <a:cxn ang="0">
                  <a:pos x="24" y="55"/>
                </a:cxn>
                <a:cxn ang="0">
                  <a:pos x="24" y="61"/>
                </a:cxn>
                <a:cxn ang="0">
                  <a:pos x="26" y="62"/>
                </a:cxn>
                <a:cxn ang="0">
                  <a:pos x="30" y="62"/>
                </a:cxn>
                <a:cxn ang="0">
                  <a:pos x="31" y="61"/>
                </a:cxn>
                <a:cxn ang="0">
                  <a:pos x="37" y="61"/>
                </a:cxn>
                <a:cxn ang="0">
                  <a:pos x="40" y="59"/>
                </a:cxn>
                <a:cxn ang="0">
                  <a:pos x="42" y="61"/>
                </a:cxn>
                <a:cxn ang="0">
                  <a:pos x="48" y="62"/>
                </a:cxn>
                <a:cxn ang="0">
                  <a:pos x="52" y="65"/>
                </a:cxn>
                <a:cxn ang="0">
                  <a:pos x="56" y="66"/>
                </a:cxn>
                <a:cxn ang="0">
                  <a:pos x="60" y="66"/>
                </a:cxn>
                <a:cxn ang="0">
                  <a:pos x="61" y="68"/>
                </a:cxn>
                <a:cxn ang="0">
                  <a:pos x="63" y="68"/>
                </a:cxn>
                <a:cxn ang="0">
                  <a:pos x="63" y="69"/>
                </a:cxn>
                <a:cxn ang="0">
                  <a:pos x="60" y="74"/>
                </a:cxn>
                <a:cxn ang="0">
                  <a:pos x="56" y="77"/>
                </a:cxn>
                <a:cxn ang="0">
                  <a:pos x="49" y="78"/>
                </a:cxn>
                <a:cxn ang="0">
                  <a:pos x="41" y="80"/>
                </a:cxn>
                <a:cxn ang="0">
                  <a:pos x="34" y="85"/>
                </a:cxn>
                <a:cxn ang="0">
                  <a:pos x="30" y="91"/>
                </a:cxn>
                <a:cxn ang="0">
                  <a:pos x="24" y="98"/>
                </a:cxn>
                <a:cxn ang="0">
                  <a:pos x="11" y="111"/>
                </a:cxn>
                <a:cxn ang="0">
                  <a:pos x="5" y="115"/>
                </a:cxn>
                <a:cxn ang="0">
                  <a:pos x="1" y="117"/>
                </a:cxn>
                <a:cxn ang="0">
                  <a:pos x="1" y="114"/>
                </a:cxn>
                <a:cxn ang="0">
                  <a:pos x="5" y="106"/>
                </a:cxn>
                <a:cxn ang="0">
                  <a:pos x="11" y="98"/>
                </a:cxn>
                <a:cxn ang="0">
                  <a:pos x="24" y="84"/>
                </a:cxn>
                <a:cxn ang="0">
                  <a:pos x="24" y="80"/>
                </a:cxn>
                <a:cxn ang="0">
                  <a:pos x="20" y="74"/>
                </a:cxn>
                <a:cxn ang="0">
                  <a:pos x="14" y="68"/>
                </a:cxn>
                <a:cxn ang="0">
                  <a:pos x="7" y="59"/>
                </a:cxn>
                <a:cxn ang="0">
                  <a:pos x="1" y="51"/>
                </a:cxn>
                <a:cxn ang="0">
                  <a:pos x="0" y="43"/>
                </a:cxn>
                <a:cxn ang="0">
                  <a:pos x="1" y="37"/>
                </a:cxn>
                <a:cxn ang="0">
                  <a:pos x="5" y="32"/>
                </a:cxn>
                <a:cxn ang="0">
                  <a:pos x="11" y="28"/>
                </a:cxn>
                <a:cxn ang="0">
                  <a:pos x="18" y="22"/>
                </a:cxn>
                <a:cxn ang="0">
                  <a:pos x="22" y="17"/>
                </a:cxn>
                <a:cxn ang="0">
                  <a:pos x="23" y="11"/>
                </a:cxn>
                <a:cxn ang="0">
                  <a:pos x="23" y="6"/>
                </a:cxn>
                <a:cxn ang="0">
                  <a:pos x="24" y="2"/>
                </a:cxn>
                <a:cxn ang="0">
                  <a:pos x="27" y="0"/>
                </a:cxn>
              </a:cxnLst>
              <a:rect l="0" t="0" r="r" b="b"/>
              <a:pathLst>
                <a:path w="63" h="117">
                  <a:moveTo>
                    <a:pt x="27" y="0"/>
                  </a:moveTo>
                  <a:lnTo>
                    <a:pt x="29" y="0"/>
                  </a:lnTo>
                  <a:lnTo>
                    <a:pt x="37" y="5"/>
                  </a:lnTo>
                  <a:lnTo>
                    <a:pt x="42" y="13"/>
                  </a:lnTo>
                  <a:lnTo>
                    <a:pt x="44" y="20"/>
                  </a:lnTo>
                  <a:lnTo>
                    <a:pt x="44" y="26"/>
                  </a:lnTo>
                  <a:lnTo>
                    <a:pt x="41" y="32"/>
                  </a:lnTo>
                  <a:lnTo>
                    <a:pt x="35" y="36"/>
                  </a:lnTo>
                  <a:lnTo>
                    <a:pt x="30" y="42"/>
                  </a:lnTo>
                  <a:lnTo>
                    <a:pt x="26" y="51"/>
                  </a:lnTo>
                  <a:lnTo>
                    <a:pt x="24" y="55"/>
                  </a:lnTo>
                  <a:lnTo>
                    <a:pt x="24" y="61"/>
                  </a:lnTo>
                  <a:lnTo>
                    <a:pt x="26" y="62"/>
                  </a:lnTo>
                  <a:lnTo>
                    <a:pt x="30" y="62"/>
                  </a:lnTo>
                  <a:lnTo>
                    <a:pt x="31" y="61"/>
                  </a:lnTo>
                  <a:lnTo>
                    <a:pt x="37" y="61"/>
                  </a:lnTo>
                  <a:lnTo>
                    <a:pt x="40" y="59"/>
                  </a:lnTo>
                  <a:lnTo>
                    <a:pt x="42" y="61"/>
                  </a:lnTo>
                  <a:lnTo>
                    <a:pt x="48" y="62"/>
                  </a:lnTo>
                  <a:lnTo>
                    <a:pt x="52" y="65"/>
                  </a:lnTo>
                  <a:lnTo>
                    <a:pt x="56" y="66"/>
                  </a:lnTo>
                  <a:lnTo>
                    <a:pt x="60" y="66"/>
                  </a:lnTo>
                  <a:lnTo>
                    <a:pt x="61" y="68"/>
                  </a:lnTo>
                  <a:lnTo>
                    <a:pt x="63" y="68"/>
                  </a:lnTo>
                  <a:lnTo>
                    <a:pt x="63" y="69"/>
                  </a:lnTo>
                  <a:lnTo>
                    <a:pt x="60" y="74"/>
                  </a:lnTo>
                  <a:lnTo>
                    <a:pt x="56" y="77"/>
                  </a:lnTo>
                  <a:lnTo>
                    <a:pt x="49" y="78"/>
                  </a:lnTo>
                  <a:lnTo>
                    <a:pt x="41" y="80"/>
                  </a:lnTo>
                  <a:lnTo>
                    <a:pt x="34" y="85"/>
                  </a:lnTo>
                  <a:lnTo>
                    <a:pt x="30" y="91"/>
                  </a:lnTo>
                  <a:lnTo>
                    <a:pt x="24" y="98"/>
                  </a:lnTo>
                  <a:lnTo>
                    <a:pt x="11" y="111"/>
                  </a:lnTo>
                  <a:lnTo>
                    <a:pt x="5" y="115"/>
                  </a:lnTo>
                  <a:lnTo>
                    <a:pt x="1" y="117"/>
                  </a:lnTo>
                  <a:lnTo>
                    <a:pt x="1" y="114"/>
                  </a:lnTo>
                  <a:lnTo>
                    <a:pt x="5" y="106"/>
                  </a:lnTo>
                  <a:lnTo>
                    <a:pt x="11" y="98"/>
                  </a:lnTo>
                  <a:lnTo>
                    <a:pt x="24" y="84"/>
                  </a:lnTo>
                  <a:lnTo>
                    <a:pt x="24" y="80"/>
                  </a:lnTo>
                  <a:lnTo>
                    <a:pt x="20" y="74"/>
                  </a:lnTo>
                  <a:lnTo>
                    <a:pt x="14" y="68"/>
                  </a:lnTo>
                  <a:lnTo>
                    <a:pt x="7" y="59"/>
                  </a:lnTo>
                  <a:lnTo>
                    <a:pt x="1" y="51"/>
                  </a:lnTo>
                  <a:lnTo>
                    <a:pt x="0" y="43"/>
                  </a:lnTo>
                  <a:lnTo>
                    <a:pt x="1" y="37"/>
                  </a:lnTo>
                  <a:lnTo>
                    <a:pt x="5" y="32"/>
                  </a:lnTo>
                  <a:lnTo>
                    <a:pt x="11" y="28"/>
                  </a:lnTo>
                  <a:lnTo>
                    <a:pt x="18" y="22"/>
                  </a:lnTo>
                  <a:lnTo>
                    <a:pt x="22" y="17"/>
                  </a:lnTo>
                  <a:lnTo>
                    <a:pt x="23" y="11"/>
                  </a:lnTo>
                  <a:lnTo>
                    <a:pt x="23" y="6"/>
                  </a:lnTo>
                  <a:lnTo>
                    <a:pt x="24" y="2"/>
                  </a:lnTo>
                  <a:lnTo>
                    <a:pt x="2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72" name="Freeform 56">
              <a:extLst>
                <a:ext uri="{FF2B5EF4-FFF2-40B4-BE49-F238E27FC236}">
                  <a16:creationId xmlns:a16="http://schemas.microsoft.com/office/drawing/2014/main" xmlns="" id="{02A6FDBD-A280-47B4-A940-DEA724FFCDE4}"/>
                </a:ext>
              </a:extLst>
            </p:cNvPr>
            <p:cNvSpPr>
              <a:spLocks/>
            </p:cNvSpPr>
            <p:nvPr/>
          </p:nvSpPr>
          <p:spPr bwMode="auto">
            <a:xfrm>
              <a:off x="6665913" y="2994025"/>
              <a:ext cx="52388" cy="39688"/>
            </a:xfrm>
            <a:custGeom>
              <a:avLst/>
              <a:gdLst/>
              <a:ahLst/>
              <a:cxnLst>
                <a:cxn ang="0">
                  <a:pos x="7" y="0"/>
                </a:cxn>
                <a:cxn ang="0">
                  <a:pos x="15" y="0"/>
                </a:cxn>
                <a:cxn ang="0">
                  <a:pos x="29" y="14"/>
                </a:cxn>
                <a:cxn ang="0">
                  <a:pos x="33" y="21"/>
                </a:cxn>
                <a:cxn ang="0">
                  <a:pos x="33" y="24"/>
                </a:cxn>
                <a:cxn ang="0">
                  <a:pos x="29" y="25"/>
                </a:cxn>
                <a:cxn ang="0">
                  <a:pos x="22" y="25"/>
                </a:cxn>
                <a:cxn ang="0">
                  <a:pos x="14" y="24"/>
                </a:cxn>
                <a:cxn ang="0">
                  <a:pos x="5" y="24"/>
                </a:cxn>
                <a:cxn ang="0">
                  <a:pos x="0" y="21"/>
                </a:cxn>
                <a:cxn ang="0">
                  <a:pos x="0" y="15"/>
                </a:cxn>
                <a:cxn ang="0">
                  <a:pos x="1" y="9"/>
                </a:cxn>
                <a:cxn ang="0">
                  <a:pos x="4" y="3"/>
                </a:cxn>
                <a:cxn ang="0">
                  <a:pos x="7" y="0"/>
                </a:cxn>
              </a:cxnLst>
              <a:rect l="0" t="0" r="r" b="b"/>
              <a:pathLst>
                <a:path w="33" h="25">
                  <a:moveTo>
                    <a:pt x="7" y="0"/>
                  </a:moveTo>
                  <a:lnTo>
                    <a:pt x="15" y="0"/>
                  </a:lnTo>
                  <a:lnTo>
                    <a:pt x="29" y="14"/>
                  </a:lnTo>
                  <a:lnTo>
                    <a:pt x="33" y="21"/>
                  </a:lnTo>
                  <a:lnTo>
                    <a:pt x="33" y="24"/>
                  </a:lnTo>
                  <a:lnTo>
                    <a:pt x="29" y="25"/>
                  </a:lnTo>
                  <a:lnTo>
                    <a:pt x="22" y="25"/>
                  </a:lnTo>
                  <a:lnTo>
                    <a:pt x="14" y="24"/>
                  </a:lnTo>
                  <a:lnTo>
                    <a:pt x="5" y="24"/>
                  </a:lnTo>
                  <a:lnTo>
                    <a:pt x="0" y="21"/>
                  </a:lnTo>
                  <a:lnTo>
                    <a:pt x="0" y="15"/>
                  </a:lnTo>
                  <a:lnTo>
                    <a:pt x="1" y="9"/>
                  </a:lnTo>
                  <a:lnTo>
                    <a:pt x="4" y="3"/>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73" name="Freeform 57">
              <a:extLst>
                <a:ext uri="{FF2B5EF4-FFF2-40B4-BE49-F238E27FC236}">
                  <a16:creationId xmlns:a16="http://schemas.microsoft.com/office/drawing/2014/main" xmlns="" id="{DA0F3C7A-AC2A-4741-9BC6-5103FBE56A18}"/>
                </a:ext>
              </a:extLst>
            </p:cNvPr>
            <p:cNvSpPr>
              <a:spLocks/>
            </p:cNvSpPr>
            <p:nvPr/>
          </p:nvSpPr>
          <p:spPr bwMode="auto">
            <a:xfrm>
              <a:off x="6718300" y="2963863"/>
              <a:ext cx="36513" cy="39688"/>
            </a:xfrm>
            <a:custGeom>
              <a:avLst/>
              <a:gdLst/>
              <a:ahLst/>
              <a:cxnLst>
                <a:cxn ang="0">
                  <a:pos x="9" y="0"/>
                </a:cxn>
                <a:cxn ang="0">
                  <a:pos x="16" y="3"/>
                </a:cxn>
                <a:cxn ang="0">
                  <a:pos x="20" y="7"/>
                </a:cxn>
                <a:cxn ang="0">
                  <a:pos x="23" y="13"/>
                </a:cxn>
                <a:cxn ang="0">
                  <a:pos x="22" y="18"/>
                </a:cxn>
                <a:cxn ang="0">
                  <a:pos x="18" y="22"/>
                </a:cxn>
                <a:cxn ang="0">
                  <a:pos x="9" y="25"/>
                </a:cxn>
                <a:cxn ang="0">
                  <a:pos x="2" y="23"/>
                </a:cxn>
                <a:cxn ang="0">
                  <a:pos x="0" y="19"/>
                </a:cxn>
                <a:cxn ang="0">
                  <a:pos x="1" y="13"/>
                </a:cxn>
                <a:cxn ang="0">
                  <a:pos x="4" y="6"/>
                </a:cxn>
                <a:cxn ang="0">
                  <a:pos x="7" y="2"/>
                </a:cxn>
                <a:cxn ang="0">
                  <a:pos x="9" y="0"/>
                </a:cxn>
              </a:cxnLst>
              <a:rect l="0" t="0" r="r" b="b"/>
              <a:pathLst>
                <a:path w="23" h="25">
                  <a:moveTo>
                    <a:pt x="9" y="0"/>
                  </a:moveTo>
                  <a:lnTo>
                    <a:pt x="16" y="3"/>
                  </a:lnTo>
                  <a:lnTo>
                    <a:pt x="20" y="7"/>
                  </a:lnTo>
                  <a:lnTo>
                    <a:pt x="23" y="13"/>
                  </a:lnTo>
                  <a:lnTo>
                    <a:pt x="22" y="18"/>
                  </a:lnTo>
                  <a:lnTo>
                    <a:pt x="18" y="22"/>
                  </a:lnTo>
                  <a:lnTo>
                    <a:pt x="9" y="25"/>
                  </a:lnTo>
                  <a:lnTo>
                    <a:pt x="2" y="23"/>
                  </a:lnTo>
                  <a:lnTo>
                    <a:pt x="0" y="19"/>
                  </a:lnTo>
                  <a:lnTo>
                    <a:pt x="1" y="13"/>
                  </a:lnTo>
                  <a:lnTo>
                    <a:pt x="4" y="6"/>
                  </a:lnTo>
                  <a:lnTo>
                    <a:pt x="7" y="2"/>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74" name="Freeform 58">
              <a:extLst>
                <a:ext uri="{FF2B5EF4-FFF2-40B4-BE49-F238E27FC236}">
                  <a16:creationId xmlns:a16="http://schemas.microsoft.com/office/drawing/2014/main" xmlns="" id="{75C021BB-B012-460B-A294-5CDC521163BA}"/>
                </a:ext>
              </a:extLst>
            </p:cNvPr>
            <p:cNvSpPr>
              <a:spLocks/>
            </p:cNvSpPr>
            <p:nvPr/>
          </p:nvSpPr>
          <p:spPr bwMode="auto">
            <a:xfrm>
              <a:off x="6659563" y="3038475"/>
              <a:ext cx="106363" cy="82550"/>
            </a:xfrm>
            <a:custGeom>
              <a:avLst/>
              <a:gdLst/>
              <a:ahLst/>
              <a:cxnLst>
                <a:cxn ang="0">
                  <a:pos x="49" y="0"/>
                </a:cxn>
                <a:cxn ang="0">
                  <a:pos x="56" y="7"/>
                </a:cxn>
                <a:cxn ang="0">
                  <a:pos x="63" y="15"/>
                </a:cxn>
                <a:cxn ang="0">
                  <a:pos x="67" y="22"/>
                </a:cxn>
                <a:cxn ang="0">
                  <a:pos x="67" y="30"/>
                </a:cxn>
                <a:cxn ang="0">
                  <a:pos x="63" y="38"/>
                </a:cxn>
                <a:cxn ang="0">
                  <a:pos x="56" y="46"/>
                </a:cxn>
                <a:cxn ang="0">
                  <a:pos x="48" y="50"/>
                </a:cxn>
                <a:cxn ang="0">
                  <a:pos x="44" y="52"/>
                </a:cxn>
                <a:cxn ang="0">
                  <a:pos x="39" y="52"/>
                </a:cxn>
                <a:cxn ang="0">
                  <a:pos x="38" y="50"/>
                </a:cxn>
                <a:cxn ang="0">
                  <a:pos x="35" y="49"/>
                </a:cxn>
                <a:cxn ang="0">
                  <a:pos x="34" y="45"/>
                </a:cxn>
                <a:cxn ang="0">
                  <a:pos x="31" y="41"/>
                </a:cxn>
                <a:cxn ang="0">
                  <a:pos x="27" y="35"/>
                </a:cxn>
                <a:cxn ang="0">
                  <a:pos x="11" y="33"/>
                </a:cxn>
                <a:cxn ang="0">
                  <a:pos x="4" y="33"/>
                </a:cxn>
                <a:cxn ang="0">
                  <a:pos x="0" y="30"/>
                </a:cxn>
                <a:cxn ang="0">
                  <a:pos x="0" y="26"/>
                </a:cxn>
                <a:cxn ang="0">
                  <a:pos x="4" y="20"/>
                </a:cxn>
                <a:cxn ang="0">
                  <a:pos x="9" y="15"/>
                </a:cxn>
                <a:cxn ang="0">
                  <a:pos x="18" y="12"/>
                </a:cxn>
                <a:cxn ang="0">
                  <a:pos x="24" y="12"/>
                </a:cxn>
                <a:cxn ang="0">
                  <a:pos x="30" y="15"/>
                </a:cxn>
                <a:cxn ang="0">
                  <a:pos x="34" y="16"/>
                </a:cxn>
                <a:cxn ang="0">
                  <a:pos x="37" y="16"/>
                </a:cxn>
                <a:cxn ang="0">
                  <a:pos x="42" y="11"/>
                </a:cxn>
                <a:cxn ang="0">
                  <a:pos x="49" y="0"/>
                </a:cxn>
              </a:cxnLst>
              <a:rect l="0" t="0" r="r" b="b"/>
              <a:pathLst>
                <a:path w="67" h="52">
                  <a:moveTo>
                    <a:pt x="49" y="0"/>
                  </a:moveTo>
                  <a:lnTo>
                    <a:pt x="56" y="7"/>
                  </a:lnTo>
                  <a:lnTo>
                    <a:pt x="63" y="15"/>
                  </a:lnTo>
                  <a:lnTo>
                    <a:pt x="67" y="22"/>
                  </a:lnTo>
                  <a:lnTo>
                    <a:pt x="67" y="30"/>
                  </a:lnTo>
                  <a:lnTo>
                    <a:pt x="63" y="38"/>
                  </a:lnTo>
                  <a:lnTo>
                    <a:pt x="56" y="46"/>
                  </a:lnTo>
                  <a:lnTo>
                    <a:pt x="48" y="50"/>
                  </a:lnTo>
                  <a:lnTo>
                    <a:pt x="44" y="52"/>
                  </a:lnTo>
                  <a:lnTo>
                    <a:pt x="39" y="52"/>
                  </a:lnTo>
                  <a:lnTo>
                    <a:pt x="38" y="50"/>
                  </a:lnTo>
                  <a:lnTo>
                    <a:pt x="35" y="49"/>
                  </a:lnTo>
                  <a:lnTo>
                    <a:pt x="34" y="45"/>
                  </a:lnTo>
                  <a:lnTo>
                    <a:pt x="31" y="41"/>
                  </a:lnTo>
                  <a:lnTo>
                    <a:pt x="27" y="35"/>
                  </a:lnTo>
                  <a:lnTo>
                    <a:pt x="11" y="33"/>
                  </a:lnTo>
                  <a:lnTo>
                    <a:pt x="4" y="33"/>
                  </a:lnTo>
                  <a:lnTo>
                    <a:pt x="0" y="30"/>
                  </a:lnTo>
                  <a:lnTo>
                    <a:pt x="0" y="26"/>
                  </a:lnTo>
                  <a:lnTo>
                    <a:pt x="4" y="20"/>
                  </a:lnTo>
                  <a:lnTo>
                    <a:pt x="9" y="15"/>
                  </a:lnTo>
                  <a:lnTo>
                    <a:pt x="18" y="12"/>
                  </a:lnTo>
                  <a:lnTo>
                    <a:pt x="24" y="12"/>
                  </a:lnTo>
                  <a:lnTo>
                    <a:pt x="30" y="15"/>
                  </a:lnTo>
                  <a:lnTo>
                    <a:pt x="34" y="16"/>
                  </a:lnTo>
                  <a:lnTo>
                    <a:pt x="37" y="16"/>
                  </a:lnTo>
                  <a:lnTo>
                    <a:pt x="42" y="11"/>
                  </a:lnTo>
                  <a:lnTo>
                    <a:pt x="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75" name="Freeform 59">
              <a:extLst>
                <a:ext uri="{FF2B5EF4-FFF2-40B4-BE49-F238E27FC236}">
                  <a16:creationId xmlns:a16="http://schemas.microsoft.com/office/drawing/2014/main" xmlns="" id="{C23BF3A9-3A7F-4498-9465-D2384F541EA8}"/>
                </a:ext>
              </a:extLst>
            </p:cNvPr>
            <p:cNvSpPr>
              <a:spLocks/>
            </p:cNvSpPr>
            <p:nvPr/>
          </p:nvSpPr>
          <p:spPr bwMode="auto">
            <a:xfrm>
              <a:off x="6843713" y="3263900"/>
              <a:ext cx="390525" cy="258763"/>
            </a:xfrm>
            <a:custGeom>
              <a:avLst/>
              <a:gdLst/>
              <a:ahLst/>
              <a:cxnLst>
                <a:cxn ang="0">
                  <a:pos x="21" y="0"/>
                </a:cxn>
                <a:cxn ang="0">
                  <a:pos x="26" y="4"/>
                </a:cxn>
                <a:cxn ang="0">
                  <a:pos x="30" y="13"/>
                </a:cxn>
                <a:cxn ang="0">
                  <a:pos x="52" y="17"/>
                </a:cxn>
                <a:cxn ang="0">
                  <a:pos x="64" y="25"/>
                </a:cxn>
                <a:cxn ang="0">
                  <a:pos x="66" y="22"/>
                </a:cxn>
                <a:cxn ang="0">
                  <a:pos x="81" y="18"/>
                </a:cxn>
                <a:cxn ang="0">
                  <a:pos x="111" y="21"/>
                </a:cxn>
                <a:cxn ang="0">
                  <a:pos x="137" y="35"/>
                </a:cxn>
                <a:cxn ang="0">
                  <a:pos x="160" y="47"/>
                </a:cxn>
                <a:cxn ang="0">
                  <a:pos x="178" y="59"/>
                </a:cxn>
                <a:cxn ang="0">
                  <a:pos x="189" y="74"/>
                </a:cxn>
                <a:cxn ang="0">
                  <a:pos x="196" y="80"/>
                </a:cxn>
                <a:cxn ang="0">
                  <a:pos x="202" y="84"/>
                </a:cxn>
                <a:cxn ang="0">
                  <a:pos x="208" y="92"/>
                </a:cxn>
                <a:cxn ang="0">
                  <a:pos x="216" y="111"/>
                </a:cxn>
                <a:cxn ang="0">
                  <a:pos x="231" y="126"/>
                </a:cxn>
                <a:cxn ang="0">
                  <a:pos x="242" y="143"/>
                </a:cxn>
                <a:cxn ang="0">
                  <a:pos x="246" y="161"/>
                </a:cxn>
                <a:cxn ang="0">
                  <a:pos x="237" y="162"/>
                </a:cxn>
                <a:cxn ang="0">
                  <a:pos x="217" y="152"/>
                </a:cxn>
                <a:cxn ang="0">
                  <a:pos x="200" y="133"/>
                </a:cxn>
                <a:cxn ang="0">
                  <a:pos x="193" y="117"/>
                </a:cxn>
                <a:cxn ang="0">
                  <a:pos x="172" y="117"/>
                </a:cxn>
                <a:cxn ang="0">
                  <a:pos x="163" y="128"/>
                </a:cxn>
                <a:cxn ang="0">
                  <a:pos x="150" y="147"/>
                </a:cxn>
                <a:cxn ang="0">
                  <a:pos x="135" y="148"/>
                </a:cxn>
                <a:cxn ang="0">
                  <a:pos x="124" y="130"/>
                </a:cxn>
                <a:cxn ang="0">
                  <a:pos x="118" y="122"/>
                </a:cxn>
                <a:cxn ang="0">
                  <a:pos x="94" y="124"/>
                </a:cxn>
                <a:cxn ang="0">
                  <a:pos x="93" y="118"/>
                </a:cxn>
                <a:cxn ang="0">
                  <a:pos x="103" y="110"/>
                </a:cxn>
                <a:cxn ang="0">
                  <a:pos x="109" y="109"/>
                </a:cxn>
                <a:cxn ang="0">
                  <a:pos x="105" y="98"/>
                </a:cxn>
                <a:cxn ang="0">
                  <a:pos x="97" y="88"/>
                </a:cxn>
                <a:cxn ang="0">
                  <a:pos x="89" y="80"/>
                </a:cxn>
                <a:cxn ang="0">
                  <a:pos x="67" y="70"/>
                </a:cxn>
                <a:cxn ang="0">
                  <a:pos x="56" y="69"/>
                </a:cxn>
                <a:cxn ang="0">
                  <a:pos x="51" y="65"/>
                </a:cxn>
                <a:cxn ang="0">
                  <a:pos x="47" y="58"/>
                </a:cxn>
                <a:cxn ang="0">
                  <a:pos x="29" y="61"/>
                </a:cxn>
                <a:cxn ang="0">
                  <a:pos x="19" y="58"/>
                </a:cxn>
                <a:cxn ang="0">
                  <a:pos x="29" y="36"/>
                </a:cxn>
                <a:cxn ang="0">
                  <a:pos x="33" y="30"/>
                </a:cxn>
                <a:cxn ang="0">
                  <a:pos x="32" y="28"/>
                </a:cxn>
                <a:cxn ang="0">
                  <a:pos x="25" y="25"/>
                </a:cxn>
                <a:cxn ang="0">
                  <a:pos x="12" y="22"/>
                </a:cxn>
                <a:cxn ang="0">
                  <a:pos x="3" y="19"/>
                </a:cxn>
                <a:cxn ang="0">
                  <a:pos x="0" y="15"/>
                </a:cxn>
                <a:cxn ang="0">
                  <a:pos x="15" y="2"/>
                </a:cxn>
              </a:cxnLst>
              <a:rect l="0" t="0" r="r" b="b"/>
              <a:pathLst>
                <a:path w="246" h="163">
                  <a:moveTo>
                    <a:pt x="18" y="0"/>
                  </a:moveTo>
                  <a:lnTo>
                    <a:pt x="21" y="0"/>
                  </a:lnTo>
                  <a:lnTo>
                    <a:pt x="23" y="2"/>
                  </a:lnTo>
                  <a:lnTo>
                    <a:pt x="26" y="4"/>
                  </a:lnTo>
                  <a:lnTo>
                    <a:pt x="27" y="9"/>
                  </a:lnTo>
                  <a:lnTo>
                    <a:pt x="30" y="13"/>
                  </a:lnTo>
                  <a:lnTo>
                    <a:pt x="36" y="14"/>
                  </a:lnTo>
                  <a:lnTo>
                    <a:pt x="52" y="17"/>
                  </a:lnTo>
                  <a:lnTo>
                    <a:pt x="60" y="21"/>
                  </a:lnTo>
                  <a:lnTo>
                    <a:pt x="64" y="25"/>
                  </a:lnTo>
                  <a:lnTo>
                    <a:pt x="66" y="25"/>
                  </a:lnTo>
                  <a:lnTo>
                    <a:pt x="66" y="22"/>
                  </a:lnTo>
                  <a:lnTo>
                    <a:pt x="71" y="19"/>
                  </a:lnTo>
                  <a:lnTo>
                    <a:pt x="81" y="18"/>
                  </a:lnTo>
                  <a:lnTo>
                    <a:pt x="96" y="18"/>
                  </a:lnTo>
                  <a:lnTo>
                    <a:pt x="111" y="21"/>
                  </a:lnTo>
                  <a:lnTo>
                    <a:pt x="123" y="26"/>
                  </a:lnTo>
                  <a:lnTo>
                    <a:pt x="137" y="35"/>
                  </a:lnTo>
                  <a:lnTo>
                    <a:pt x="146" y="41"/>
                  </a:lnTo>
                  <a:lnTo>
                    <a:pt x="160" y="47"/>
                  </a:lnTo>
                  <a:lnTo>
                    <a:pt x="171" y="51"/>
                  </a:lnTo>
                  <a:lnTo>
                    <a:pt x="178" y="59"/>
                  </a:lnTo>
                  <a:lnTo>
                    <a:pt x="183" y="67"/>
                  </a:lnTo>
                  <a:lnTo>
                    <a:pt x="189" y="74"/>
                  </a:lnTo>
                  <a:lnTo>
                    <a:pt x="191" y="77"/>
                  </a:lnTo>
                  <a:lnTo>
                    <a:pt x="196" y="80"/>
                  </a:lnTo>
                  <a:lnTo>
                    <a:pt x="198" y="81"/>
                  </a:lnTo>
                  <a:lnTo>
                    <a:pt x="202" y="84"/>
                  </a:lnTo>
                  <a:lnTo>
                    <a:pt x="205" y="87"/>
                  </a:lnTo>
                  <a:lnTo>
                    <a:pt x="208" y="92"/>
                  </a:lnTo>
                  <a:lnTo>
                    <a:pt x="211" y="100"/>
                  </a:lnTo>
                  <a:lnTo>
                    <a:pt x="216" y="111"/>
                  </a:lnTo>
                  <a:lnTo>
                    <a:pt x="224" y="121"/>
                  </a:lnTo>
                  <a:lnTo>
                    <a:pt x="231" y="126"/>
                  </a:lnTo>
                  <a:lnTo>
                    <a:pt x="237" y="133"/>
                  </a:lnTo>
                  <a:lnTo>
                    <a:pt x="242" y="143"/>
                  </a:lnTo>
                  <a:lnTo>
                    <a:pt x="246" y="154"/>
                  </a:lnTo>
                  <a:lnTo>
                    <a:pt x="246" y="161"/>
                  </a:lnTo>
                  <a:lnTo>
                    <a:pt x="243" y="163"/>
                  </a:lnTo>
                  <a:lnTo>
                    <a:pt x="237" y="162"/>
                  </a:lnTo>
                  <a:lnTo>
                    <a:pt x="227" y="158"/>
                  </a:lnTo>
                  <a:lnTo>
                    <a:pt x="217" y="152"/>
                  </a:lnTo>
                  <a:lnTo>
                    <a:pt x="207" y="143"/>
                  </a:lnTo>
                  <a:lnTo>
                    <a:pt x="200" y="133"/>
                  </a:lnTo>
                  <a:lnTo>
                    <a:pt x="196" y="122"/>
                  </a:lnTo>
                  <a:lnTo>
                    <a:pt x="193" y="117"/>
                  </a:lnTo>
                  <a:lnTo>
                    <a:pt x="186" y="114"/>
                  </a:lnTo>
                  <a:lnTo>
                    <a:pt x="172" y="117"/>
                  </a:lnTo>
                  <a:lnTo>
                    <a:pt x="167" y="121"/>
                  </a:lnTo>
                  <a:lnTo>
                    <a:pt x="163" y="128"/>
                  </a:lnTo>
                  <a:lnTo>
                    <a:pt x="157" y="137"/>
                  </a:lnTo>
                  <a:lnTo>
                    <a:pt x="150" y="147"/>
                  </a:lnTo>
                  <a:lnTo>
                    <a:pt x="144" y="151"/>
                  </a:lnTo>
                  <a:lnTo>
                    <a:pt x="135" y="148"/>
                  </a:lnTo>
                  <a:lnTo>
                    <a:pt x="129" y="140"/>
                  </a:lnTo>
                  <a:lnTo>
                    <a:pt x="124" y="130"/>
                  </a:lnTo>
                  <a:lnTo>
                    <a:pt x="122" y="124"/>
                  </a:lnTo>
                  <a:lnTo>
                    <a:pt x="118" y="122"/>
                  </a:lnTo>
                  <a:lnTo>
                    <a:pt x="111" y="124"/>
                  </a:lnTo>
                  <a:lnTo>
                    <a:pt x="94" y="124"/>
                  </a:lnTo>
                  <a:lnTo>
                    <a:pt x="92" y="121"/>
                  </a:lnTo>
                  <a:lnTo>
                    <a:pt x="93" y="118"/>
                  </a:lnTo>
                  <a:lnTo>
                    <a:pt x="100" y="111"/>
                  </a:lnTo>
                  <a:lnTo>
                    <a:pt x="103" y="110"/>
                  </a:lnTo>
                  <a:lnTo>
                    <a:pt x="107" y="110"/>
                  </a:lnTo>
                  <a:lnTo>
                    <a:pt x="109" y="109"/>
                  </a:lnTo>
                  <a:lnTo>
                    <a:pt x="108" y="104"/>
                  </a:lnTo>
                  <a:lnTo>
                    <a:pt x="105" y="98"/>
                  </a:lnTo>
                  <a:lnTo>
                    <a:pt x="101" y="92"/>
                  </a:lnTo>
                  <a:lnTo>
                    <a:pt x="97" y="88"/>
                  </a:lnTo>
                  <a:lnTo>
                    <a:pt x="94" y="84"/>
                  </a:lnTo>
                  <a:lnTo>
                    <a:pt x="89" y="80"/>
                  </a:lnTo>
                  <a:lnTo>
                    <a:pt x="81" y="74"/>
                  </a:lnTo>
                  <a:lnTo>
                    <a:pt x="67" y="70"/>
                  </a:lnTo>
                  <a:lnTo>
                    <a:pt x="60" y="69"/>
                  </a:lnTo>
                  <a:lnTo>
                    <a:pt x="56" y="69"/>
                  </a:lnTo>
                  <a:lnTo>
                    <a:pt x="53" y="67"/>
                  </a:lnTo>
                  <a:lnTo>
                    <a:pt x="51" y="65"/>
                  </a:lnTo>
                  <a:lnTo>
                    <a:pt x="51" y="61"/>
                  </a:lnTo>
                  <a:lnTo>
                    <a:pt x="47" y="58"/>
                  </a:lnTo>
                  <a:lnTo>
                    <a:pt x="38" y="59"/>
                  </a:lnTo>
                  <a:lnTo>
                    <a:pt x="29" y="61"/>
                  </a:lnTo>
                  <a:lnTo>
                    <a:pt x="22" y="61"/>
                  </a:lnTo>
                  <a:lnTo>
                    <a:pt x="19" y="58"/>
                  </a:lnTo>
                  <a:lnTo>
                    <a:pt x="21" y="52"/>
                  </a:lnTo>
                  <a:lnTo>
                    <a:pt x="29" y="36"/>
                  </a:lnTo>
                  <a:lnTo>
                    <a:pt x="32" y="33"/>
                  </a:lnTo>
                  <a:lnTo>
                    <a:pt x="33" y="30"/>
                  </a:lnTo>
                  <a:lnTo>
                    <a:pt x="33" y="29"/>
                  </a:lnTo>
                  <a:lnTo>
                    <a:pt x="32" y="28"/>
                  </a:lnTo>
                  <a:lnTo>
                    <a:pt x="29" y="26"/>
                  </a:lnTo>
                  <a:lnTo>
                    <a:pt x="25" y="25"/>
                  </a:lnTo>
                  <a:lnTo>
                    <a:pt x="19" y="24"/>
                  </a:lnTo>
                  <a:lnTo>
                    <a:pt x="12" y="22"/>
                  </a:lnTo>
                  <a:lnTo>
                    <a:pt x="7" y="21"/>
                  </a:lnTo>
                  <a:lnTo>
                    <a:pt x="3" y="19"/>
                  </a:lnTo>
                  <a:lnTo>
                    <a:pt x="0" y="18"/>
                  </a:lnTo>
                  <a:lnTo>
                    <a:pt x="0" y="15"/>
                  </a:lnTo>
                  <a:lnTo>
                    <a:pt x="11" y="4"/>
                  </a:lnTo>
                  <a:lnTo>
                    <a:pt x="15" y="2"/>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grpSp>
      <p:sp>
        <p:nvSpPr>
          <p:cNvPr id="78" name="TextBox 77">
            <a:extLst>
              <a:ext uri="{FF2B5EF4-FFF2-40B4-BE49-F238E27FC236}">
                <a16:creationId xmlns:a16="http://schemas.microsoft.com/office/drawing/2014/main" xmlns="" id="{52AEAC1D-AE35-46B9-ACB6-631A618F1219}"/>
              </a:ext>
            </a:extLst>
          </p:cNvPr>
          <p:cNvSpPr txBox="1"/>
          <p:nvPr/>
        </p:nvSpPr>
        <p:spPr>
          <a:xfrm>
            <a:off x="8634326" y="4131269"/>
            <a:ext cx="2945058" cy="1548822"/>
          </a:xfrm>
          <a:prstGeom prst="rect">
            <a:avLst/>
          </a:prstGeom>
          <a:noFill/>
        </p:spPr>
        <p:txBody>
          <a:bodyPr wrap="square" lIns="0" rIns="0" rtlCol="0" anchor="b">
            <a:spAutoFit/>
          </a:bodyPr>
          <a:lstStyle/>
          <a:p>
            <a:pPr>
              <a:lnSpc>
                <a:spcPct val="120000"/>
              </a:lnSpc>
            </a:pPr>
            <a:r>
              <a:rPr lang="en-US" sz="1600" kern="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This is a sample text. Insert your desired text here. This is a sample text. Insert your desired text here. This is a sample text. </a:t>
            </a:r>
          </a:p>
        </p:txBody>
      </p:sp>
      <p:sp>
        <p:nvSpPr>
          <p:cNvPr id="2" name="Diamond 1">
            <a:extLst>
              <a:ext uri="{FF2B5EF4-FFF2-40B4-BE49-F238E27FC236}">
                <a16:creationId xmlns:a16="http://schemas.microsoft.com/office/drawing/2014/main" xmlns="" id="{35E1CC71-69B7-47B9-B074-38B869A0E1AE}"/>
              </a:ext>
            </a:extLst>
          </p:cNvPr>
          <p:cNvSpPr/>
          <p:nvPr/>
        </p:nvSpPr>
        <p:spPr>
          <a:xfrm>
            <a:off x="6059487" y="1996085"/>
            <a:ext cx="266250" cy="266250"/>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9" name="Diamond 78">
            <a:extLst>
              <a:ext uri="{FF2B5EF4-FFF2-40B4-BE49-F238E27FC236}">
                <a16:creationId xmlns:a16="http://schemas.microsoft.com/office/drawing/2014/main" xmlns="" id="{18EA805F-D262-4946-A1B0-5612D6DC4AB6}"/>
              </a:ext>
            </a:extLst>
          </p:cNvPr>
          <p:cNvSpPr/>
          <p:nvPr/>
        </p:nvSpPr>
        <p:spPr>
          <a:xfrm>
            <a:off x="5596643" y="3305596"/>
            <a:ext cx="266250" cy="266250"/>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0" name="Diamond 79">
            <a:extLst>
              <a:ext uri="{FF2B5EF4-FFF2-40B4-BE49-F238E27FC236}">
                <a16:creationId xmlns:a16="http://schemas.microsoft.com/office/drawing/2014/main" xmlns="" id="{BE3541A1-3A5E-4C4C-AFA4-04FA4D5F090F}"/>
              </a:ext>
            </a:extLst>
          </p:cNvPr>
          <p:cNvSpPr/>
          <p:nvPr/>
        </p:nvSpPr>
        <p:spPr>
          <a:xfrm>
            <a:off x="6714580" y="4179727"/>
            <a:ext cx="266250" cy="266250"/>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1" name="Diamond 80">
            <a:extLst>
              <a:ext uri="{FF2B5EF4-FFF2-40B4-BE49-F238E27FC236}">
                <a16:creationId xmlns:a16="http://schemas.microsoft.com/office/drawing/2014/main" xmlns="" id="{85C50B73-6466-40CE-8C7A-B0D9548BBEA5}"/>
              </a:ext>
            </a:extLst>
          </p:cNvPr>
          <p:cNvSpPr/>
          <p:nvPr/>
        </p:nvSpPr>
        <p:spPr>
          <a:xfrm>
            <a:off x="4988138" y="3633817"/>
            <a:ext cx="266250" cy="266250"/>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2" name="Diamond 81">
            <a:extLst>
              <a:ext uri="{FF2B5EF4-FFF2-40B4-BE49-F238E27FC236}">
                <a16:creationId xmlns:a16="http://schemas.microsoft.com/office/drawing/2014/main" xmlns="" id="{2D1A33C9-024C-4F0C-BA48-DA2D6B09BDF5}"/>
              </a:ext>
            </a:extLst>
          </p:cNvPr>
          <p:cNvSpPr/>
          <p:nvPr/>
        </p:nvSpPr>
        <p:spPr>
          <a:xfrm>
            <a:off x="2517893" y="2978724"/>
            <a:ext cx="266250" cy="266250"/>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3" name="Diamond 82">
            <a:extLst>
              <a:ext uri="{FF2B5EF4-FFF2-40B4-BE49-F238E27FC236}">
                <a16:creationId xmlns:a16="http://schemas.microsoft.com/office/drawing/2014/main" xmlns="" id="{AF1909B5-7BD3-4D39-A3ED-AFE34B4FFD01}"/>
              </a:ext>
            </a:extLst>
          </p:cNvPr>
          <p:cNvSpPr/>
          <p:nvPr/>
        </p:nvSpPr>
        <p:spPr>
          <a:xfrm>
            <a:off x="2572484" y="4077369"/>
            <a:ext cx="266250" cy="266250"/>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4" name="Diamond 83">
            <a:extLst>
              <a:ext uri="{FF2B5EF4-FFF2-40B4-BE49-F238E27FC236}">
                <a16:creationId xmlns:a16="http://schemas.microsoft.com/office/drawing/2014/main" xmlns="" id="{0FEF6514-EBC4-4813-B309-28A12C6A18E3}"/>
              </a:ext>
            </a:extLst>
          </p:cNvPr>
          <p:cNvSpPr/>
          <p:nvPr/>
        </p:nvSpPr>
        <p:spPr>
          <a:xfrm>
            <a:off x="2238113" y="2030205"/>
            <a:ext cx="266250" cy="266250"/>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5" name="Diamond 84">
            <a:extLst>
              <a:ext uri="{FF2B5EF4-FFF2-40B4-BE49-F238E27FC236}">
                <a16:creationId xmlns:a16="http://schemas.microsoft.com/office/drawing/2014/main" xmlns="" id="{6D0E14D3-8DBF-47B8-8399-E30E1E80AD2B}"/>
              </a:ext>
            </a:extLst>
          </p:cNvPr>
          <p:cNvSpPr/>
          <p:nvPr/>
        </p:nvSpPr>
        <p:spPr>
          <a:xfrm>
            <a:off x="2326823" y="3046963"/>
            <a:ext cx="266250" cy="266250"/>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6" name="Diamond 85">
            <a:extLst>
              <a:ext uri="{FF2B5EF4-FFF2-40B4-BE49-F238E27FC236}">
                <a16:creationId xmlns:a16="http://schemas.microsoft.com/office/drawing/2014/main" xmlns="" id="{2B5071FC-BCA6-4D33-99F9-978816D0239B}"/>
              </a:ext>
            </a:extLst>
          </p:cNvPr>
          <p:cNvSpPr/>
          <p:nvPr/>
        </p:nvSpPr>
        <p:spPr>
          <a:xfrm>
            <a:off x="4032793" y="2842246"/>
            <a:ext cx="266250" cy="266250"/>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7" name="Diamond 86">
            <a:extLst>
              <a:ext uri="{FF2B5EF4-FFF2-40B4-BE49-F238E27FC236}">
                <a16:creationId xmlns:a16="http://schemas.microsoft.com/office/drawing/2014/main" xmlns="" id="{6B329CEC-1680-4758-AB76-D9277CC8075F}"/>
              </a:ext>
            </a:extLst>
          </p:cNvPr>
          <p:cNvSpPr/>
          <p:nvPr/>
        </p:nvSpPr>
        <p:spPr>
          <a:xfrm>
            <a:off x="4230685" y="2774007"/>
            <a:ext cx="266250" cy="266250"/>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8" name="Diamond 87">
            <a:extLst>
              <a:ext uri="{FF2B5EF4-FFF2-40B4-BE49-F238E27FC236}">
                <a16:creationId xmlns:a16="http://schemas.microsoft.com/office/drawing/2014/main" xmlns="" id="{55D294CD-936E-450E-8D24-514C4B44E411}"/>
              </a:ext>
            </a:extLst>
          </p:cNvPr>
          <p:cNvSpPr/>
          <p:nvPr/>
        </p:nvSpPr>
        <p:spPr>
          <a:xfrm>
            <a:off x="4217038" y="2528348"/>
            <a:ext cx="266250" cy="266250"/>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9" name="Diamond 88">
            <a:extLst>
              <a:ext uri="{FF2B5EF4-FFF2-40B4-BE49-F238E27FC236}">
                <a16:creationId xmlns:a16="http://schemas.microsoft.com/office/drawing/2014/main" xmlns="" id="{91260FDD-887A-445D-8BE2-917EFAB10426}"/>
              </a:ext>
            </a:extLst>
          </p:cNvPr>
          <p:cNvSpPr/>
          <p:nvPr/>
        </p:nvSpPr>
        <p:spPr>
          <a:xfrm>
            <a:off x="5070023" y="3101554"/>
            <a:ext cx="266250" cy="266250"/>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0" name="Diamond 89">
            <a:extLst>
              <a:ext uri="{FF2B5EF4-FFF2-40B4-BE49-F238E27FC236}">
                <a16:creationId xmlns:a16="http://schemas.microsoft.com/office/drawing/2014/main" xmlns="" id="{E89A0CC4-5C70-4CFE-9959-F2B7EE04232E}"/>
              </a:ext>
            </a:extLst>
          </p:cNvPr>
          <p:cNvSpPr/>
          <p:nvPr/>
        </p:nvSpPr>
        <p:spPr>
          <a:xfrm>
            <a:off x="5165557" y="3306270"/>
            <a:ext cx="266250" cy="266250"/>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1" name="Diamond 90">
            <a:extLst>
              <a:ext uri="{FF2B5EF4-FFF2-40B4-BE49-F238E27FC236}">
                <a16:creationId xmlns:a16="http://schemas.microsoft.com/office/drawing/2014/main" xmlns="" id="{EE4820E5-DC56-41D9-AB73-8B4FCA3D1065}"/>
              </a:ext>
            </a:extLst>
          </p:cNvPr>
          <p:cNvSpPr/>
          <p:nvPr/>
        </p:nvSpPr>
        <p:spPr>
          <a:xfrm>
            <a:off x="5615933" y="3572401"/>
            <a:ext cx="266250" cy="266250"/>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2" name="Diamond 91">
            <a:extLst>
              <a:ext uri="{FF2B5EF4-FFF2-40B4-BE49-F238E27FC236}">
                <a16:creationId xmlns:a16="http://schemas.microsoft.com/office/drawing/2014/main" xmlns="" id="{B8B786D4-ADDF-4AC8-8695-9D3A626BE094}"/>
              </a:ext>
            </a:extLst>
          </p:cNvPr>
          <p:cNvSpPr/>
          <p:nvPr/>
        </p:nvSpPr>
        <p:spPr>
          <a:xfrm>
            <a:off x="6284674" y="2828598"/>
            <a:ext cx="266250" cy="266250"/>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3" name="Diamond 92">
            <a:extLst>
              <a:ext uri="{FF2B5EF4-FFF2-40B4-BE49-F238E27FC236}">
                <a16:creationId xmlns:a16="http://schemas.microsoft.com/office/drawing/2014/main" xmlns="" id="{B83C47CF-F72F-46FD-AEEE-DF03553E5BD2}"/>
              </a:ext>
            </a:extLst>
          </p:cNvPr>
          <p:cNvSpPr/>
          <p:nvPr/>
        </p:nvSpPr>
        <p:spPr>
          <a:xfrm>
            <a:off x="6148196" y="2801302"/>
            <a:ext cx="266250" cy="266250"/>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4" name="Diamond 93">
            <a:extLst>
              <a:ext uri="{FF2B5EF4-FFF2-40B4-BE49-F238E27FC236}">
                <a16:creationId xmlns:a16="http://schemas.microsoft.com/office/drawing/2014/main" xmlns="" id="{AECBD6E2-18CB-458D-AC18-E90A632C8031}"/>
              </a:ext>
            </a:extLst>
          </p:cNvPr>
          <p:cNvSpPr/>
          <p:nvPr/>
        </p:nvSpPr>
        <p:spPr>
          <a:xfrm>
            <a:off x="6639516" y="2712592"/>
            <a:ext cx="266250" cy="266250"/>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5" name="Diamond 94">
            <a:extLst>
              <a:ext uri="{FF2B5EF4-FFF2-40B4-BE49-F238E27FC236}">
                <a16:creationId xmlns:a16="http://schemas.microsoft.com/office/drawing/2014/main" xmlns="" id="{38EF4410-DF15-44FC-A3D1-2EA17A1BB45B}"/>
              </a:ext>
            </a:extLst>
          </p:cNvPr>
          <p:cNvSpPr/>
          <p:nvPr/>
        </p:nvSpPr>
        <p:spPr>
          <a:xfrm>
            <a:off x="6803289" y="2958251"/>
            <a:ext cx="266250" cy="266250"/>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6" name="Diamond 95">
            <a:extLst>
              <a:ext uri="{FF2B5EF4-FFF2-40B4-BE49-F238E27FC236}">
                <a16:creationId xmlns:a16="http://schemas.microsoft.com/office/drawing/2014/main" xmlns="" id="{D17BE083-BC4F-4AE3-AA7D-802BA3CB18CD}"/>
              </a:ext>
            </a:extLst>
          </p:cNvPr>
          <p:cNvSpPr/>
          <p:nvPr/>
        </p:nvSpPr>
        <p:spPr>
          <a:xfrm>
            <a:off x="6298322" y="3947713"/>
            <a:ext cx="266250" cy="266250"/>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7" name="Diamond 96">
            <a:extLst>
              <a:ext uri="{FF2B5EF4-FFF2-40B4-BE49-F238E27FC236}">
                <a16:creationId xmlns:a16="http://schemas.microsoft.com/office/drawing/2014/main" xmlns="" id="{C20128BA-5020-4F56-A416-044637096E3A}"/>
              </a:ext>
            </a:extLst>
          </p:cNvPr>
          <p:cNvSpPr/>
          <p:nvPr/>
        </p:nvSpPr>
        <p:spPr>
          <a:xfrm>
            <a:off x="6216435" y="3865827"/>
            <a:ext cx="266250" cy="266250"/>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8" name="Diamond 97">
            <a:extLst>
              <a:ext uri="{FF2B5EF4-FFF2-40B4-BE49-F238E27FC236}">
                <a16:creationId xmlns:a16="http://schemas.microsoft.com/office/drawing/2014/main" xmlns="" id="{E0D0262F-35C4-4D63-8D3D-7C5F61EF2B70}"/>
              </a:ext>
            </a:extLst>
          </p:cNvPr>
          <p:cNvSpPr/>
          <p:nvPr/>
        </p:nvSpPr>
        <p:spPr>
          <a:xfrm>
            <a:off x="4442226" y="4350322"/>
            <a:ext cx="266250" cy="266250"/>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9" name="Diamond 98">
            <a:extLst>
              <a:ext uri="{FF2B5EF4-FFF2-40B4-BE49-F238E27FC236}">
                <a16:creationId xmlns:a16="http://schemas.microsoft.com/office/drawing/2014/main" xmlns="" id="{2CACFDD9-FCEF-4A17-A508-2E8FF4036330}"/>
              </a:ext>
            </a:extLst>
          </p:cNvPr>
          <p:cNvSpPr/>
          <p:nvPr/>
        </p:nvSpPr>
        <p:spPr>
          <a:xfrm>
            <a:off x="4005498" y="3374508"/>
            <a:ext cx="266250" cy="266250"/>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0" name="Diamond 99">
            <a:extLst>
              <a:ext uri="{FF2B5EF4-FFF2-40B4-BE49-F238E27FC236}">
                <a16:creationId xmlns:a16="http://schemas.microsoft.com/office/drawing/2014/main" xmlns="" id="{CC8C3555-12B4-44F2-A65F-6BB115978277}"/>
              </a:ext>
            </a:extLst>
          </p:cNvPr>
          <p:cNvSpPr/>
          <p:nvPr/>
        </p:nvSpPr>
        <p:spPr>
          <a:xfrm>
            <a:off x="2756728" y="4636926"/>
            <a:ext cx="266250" cy="266250"/>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1" name="Diamond 100">
            <a:extLst>
              <a:ext uri="{FF2B5EF4-FFF2-40B4-BE49-F238E27FC236}">
                <a16:creationId xmlns:a16="http://schemas.microsoft.com/office/drawing/2014/main" xmlns="" id="{F79E9CA4-EAFC-4AC1-BB09-3C873875EF35}"/>
              </a:ext>
            </a:extLst>
          </p:cNvPr>
          <p:cNvSpPr/>
          <p:nvPr/>
        </p:nvSpPr>
        <p:spPr>
          <a:xfrm>
            <a:off x="2592955" y="3551929"/>
            <a:ext cx="266250" cy="266250"/>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2090844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xmlns="" id="{4D19976E-DF6E-479E-9632-5F90F25C420E}"/>
              </a:ext>
            </a:extLst>
          </p:cNvPr>
          <p:cNvPicPr>
            <a:picLocks noGrp="1" noChangeAspect="1"/>
          </p:cNvPicPr>
          <p:nvPr>
            <p:ph type="pic" sz="quarter" idx="10"/>
          </p:nvPr>
        </p:nvPicPr>
        <p:blipFill>
          <a:blip r:embed="rId3" cstate="email">
            <a:extLst>
              <a:ext uri="{28A0092B-C50C-407E-A947-70E740481C1C}">
                <a14:useLocalDpi xmlns:a14="http://schemas.microsoft.com/office/drawing/2010/main"/>
              </a:ext>
            </a:extLst>
          </a:blip>
          <a:srcRect l="13" r="13"/>
          <a:stretch>
            <a:fillRect/>
          </a:stretch>
        </p:blipFill>
        <p:spPr/>
      </p:pic>
      <p:sp>
        <p:nvSpPr>
          <p:cNvPr id="5" name="Rectangle 4">
            <a:extLst>
              <a:ext uri="{FF2B5EF4-FFF2-40B4-BE49-F238E27FC236}">
                <a16:creationId xmlns:a16="http://schemas.microsoft.com/office/drawing/2014/main" xmlns="" id="{CA943494-1999-4C3D-BC5E-51B2449AFDBB}"/>
              </a:ext>
            </a:extLst>
          </p:cNvPr>
          <p:cNvSpPr/>
          <p:nvPr/>
        </p:nvSpPr>
        <p:spPr>
          <a:xfrm>
            <a:off x="0" y="0"/>
            <a:ext cx="12188825" cy="6858000"/>
          </a:xfrm>
          <a:prstGeom prst="rect">
            <a:avLst/>
          </a:prstGeom>
          <a:gradFill flip="none" rotWithShape="1">
            <a:gsLst>
              <a:gs pos="39000">
                <a:schemeClr val="accent2">
                  <a:alpha val="90000"/>
                </a:schemeClr>
              </a:gs>
              <a:gs pos="100000">
                <a:schemeClr val="accent3">
                  <a:alpha val="7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1" name="Group 10">
            <a:extLst>
              <a:ext uri="{FF2B5EF4-FFF2-40B4-BE49-F238E27FC236}">
                <a16:creationId xmlns:a16="http://schemas.microsoft.com/office/drawing/2014/main" xmlns="" id="{17D6F32A-F587-4A7A-AC2A-CCBF35E305E0}"/>
              </a:ext>
            </a:extLst>
          </p:cNvPr>
          <p:cNvGrpSpPr/>
          <p:nvPr/>
        </p:nvGrpSpPr>
        <p:grpSpPr>
          <a:xfrm>
            <a:off x="4984192" y="1029338"/>
            <a:ext cx="2220440" cy="2220440"/>
            <a:chOff x="4984192" y="980728"/>
            <a:chExt cx="2220440" cy="2220440"/>
          </a:xfrm>
        </p:grpSpPr>
        <p:sp>
          <p:nvSpPr>
            <p:cNvPr id="6" name="Diamond 5">
              <a:extLst>
                <a:ext uri="{FF2B5EF4-FFF2-40B4-BE49-F238E27FC236}">
                  <a16:creationId xmlns:a16="http://schemas.microsoft.com/office/drawing/2014/main" xmlns="" id="{710BEC61-72C4-496D-A005-6B59DA4AE934}"/>
                </a:ext>
              </a:extLst>
            </p:cNvPr>
            <p:cNvSpPr/>
            <p:nvPr/>
          </p:nvSpPr>
          <p:spPr>
            <a:xfrm>
              <a:off x="4984192" y="980728"/>
              <a:ext cx="2220440" cy="2220440"/>
            </a:xfrm>
            <a:prstGeom prst="diamond">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Freeform 5">
              <a:extLst>
                <a:ext uri="{FF2B5EF4-FFF2-40B4-BE49-F238E27FC236}">
                  <a16:creationId xmlns:a16="http://schemas.microsoft.com/office/drawing/2014/main" xmlns="" id="{70C0EE9F-BBFD-4270-9347-19D4DDBDD17C}"/>
                </a:ext>
              </a:extLst>
            </p:cNvPr>
            <p:cNvSpPr>
              <a:spLocks noEditPoints="1"/>
            </p:cNvSpPr>
            <p:nvPr/>
          </p:nvSpPr>
          <p:spPr bwMode="auto">
            <a:xfrm>
              <a:off x="5655469" y="1658753"/>
              <a:ext cx="877887" cy="864391"/>
            </a:xfrm>
            <a:custGeom>
              <a:avLst/>
              <a:gdLst>
                <a:gd name="T0" fmla="*/ 6074 w 6093"/>
                <a:gd name="T1" fmla="*/ 4953 h 6015"/>
                <a:gd name="T2" fmla="*/ 5846 w 6093"/>
                <a:gd name="T3" fmla="*/ 4612 h 6015"/>
                <a:gd name="T4" fmla="*/ 4365 w 6093"/>
                <a:gd name="T5" fmla="*/ 3760 h 6015"/>
                <a:gd name="T6" fmla="*/ 3806 w 6093"/>
                <a:gd name="T7" fmla="*/ 3834 h 6015"/>
                <a:gd name="T8" fmla="*/ 3515 w 6093"/>
                <a:gd name="T9" fmla="*/ 4126 h 6015"/>
                <a:gd name="T10" fmla="*/ 3229 w 6093"/>
                <a:gd name="T11" fmla="*/ 4142 h 6015"/>
                <a:gd name="T12" fmla="*/ 2556 w 6093"/>
                <a:gd name="T13" fmla="*/ 3537 h 6015"/>
                <a:gd name="T14" fmla="*/ 1951 w 6093"/>
                <a:gd name="T15" fmla="*/ 2864 h 6015"/>
                <a:gd name="T16" fmla="*/ 1967 w 6093"/>
                <a:gd name="T17" fmla="*/ 2578 h 6015"/>
                <a:gd name="T18" fmla="*/ 2259 w 6093"/>
                <a:gd name="T19" fmla="*/ 2287 h 6015"/>
                <a:gd name="T20" fmla="*/ 2333 w 6093"/>
                <a:gd name="T21" fmla="*/ 1728 h 6015"/>
                <a:gd name="T22" fmla="*/ 1481 w 6093"/>
                <a:gd name="T23" fmla="*/ 247 h 6015"/>
                <a:gd name="T24" fmla="*/ 1140 w 6093"/>
                <a:gd name="T25" fmla="*/ 19 h 6015"/>
                <a:gd name="T26" fmla="*/ 751 w 6093"/>
                <a:gd name="T27" fmla="*/ 151 h 6015"/>
                <a:gd name="T28" fmla="*/ 312 w 6093"/>
                <a:gd name="T29" fmla="*/ 590 h 6015"/>
                <a:gd name="T30" fmla="*/ 298 w 6093"/>
                <a:gd name="T31" fmla="*/ 2170 h 6015"/>
                <a:gd name="T32" fmla="*/ 1802 w 6093"/>
                <a:gd name="T33" fmla="*/ 4291 h 6015"/>
                <a:gd name="T34" fmla="*/ 3923 w 6093"/>
                <a:gd name="T35" fmla="*/ 5795 h 6015"/>
                <a:gd name="T36" fmla="*/ 4853 w 6093"/>
                <a:gd name="T37" fmla="*/ 6015 h 6015"/>
                <a:gd name="T38" fmla="*/ 5503 w 6093"/>
                <a:gd name="T39" fmla="*/ 5781 h 6015"/>
                <a:gd name="T40" fmla="*/ 5942 w 6093"/>
                <a:gd name="T41" fmla="*/ 5342 h 6015"/>
                <a:gd name="T42" fmla="*/ 6074 w 6093"/>
                <a:gd name="T43" fmla="*/ 4953 h 6015"/>
                <a:gd name="T44" fmla="*/ 4268 w 6093"/>
                <a:gd name="T45" fmla="*/ 3929 h 6015"/>
                <a:gd name="T46" fmla="*/ 5749 w 6093"/>
                <a:gd name="T47" fmla="*/ 4781 h 6015"/>
                <a:gd name="T48" fmla="*/ 5881 w 6093"/>
                <a:gd name="T49" fmla="*/ 4979 h 6015"/>
                <a:gd name="T50" fmla="*/ 5831 w 6093"/>
                <a:gd name="T51" fmla="*/ 5174 h 6015"/>
                <a:gd name="T52" fmla="*/ 3864 w 6093"/>
                <a:gd name="T53" fmla="*/ 4051 h 6015"/>
                <a:gd name="T54" fmla="*/ 3944 w 6093"/>
                <a:gd name="T55" fmla="*/ 3971 h 6015"/>
                <a:gd name="T56" fmla="*/ 4268 w 6093"/>
                <a:gd name="T57" fmla="*/ 3929 h 6015"/>
                <a:gd name="T58" fmla="*/ 1114 w 6093"/>
                <a:gd name="T59" fmla="*/ 212 h 6015"/>
                <a:gd name="T60" fmla="*/ 1312 w 6093"/>
                <a:gd name="T61" fmla="*/ 344 h 6015"/>
                <a:gd name="T62" fmla="*/ 2164 w 6093"/>
                <a:gd name="T63" fmla="*/ 1825 h 6015"/>
                <a:gd name="T64" fmla="*/ 2122 w 6093"/>
                <a:gd name="T65" fmla="*/ 2149 h 6015"/>
                <a:gd name="T66" fmla="*/ 2048 w 6093"/>
                <a:gd name="T67" fmla="*/ 2223 h 6015"/>
                <a:gd name="T68" fmla="*/ 919 w 6093"/>
                <a:gd name="T69" fmla="*/ 262 h 6015"/>
                <a:gd name="T70" fmla="*/ 1078 w 6093"/>
                <a:gd name="T71" fmla="*/ 209 h 6015"/>
                <a:gd name="T72" fmla="*/ 1114 w 6093"/>
                <a:gd name="T73" fmla="*/ 212 h 6015"/>
                <a:gd name="T74" fmla="*/ 5365 w 6093"/>
                <a:gd name="T75" fmla="*/ 5644 h 6015"/>
                <a:gd name="T76" fmla="*/ 3998 w 6093"/>
                <a:gd name="T77" fmla="*/ 5616 h 6015"/>
                <a:gd name="T78" fmla="*/ 1939 w 6093"/>
                <a:gd name="T79" fmla="*/ 4154 h 6015"/>
                <a:gd name="T80" fmla="*/ 477 w 6093"/>
                <a:gd name="T81" fmla="*/ 2095 h 6015"/>
                <a:gd name="T82" fmla="*/ 449 w 6093"/>
                <a:gd name="T83" fmla="*/ 728 h 6015"/>
                <a:gd name="T84" fmla="*/ 775 w 6093"/>
                <a:gd name="T85" fmla="*/ 402 h 6015"/>
                <a:gd name="T86" fmla="*/ 1906 w 6093"/>
                <a:gd name="T87" fmla="*/ 2365 h 6015"/>
                <a:gd name="T88" fmla="*/ 1830 w 6093"/>
                <a:gd name="T89" fmla="*/ 2441 h 6015"/>
                <a:gd name="T90" fmla="*/ 1800 w 6093"/>
                <a:gd name="T91" fmla="*/ 2986 h 6015"/>
                <a:gd name="T92" fmla="*/ 2419 w 6093"/>
                <a:gd name="T93" fmla="*/ 3674 h 6015"/>
                <a:gd name="T94" fmla="*/ 3107 w 6093"/>
                <a:gd name="T95" fmla="*/ 4293 h 6015"/>
                <a:gd name="T96" fmla="*/ 3652 w 6093"/>
                <a:gd name="T97" fmla="*/ 4263 h 6015"/>
                <a:gd name="T98" fmla="*/ 3721 w 6093"/>
                <a:gd name="T99" fmla="*/ 4194 h 6015"/>
                <a:gd name="T100" fmla="*/ 5691 w 6093"/>
                <a:gd name="T101" fmla="*/ 5318 h 6015"/>
                <a:gd name="T102" fmla="*/ 5365 w 6093"/>
                <a:gd name="T103" fmla="*/ 5644 h 60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093" h="6015">
                  <a:moveTo>
                    <a:pt x="6074" y="4953"/>
                  </a:moveTo>
                  <a:cubicBezTo>
                    <a:pt x="6055" y="4809"/>
                    <a:pt x="5972" y="4685"/>
                    <a:pt x="5846" y="4612"/>
                  </a:cubicBezTo>
                  <a:cubicBezTo>
                    <a:pt x="4365" y="3760"/>
                    <a:pt x="4365" y="3760"/>
                    <a:pt x="4365" y="3760"/>
                  </a:cubicBezTo>
                  <a:cubicBezTo>
                    <a:pt x="4184" y="3656"/>
                    <a:pt x="3954" y="3686"/>
                    <a:pt x="3806" y="3834"/>
                  </a:cubicBezTo>
                  <a:cubicBezTo>
                    <a:pt x="3515" y="4126"/>
                    <a:pt x="3515" y="4126"/>
                    <a:pt x="3515" y="4126"/>
                  </a:cubicBezTo>
                  <a:cubicBezTo>
                    <a:pt x="3437" y="4203"/>
                    <a:pt x="3314" y="4210"/>
                    <a:pt x="3229" y="4142"/>
                  </a:cubicBezTo>
                  <a:cubicBezTo>
                    <a:pt x="2999" y="3957"/>
                    <a:pt x="2773" y="3753"/>
                    <a:pt x="2556" y="3537"/>
                  </a:cubicBezTo>
                  <a:cubicBezTo>
                    <a:pt x="2340" y="3320"/>
                    <a:pt x="2136" y="3094"/>
                    <a:pt x="1951" y="2864"/>
                  </a:cubicBezTo>
                  <a:cubicBezTo>
                    <a:pt x="1883" y="2779"/>
                    <a:pt x="1890" y="2656"/>
                    <a:pt x="1967" y="2578"/>
                  </a:cubicBezTo>
                  <a:cubicBezTo>
                    <a:pt x="2259" y="2287"/>
                    <a:pt x="2259" y="2287"/>
                    <a:pt x="2259" y="2287"/>
                  </a:cubicBezTo>
                  <a:cubicBezTo>
                    <a:pt x="2407" y="2139"/>
                    <a:pt x="2437" y="1909"/>
                    <a:pt x="2333" y="1728"/>
                  </a:cubicBezTo>
                  <a:cubicBezTo>
                    <a:pt x="1481" y="247"/>
                    <a:pt x="1481" y="247"/>
                    <a:pt x="1481" y="247"/>
                  </a:cubicBezTo>
                  <a:cubicBezTo>
                    <a:pt x="1408" y="121"/>
                    <a:pt x="1284" y="38"/>
                    <a:pt x="1140" y="19"/>
                  </a:cubicBezTo>
                  <a:cubicBezTo>
                    <a:pt x="995" y="0"/>
                    <a:pt x="854" y="48"/>
                    <a:pt x="751" y="151"/>
                  </a:cubicBezTo>
                  <a:cubicBezTo>
                    <a:pt x="312" y="590"/>
                    <a:pt x="312" y="590"/>
                    <a:pt x="312" y="590"/>
                  </a:cubicBezTo>
                  <a:cubicBezTo>
                    <a:pt x="5" y="897"/>
                    <a:pt x="0" y="1458"/>
                    <a:pt x="298" y="2170"/>
                  </a:cubicBezTo>
                  <a:cubicBezTo>
                    <a:pt x="584" y="2854"/>
                    <a:pt x="1118" y="3608"/>
                    <a:pt x="1802" y="4291"/>
                  </a:cubicBezTo>
                  <a:cubicBezTo>
                    <a:pt x="2485" y="4975"/>
                    <a:pt x="3239" y="5509"/>
                    <a:pt x="3923" y="5795"/>
                  </a:cubicBezTo>
                  <a:cubicBezTo>
                    <a:pt x="4274" y="5942"/>
                    <a:pt x="4588" y="6015"/>
                    <a:pt x="4853" y="6015"/>
                  </a:cubicBezTo>
                  <a:cubicBezTo>
                    <a:pt x="5126" y="6015"/>
                    <a:pt x="5347" y="5937"/>
                    <a:pt x="5503" y="5781"/>
                  </a:cubicBezTo>
                  <a:cubicBezTo>
                    <a:pt x="5942" y="5342"/>
                    <a:pt x="5942" y="5342"/>
                    <a:pt x="5942" y="5342"/>
                  </a:cubicBezTo>
                  <a:cubicBezTo>
                    <a:pt x="6045" y="5239"/>
                    <a:pt x="6093" y="5098"/>
                    <a:pt x="6074" y="4953"/>
                  </a:cubicBezTo>
                  <a:close/>
                  <a:moveTo>
                    <a:pt x="4268" y="3929"/>
                  </a:moveTo>
                  <a:cubicBezTo>
                    <a:pt x="5749" y="4781"/>
                    <a:pt x="5749" y="4781"/>
                    <a:pt x="5749" y="4781"/>
                  </a:cubicBezTo>
                  <a:cubicBezTo>
                    <a:pt x="5822" y="4823"/>
                    <a:pt x="5870" y="4895"/>
                    <a:pt x="5881" y="4979"/>
                  </a:cubicBezTo>
                  <a:cubicBezTo>
                    <a:pt x="5890" y="5049"/>
                    <a:pt x="5872" y="5118"/>
                    <a:pt x="5831" y="5174"/>
                  </a:cubicBezTo>
                  <a:cubicBezTo>
                    <a:pt x="3864" y="4051"/>
                    <a:pt x="3864" y="4051"/>
                    <a:pt x="3864" y="4051"/>
                  </a:cubicBezTo>
                  <a:cubicBezTo>
                    <a:pt x="3944" y="3971"/>
                    <a:pt x="3944" y="3971"/>
                    <a:pt x="3944" y="3971"/>
                  </a:cubicBezTo>
                  <a:cubicBezTo>
                    <a:pt x="4029" y="3886"/>
                    <a:pt x="4163" y="3868"/>
                    <a:pt x="4268" y="3929"/>
                  </a:cubicBezTo>
                  <a:close/>
                  <a:moveTo>
                    <a:pt x="1114" y="212"/>
                  </a:moveTo>
                  <a:cubicBezTo>
                    <a:pt x="1198" y="223"/>
                    <a:pt x="1270" y="271"/>
                    <a:pt x="1312" y="344"/>
                  </a:cubicBezTo>
                  <a:cubicBezTo>
                    <a:pt x="2164" y="1825"/>
                    <a:pt x="2164" y="1825"/>
                    <a:pt x="2164" y="1825"/>
                  </a:cubicBezTo>
                  <a:cubicBezTo>
                    <a:pt x="2225" y="1930"/>
                    <a:pt x="2207" y="2064"/>
                    <a:pt x="2122" y="2149"/>
                  </a:cubicBezTo>
                  <a:cubicBezTo>
                    <a:pt x="2048" y="2223"/>
                    <a:pt x="2048" y="2223"/>
                    <a:pt x="2048" y="2223"/>
                  </a:cubicBezTo>
                  <a:cubicBezTo>
                    <a:pt x="919" y="262"/>
                    <a:pt x="919" y="262"/>
                    <a:pt x="919" y="262"/>
                  </a:cubicBezTo>
                  <a:cubicBezTo>
                    <a:pt x="965" y="228"/>
                    <a:pt x="1021" y="209"/>
                    <a:pt x="1078" y="209"/>
                  </a:cubicBezTo>
                  <a:cubicBezTo>
                    <a:pt x="1090" y="209"/>
                    <a:pt x="1102" y="210"/>
                    <a:pt x="1114" y="212"/>
                  </a:cubicBezTo>
                  <a:close/>
                  <a:moveTo>
                    <a:pt x="5365" y="5644"/>
                  </a:moveTo>
                  <a:cubicBezTo>
                    <a:pt x="5122" y="5888"/>
                    <a:pt x="4623" y="5877"/>
                    <a:pt x="3998" y="5616"/>
                  </a:cubicBezTo>
                  <a:cubicBezTo>
                    <a:pt x="3337" y="5339"/>
                    <a:pt x="2605" y="4820"/>
                    <a:pt x="1939" y="4154"/>
                  </a:cubicBezTo>
                  <a:cubicBezTo>
                    <a:pt x="1273" y="3488"/>
                    <a:pt x="754" y="2756"/>
                    <a:pt x="477" y="2095"/>
                  </a:cubicBezTo>
                  <a:cubicBezTo>
                    <a:pt x="216" y="1470"/>
                    <a:pt x="205" y="971"/>
                    <a:pt x="449" y="728"/>
                  </a:cubicBezTo>
                  <a:cubicBezTo>
                    <a:pt x="775" y="402"/>
                    <a:pt x="775" y="402"/>
                    <a:pt x="775" y="402"/>
                  </a:cubicBezTo>
                  <a:cubicBezTo>
                    <a:pt x="1906" y="2365"/>
                    <a:pt x="1906" y="2365"/>
                    <a:pt x="1906" y="2365"/>
                  </a:cubicBezTo>
                  <a:cubicBezTo>
                    <a:pt x="1830" y="2441"/>
                    <a:pt x="1830" y="2441"/>
                    <a:pt x="1830" y="2441"/>
                  </a:cubicBezTo>
                  <a:cubicBezTo>
                    <a:pt x="1682" y="2589"/>
                    <a:pt x="1669" y="2823"/>
                    <a:pt x="1800" y="2986"/>
                  </a:cubicBezTo>
                  <a:cubicBezTo>
                    <a:pt x="1989" y="3221"/>
                    <a:pt x="2198" y="3453"/>
                    <a:pt x="2419" y="3674"/>
                  </a:cubicBezTo>
                  <a:cubicBezTo>
                    <a:pt x="2640" y="3895"/>
                    <a:pt x="2872" y="4104"/>
                    <a:pt x="3107" y="4293"/>
                  </a:cubicBezTo>
                  <a:cubicBezTo>
                    <a:pt x="3270" y="4424"/>
                    <a:pt x="3504" y="4411"/>
                    <a:pt x="3652" y="4263"/>
                  </a:cubicBezTo>
                  <a:cubicBezTo>
                    <a:pt x="3721" y="4194"/>
                    <a:pt x="3721" y="4194"/>
                    <a:pt x="3721" y="4194"/>
                  </a:cubicBezTo>
                  <a:cubicBezTo>
                    <a:pt x="5691" y="5318"/>
                    <a:pt x="5691" y="5318"/>
                    <a:pt x="5691" y="5318"/>
                  </a:cubicBezTo>
                  <a:cubicBezTo>
                    <a:pt x="5365" y="5644"/>
                    <a:pt x="5365" y="5644"/>
                    <a:pt x="5365" y="564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p>
          </p:txBody>
        </p:sp>
      </p:grpSp>
      <p:grpSp>
        <p:nvGrpSpPr>
          <p:cNvPr id="27" name="Group 26">
            <a:extLst>
              <a:ext uri="{FF2B5EF4-FFF2-40B4-BE49-F238E27FC236}">
                <a16:creationId xmlns:a16="http://schemas.microsoft.com/office/drawing/2014/main" xmlns="" id="{C18CDA65-BE3E-4CFF-9C67-882A023B6275}"/>
              </a:ext>
            </a:extLst>
          </p:cNvPr>
          <p:cNvGrpSpPr/>
          <p:nvPr/>
        </p:nvGrpSpPr>
        <p:grpSpPr>
          <a:xfrm>
            <a:off x="995989" y="3808123"/>
            <a:ext cx="10196847" cy="707886"/>
            <a:chOff x="995989" y="3845306"/>
            <a:chExt cx="10196847" cy="707886"/>
          </a:xfrm>
        </p:grpSpPr>
        <p:grpSp>
          <p:nvGrpSpPr>
            <p:cNvPr id="12" name="Group 11">
              <a:extLst>
                <a:ext uri="{FF2B5EF4-FFF2-40B4-BE49-F238E27FC236}">
                  <a16:creationId xmlns:a16="http://schemas.microsoft.com/office/drawing/2014/main" xmlns="" id="{E67A7224-C0A0-43CD-A553-EE0ACE0B8A14}"/>
                </a:ext>
              </a:extLst>
            </p:cNvPr>
            <p:cNvGrpSpPr/>
            <p:nvPr/>
          </p:nvGrpSpPr>
          <p:grpSpPr>
            <a:xfrm>
              <a:off x="995989" y="3906862"/>
              <a:ext cx="3368943" cy="584775"/>
              <a:chOff x="923167" y="3160568"/>
              <a:chExt cx="3368943" cy="584775"/>
            </a:xfrm>
          </p:grpSpPr>
          <p:sp>
            <p:nvSpPr>
              <p:cNvPr id="13" name="Rectangle 12">
                <a:extLst>
                  <a:ext uri="{FF2B5EF4-FFF2-40B4-BE49-F238E27FC236}">
                    <a16:creationId xmlns:a16="http://schemas.microsoft.com/office/drawing/2014/main" xmlns="" id="{B2565499-8870-434F-BB4D-B16D3C974ABE}"/>
                  </a:ext>
                </a:extLst>
              </p:cNvPr>
              <p:cNvSpPr/>
              <p:nvPr/>
            </p:nvSpPr>
            <p:spPr>
              <a:xfrm>
                <a:off x="1414653" y="3160568"/>
                <a:ext cx="2877457" cy="584775"/>
              </a:xfrm>
              <a:prstGeom prst="rect">
                <a:avLst/>
              </a:prstGeom>
            </p:spPr>
            <p:txBody>
              <a:bodyPr wrap="square" anchor="ctr">
                <a:spAutoFit/>
              </a:bodyPr>
              <a:lstStyle/>
              <a:p>
                <a:pPr>
                  <a:defRPr/>
                </a:pPr>
                <a:r>
                  <a:rPr lang="en-US" sz="1600" kern="0" dirty="0">
                    <a:solidFill>
                      <a:schemeClr val="bg1"/>
                    </a:solidFill>
                    <a:latin typeface="Open Sans" panose="020B0606030504020204"/>
                    <a:cs typeface="Arial" panose="020B0604020202020204" pitchFamily="34" charset="0"/>
                  </a:rPr>
                  <a:t>This is a sample text. Insert your desired text here. </a:t>
                </a:r>
              </a:p>
            </p:txBody>
          </p:sp>
          <p:grpSp>
            <p:nvGrpSpPr>
              <p:cNvPr id="14" name="Group 13">
                <a:extLst>
                  <a:ext uri="{FF2B5EF4-FFF2-40B4-BE49-F238E27FC236}">
                    <a16:creationId xmlns:a16="http://schemas.microsoft.com/office/drawing/2014/main" xmlns="" id="{3D20013E-14B5-4815-B7EF-6DCB2C08E6CD}"/>
                  </a:ext>
                </a:extLst>
              </p:cNvPr>
              <p:cNvGrpSpPr/>
              <p:nvPr/>
            </p:nvGrpSpPr>
            <p:grpSpPr>
              <a:xfrm>
                <a:off x="923167" y="3299559"/>
                <a:ext cx="216451" cy="306793"/>
                <a:chOff x="-2689225" y="1136650"/>
                <a:chExt cx="3708401" cy="5256212"/>
              </a:xfrm>
              <a:solidFill>
                <a:schemeClr val="bg1"/>
              </a:solidFill>
            </p:grpSpPr>
            <p:sp>
              <p:nvSpPr>
                <p:cNvPr id="15" name="Freeform 5">
                  <a:extLst>
                    <a:ext uri="{FF2B5EF4-FFF2-40B4-BE49-F238E27FC236}">
                      <a16:creationId xmlns:a16="http://schemas.microsoft.com/office/drawing/2014/main" xmlns="" id="{ED0E849D-98B9-4D5B-9CE7-6EC0DE7D8D93}"/>
                    </a:ext>
                  </a:extLst>
                </p:cNvPr>
                <p:cNvSpPr>
                  <a:spLocks noEditPoints="1"/>
                </p:cNvSpPr>
                <p:nvPr/>
              </p:nvSpPr>
              <p:spPr bwMode="auto">
                <a:xfrm>
                  <a:off x="-2689225" y="1136650"/>
                  <a:ext cx="3708401" cy="5256212"/>
                </a:xfrm>
                <a:custGeom>
                  <a:avLst/>
                  <a:gdLst>
                    <a:gd name="T0" fmla="*/ 861 w 1722"/>
                    <a:gd name="T1" fmla="*/ 0 h 2448"/>
                    <a:gd name="T2" fmla="*/ 0 w 1722"/>
                    <a:gd name="T3" fmla="*/ 861 h 2448"/>
                    <a:gd name="T4" fmla="*/ 129 w 1722"/>
                    <a:gd name="T5" fmla="*/ 1313 h 2448"/>
                    <a:gd name="T6" fmla="*/ 812 w 1722"/>
                    <a:gd name="T7" fmla="*/ 2414 h 2448"/>
                    <a:gd name="T8" fmla="*/ 873 w 1722"/>
                    <a:gd name="T9" fmla="*/ 2448 h 2448"/>
                    <a:gd name="T10" fmla="*/ 874 w 1722"/>
                    <a:gd name="T11" fmla="*/ 2448 h 2448"/>
                    <a:gd name="T12" fmla="*/ 934 w 1722"/>
                    <a:gd name="T13" fmla="*/ 2413 h 2448"/>
                    <a:gd name="T14" fmla="*/ 1600 w 1722"/>
                    <a:gd name="T15" fmla="*/ 1302 h 2448"/>
                    <a:gd name="T16" fmla="*/ 1722 w 1722"/>
                    <a:gd name="T17" fmla="*/ 861 h 2448"/>
                    <a:gd name="T18" fmla="*/ 861 w 1722"/>
                    <a:gd name="T19" fmla="*/ 0 h 2448"/>
                    <a:gd name="T20" fmla="*/ 1477 w 1722"/>
                    <a:gd name="T21" fmla="*/ 1228 h 2448"/>
                    <a:gd name="T22" fmla="*/ 872 w 1722"/>
                    <a:gd name="T23" fmla="*/ 2239 h 2448"/>
                    <a:gd name="T24" fmla="*/ 251 w 1722"/>
                    <a:gd name="T25" fmla="*/ 1238 h 2448"/>
                    <a:gd name="T26" fmla="*/ 143 w 1722"/>
                    <a:gd name="T27" fmla="*/ 861 h 2448"/>
                    <a:gd name="T28" fmla="*/ 861 w 1722"/>
                    <a:gd name="T29" fmla="*/ 142 h 2448"/>
                    <a:gd name="T30" fmla="*/ 1579 w 1722"/>
                    <a:gd name="T31" fmla="*/ 861 h 2448"/>
                    <a:gd name="T32" fmla="*/ 1477 w 1722"/>
                    <a:gd name="T33" fmla="*/ 1228 h 2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22" h="2448">
                      <a:moveTo>
                        <a:pt x="861" y="0"/>
                      </a:moveTo>
                      <a:cubicBezTo>
                        <a:pt x="386" y="0"/>
                        <a:pt x="0" y="386"/>
                        <a:pt x="0" y="861"/>
                      </a:cubicBezTo>
                      <a:cubicBezTo>
                        <a:pt x="0" y="1021"/>
                        <a:pt x="45" y="1177"/>
                        <a:pt x="129" y="1313"/>
                      </a:cubicBezTo>
                      <a:cubicBezTo>
                        <a:pt x="812" y="2414"/>
                        <a:pt x="812" y="2414"/>
                        <a:pt x="812" y="2414"/>
                      </a:cubicBezTo>
                      <a:cubicBezTo>
                        <a:pt x="825" y="2435"/>
                        <a:pt x="848" y="2448"/>
                        <a:pt x="873" y="2448"/>
                      </a:cubicBezTo>
                      <a:cubicBezTo>
                        <a:pt x="873" y="2448"/>
                        <a:pt x="873" y="2448"/>
                        <a:pt x="874" y="2448"/>
                      </a:cubicBezTo>
                      <a:cubicBezTo>
                        <a:pt x="899" y="2448"/>
                        <a:pt x="922" y="2435"/>
                        <a:pt x="934" y="2413"/>
                      </a:cubicBezTo>
                      <a:cubicBezTo>
                        <a:pt x="1600" y="1302"/>
                        <a:pt x="1600" y="1302"/>
                        <a:pt x="1600" y="1302"/>
                      </a:cubicBezTo>
                      <a:cubicBezTo>
                        <a:pt x="1680" y="1169"/>
                        <a:pt x="1722" y="1016"/>
                        <a:pt x="1722" y="861"/>
                      </a:cubicBezTo>
                      <a:cubicBezTo>
                        <a:pt x="1722" y="386"/>
                        <a:pt x="1336" y="0"/>
                        <a:pt x="861" y="0"/>
                      </a:cubicBezTo>
                      <a:close/>
                      <a:moveTo>
                        <a:pt x="1477" y="1228"/>
                      </a:moveTo>
                      <a:cubicBezTo>
                        <a:pt x="872" y="2239"/>
                        <a:pt x="872" y="2239"/>
                        <a:pt x="872" y="2239"/>
                      </a:cubicBezTo>
                      <a:cubicBezTo>
                        <a:pt x="251" y="1238"/>
                        <a:pt x="251" y="1238"/>
                        <a:pt x="251" y="1238"/>
                      </a:cubicBezTo>
                      <a:cubicBezTo>
                        <a:pt x="181" y="1125"/>
                        <a:pt x="143" y="994"/>
                        <a:pt x="143" y="861"/>
                      </a:cubicBezTo>
                      <a:cubicBezTo>
                        <a:pt x="143" y="465"/>
                        <a:pt x="466" y="142"/>
                        <a:pt x="861" y="142"/>
                      </a:cubicBezTo>
                      <a:cubicBezTo>
                        <a:pt x="1256" y="142"/>
                        <a:pt x="1579" y="465"/>
                        <a:pt x="1579" y="861"/>
                      </a:cubicBezTo>
                      <a:cubicBezTo>
                        <a:pt x="1579" y="990"/>
                        <a:pt x="1543" y="1117"/>
                        <a:pt x="1477" y="12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16" name="Freeform 6">
                  <a:extLst>
                    <a:ext uri="{FF2B5EF4-FFF2-40B4-BE49-F238E27FC236}">
                      <a16:creationId xmlns:a16="http://schemas.microsoft.com/office/drawing/2014/main" xmlns="" id="{C922DB5D-19A1-4C8B-A6B3-8A90BFD3618F}"/>
                    </a:ext>
                  </a:extLst>
                </p:cNvPr>
                <p:cNvSpPr>
                  <a:spLocks noEditPoints="1"/>
                </p:cNvSpPr>
                <p:nvPr/>
              </p:nvSpPr>
              <p:spPr bwMode="auto">
                <a:xfrm>
                  <a:off x="-1760538" y="2060575"/>
                  <a:ext cx="1852613" cy="1849437"/>
                </a:xfrm>
                <a:custGeom>
                  <a:avLst/>
                  <a:gdLst>
                    <a:gd name="T0" fmla="*/ 430 w 860"/>
                    <a:gd name="T1" fmla="*/ 0 h 861"/>
                    <a:gd name="T2" fmla="*/ 0 w 860"/>
                    <a:gd name="T3" fmla="*/ 431 h 861"/>
                    <a:gd name="T4" fmla="*/ 430 w 860"/>
                    <a:gd name="T5" fmla="*/ 861 h 861"/>
                    <a:gd name="T6" fmla="*/ 860 w 860"/>
                    <a:gd name="T7" fmla="*/ 431 h 861"/>
                    <a:gd name="T8" fmla="*/ 430 w 860"/>
                    <a:gd name="T9" fmla="*/ 0 h 861"/>
                    <a:gd name="T10" fmla="*/ 430 w 860"/>
                    <a:gd name="T11" fmla="*/ 718 h 861"/>
                    <a:gd name="T12" fmla="*/ 142 w 860"/>
                    <a:gd name="T13" fmla="*/ 431 h 861"/>
                    <a:gd name="T14" fmla="*/ 430 w 860"/>
                    <a:gd name="T15" fmla="*/ 143 h 861"/>
                    <a:gd name="T16" fmla="*/ 717 w 860"/>
                    <a:gd name="T17" fmla="*/ 431 h 861"/>
                    <a:gd name="T18" fmla="*/ 430 w 860"/>
                    <a:gd name="T19" fmla="*/ 718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0" h="861">
                      <a:moveTo>
                        <a:pt x="430" y="0"/>
                      </a:moveTo>
                      <a:cubicBezTo>
                        <a:pt x="193" y="0"/>
                        <a:pt x="0" y="193"/>
                        <a:pt x="0" y="431"/>
                      </a:cubicBezTo>
                      <a:cubicBezTo>
                        <a:pt x="0" y="666"/>
                        <a:pt x="190" y="861"/>
                        <a:pt x="430" y="861"/>
                      </a:cubicBezTo>
                      <a:cubicBezTo>
                        <a:pt x="673" y="861"/>
                        <a:pt x="860" y="664"/>
                        <a:pt x="860" y="431"/>
                      </a:cubicBezTo>
                      <a:cubicBezTo>
                        <a:pt x="860" y="193"/>
                        <a:pt x="667" y="0"/>
                        <a:pt x="430" y="0"/>
                      </a:cubicBezTo>
                      <a:close/>
                      <a:moveTo>
                        <a:pt x="430" y="718"/>
                      </a:moveTo>
                      <a:cubicBezTo>
                        <a:pt x="271" y="718"/>
                        <a:pt x="142" y="589"/>
                        <a:pt x="142" y="431"/>
                      </a:cubicBezTo>
                      <a:cubicBezTo>
                        <a:pt x="142" y="272"/>
                        <a:pt x="272" y="143"/>
                        <a:pt x="430" y="143"/>
                      </a:cubicBezTo>
                      <a:cubicBezTo>
                        <a:pt x="588" y="143"/>
                        <a:pt x="717" y="272"/>
                        <a:pt x="717" y="431"/>
                      </a:cubicBezTo>
                      <a:cubicBezTo>
                        <a:pt x="717" y="587"/>
                        <a:pt x="592" y="718"/>
                        <a:pt x="430" y="7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grpSp>
          <p:nvGrpSpPr>
            <p:cNvPr id="17" name="Group 16">
              <a:extLst>
                <a:ext uri="{FF2B5EF4-FFF2-40B4-BE49-F238E27FC236}">
                  <a16:creationId xmlns:a16="http://schemas.microsoft.com/office/drawing/2014/main" xmlns="" id="{23727AE3-0E0C-4463-875E-820D98A0D26D}"/>
                </a:ext>
              </a:extLst>
            </p:cNvPr>
            <p:cNvGrpSpPr/>
            <p:nvPr/>
          </p:nvGrpSpPr>
          <p:grpSpPr>
            <a:xfrm>
              <a:off x="4816609" y="3845306"/>
              <a:ext cx="2595643" cy="707886"/>
              <a:chOff x="897522" y="3967464"/>
              <a:chExt cx="2595643" cy="707886"/>
            </a:xfrm>
          </p:grpSpPr>
          <p:sp>
            <p:nvSpPr>
              <p:cNvPr id="18" name="Rectangle 17">
                <a:extLst>
                  <a:ext uri="{FF2B5EF4-FFF2-40B4-BE49-F238E27FC236}">
                    <a16:creationId xmlns:a16="http://schemas.microsoft.com/office/drawing/2014/main" xmlns="" id="{A64B8F28-4CDE-45B5-A517-454E838FD492}"/>
                  </a:ext>
                </a:extLst>
              </p:cNvPr>
              <p:cNvSpPr/>
              <p:nvPr/>
            </p:nvSpPr>
            <p:spPr>
              <a:xfrm>
                <a:off x="1414654" y="3967464"/>
                <a:ext cx="2078511" cy="707886"/>
              </a:xfrm>
              <a:prstGeom prst="rect">
                <a:avLst/>
              </a:prstGeom>
            </p:spPr>
            <p:txBody>
              <a:bodyPr wrap="square" anchor="ctr">
                <a:spAutoFit/>
              </a:bodyPr>
              <a:lstStyle/>
              <a:p>
                <a:pPr>
                  <a:defRPr/>
                </a:pPr>
                <a:r>
                  <a:rPr lang="en-US" sz="2000" kern="0" dirty="0">
                    <a:solidFill>
                      <a:schemeClr val="bg1"/>
                    </a:solidFill>
                    <a:latin typeface="Open Sans" panose="020B0606030504020204"/>
                    <a:cs typeface="Arial" panose="020B0604020202020204" pitchFamily="34" charset="0"/>
                  </a:rPr>
                  <a:t>(999) 999-9999</a:t>
                </a:r>
              </a:p>
              <a:p>
                <a:pPr>
                  <a:defRPr/>
                </a:pPr>
                <a:r>
                  <a:rPr lang="en-US" sz="2000" kern="0" dirty="0">
                    <a:solidFill>
                      <a:schemeClr val="bg1"/>
                    </a:solidFill>
                    <a:latin typeface="Open Sans" panose="020B0606030504020204"/>
                    <a:cs typeface="Arial" panose="020B0604020202020204" pitchFamily="34" charset="0"/>
                  </a:rPr>
                  <a:t>(999) 999-9999</a:t>
                </a:r>
              </a:p>
            </p:txBody>
          </p:sp>
          <p:grpSp>
            <p:nvGrpSpPr>
              <p:cNvPr id="19" name="Group 18">
                <a:extLst>
                  <a:ext uri="{FF2B5EF4-FFF2-40B4-BE49-F238E27FC236}">
                    <a16:creationId xmlns:a16="http://schemas.microsoft.com/office/drawing/2014/main" xmlns="" id="{B601A995-678F-4BC9-97F3-36AB55DE64CE}"/>
                  </a:ext>
                </a:extLst>
              </p:cNvPr>
              <p:cNvGrpSpPr/>
              <p:nvPr/>
            </p:nvGrpSpPr>
            <p:grpSpPr>
              <a:xfrm>
                <a:off x="897522" y="4188219"/>
                <a:ext cx="267741" cy="266376"/>
                <a:chOff x="-4170363" y="1123951"/>
                <a:chExt cx="5295900" cy="5268911"/>
              </a:xfrm>
              <a:solidFill>
                <a:schemeClr val="bg1"/>
              </a:solidFill>
            </p:grpSpPr>
            <p:sp>
              <p:nvSpPr>
                <p:cNvPr id="20" name="Freeform 10">
                  <a:extLst>
                    <a:ext uri="{FF2B5EF4-FFF2-40B4-BE49-F238E27FC236}">
                      <a16:creationId xmlns:a16="http://schemas.microsoft.com/office/drawing/2014/main" xmlns="" id="{B83C3A10-5F9F-4571-A048-28E24BF9B2DC}"/>
                    </a:ext>
                  </a:extLst>
                </p:cNvPr>
                <p:cNvSpPr>
                  <a:spLocks noEditPoints="1"/>
                </p:cNvSpPr>
                <p:nvPr/>
              </p:nvSpPr>
              <p:spPr bwMode="auto">
                <a:xfrm>
                  <a:off x="-4170363" y="1441450"/>
                  <a:ext cx="4964113" cy="4951412"/>
                </a:xfrm>
                <a:custGeom>
                  <a:avLst/>
                  <a:gdLst>
                    <a:gd name="T0" fmla="*/ 1768 w 2306"/>
                    <a:gd name="T1" fmla="*/ 1294 h 2306"/>
                    <a:gd name="T2" fmla="*/ 1428 w 2306"/>
                    <a:gd name="T3" fmla="*/ 1537 h 2306"/>
                    <a:gd name="T4" fmla="*/ 1337 w 2306"/>
                    <a:gd name="T5" fmla="*/ 1489 h 2306"/>
                    <a:gd name="T6" fmla="*/ 772 w 2306"/>
                    <a:gd name="T7" fmla="*/ 881 h 2306"/>
                    <a:gd name="T8" fmla="*/ 936 w 2306"/>
                    <a:gd name="T9" fmla="*/ 719 h 2306"/>
                    <a:gd name="T10" fmla="*/ 795 w 2306"/>
                    <a:gd name="T11" fmla="*/ 221 h 2306"/>
                    <a:gd name="T12" fmla="*/ 649 w 2306"/>
                    <a:gd name="T13" fmla="*/ 76 h 2306"/>
                    <a:gd name="T14" fmla="*/ 301 w 2306"/>
                    <a:gd name="T15" fmla="*/ 76 h 2306"/>
                    <a:gd name="T16" fmla="*/ 124 w 2306"/>
                    <a:gd name="T17" fmla="*/ 254 h 2306"/>
                    <a:gd name="T18" fmla="*/ 78 w 2306"/>
                    <a:gd name="T19" fmla="*/ 877 h 2306"/>
                    <a:gd name="T20" fmla="*/ 1283 w 2306"/>
                    <a:gd name="T21" fmla="*/ 2171 h 2306"/>
                    <a:gd name="T22" fmla="*/ 1770 w 2306"/>
                    <a:gd name="T23" fmla="*/ 2306 h 2306"/>
                    <a:gd name="T24" fmla="*/ 2070 w 2306"/>
                    <a:gd name="T25" fmla="*/ 2175 h 2306"/>
                    <a:gd name="T26" fmla="*/ 2228 w 2306"/>
                    <a:gd name="T27" fmla="*/ 2015 h 2306"/>
                    <a:gd name="T28" fmla="*/ 2226 w 2306"/>
                    <a:gd name="T29" fmla="*/ 1659 h 2306"/>
                    <a:gd name="T30" fmla="*/ 2128 w 2306"/>
                    <a:gd name="T31" fmla="*/ 1918 h 2306"/>
                    <a:gd name="T32" fmla="*/ 2065 w 2306"/>
                    <a:gd name="T33" fmla="*/ 1982 h 2306"/>
                    <a:gd name="T34" fmla="*/ 1771 w 2306"/>
                    <a:gd name="T35" fmla="*/ 2167 h 2306"/>
                    <a:gd name="T36" fmla="*/ 1344 w 2306"/>
                    <a:gd name="T37" fmla="*/ 2046 h 2306"/>
                    <a:gd name="T38" fmla="*/ 209 w 2306"/>
                    <a:gd name="T39" fmla="*/ 829 h 2306"/>
                    <a:gd name="T40" fmla="*/ 223 w 2306"/>
                    <a:gd name="T41" fmla="*/ 352 h 2306"/>
                    <a:gd name="T42" fmla="*/ 477 w 2306"/>
                    <a:gd name="T43" fmla="*/ 139 h 2306"/>
                    <a:gd name="T44" fmla="*/ 554 w 2306"/>
                    <a:gd name="T45" fmla="*/ 177 h 2306"/>
                    <a:gd name="T46" fmla="*/ 696 w 2306"/>
                    <a:gd name="T47" fmla="*/ 319 h 2306"/>
                    <a:gd name="T48" fmla="*/ 838 w 2306"/>
                    <a:gd name="T49" fmla="*/ 621 h 2306"/>
                    <a:gd name="T50" fmla="*/ 663 w 2306"/>
                    <a:gd name="T51" fmla="*/ 791 h 2306"/>
                    <a:gd name="T52" fmla="*/ 634 w 2306"/>
                    <a:gd name="T53" fmla="*/ 911 h 2306"/>
                    <a:gd name="T54" fmla="*/ 802 w 2306"/>
                    <a:gd name="T55" fmla="*/ 1188 h 2306"/>
                    <a:gd name="T56" fmla="*/ 1262 w 2306"/>
                    <a:gd name="T57" fmla="*/ 1606 h 2306"/>
                    <a:gd name="T58" fmla="*/ 1376 w 2306"/>
                    <a:gd name="T59" fmla="*/ 1668 h 2306"/>
                    <a:gd name="T60" fmla="*/ 1434 w 2306"/>
                    <a:gd name="T61" fmla="*/ 1684 h 2306"/>
                    <a:gd name="T62" fmla="*/ 1689 w 2306"/>
                    <a:gd name="T63" fmla="*/ 1472 h 2306"/>
                    <a:gd name="T64" fmla="*/ 1841 w 2306"/>
                    <a:gd name="T65" fmla="*/ 1471 h 2306"/>
                    <a:gd name="T66" fmla="*/ 2127 w 2306"/>
                    <a:gd name="T67" fmla="*/ 1757 h 2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06" h="2306">
                      <a:moveTo>
                        <a:pt x="1943" y="1374"/>
                      </a:moveTo>
                      <a:cubicBezTo>
                        <a:pt x="1893" y="1322"/>
                        <a:pt x="1832" y="1294"/>
                        <a:pt x="1768" y="1294"/>
                      </a:cubicBezTo>
                      <a:cubicBezTo>
                        <a:pt x="1705" y="1294"/>
                        <a:pt x="1644" y="1322"/>
                        <a:pt x="1591" y="1374"/>
                      </a:cubicBezTo>
                      <a:cubicBezTo>
                        <a:pt x="1428" y="1537"/>
                        <a:pt x="1428" y="1537"/>
                        <a:pt x="1428" y="1537"/>
                      </a:cubicBezTo>
                      <a:cubicBezTo>
                        <a:pt x="1415" y="1529"/>
                        <a:pt x="1401" y="1523"/>
                        <a:pt x="1388" y="1516"/>
                      </a:cubicBezTo>
                      <a:cubicBezTo>
                        <a:pt x="1370" y="1507"/>
                        <a:pt x="1352" y="1498"/>
                        <a:pt x="1337" y="1489"/>
                      </a:cubicBezTo>
                      <a:cubicBezTo>
                        <a:pt x="1184" y="1391"/>
                        <a:pt x="1045" y="1265"/>
                        <a:pt x="912" y="1101"/>
                      </a:cubicBezTo>
                      <a:cubicBezTo>
                        <a:pt x="847" y="1019"/>
                        <a:pt x="804" y="951"/>
                        <a:pt x="772" y="881"/>
                      </a:cubicBezTo>
                      <a:cubicBezTo>
                        <a:pt x="815" y="842"/>
                        <a:pt x="854" y="802"/>
                        <a:pt x="892" y="763"/>
                      </a:cubicBezTo>
                      <a:cubicBezTo>
                        <a:pt x="907" y="749"/>
                        <a:pt x="921" y="734"/>
                        <a:pt x="936" y="719"/>
                      </a:cubicBezTo>
                      <a:cubicBezTo>
                        <a:pt x="1044" y="611"/>
                        <a:pt x="1044" y="470"/>
                        <a:pt x="936" y="362"/>
                      </a:cubicBezTo>
                      <a:cubicBezTo>
                        <a:pt x="795" y="221"/>
                        <a:pt x="795" y="221"/>
                        <a:pt x="795" y="221"/>
                      </a:cubicBezTo>
                      <a:cubicBezTo>
                        <a:pt x="779" y="205"/>
                        <a:pt x="762" y="188"/>
                        <a:pt x="747" y="172"/>
                      </a:cubicBezTo>
                      <a:cubicBezTo>
                        <a:pt x="716" y="140"/>
                        <a:pt x="683" y="107"/>
                        <a:pt x="649" y="76"/>
                      </a:cubicBezTo>
                      <a:cubicBezTo>
                        <a:pt x="599" y="26"/>
                        <a:pt x="539" y="0"/>
                        <a:pt x="476" y="0"/>
                      </a:cubicBezTo>
                      <a:cubicBezTo>
                        <a:pt x="413" y="0"/>
                        <a:pt x="352" y="26"/>
                        <a:pt x="301" y="76"/>
                      </a:cubicBezTo>
                      <a:cubicBezTo>
                        <a:pt x="300" y="76"/>
                        <a:pt x="300" y="76"/>
                        <a:pt x="300" y="77"/>
                      </a:cubicBezTo>
                      <a:cubicBezTo>
                        <a:pt x="124" y="254"/>
                        <a:pt x="124" y="254"/>
                        <a:pt x="124" y="254"/>
                      </a:cubicBezTo>
                      <a:cubicBezTo>
                        <a:pt x="58" y="320"/>
                        <a:pt x="20" y="401"/>
                        <a:pt x="12" y="494"/>
                      </a:cubicBezTo>
                      <a:cubicBezTo>
                        <a:pt x="0" y="645"/>
                        <a:pt x="44" y="785"/>
                        <a:pt x="78" y="877"/>
                      </a:cubicBezTo>
                      <a:cubicBezTo>
                        <a:pt x="162" y="1103"/>
                        <a:pt x="287" y="1312"/>
                        <a:pt x="473" y="1537"/>
                      </a:cubicBezTo>
                      <a:cubicBezTo>
                        <a:pt x="700" y="1807"/>
                        <a:pt x="972" y="2020"/>
                        <a:pt x="1283" y="2171"/>
                      </a:cubicBezTo>
                      <a:cubicBezTo>
                        <a:pt x="1402" y="2227"/>
                        <a:pt x="1560" y="2294"/>
                        <a:pt x="1738" y="2305"/>
                      </a:cubicBezTo>
                      <a:cubicBezTo>
                        <a:pt x="1748" y="2305"/>
                        <a:pt x="1760" y="2306"/>
                        <a:pt x="1770" y="2306"/>
                      </a:cubicBezTo>
                      <a:cubicBezTo>
                        <a:pt x="1889" y="2306"/>
                        <a:pt x="1990" y="2263"/>
                        <a:pt x="2068" y="2178"/>
                      </a:cubicBezTo>
                      <a:cubicBezTo>
                        <a:pt x="2069" y="2177"/>
                        <a:pt x="2070" y="2176"/>
                        <a:pt x="2070" y="2175"/>
                      </a:cubicBezTo>
                      <a:cubicBezTo>
                        <a:pt x="2097" y="2143"/>
                        <a:pt x="2128" y="2113"/>
                        <a:pt x="2161" y="2082"/>
                      </a:cubicBezTo>
                      <a:cubicBezTo>
                        <a:pt x="2183" y="2061"/>
                        <a:pt x="2206" y="2038"/>
                        <a:pt x="2228" y="2015"/>
                      </a:cubicBezTo>
                      <a:cubicBezTo>
                        <a:pt x="2279" y="1962"/>
                        <a:pt x="2306" y="1900"/>
                        <a:pt x="2306" y="1836"/>
                      </a:cubicBezTo>
                      <a:cubicBezTo>
                        <a:pt x="2306" y="1772"/>
                        <a:pt x="2279" y="1711"/>
                        <a:pt x="2226" y="1659"/>
                      </a:cubicBezTo>
                      <a:lnTo>
                        <a:pt x="1943" y="1374"/>
                      </a:lnTo>
                      <a:close/>
                      <a:moveTo>
                        <a:pt x="2128" y="1918"/>
                      </a:moveTo>
                      <a:cubicBezTo>
                        <a:pt x="2127" y="1918"/>
                        <a:pt x="2127" y="1919"/>
                        <a:pt x="2128" y="1918"/>
                      </a:cubicBezTo>
                      <a:cubicBezTo>
                        <a:pt x="2108" y="1940"/>
                        <a:pt x="2087" y="1960"/>
                        <a:pt x="2065" y="1982"/>
                      </a:cubicBezTo>
                      <a:cubicBezTo>
                        <a:pt x="2031" y="2014"/>
                        <a:pt x="1997" y="2047"/>
                        <a:pt x="1965" y="2085"/>
                      </a:cubicBezTo>
                      <a:cubicBezTo>
                        <a:pt x="1913" y="2141"/>
                        <a:pt x="1851" y="2167"/>
                        <a:pt x="1771" y="2167"/>
                      </a:cubicBezTo>
                      <a:cubicBezTo>
                        <a:pt x="1763" y="2167"/>
                        <a:pt x="1755" y="2167"/>
                        <a:pt x="1747" y="2166"/>
                      </a:cubicBezTo>
                      <a:cubicBezTo>
                        <a:pt x="1593" y="2157"/>
                        <a:pt x="1451" y="2097"/>
                        <a:pt x="1344" y="2046"/>
                      </a:cubicBezTo>
                      <a:cubicBezTo>
                        <a:pt x="1051" y="1904"/>
                        <a:pt x="795" y="1703"/>
                        <a:pt x="581" y="1448"/>
                      </a:cubicBezTo>
                      <a:cubicBezTo>
                        <a:pt x="405" y="1236"/>
                        <a:pt x="287" y="1040"/>
                        <a:pt x="209" y="829"/>
                      </a:cubicBezTo>
                      <a:cubicBezTo>
                        <a:pt x="161" y="700"/>
                        <a:pt x="144" y="600"/>
                        <a:pt x="151" y="505"/>
                      </a:cubicBezTo>
                      <a:cubicBezTo>
                        <a:pt x="157" y="445"/>
                        <a:pt x="180" y="395"/>
                        <a:pt x="223" y="352"/>
                      </a:cubicBezTo>
                      <a:cubicBezTo>
                        <a:pt x="399" y="176"/>
                        <a:pt x="399" y="176"/>
                        <a:pt x="399" y="176"/>
                      </a:cubicBezTo>
                      <a:cubicBezTo>
                        <a:pt x="424" y="152"/>
                        <a:pt x="451" y="139"/>
                        <a:pt x="477" y="139"/>
                      </a:cubicBezTo>
                      <a:cubicBezTo>
                        <a:pt x="510" y="139"/>
                        <a:pt x="536" y="159"/>
                        <a:pt x="553" y="175"/>
                      </a:cubicBezTo>
                      <a:cubicBezTo>
                        <a:pt x="553" y="176"/>
                        <a:pt x="554" y="176"/>
                        <a:pt x="554" y="177"/>
                      </a:cubicBezTo>
                      <a:cubicBezTo>
                        <a:pt x="586" y="206"/>
                        <a:pt x="616" y="237"/>
                        <a:pt x="647" y="269"/>
                      </a:cubicBezTo>
                      <a:cubicBezTo>
                        <a:pt x="663" y="286"/>
                        <a:pt x="680" y="302"/>
                        <a:pt x="696" y="319"/>
                      </a:cubicBezTo>
                      <a:cubicBezTo>
                        <a:pt x="838" y="460"/>
                        <a:pt x="838" y="460"/>
                        <a:pt x="838" y="460"/>
                      </a:cubicBezTo>
                      <a:cubicBezTo>
                        <a:pt x="892" y="515"/>
                        <a:pt x="892" y="566"/>
                        <a:pt x="838" y="621"/>
                      </a:cubicBezTo>
                      <a:cubicBezTo>
                        <a:pt x="823" y="636"/>
                        <a:pt x="808" y="651"/>
                        <a:pt x="793" y="665"/>
                      </a:cubicBezTo>
                      <a:cubicBezTo>
                        <a:pt x="750" y="709"/>
                        <a:pt x="708" y="751"/>
                        <a:pt x="663" y="791"/>
                      </a:cubicBezTo>
                      <a:cubicBezTo>
                        <a:pt x="662" y="792"/>
                        <a:pt x="661" y="793"/>
                        <a:pt x="661" y="794"/>
                      </a:cubicBezTo>
                      <a:cubicBezTo>
                        <a:pt x="616" y="838"/>
                        <a:pt x="625" y="882"/>
                        <a:pt x="634" y="911"/>
                      </a:cubicBezTo>
                      <a:cubicBezTo>
                        <a:pt x="634" y="913"/>
                        <a:pt x="635" y="914"/>
                        <a:pt x="636" y="916"/>
                      </a:cubicBezTo>
                      <a:cubicBezTo>
                        <a:pt x="672" y="1005"/>
                        <a:pt x="724" y="1088"/>
                        <a:pt x="802" y="1188"/>
                      </a:cubicBezTo>
                      <a:cubicBezTo>
                        <a:pt x="803" y="1188"/>
                        <a:pt x="803" y="1188"/>
                        <a:pt x="803" y="1188"/>
                      </a:cubicBezTo>
                      <a:cubicBezTo>
                        <a:pt x="946" y="1364"/>
                        <a:pt x="1096" y="1501"/>
                        <a:pt x="1262" y="1606"/>
                      </a:cubicBezTo>
                      <a:cubicBezTo>
                        <a:pt x="1283" y="1619"/>
                        <a:pt x="1305" y="1630"/>
                        <a:pt x="1325" y="1641"/>
                      </a:cubicBezTo>
                      <a:cubicBezTo>
                        <a:pt x="1344" y="1650"/>
                        <a:pt x="1361" y="1659"/>
                        <a:pt x="1376" y="1668"/>
                      </a:cubicBezTo>
                      <a:cubicBezTo>
                        <a:pt x="1378" y="1669"/>
                        <a:pt x="1381" y="1670"/>
                        <a:pt x="1383" y="1672"/>
                      </a:cubicBezTo>
                      <a:cubicBezTo>
                        <a:pt x="1400" y="1680"/>
                        <a:pt x="1417" y="1684"/>
                        <a:pt x="1434" y="1684"/>
                      </a:cubicBezTo>
                      <a:cubicBezTo>
                        <a:pt x="1477" y="1684"/>
                        <a:pt x="1504" y="1658"/>
                        <a:pt x="1512" y="1649"/>
                      </a:cubicBezTo>
                      <a:cubicBezTo>
                        <a:pt x="1689" y="1472"/>
                        <a:pt x="1689" y="1472"/>
                        <a:pt x="1689" y="1472"/>
                      </a:cubicBezTo>
                      <a:cubicBezTo>
                        <a:pt x="1707" y="1455"/>
                        <a:pt x="1734" y="1433"/>
                        <a:pt x="1767" y="1433"/>
                      </a:cubicBezTo>
                      <a:cubicBezTo>
                        <a:pt x="1799" y="1433"/>
                        <a:pt x="1825" y="1453"/>
                        <a:pt x="1841" y="1471"/>
                      </a:cubicBezTo>
                      <a:cubicBezTo>
                        <a:pt x="1842" y="1472"/>
                        <a:pt x="1842" y="1472"/>
                        <a:pt x="1842" y="1472"/>
                      </a:cubicBezTo>
                      <a:cubicBezTo>
                        <a:pt x="2127" y="1757"/>
                        <a:pt x="2127" y="1757"/>
                        <a:pt x="2127" y="1757"/>
                      </a:cubicBezTo>
                      <a:cubicBezTo>
                        <a:pt x="2180" y="1809"/>
                        <a:pt x="2180" y="1864"/>
                        <a:pt x="2128" y="19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21" name="Freeform 11">
                  <a:extLst>
                    <a:ext uri="{FF2B5EF4-FFF2-40B4-BE49-F238E27FC236}">
                      <a16:creationId xmlns:a16="http://schemas.microsoft.com/office/drawing/2014/main" xmlns="" id="{009F3782-51DC-413F-BD15-F7A5D11683EB}"/>
                    </a:ext>
                  </a:extLst>
                </p:cNvPr>
                <p:cNvSpPr>
                  <a:spLocks/>
                </p:cNvSpPr>
                <p:nvPr/>
              </p:nvSpPr>
              <p:spPr bwMode="auto">
                <a:xfrm>
                  <a:off x="-1441450" y="2079625"/>
                  <a:ext cx="1612900" cy="1595437"/>
                </a:xfrm>
                <a:custGeom>
                  <a:avLst/>
                  <a:gdLst>
                    <a:gd name="T0" fmla="*/ 63 w 749"/>
                    <a:gd name="T1" fmla="*/ 143 h 743"/>
                    <a:gd name="T2" fmla="*/ 419 w 749"/>
                    <a:gd name="T3" fmla="*/ 328 h 743"/>
                    <a:gd name="T4" fmla="*/ 604 w 749"/>
                    <a:gd name="T5" fmla="*/ 685 h 743"/>
                    <a:gd name="T6" fmla="*/ 673 w 749"/>
                    <a:gd name="T7" fmla="*/ 743 h 743"/>
                    <a:gd name="T8" fmla="*/ 685 w 749"/>
                    <a:gd name="T9" fmla="*/ 742 h 743"/>
                    <a:gd name="T10" fmla="*/ 742 w 749"/>
                    <a:gd name="T11" fmla="*/ 661 h 743"/>
                    <a:gd name="T12" fmla="*/ 519 w 749"/>
                    <a:gd name="T13" fmla="*/ 230 h 743"/>
                    <a:gd name="T14" fmla="*/ 87 w 749"/>
                    <a:gd name="T15" fmla="*/ 6 h 743"/>
                    <a:gd name="T16" fmla="*/ 7 w 749"/>
                    <a:gd name="T17" fmla="*/ 63 h 743"/>
                    <a:gd name="T18" fmla="*/ 63 w 749"/>
                    <a:gd name="T19" fmla="*/ 143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9" h="743">
                      <a:moveTo>
                        <a:pt x="63" y="143"/>
                      </a:moveTo>
                      <a:cubicBezTo>
                        <a:pt x="198" y="166"/>
                        <a:pt x="321" y="230"/>
                        <a:pt x="419" y="328"/>
                      </a:cubicBezTo>
                      <a:cubicBezTo>
                        <a:pt x="518" y="426"/>
                        <a:pt x="581" y="549"/>
                        <a:pt x="604" y="685"/>
                      </a:cubicBezTo>
                      <a:cubicBezTo>
                        <a:pt x="610" y="719"/>
                        <a:pt x="640" y="743"/>
                        <a:pt x="673" y="743"/>
                      </a:cubicBezTo>
                      <a:cubicBezTo>
                        <a:pt x="677" y="743"/>
                        <a:pt x="681" y="742"/>
                        <a:pt x="685" y="742"/>
                      </a:cubicBezTo>
                      <a:cubicBezTo>
                        <a:pt x="723" y="735"/>
                        <a:pt x="749" y="699"/>
                        <a:pt x="742" y="661"/>
                      </a:cubicBezTo>
                      <a:cubicBezTo>
                        <a:pt x="714" y="497"/>
                        <a:pt x="637" y="348"/>
                        <a:pt x="519" y="230"/>
                      </a:cubicBezTo>
                      <a:cubicBezTo>
                        <a:pt x="400" y="111"/>
                        <a:pt x="251" y="34"/>
                        <a:pt x="87" y="6"/>
                      </a:cubicBezTo>
                      <a:cubicBezTo>
                        <a:pt x="49" y="0"/>
                        <a:pt x="13" y="25"/>
                        <a:pt x="7" y="63"/>
                      </a:cubicBezTo>
                      <a:cubicBezTo>
                        <a:pt x="0" y="100"/>
                        <a:pt x="25" y="137"/>
                        <a:pt x="63" y="1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22" name="Freeform 12">
                  <a:extLst>
                    <a:ext uri="{FF2B5EF4-FFF2-40B4-BE49-F238E27FC236}">
                      <a16:creationId xmlns:a16="http://schemas.microsoft.com/office/drawing/2014/main" xmlns="" id="{BE257C59-5515-4929-9F0C-EFFA5E36D882}"/>
                    </a:ext>
                  </a:extLst>
                </p:cNvPr>
                <p:cNvSpPr>
                  <a:spLocks/>
                </p:cNvSpPr>
                <p:nvPr/>
              </p:nvSpPr>
              <p:spPr bwMode="auto">
                <a:xfrm>
                  <a:off x="-1398588" y="1123951"/>
                  <a:ext cx="2524125" cy="2503487"/>
                </a:xfrm>
                <a:custGeom>
                  <a:avLst/>
                  <a:gdLst>
                    <a:gd name="T0" fmla="*/ 1165 w 1172"/>
                    <a:gd name="T1" fmla="*/ 1086 h 1166"/>
                    <a:gd name="T2" fmla="*/ 797 w 1172"/>
                    <a:gd name="T3" fmla="*/ 375 h 1166"/>
                    <a:gd name="T4" fmla="*/ 86 w 1172"/>
                    <a:gd name="T5" fmla="*/ 7 h 1166"/>
                    <a:gd name="T6" fmla="*/ 6 w 1172"/>
                    <a:gd name="T7" fmla="*/ 64 h 1166"/>
                    <a:gd name="T8" fmla="*/ 64 w 1172"/>
                    <a:gd name="T9" fmla="*/ 144 h 1166"/>
                    <a:gd name="T10" fmla="*/ 699 w 1172"/>
                    <a:gd name="T11" fmla="*/ 474 h 1166"/>
                    <a:gd name="T12" fmla="*/ 1028 w 1172"/>
                    <a:gd name="T13" fmla="*/ 1109 h 1166"/>
                    <a:gd name="T14" fmla="*/ 1096 w 1172"/>
                    <a:gd name="T15" fmla="*/ 1166 h 1166"/>
                    <a:gd name="T16" fmla="*/ 1108 w 1172"/>
                    <a:gd name="T17" fmla="*/ 1165 h 1166"/>
                    <a:gd name="T18" fmla="*/ 1165 w 1172"/>
                    <a:gd name="T19" fmla="*/ 1086 h 1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2" h="1166">
                      <a:moveTo>
                        <a:pt x="1165" y="1086"/>
                      </a:moveTo>
                      <a:cubicBezTo>
                        <a:pt x="1119" y="816"/>
                        <a:pt x="992" y="571"/>
                        <a:pt x="797" y="375"/>
                      </a:cubicBezTo>
                      <a:cubicBezTo>
                        <a:pt x="601" y="180"/>
                        <a:pt x="356" y="53"/>
                        <a:pt x="86" y="7"/>
                      </a:cubicBezTo>
                      <a:cubicBezTo>
                        <a:pt x="49" y="0"/>
                        <a:pt x="13" y="26"/>
                        <a:pt x="6" y="64"/>
                      </a:cubicBezTo>
                      <a:cubicBezTo>
                        <a:pt x="0" y="102"/>
                        <a:pt x="25" y="138"/>
                        <a:pt x="64" y="144"/>
                      </a:cubicBezTo>
                      <a:cubicBezTo>
                        <a:pt x="304" y="185"/>
                        <a:pt x="524" y="299"/>
                        <a:pt x="699" y="474"/>
                      </a:cubicBezTo>
                      <a:cubicBezTo>
                        <a:pt x="873" y="648"/>
                        <a:pt x="987" y="868"/>
                        <a:pt x="1028" y="1109"/>
                      </a:cubicBezTo>
                      <a:cubicBezTo>
                        <a:pt x="1033" y="1143"/>
                        <a:pt x="1063" y="1166"/>
                        <a:pt x="1096" y="1166"/>
                      </a:cubicBezTo>
                      <a:cubicBezTo>
                        <a:pt x="1101" y="1166"/>
                        <a:pt x="1104" y="1166"/>
                        <a:pt x="1108" y="1165"/>
                      </a:cubicBezTo>
                      <a:cubicBezTo>
                        <a:pt x="1146" y="1160"/>
                        <a:pt x="1172" y="1124"/>
                        <a:pt x="1165" y="10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grpSp>
          <p:nvGrpSpPr>
            <p:cNvPr id="23" name="Group 22">
              <a:extLst>
                <a:ext uri="{FF2B5EF4-FFF2-40B4-BE49-F238E27FC236}">
                  <a16:creationId xmlns:a16="http://schemas.microsoft.com/office/drawing/2014/main" xmlns="" id="{39A8B97A-2C0B-49FF-8919-C89457ACB5BB}"/>
                </a:ext>
              </a:extLst>
            </p:cNvPr>
            <p:cNvGrpSpPr/>
            <p:nvPr/>
          </p:nvGrpSpPr>
          <p:grpSpPr>
            <a:xfrm>
              <a:off x="7863930" y="3906862"/>
              <a:ext cx="3328906" cy="584775"/>
              <a:chOff x="887210" y="4932457"/>
              <a:chExt cx="3328906" cy="584775"/>
            </a:xfrm>
          </p:grpSpPr>
          <p:sp>
            <p:nvSpPr>
              <p:cNvPr id="24" name="Rectangle 23">
                <a:extLst>
                  <a:ext uri="{FF2B5EF4-FFF2-40B4-BE49-F238E27FC236}">
                    <a16:creationId xmlns:a16="http://schemas.microsoft.com/office/drawing/2014/main" xmlns="" id="{0A358EBF-85ED-41FB-AC3F-AB4D5B1179DF}"/>
                  </a:ext>
                </a:extLst>
              </p:cNvPr>
              <p:cNvSpPr/>
              <p:nvPr/>
            </p:nvSpPr>
            <p:spPr>
              <a:xfrm>
                <a:off x="1475614" y="4932457"/>
                <a:ext cx="2740502" cy="584775"/>
              </a:xfrm>
              <a:prstGeom prst="rect">
                <a:avLst/>
              </a:prstGeom>
            </p:spPr>
            <p:txBody>
              <a:bodyPr wrap="square" anchor="ctr">
                <a:spAutoFit/>
              </a:bodyPr>
              <a:lstStyle/>
              <a:p>
                <a:pPr>
                  <a:defRPr/>
                </a:pPr>
                <a:r>
                  <a:rPr lang="en-US" sz="1600" kern="0" dirty="0">
                    <a:solidFill>
                      <a:schemeClr val="bg1"/>
                    </a:solidFill>
                    <a:latin typeface="Open Sans" panose="020B0606030504020204"/>
                    <a:cs typeface="Arial" panose="020B0604020202020204" pitchFamily="34" charset="0"/>
                  </a:rPr>
                  <a:t>slidemodel.com</a:t>
                </a:r>
              </a:p>
              <a:p>
                <a:pPr>
                  <a:defRPr/>
                </a:pPr>
                <a:r>
                  <a:rPr lang="en-US" sz="1600" kern="0" dirty="0">
                    <a:solidFill>
                      <a:schemeClr val="bg1"/>
                    </a:solidFill>
                    <a:latin typeface="Open Sans" panose="020B0606030504020204"/>
                    <a:cs typeface="Arial" panose="020B0604020202020204" pitchFamily="34" charset="0"/>
                  </a:rPr>
                  <a:t>support@slidemodel.com</a:t>
                </a:r>
              </a:p>
            </p:txBody>
          </p:sp>
          <p:sp>
            <p:nvSpPr>
              <p:cNvPr id="25" name="Freeform 16">
                <a:extLst>
                  <a:ext uri="{FF2B5EF4-FFF2-40B4-BE49-F238E27FC236}">
                    <a16:creationId xmlns:a16="http://schemas.microsoft.com/office/drawing/2014/main" xmlns="" id="{932EA6FE-FBCD-474C-B868-D7DB3E9B1483}"/>
                  </a:ext>
                </a:extLst>
              </p:cNvPr>
              <p:cNvSpPr>
                <a:spLocks noEditPoints="1"/>
              </p:cNvSpPr>
              <p:nvPr/>
            </p:nvSpPr>
            <p:spPr bwMode="auto">
              <a:xfrm>
                <a:off x="887210" y="5081025"/>
                <a:ext cx="288365" cy="287639"/>
              </a:xfrm>
              <a:custGeom>
                <a:avLst/>
                <a:gdLst>
                  <a:gd name="T0" fmla="*/ 1171 w 2342"/>
                  <a:gd name="T1" fmla="*/ 0 h 2342"/>
                  <a:gd name="T2" fmla="*/ 0 w 2342"/>
                  <a:gd name="T3" fmla="*/ 1171 h 2342"/>
                  <a:gd name="T4" fmla="*/ 1171 w 2342"/>
                  <a:gd name="T5" fmla="*/ 2342 h 2342"/>
                  <a:gd name="T6" fmla="*/ 2342 w 2342"/>
                  <a:gd name="T7" fmla="*/ 1171 h 2342"/>
                  <a:gd name="T8" fmla="*/ 2236 w 2342"/>
                  <a:gd name="T9" fmla="*/ 1118 h 2342"/>
                  <a:gd name="T10" fmla="*/ 1708 w 2342"/>
                  <a:gd name="T11" fmla="*/ 609 h 2342"/>
                  <a:gd name="T12" fmla="*/ 2236 w 2342"/>
                  <a:gd name="T13" fmla="*/ 1118 h 2342"/>
                  <a:gd name="T14" fmla="*/ 1677 w 2342"/>
                  <a:gd name="T15" fmla="*/ 1224 h 2342"/>
                  <a:gd name="T16" fmla="*/ 1224 w 2342"/>
                  <a:gd name="T17" fmla="*/ 1608 h 2342"/>
                  <a:gd name="T18" fmla="*/ 1874 w 2342"/>
                  <a:gd name="T19" fmla="*/ 370 h 2342"/>
                  <a:gd name="T20" fmla="*/ 1613 w 2342"/>
                  <a:gd name="T21" fmla="*/ 364 h 2342"/>
                  <a:gd name="T22" fmla="*/ 1874 w 2342"/>
                  <a:gd name="T23" fmla="*/ 370 h 2342"/>
                  <a:gd name="T24" fmla="*/ 1520 w 2342"/>
                  <a:gd name="T25" fmla="*/ 411 h 2342"/>
                  <a:gd name="T26" fmla="*/ 1224 w 2342"/>
                  <a:gd name="T27" fmla="*/ 633 h 2342"/>
                  <a:gd name="T28" fmla="*/ 1611 w 2342"/>
                  <a:gd name="T29" fmla="*/ 654 h 2342"/>
                  <a:gd name="T30" fmla="*/ 1224 w 2342"/>
                  <a:gd name="T31" fmla="*/ 1119 h 2342"/>
                  <a:gd name="T32" fmla="*/ 1611 w 2342"/>
                  <a:gd name="T33" fmla="*/ 654 h 2342"/>
                  <a:gd name="T34" fmla="*/ 665 w 2342"/>
                  <a:gd name="T35" fmla="*/ 1118 h 2342"/>
                  <a:gd name="T36" fmla="*/ 1118 w 2342"/>
                  <a:gd name="T37" fmla="*/ 737 h 2342"/>
                  <a:gd name="T38" fmla="*/ 1119 w 2342"/>
                  <a:gd name="T39" fmla="*/ 121 h 2342"/>
                  <a:gd name="T40" fmla="*/ 763 w 2342"/>
                  <a:gd name="T41" fmla="*/ 553 h 2342"/>
                  <a:gd name="T42" fmla="*/ 1119 w 2342"/>
                  <a:gd name="T43" fmla="*/ 121 h 2342"/>
                  <a:gd name="T44" fmla="*/ 729 w 2342"/>
                  <a:gd name="T45" fmla="*/ 364 h 2342"/>
                  <a:gd name="T46" fmla="*/ 469 w 2342"/>
                  <a:gd name="T47" fmla="*/ 370 h 2342"/>
                  <a:gd name="T48" fmla="*/ 393 w 2342"/>
                  <a:gd name="T49" fmla="*/ 443 h 2342"/>
                  <a:gd name="T50" fmla="*/ 560 w 2342"/>
                  <a:gd name="T51" fmla="*/ 1118 h 2342"/>
                  <a:gd name="T52" fmla="*/ 393 w 2342"/>
                  <a:gd name="T53" fmla="*/ 443 h 2342"/>
                  <a:gd name="T54" fmla="*/ 560 w 2342"/>
                  <a:gd name="T55" fmla="*/ 1224 h 2342"/>
                  <a:gd name="T56" fmla="*/ 395 w 2342"/>
                  <a:gd name="T57" fmla="*/ 1901 h 2342"/>
                  <a:gd name="T58" fmla="*/ 471 w 2342"/>
                  <a:gd name="T59" fmla="*/ 1974 h 2342"/>
                  <a:gd name="T60" fmla="*/ 729 w 2342"/>
                  <a:gd name="T61" fmla="*/ 1978 h 2342"/>
                  <a:gd name="T62" fmla="*/ 471 w 2342"/>
                  <a:gd name="T63" fmla="*/ 1974 h 2342"/>
                  <a:gd name="T64" fmla="*/ 823 w 2342"/>
                  <a:gd name="T65" fmla="*/ 1931 h 2342"/>
                  <a:gd name="T66" fmla="*/ 1119 w 2342"/>
                  <a:gd name="T67" fmla="*/ 1713 h 2342"/>
                  <a:gd name="T68" fmla="*/ 732 w 2342"/>
                  <a:gd name="T69" fmla="*/ 1692 h 2342"/>
                  <a:gd name="T70" fmla="*/ 1119 w 2342"/>
                  <a:gd name="T71" fmla="*/ 1224 h 2342"/>
                  <a:gd name="T72" fmla="*/ 732 w 2342"/>
                  <a:gd name="T73" fmla="*/ 1692 h 2342"/>
                  <a:gd name="T74" fmla="*/ 1224 w 2342"/>
                  <a:gd name="T75" fmla="*/ 1713 h 2342"/>
                  <a:gd name="T76" fmla="*/ 1520 w 2342"/>
                  <a:gd name="T77" fmla="*/ 1931 h 2342"/>
                  <a:gd name="T78" fmla="*/ 1460 w 2342"/>
                  <a:gd name="T79" fmla="*/ 2198 h 2342"/>
                  <a:gd name="T80" fmla="*/ 1674 w 2342"/>
                  <a:gd name="T81" fmla="*/ 1837 h 2342"/>
                  <a:gd name="T82" fmla="*/ 1460 w 2342"/>
                  <a:gd name="T83" fmla="*/ 2198 h 2342"/>
                  <a:gd name="T84" fmla="*/ 1708 w 2342"/>
                  <a:gd name="T85" fmla="*/ 1736 h 2342"/>
                  <a:gd name="T86" fmla="*/ 2237 w 2342"/>
                  <a:gd name="T87" fmla="*/ 1224 h 2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342" h="2342">
                    <a:moveTo>
                      <a:pt x="1999" y="343"/>
                    </a:moveTo>
                    <a:cubicBezTo>
                      <a:pt x="1778" y="122"/>
                      <a:pt x="1484" y="0"/>
                      <a:pt x="1171" y="0"/>
                    </a:cubicBezTo>
                    <a:cubicBezTo>
                      <a:pt x="858" y="0"/>
                      <a:pt x="564" y="122"/>
                      <a:pt x="343" y="343"/>
                    </a:cubicBezTo>
                    <a:cubicBezTo>
                      <a:pt x="122" y="564"/>
                      <a:pt x="0" y="858"/>
                      <a:pt x="0" y="1171"/>
                    </a:cubicBezTo>
                    <a:cubicBezTo>
                      <a:pt x="0" y="1484"/>
                      <a:pt x="122" y="1778"/>
                      <a:pt x="343" y="1999"/>
                    </a:cubicBezTo>
                    <a:cubicBezTo>
                      <a:pt x="564" y="2220"/>
                      <a:pt x="858" y="2342"/>
                      <a:pt x="1171" y="2342"/>
                    </a:cubicBezTo>
                    <a:cubicBezTo>
                      <a:pt x="1484" y="2342"/>
                      <a:pt x="1778" y="2220"/>
                      <a:pt x="1999" y="1999"/>
                    </a:cubicBezTo>
                    <a:cubicBezTo>
                      <a:pt x="2220" y="1778"/>
                      <a:pt x="2342" y="1484"/>
                      <a:pt x="2342" y="1171"/>
                    </a:cubicBezTo>
                    <a:cubicBezTo>
                      <a:pt x="2342" y="858"/>
                      <a:pt x="2220" y="564"/>
                      <a:pt x="1999" y="343"/>
                    </a:cubicBezTo>
                    <a:close/>
                    <a:moveTo>
                      <a:pt x="2236" y="1118"/>
                    </a:moveTo>
                    <a:cubicBezTo>
                      <a:pt x="1782" y="1118"/>
                      <a:pt x="1782" y="1118"/>
                      <a:pt x="1782" y="1118"/>
                    </a:cubicBezTo>
                    <a:cubicBezTo>
                      <a:pt x="1778" y="938"/>
                      <a:pt x="1752" y="764"/>
                      <a:pt x="1708" y="609"/>
                    </a:cubicBezTo>
                    <a:cubicBezTo>
                      <a:pt x="1794" y="565"/>
                      <a:pt x="1875" y="509"/>
                      <a:pt x="1949" y="443"/>
                    </a:cubicBezTo>
                    <a:cubicBezTo>
                      <a:pt x="2117" y="622"/>
                      <a:pt x="2223" y="858"/>
                      <a:pt x="2236" y="1118"/>
                    </a:cubicBezTo>
                    <a:close/>
                    <a:moveTo>
                      <a:pt x="1224" y="1224"/>
                    </a:moveTo>
                    <a:cubicBezTo>
                      <a:pt x="1677" y="1224"/>
                      <a:pt x="1677" y="1224"/>
                      <a:pt x="1677" y="1224"/>
                    </a:cubicBezTo>
                    <a:cubicBezTo>
                      <a:pt x="1674" y="1390"/>
                      <a:pt x="1651" y="1549"/>
                      <a:pt x="1611" y="1692"/>
                    </a:cubicBezTo>
                    <a:cubicBezTo>
                      <a:pt x="1488" y="1642"/>
                      <a:pt x="1358" y="1614"/>
                      <a:pt x="1224" y="1608"/>
                    </a:cubicBezTo>
                    <a:lnTo>
                      <a:pt x="1224" y="1224"/>
                    </a:lnTo>
                    <a:close/>
                    <a:moveTo>
                      <a:pt x="1874" y="370"/>
                    </a:moveTo>
                    <a:cubicBezTo>
                      <a:pt x="1813" y="424"/>
                      <a:pt x="1746" y="470"/>
                      <a:pt x="1675" y="508"/>
                    </a:cubicBezTo>
                    <a:cubicBezTo>
                      <a:pt x="1657" y="457"/>
                      <a:pt x="1636" y="409"/>
                      <a:pt x="1613" y="364"/>
                    </a:cubicBezTo>
                    <a:cubicBezTo>
                      <a:pt x="1568" y="275"/>
                      <a:pt x="1516" y="201"/>
                      <a:pt x="1459" y="144"/>
                    </a:cubicBezTo>
                    <a:cubicBezTo>
                      <a:pt x="1615" y="188"/>
                      <a:pt x="1756" y="266"/>
                      <a:pt x="1874" y="370"/>
                    </a:cubicBezTo>
                    <a:close/>
                    <a:moveTo>
                      <a:pt x="1224" y="121"/>
                    </a:moveTo>
                    <a:cubicBezTo>
                      <a:pt x="1333" y="145"/>
                      <a:pt x="1436" y="246"/>
                      <a:pt x="1520" y="411"/>
                    </a:cubicBezTo>
                    <a:cubicBezTo>
                      <a:pt x="1542" y="455"/>
                      <a:pt x="1562" y="503"/>
                      <a:pt x="1580" y="553"/>
                    </a:cubicBezTo>
                    <a:cubicBezTo>
                      <a:pt x="1467" y="599"/>
                      <a:pt x="1347" y="626"/>
                      <a:pt x="1224" y="633"/>
                    </a:cubicBezTo>
                    <a:lnTo>
                      <a:pt x="1224" y="121"/>
                    </a:lnTo>
                    <a:close/>
                    <a:moveTo>
                      <a:pt x="1611" y="654"/>
                    </a:moveTo>
                    <a:cubicBezTo>
                      <a:pt x="1651" y="795"/>
                      <a:pt x="1673" y="953"/>
                      <a:pt x="1677" y="1119"/>
                    </a:cubicBezTo>
                    <a:cubicBezTo>
                      <a:pt x="1224" y="1119"/>
                      <a:pt x="1224" y="1119"/>
                      <a:pt x="1224" y="1119"/>
                    </a:cubicBezTo>
                    <a:cubicBezTo>
                      <a:pt x="1224" y="738"/>
                      <a:pt x="1224" y="738"/>
                      <a:pt x="1224" y="738"/>
                    </a:cubicBezTo>
                    <a:cubicBezTo>
                      <a:pt x="1358" y="732"/>
                      <a:pt x="1489" y="703"/>
                      <a:pt x="1611" y="654"/>
                    </a:cubicBezTo>
                    <a:close/>
                    <a:moveTo>
                      <a:pt x="1118" y="1118"/>
                    </a:moveTo>
                    <a:cubicBezTo>
                      <a:pt x="665" y="1118"/>
                      <a:pt x="665" y="1118"/>
                      <a:pt x="665" y="1118"/>
                    </a:cubicBezTo>
                    <a:cubicBezTo>
                      <a:pt x="668" y="953"/>
                      <a:pt x="691" y="795"/>
                      <a:pt x="730" y="653"/>
                    </a:cubicBezTo>
                    <a:cubicBezTo>
                      <a:pt x="853" y="703"/>
                      <a:pt x="984" y="732"/>
                      <a:pt x="1118" y="737"/>
                    </a:cubicBezTo>
                    <a:cubicBezTo>
                      <a:pt x="1118" y="1118"/>
                      <a:pt x="1118" y="1118"/>
                      <a:pt x="1118" y="1118"/>
                    </a:cubicBezTo>
                    <a:close/>
                    <a:moveTo>
                      <a:pt x="1119" y="121"/>
                    </a:moveTo>
                    <a:cubicBezTo>
                      <a:pt x="1119" y="633"/>
                      <a:pt x="1119" y="633"/>
                      <a:pt x="1119" y="633"/>
                    </a:cubicBezTo>
                    <a:cubicBezTo>
                      <a:pt x="995" y="626"/>
                      <a:pt x="875" y="599"/>
                      <a:pt x="763" y="553"/>
                    </a:cubicBezTo>
                    <a:cubicBezTo>
                      <a:pt x="780" y="503"/>
                      <a:pt x="800" y="455"/>
                      <a:pt x="823" y="411"/>
                    </a:cubicBezTo>
                    <a:cubicBezTo>
                      <a:pt x="906" y="246"/>
                      <a:pt x="1009" y="145"/>
                      <a:pt x="1119" y="121"/>
                    </a:cubicBezTo>
                    <a:close/>
                    <a:moveTo>
                      <a:pt x="883" y="144"/>
                    </a:moveTo>
                    <a:cubicBezTo>
                      <a:pt x="826" y="201"/>
                      <a:pt x="775" y="275"/>
                      <a:pt x="729" y="364"/>
                    </a:cubicBezTo>
                    <a:cubicBezTo>
                      <a:pt x="707" y="409"/>
                      <a:pt x="686" y="457"/>
                      <a:pt x="668" y="508"/>
                    </a:cubicBezTo>
                    <a:cubicBezTo>
                      <a:pt x="597" y="470"/>
                      <a:pt x="530" y="424"/>
                      <a:pt x="469" y="370"/>
                    </a:cubicBezTo>
                    <a:cubicBezTo>
                      <a:pt x="587" y="266"/>
                      <a:pt x="728" y="188"/>
                      <a:pt x="883" y="144"/>
                    </a:cubicBezTo>
                    <a:close/>
                    <a:moveTo>
                      <a:pt x="393" y="443"/>
                    </a:moveTo>
                    <a:cubicBezTo>
                      <a:pt x="467" y="509"/>
                      <a:pt x="548" y="564"/>
                      <a:pt x="635" y="609"/>
                    </a:cubicBezTo>
                    <a:cubicBezTo>
                      <a:pt x="590" y="764"/>
                      <a:pt x="564" y="938"/>
                      <a:pt x="560" y="1118"/>
                    </a:cubicBezTo>
                    <a:cubicBezTo>
                      <a:pt x="106" y="1118"/>
                      <a:pt x="106" y="1118"/>
                      <a:pt x="106" y="1118"/>
                    </a:cubicBezTo>
                    <a:cubicBezTo>
                      <a:pt x="119" y="858"/>
                      <a:pt x="226" y="622"/>
                      <a:pt x="393" y="443"/>
                    </a:cubicBezTo>
                    <a:close/>
                    <a:moveTo>
                      <a:pt x="106" y="1224"/>
                    </a:moveTo>
                    <a:cubicBezTo>
                      <a:pt x="560" y="1224"/>
                      <a:pt x="560" y="1224"/>
                      <a:pt x="560" y="1224"/>
                    </a:cubicBezTo>
                    <a:cubicBezTo>
                      <a:pt x="565" y="1406"/>
                      <a:pt x="591" y="1580"/>
                      <a:pt x="636" y="1736"/>
                    </a:cubicBezTo>
                    <a:cubicBezTo>
                      <a:pt x="549" y="1780"/>
                      <a:pt x="469" y="1835"/>
                      <a:pt x="395" y="1901"/>
                    </a:cubicBezTo>
                    <a:cubicBezTo>
                      <a:pt x="226" y="1722"/>
                      <a:pt x="119" y="1485"/>
                      <a:pt x="106" y="1224"/>
                    </a:cubicBezTo>
                    <a:close/>
                    <a:moveTo>
                      <a:pt x="471" y="1974"/>
                    </a:moveTo>
                    <a:cubicBezTo>
                      <a:pt x="532" y="1921"/>
                      <a:pt x="598" y="1875"/>
                      <a:pt x="668" y="1837"/>
                    </a:cubicBezTo>
                    <a:cubicBezTo>
                      <a:pt x="687" y="1886"/>
                      <a:pt x="707" y="1934"/>
                      <a:pt x="729" y="1978"/>
                    </a:cubicBezTo>
                    <a:cubicBezTo>
                      <a:pt x="775" y="2067"/>
                      <a:pt x="826" y="2141"/>
                      <a:pt x="883" y="2198"/>
                    </a:cubicBezTo>
                    <a:cubicBezTo>
                      <a:pt x="729" y="2154"/>
                      <a:pt x="588" y="2077"/>
                      <a:pt x="471" y="1974"/>
                    </a:cubicBezTo>
                    <a:close/>
                    <a:moveTo>
                      <a:pt x="1119" y="2221"/>
                    </a:moveTo>
                    <a:cubicBezTo>
                      <a:pt x="1009" y="2197"/>
                      <a:pt x="906" y="2096"/>
                      <a:pt x="823" y="1931"/>
                    </a:cubicBezTo>
                    <a:cubicBezTo>
                      <a:pt x="801" y="1888"/>
                      <a:pt x="781" y="1841"/>
                      <a:pt x="764" y="1792"/>
                    </a:cubicBezTo>
                    <a:cubicBezTo>
                      <a:pt x="876" y="1746"/>
                      <a:pt x="996" y="1718"/>
                      <a:pt x="1119" y="1713"/>
                    </a:cubicBezTo>
                    <a:cubicBezTo>
                      <a:pt x="1119" y="2221"/>
                      <a:pt x="1119" y="2221"/>
                      <a:pt x="1119" y="2221"/>
                    </a:cubicBezTo>
                    <a:close/>
                    <a:moveTo>
                      <a:pt x="732" y="1692"/>
                    </a:moveTo>
                    <a:cubicBezTo>
                      <a:pt x="692" y="1549"/>
                      <a:pt x="669" y="1390"/>
                      <a:pt x="665" y="1224"/>
                    </a:cubicBezTo>
                    <a:cubicBezTo>
                      <a:pt x="1119" y="1224"/>
                      <a:pt x="1119" y="1224"/>
                      <a:pt x="1119" y="1224"/>
                    </a:cubicBezTo>
                    <a:cubicBezTo>
                      <a:pt x="1119" y="1608"/>
                      <a:pt x="1119" y="1608"/>
                      <a:pt x="1119" y="1608"/>
                    </a:cubicBezTo>
                    <a:cubicBezTo>
                      <a:pt x="985" y="1613"/>
                      <a:pt x="854" y="1642"/>
                      <a:pt x="732" y="1692"/>
                    </a:cubicBezTo>
                    <a:close/>
                    <a:moveTo>
                      <a:pt x="1224" y="2221"/>
                    </a:moveTo>
                    <a:cubicBezTo>
                      <a:pt x="1224" y="1713"/>
                      <a:pt x="1224" y="1713"/>
                      <a:pt x="1224" y="1713"/>
                    </a:cubicBezTo>
                    <a:cubicBezTo>
                      <a:pt x="1347" y="1719"/>
                      <a:pt x="1467" y="1746"/>
                      <a:pt x="1579" y="1792"/>
                    </a:cubicBezTo>
                    <a:cubicBezTo>
                      <a:pt x="1562" y="1841"/>
                      <a:pt x="1542" y="1888"/>
                      <a:pt x="1520" y="1931"/>
                    </a:cubicBezTo>
                    <a:cubicBezTo>
                      <a:pt x="1437" y="2096"/>
                      <a:pt x="1334" y="2197"/>
                      <a:pt x="1224" y="2221"/>
                    </a:cubicBezTo>
                    <a:close/>
                    <a:moveTo>
                      <a:pt x="1460" y="2198"/>
                    </a:moveTo>
                    <a:cubicBezTo>
                      <a:pt x="1517" y="2141"/>
                      <a:pt x="1568" y="2067"/>
                      <a:pt x="1614" y="1977"/>
                    </a:cubicBezTo>
                    <a:cubicBezTo>
                      <a:pt x="1636" y="1933"/>
                      <a:pt x="1656" y="1886"/>
                      <a:pt x="1674" y="1837"/>
                    </a:cubicBezTo>
                    <a:cubicBezTo>
                      <a:pt x="1745" y="1874"/>
                      <a:pt x="1811" y="1920"/>
                      <a:pt x="1872" y="1974"/>
                    </a:cubicBezTo>
                    <a:cubicBezTo>
                      <a:pt x="1755" y="2077"/>
                      <a:pt x="1614" y="2154"/>
                      <a:pt x="1460" y="2198"/>
                    </a:cubicBezTo>
                    <a:close/>
                    <a:moveTo>
                      <a:pt x="1948" y="1901"/>
                    </a:moveTo>
                    <a:cubicBezTo>
                      <a:pt x="1875" y="1836"/>
                      <a:pt x="1794" y="1780"/>
                      <a:pt x="1708" y="1736"/>
                    </a:cubicBezTo>
                    <a:cubicBezTo>
                      <a:pt x="1753" y="1580"/>
                      <a:pt x="1779" y="1405"/>
                      <a:pt x="1783" y="1224"/>
                    </a:cubicBezTo>
                    <a:cubicBezTo>
                      <a:pt x="2237" y="1224"/>
                      <a:pt x="2237" y="1224"/>
                      <a:pt x="2237" y="1224"/>
                    </a:cubicBezTo>
                    <a:cubicBezTo>
                      <a:pt x="2224" y="1485"/>
                      <a:pt x="2117" y="1722"/>
                      <a:pt x="1948" y="190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sp>
        <p:nvSpPr>
          <p:cNvPr id="26" name="TextBox 25">
            <a:extLst>
              <a:ext uri="{FF2B5EF4-FFF2-40B4-BE49-F238E27FC236}">
                <a16:creationId xmlns:a16="http://schemas.microsoft.com/office/drawing/2014/main" xmlns="" id="{C4D3C654-5138-4B12-9BD2-379EEEA599BF}"/>
              </a:ext>
            </a:extLst>
          </p:cNvPr>
          <p:cNvSpPr txBox="1"/>
          <p:nvPr/>
        </p:nvSpPr>
        <p:spPr>
          <a:xfrm>
            <a:off x="2480944" y="4868736"/>
            <a:ext cx="7226936" cy="923330"/>
          </a:xfrm>
          <a:prstGeom prst="rect">
            <a:avLst/>
          </a:prstGeom>
          <a:noFill/>
        </p:spPr>
        <p:txBody>
          <a:bodyPr wrap="square" lIns="0" rIns="0" rtlCol="0" anchor="t">
            <a:spAutoFit/>
          </a:bodyPr>
          <a:lstStyle/>
          <a:p>
            <a:pPr algn="ctr">
              <a:defRPr/>
            </a:pPr>
            <a:r>
              <a:rPr lang="en-US" sz="5400" b="1" kern="0" dirty="0">
                <a:solidFill>
                  <a:schemeClr val="bg1"/>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176184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45739" y="44624"/>
            <a:ext cx="12143085" cy="6813376"/>
          </a:xfrm>
        </p:spPr>
        <p:txBody>
          <a:bodyPr/>
          <a:lstStyle/>
          <a:p>
            <a:r>
              <a:rPr lang="en-US" dirty="0"/>
              <a:t>A bot is an app that users interact with in a conversational way, using text, graphics (such as cards or images), or </a:t>
            </a:r>
            <a:r>
              <a:rPr lang="en-US" dirty="0" smtClean="0"/>
              <a:t>speech.</a:t>
            </a:r>
          </a:p>
        </p:txBody>
      </p:sp>
      <p:pic>
        <p:nvPicPr>
          <p:cNvPr id="1026" name="Picture 2" descr="D:\RepoPerso\mug-chatbot\doc\schemas\firs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5304" y="1652381"/>
            <a:ext cx="6538216" cy="4152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0840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3752" y="1532954"/>
            <a:ext cx="9261321" cy="47043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Sous-titre 2"/>
          <p:cNvSpPr>
            <a:spLocks noGrp="1"/>
          </p:cNvSpPr>
          <p:nvPr>
            <p:ph type="subTitle" idx="1"/>
          </p:nvPr>
        </p:nvSpPr>
        <p:spPr>
          <a:xfrm>
            <a:off x="45739" y="44624"/>
            <a:ext cx="12143085" cy="1560339"/>
          </a:xfrm>
        </p:spPr>
        <p:txBody>
          <a:bodyPr/>
          <a:lstStyle/>
          <a:p>
            <a:r>
              <a:rPr lang="en-US" dirty="0" smtClean="0"/>
              <a:t>Channels -&gt; Bot Service -&gt; Your Bot</a:t>
            </a:r>
          </a:p>
          <a:p>
            <a:r>
              <a:rPr lang="en-US" dirty="0" smtClean="0"/>
              <a:t>Your Bot -&gt; Bot Service -&gt; Channels</a:t>
            </a:r>
          </a:p>
        </p:txBody>
      </p:sp>
    </p:spTree>
    <p:extLst>
      <p:ext uri="{BB962C8B-B14F-4D97-AF65-F5344CB8AC3E}">
        <p14:creationId xmlns:p14="http://schemas.microsoft.com/office/powerpoint/2010/main" val="11289823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405780" y="116632"/>
            <a:ext cx="10360501" cy="1470025"/>
          </a:xfrm>
        </p:spPr>
        <p:txBody>
          <a:bodyPr/>
          <a:lstStyle/>
          <a:p>
            <a:r>
              <a:rPr lang="fr-FR" dirty="0" smtClean="0"/>
              <a:t>Conversation</a:t>
            </a:r>
            <a:endParaRPr lang="fr-FR"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0263" y="1319312"/>
            <a:ext cx="8342510" cy="51898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822959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33772" y="116632"/>
            <a:ext cx="10360501" cy="1470025"/>
          </a:xfrm>
        </p:spPr>
        <p:txBody>
          <a:bodyPr/>
          <a:lstStyle/>
          <a:p>
            <a:r>
              <a:rPr lang="fr-FR" dirty="0" smtClean="0"/>
              <a:t>Activity and </a:t>
            </a:r>
            <a:r>
              <a:rPr lang="fr-FR" dirty="0" err="1" smtClean="0"/>
              <a:t>Response</a:t>
            </a:r>
            <a:endParaRPr lang="fr-FR"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7908" y="1423350"/>
            <a:ext cx="9106768" cy="55340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57920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477788" y="260648"/>
            <a:ext cx="10360501" cy="1470025"/>
          </a:xfrm>
        </p:spPr>
        <p:txBody>
          <a:bodyPr/>
          <a:lstStyle/>
          <a:p>
            <a:r>
              <a:rPr lang="fr-FR" dirty="0" smtClean="0"/>
              <a:t>Middlewares</a:t>
            </a:r>
            <a:endParaRPr lang="fr-FR" dirty="0"/>
          </a:p>
        </p:txBody>
      </p:sp>
    </p:spTree>
    <p:extLst>
      <p:ext uri="{BB962C8B-B14F-4D97-AF65-F5344CB8AC3E}">
        <p14:creationId xmlns:p14="http://schemas.microsoft.com/office/powerpoint/2010/main" val="8243333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36">
      <a:dk1>
        <a:sysClr val="windowText" lastClr="000000"/>
      </a:dk1>
      <a:lt1>
        <a:sysClr val="window" lastClr="FFFFFF"/>
      </a:lt1>
      <a:dk2>
        <a:srgbClr val="1F497D"/>
      </a:dk2>
      <a:lt2>
        <a:srgbClr val="EEECE1"/>
      </a:lt2>
      <a:accent1>
        <a:srgbClr val="C79C2F"/>
      </a:accent1>
      <a:accent2>
        <a:srgbClr val="2B1E5C"/>
      </a:accent2>
      <a:accent3>
        <a:srgbClr val="9C319F"/>
      </a:accent3>
      <a:accent4>
        <a:srgbClr val="00BC82"/>
      </a:accent4>
      <a:accent5>
        <a:srgbClr val="5D92BB"/>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7059</TotalTime>
  <Words>1512</Words>
  <Application>Microsoft Office PowerPoint</Application>
  <PresentationFormat>Personnalisé</PresentationFormat>
  <Paragraphs>244</Paragraphs>
  <Slides>48</Slides>
  <Notes>20</Notes>
  <HiddenSlides>0</HiddenSlides>
  <MMClips>0</MMClips>
  <ScaleCrop>false</ScaleCrop>
  <HeadingPairs>
    <vt:vector size="4" baseType="variant">
      <vt:variant>
        <vt:lpstr>Thème</vt:lpstr>
      </vt:variant>
      <vt:variant>
        <vt:i4>1</vt:i4>
      </vt:variant>
      <vt:variant>
        <vt:lpstr>Titres des diapositives</vt:lpstr>
      </vt:variant>
      <vt:variant>
        <vt:i4>48</vt:i4>
      </vt:variant>
    </vt:vector>
  </HeadingPairs>
  <TitlesOfParts>
    <vt:vector size="49" baseType="lpstr">
      <vt:lpstr>Office Theme</vt:lpstr>
      <vt:lpstr>Bot /  Cognitives Services</vt:lpstr>
      <vt:lpstr>Présentation PowerPoint</vt:lpstr>
      <vt:lpstr>AGENDA</vt:lpstr>
      <vt:lpstr>Présentation PowerPoint</vt:lpstr>
      <vt:lpstr>Présentation PowerPoint</vt:lpstr>
      <vt:lpstr>Présentation PowerPoint</vt:lpstr>
      <vt:lpstr>Conversation</vt:lpstr>
      <vt:lpstr>Activity and Response</vt:lpstr>
      <vt:lpstr>Middlewares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AGENDA</vt:lpstr>
      <vt:lpstr>Présentation PowerPoint</vt:lpstr>
      <vt:lpstr>Présentation PowerPoint</vt:lpstr>
      <vt:lpstr>Présentation PowerPoint</vt:lpstr>
      <vt:lpstr>PROCESS</vt:lpstr>
      <vt:lpstr>OUR REACH</vt:lpstr>
      <vt:lpstr>Présentation PowerPoint</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CAPM Efficient Frontier Curve for PowerPoint</dc:title>
  <dc:creator>Julian</dc:creator>
  <cp:lastModifiedBy>Sylvain Le-Gouellec</cp:lastModifiedBy>
  <cp:revision>224</cp:revision>
  <dcterms:created xsi:type="dcterms:W3CDTF">2013-09-12T13:05:01Z</dcterms:created>
  <dcterms:modified xsi:type="dcterms:W3CDTF">2019-11-17T21:11:20Z</dcterms:modified>
</cp:coreProperties>
</file>