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Nuni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.fntdata"/><Relationship Id="rId10" Type="http://schemas.openxmlformats.org/officeDocument/2006/relationships/font" Target="fonts/Nunito-regular.fntdata"/><Relationship Id="rId13" Type="http://schemas.openxmlformats.org/officeDocument/2006/relationships/font" Target="fonts/Nunito-boldItalic.fntdata"/><Relationship Id="rId12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1238154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1238154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1344c832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1344c832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1238154c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1238154c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Empresa de Reciclaje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idx="1" type="body"/>
          </p:nvPr>
        </p:nvSpPr>
        <p:spPr>
          <a:xfrm>
            <a:off x="819150" y="16175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 base de datos tiene como finalidad </a:t>
            </a:r>
            <a:r>
              <a:rPr b="1" lang="es"/>
              <a:t>registrar</a:t>
            </a:r>
            <a:r>
              <a:rPr lang="es"/>
              <a:t>, </a:t>
            </a:r>
            <a:r>
              <a:rPr b="1" lang="es"/>
              <a:t>organizar </a:t>
            </a:r>
            <a:r>
              <a:rPr lang="es"/>
              <a:t>y </a:t>
            </a:r>
            <a:r>
              <a:rPr b="1" lang="es"/>
              <a:t>analizar </a:t>
            </a:r>
            <a:r>
              <a:rPr lang="es"/>
              <a:t>los datos relacionados con la recolección y procesamiento de residuos reciclables. Esto </a:t>
            </a:r>
            <a:r>
              <a:rPr lang="es"/>
              <a:t>permitirá</a:t>
            </a:r>
            <a:r>
              <a:rPr lang="es"/>
              <a:t> llevar a cabo análisis de operativos, ambientales y sociales, con el fin de poder optimizar los procesos de recolección, promover la participación de la población y evaluar el impacto que produce en la comunidad.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type="title"/>
          </p:nvPr>
        </p:nvSpPr>
        <p:spPr>
          <a:xfrm>
            <a:off x="1180950" y="906825"/>
            <a:ext cx="6782100" cy="7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Descripcion base de datos de análisis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1775" y="1023925"/>
            <a:ext cx="34004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>
            <p:ph type="title"/>
          </p:nvPr>
        </p:nvSpPr>
        <p:spPr>
          <a:xfrm>
            <a:off x="434275" y="845600"/>
            <a:ext cx="84549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Análisis</a:t>
            </a:r>
            <a:r>
              <a:rPr lang="es"/>
              <a:t> que se </a:t>
            </a:r>
            <a:r>
              <a:rPr lang="es"/>
              <a:t>realizarán</a:t>
            </a:r>
            <a:r>
              <a:rPr lang="es"/>
              <a:t> con la base de datos</a:t>
            </a:r>
            <a:endParaRPr/>
          </a:p>
        </p:txBody>
      </p:sp>
      <p:sp>
        <p:nvSpPr>
          <p:cNvPr id="146" name="Google Shape;146;p16"/>
          <p:cNvSpPr txBox="1"/>
          <p:nvPr>
            <p:ph idx="1" type="body"/>
          </p:nvPr>
        </p:nvSpPr>
        <p:spPr>
          <a:xfrm>
            <a:off x="393000" y="1569375"/>
            <a:ext cx="8358000" cy="26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Cantidad total reciclado</a:t>
            </a:r>
            <a:r>
              <a:rPr lang="es">
                <a:solidFill>
                  <a:srgbClr val="000000"/>
                </a:solidFill>
              </a:rPr>
              <a:t> por tipo de material (papel, plástico, vidrio, etc.).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Tendencias temporales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Análisis geográfico</a:t>
            </a:r>
            <a:r>
              <a:rPr lang="es">
                <a:solidFill>
                  <a:srgbClr val="000000"/>
                </a:solidFill>
              </a:rPr>
              <a:t>: reciclaje por zonas, barrios o ciudades.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Frecuencia de recolección</a:t>
            </a:r>
            <a:r>
              <a:rPr lang="es">
                <a:solidFill>
                  <a:srgbClr val="000000"/>
                </a:solidFill>
              </a:rPr>
              <a:t>: cuántas veces se recogen los residuos por ubicación o periodo.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Comparación entre tipos de materiales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Comparación entre puntos de recolección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Impacto ambiental evitado</a:t>
            </a:r>
            <a:r>
              <a:rPr lang="es">
                <a:solidFill>
                  <a:srgbClr val="000000"/>
                </a:solidFill>
              </a:rPr>
              <a:t>: reducción de residuos en vertederos, ahorro de agua, etc.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Costos por tonelada reciclada</a:t>
            </a:r>
            <a:r>
              <a:rPr lang="es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000000"/>
                </a:solidFill>
              </a:rPr>
              <a:t>Detección de anomalías</a:t>
            </a:r>
            <a:r>
              <a:rPr lang="es">
                <a:solidFill>
                  <a:srgbClr val="000000"/>
                </a:solidFill>
              </a:rPr>
              <a:t>: por ejemplo, si de repente un punto deja de reportar reciclaje.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