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1238154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1238154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a97091d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a97091d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1344c8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1344c8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1238154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1238154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 de Reciclaje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617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base de datos tiene como finalidad </a:t>
            </a:r>
            <a:r>
              <a:rPr b="1" lang="es"/>
              <a:t>registrar</a:t>
            </a:r>
            <a:r>
              <a:rPr lang="es"/>
              <a:t>, </a:t>
            </a:r>
            <a:r>
              <a:rPr b="1" lang="es"/>
              <a:t>organizar </a:t>
            </a:r>
            <a:r>
              <a:rPr lang="es"/>
              <a:t>y </a:t>
            </a:r>
            <a:r>
              <a:rPr b="1" lang="es"/>
              <a:t>analizar </a:t>
            </a:r>
            <a:r>
              <a:rPr lang="es"/>
              <a:t>los datos relacionados con la recolección y procesamiento de residuos reciclables. Esto </a:t>
            </a:r>
            <a:r>
              <a:rPr lang="es"/>
              <a:t>permitirá</a:t>
            </a:r>
            <a:r>
              <a:rPr lang="es"/>
              <a:t> llevar a cabo análisis de operativos, ambientales y sociales, con el fin de poder optimizar los procesos de recolección, promover la participación de la población y evaluar el impacto que produce en la comunidad.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1180950" y="906825"/>
            <a:ext cx="67821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Descripcion base de datos de análisis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976" y="2460350"/>
            <a:ext cx="3878026" cy="24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2202150" y="579375"/>
            <a:ext cx="4739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una llama SQL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180200" y="1383750"/>
            <a:ext cx="5977200" cy="23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SELECT</a:t>
            </a:r>
            <a:r>
              <a:rPr lang="es" sz="1400"/>
              <a:t>   p.zona, </a:t>
            </a:r>
            <a:r>
              <a:rPr lang="es" sz="1400">
                <a:solidFill>
                  <a:schemeClr val="lt1"/>
                </a:solidFill>
              </a:rPr>
              <a:t>SUM</a:t>
            </a:r>
            <a:r>
              <a:rPr lang="es" sz="1400"/>
              <a:t>(r.peso_kg) </a:t>
            </a:r>
            <a:r>
              <a:rPr lang="es" sz="1400">
                <a:solidFill>
                  <a:schemeClr val="lt1"/>
                </a:solidFill>
              </a:rPr>
              <a:t>AS</a:t>
            </a:r>
            <a:r>
              <a:rPr lang="es" sz="1400"/>
              <a:t> total_kg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FROM</a:t>
            </a:r>
            <a:r>
              <a:rPr lang="es" sz="1400"/>
              <a:t> recolecciones 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JOIN</a:t>
            </a:r>
            <a:r>
              <a:rPr lang="es" sz="1400"/>
              <a:t> puntos_recoleccion p </a:t>
            </a:r>
            <a:r>
              <a:rPr lang="es" sz="1400">
                <a:solidFill>
                  <a:schemeClr val="lt1"/>
                </a:solidFill>
              </a:rPr>
              <a:t>ON</a:t>
            </a:r>
            <a:r>
              <a:rPr lang="es" sz="1400"/>
              <a:t> r.id_punto_recoleccion = p.id_punto_recoleccion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WHERE EXTRACT</a:t>
            </a:r>
            <a:r>
              <a:rPr lang="es" sz="1400"/>
              <a:t>(</a:t>
            </a:r>
            <a:r>
              <a:rPr lang="es" sz="1400">
                <a:solidFill>
                  <a:schemeClr val="lt1"/>
                </a:solidFill>
              </a:rPr>
              <a:t>YEAR FROM</a:t>
            </a:r>
            <a:r>
              <a:rPr lang="es" sz="1400"/>
              <a:t> r.fecha) = 2024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GROUP BY </a:t>
            </a:r>
            <a:r>
              <a:rPr lang="es" sz="1400"/>
              <a:t>p.zona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ORDER BY</a:t>
            </a:r>
            <a:r>
              <a:rPr lang="es" sz="1400"/>
              <a:t> total_kg</a:t>
            </a:r>
            <a:r>
              <a:rPr lang="es" sz="1400">
                <a:solidFill>
                  <a:schemeClr val="lt1"/>
                </a:solidFill>
              </a:rPr>
              <a:t> DESC</a:t>
            </a:r>
            <a:r>
              <a:rPr lang="es" sz="1400"/>
              <a:t>;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38" y="822738"/>
            <a:ext cx="8528724" cy="34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34275" y="845600"/>
            <a:ext cx="845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Análisis</a:t>
            </a:r>
            <a:r>
              <a:rPr lang="es"/>
              <a:t> que se </a:t>
            </a:r>
            <a:r>
              <a:rPr lang="es"/>
              <a:t>realizarán</a:t>
            </a:r>
            <a:r>
              <a:rPr lang="es"/>
              <a:t> con la base de datos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93000" y="1569375"/>
            <a:ext cx="8358000" cy="26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Cantidad total reciclado</a:t>
            </a:r>
            <a:r>
              <a:rPr lang="es">
                <a:solidFill>
                  <a:srgbClr val="000000"/>
                </a:solidFill>
              </a:rPr>
              <a:t> por tipo de material (papel, plástico, vidrio, etc.).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Tendencias temporales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Análisis geográfico</a:t>
            </a:r>
            <a:r>
              <a:rPr lang="es">
                <a:solidFill>
                  <a:srgbClr val="000000"/>
                </a:solidFill>
              </a:rPr>
              <a:t>: reciclaje por zonas, barrios o ciudades.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Frecuencia de recolección</a:t>
            </a:r>
            <a:r>
              <a:rPr lang="es">
                <a:solidFill>
                  <a:srgbClr val="000000"/>
                </a:solidFill>
              </a:rPr>
              <a:t>: cuántas veces se recogen los residuos por ubicación o periodo.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Comparación entre tipos de materiales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Comparación entre puntos de recolección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Costos por tonelada reciclada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Detección de anomalías</a:t>
            </a:r>
            <a:r>
              <a:rPr lang="es">
                <a:solidFill>
                  <a:srgbClr val="000000"/>
                </a:solidFill>
              </a:rPr>
              <a:t>: por ejemplo, si de repente un punto deja de reportar reciclaje.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