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estrial-regular.fntdata"/><Relationship Id="rId12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image" Target="../media/image2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image" Target="../media/image2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image" Target="../media/image2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jpg"/><Relationship Id="rId3" Type="http://schemas.openxmlformats.org/officeDocument/2006/relationships/image" Target="../media/image3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3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jpg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4800"/>
            </a:lvl3pPr>
            <a:lvl4pPr indent="0" lvl="3" marL="0" marR="0" rtl="0" algn="ctr">
              <a:spcBef>
                <a:spcPts val="0"/>
              </a:spcBef>
              <a:buNone/>
              <a:defRPr sz="4800"/>
            </a:lvl4pPr>
            <a:lvl5pPr indent="0" lvl="4" marL="0" marR="0" rtl="0" algn="ctr">
              <a:spcBef>
                <a:spcPts val="0"/>
              </a:spcBef>
              <a:buNone/>
              <a:defRPr sz="4800"/>
            </a:lvl5pPr>
            <a:lvl6pPr indent="0" lvl="5" marL="0" marR="0" rtl="0" algn="ctr">
              <a:spcBef>
                <a:spcPts val="0"/>
              </a:spcBef>
              <a:buNone/>
              <a:defRPr sz="4800"/>
            </a:lvl6pPr>
            <a:lvl7pPr indent="0" lvl="6" marL="0" marR="0" rtl="0" algn="ctr">
              <a:spcBef>
                <a:spcPts val="0"/>
              </a:spcBef>
              <a:buNone/>
              <a:defRPr sz="4800"/>
            </a:lvl7pPr>
            <a:lvl8pPr indent="0" lvl="7" marL="0" marR="0" rtl="0" algn="ctr">
              <a:spcBef>
                <a:spcPts val="0"/>
              </a:spcBef>
              <a:buNone/>
              <a:defRPr sz="4800"/>
            </a:lvl8pPr>
            <a:lvl9pPr indent="0" lvl="8" marL="0" marR="0" rtl="0" algn="ctr">
              <a:spcBef>
                <a:spcPts val="0"/>
              </a:spcBef>
              <a:buNone/>
              <a:defRPr sz="4800"/>
            </a:lvl9pPr>
          </a:lstStyle>
          <a:p/>
        </p:txBody>
      </p:sp>
      <p:grpSp>
        <p:nvGrpSpPr>
          <p:cNvPr id="13" name="Shape 13"/>
          <p:cNvGrpSpPr/>
          <p:nvPr/>
        </p:nvGrpSpPr>
        <p:grpSpPr>
          <a:xfrm flipH="1" rot="10800000">
            <a:off x="3692750" y="38248"/>
            <a:ext cx="1758132" cy="1523095"/>
            <a:chOff x="4088875" y="1431100"/>
            <a:chExt cx="3293000" cy="2852775"/>
          </a:xfrm>
        </p:grpSpPr>
        <p:sp>
          <p:nvSpPr>
            <p:cNvPr id="14" name="Shape 14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697075" y="3907525"/>
              <a:ext cx="389799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69525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088875" y="2822200"/>
              <a:ext cx="1481874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421550" y="2207275"/>
              <a:ext cx="2120299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562675" y="1962000"/>
              <a:ext cx="2133724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4928925" y="1431100"/>
              <a:ext cx="2120299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383900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Shape 61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 flipH="1" rot="10800000">
            <a:off x="3602723" y="1360108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 flipH="1" rot="10800000">
            <a:off x="5278914" y="855277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 flipH="1" rot="10800000">
            <a:off x="5365798" y="352323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Shape 65"/>
          <p:cNvGrpSpPr/>
          <p:nvPr/>
        </p:nvGrpSpPr>
        <p:grpSpPr>
          <a:xfrm>
            <a:off x="5549153" y="1029779"/>
            <a:ext cx="404639" cy="374057"/>
            <a:chOff x="5975075" y="2327500"/>
            <a:chExt cx="420099" cy="388349"/>
          </a:xfrm>
        </p:grpSpPr>
        <p:sp>
          <p:nvSpPr>
            <p:cNvPr id="66" name="Shape 66"/>
            <p:cNvSpPr/>
            <p:nvPr/>
          </p:nvSpPr>
          <p:spPr>
            <a:xfrm>
              <a:off x="5975075" y="2474650"/>
              <a:ext cx="98324" cy="220449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088025" y="2327500"/>
              <a:ext cx="307149" cy="388349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Shape 68"/>
          <p:cNvSpPr/>
          <p:nvPr/>
        </p:nvSpPr>
        <p:spPr>
          <a:xfrm>
            <a:off x="3253021" y="113272"/>
            <a:ext cx="225084" cy="38996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4380524" y="515192"/>
            <a:ext cx="382957" cy="607110"/>
            <a:chOff x="6718575" y="2318625"/>
            <a:chExt cx="256949" cy="407375"/>
          </a:xfrm>
        </p:grpSpPr>
        <p:sp>
          <p:nvSpPr>
            <p:cNvPr id="70" name="Shape 70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79" name="Shape 79"/>
            <p:cNvSpPr/>
            <p:nvPr/>
          </p:nvSpPr>
          <p:spPr>
            <a:xfrm>
              <a:off x="3951850" y="2985350"/>
              <a:ext cx="314800" cy="314824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Shape 83"/>
          <p:cNvGrpSpPr/>
          <p:nvPr/>
        </p:nvGrpSpPr>
        <p:grpSpPr>
          <a:xfrm flipH="1" rot="10800000">
            <a:off x="3920310" y="3981674"/>
            <a:ext cx="1303375" cy="1127987"/>
            <a:chOff x="238125" y="1431100"/>
            <a:chExt cx="3296350" cy="2852775"/>
          </a:xfrm>
        </p:grpSpPr>
        <p:sp>
          <p:nvSpPr>
            <p:cNvPr id="84" name="Shape 84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318750" y="2990200"/>
              <a:ext cx="1307149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251550" y="2761700"/>
              <a:ext cx="779599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244150" y="1431100"/>
              <a:ext cx="1075274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533125" y="1431100"/>
              <a:ext cx="389799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Shape 166"/>
          <p:cNvSpPr/>
          <p:nvPr/>
        </p:nvSpPr>
        <p:spPr>
          <a:xfrm flipH="1" rot="10800000">
            <a:off x="5010532" y="4576646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flipH="1" rot="10800000">
            <a:off x="5133678" y="4056449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 flipH="1" rot="10800000">
            <a:off x="3101708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 flipH="1" rot="10800000">
            <a:off x="3530383" y="4576660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370703" y="4867760"/>
            <a:ext cx="312502" cy="312484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Shape 171"/>
          <p:cNvGrpSpPr/>
          <p:nvPr/>
        </p:nvGrpSpPr>
        <p:grpSpPr>
          <a:xfrm>
            <a:off x="5772007" y="4056439"/>
            <a:ext cx="573941" cy="550549"/>
            <a:chOff x="5241175" y="4959100"/>
            <a:chExt cx="539775" cy="517775"/>
          </a:xfrm>
        </p:grpSpPr>
        <p:sp>
          <p:nvSpPr>
            <p:cNvPr id="172" name="Shape 17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Shape 178"/>
          <p:cNvSpPr/>
          <p:nvPr/>
        </p:nvSpPr>
        <p:spPr>
          <a:xfrm>
            <a:off x="3429207" y="3904791"/>
            <a:ext cx="377838" cy="343684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Disposition personnalisé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83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type="title"/>
          </p:nvPr>
        </p:nvSpPr>
        <p:spPr>
          <a:xfrm>
            <a:off x="395536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95536" y="1384083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2" type="body"/>
          </p:nvPr>
        </p:nvSpPr>
        <p:spPr>
          <a:xfrm>
            <a:off x="3275856" y="138361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3" type="body"/>
          </p:nvPr>
        </p:nvSpPr>
        <p:spPr>
          <a:xfrm>
            <a:off x="6156176" y="138361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4" type="body"/>
          </p:nvPr>
        </p:nvSpPr>
        <p:spPr>
          <a:xfrm>
            <a:off x="6308576" y="343584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5" type="body"/>
          </p:nvPr>
        </p:nvSpPr>
        <p:spPr>
          <a:xfrm>
            <a:off x="6308576" y="3759696"/>
            <a:ext cx="2592000" cy="124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6" type="body"/>
          </p:nvPr>
        </p:nvSpPr>
        <p:spPr>
          <a:xfrm>
            <a:off x="39553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7" type="body"/>
          </p:nvPr>
        </p:nvSpPr>
        <p:spPr>
          <a:xfrm>
            <a:off x="327585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8" type="body"/>
          </p:nvPr>
        </p:nvSpPr>
        <p:spPr>
          <a:xfrm>
            <a:off x="615617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6_Disposition personnalisé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type="title"/>
          </p:nvPr>
        </p:nvSpPr>
        <p:spPr>
          <a:xfrm>
            <a:off x="395536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251518" y="3525685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2" type="body"/>
          </p:nvPr>
        </p:nvSpPr>
        <p:spPr>
          <a:xfrm>
            <a:off x="251518" y="3849535"/>
            <a:ext cx="2592000" cy="124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395536" y="1384083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4" type="body"/>
          </p:nvPr>
        </p:nvSpPr>
        <p:spPr>
          <a:xfrm>
            <a:off x="3275856" y="138361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5" type="body"/>
          </p:nvPr>
        </p:nvSpPr>
        <p:spPr>
          <a:xfrm>
            <a:off x="6156176" y="138361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6" type="body"/>
          </p:nvPr>
        </p:nvSpPr>
        <p:spPr>
          <a:xfrm>
            <a:off x="39553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7" type="body"/>
          </p:nvPr>
        </p:nvSpPr>
        <p:spPr>
          <a:xfrm>
            <a:off x="327585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8" type="body"/>
          </p:nvPr>
        </p:nvSpPr>
        <p:spPr>
          <a:xfrm>
            <a:off x="615617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3_Disposition personnalisée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395536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372200" y="3490037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6372200" y="3813887"/>
            <a:ext cx="2592000" cy="124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3" type="body"/>
          </p:nvPr>
        </p:nvSpPr>
        <p:spPr>
          <a:xfrm>
            <a:off x="395536" y="1384083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4" type="body"/>
          </p:nvPr>
        </p:nvSpPr>
        <p:spPr>
          <a:xfrm>
            <a:off x="3275856" y="138361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Shape 288"/>
          <p:cNvSpPr txBox="1"/>
          <p:nvPr>
            <p:ph idx="5" type="body"/>
          </p:nvPr>
        </p:nvSpPr>
        <p:spPr>
          <a:xfrm>
            <a:off x="6156176" y="138361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6" type="body"/>
          </p:nvPr>
        </p:nvSpPr>
        <p:spPr>
          <a:xfrm>
            <a:off x="39553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7" type="body"/>
          </p:nvPr>
        </p:nvSpPr>
        <p:spPr>
          <a:xfrm>
            <a:off x="327585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8" type="body"/>
          </p:nvPr>
        </p:nvSpPr>
        <p:spPr>
          <a:xfrm>
            <a:off x="615617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4_Disposition personnalisée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007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type="title"/>
          </p:nvPr>
        </p:nvSpPr>
        <p:spPr>
          <a:xfrm>
            <a:off x="395536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251518" y="3525685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251518" y="3849535"/>
            <a:ext cx="2592000" cy="124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8" name="Shape 298"/>
          <p:cNvSpPr txBox="1"/>
          <p:nvPr>
            <p:ph idx="3" type="body"/>
          </p:nvPr>
        </p:nvSpPr>
        <p:spPr>
          <a:xfrm>
            <a:off x="395536" y="1384083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4" type="body"/>
          </p:nvPr>
        </p:nvSpPr>
        <p:spPr>
          <a:xfrm>
            <a:off x="3275856" y="138361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Shape 300"/>
          <p:cNvSpPr txBox="1"/>
          <p:nvPr>
            <p:ph idx="5" type="body"/>
          </p:nvPr>
        </p:nvSpPr>
        <p:spPr>
          <a:xfrm>
            <a:off x="6156176" y="138361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Shape 301"/>
          <p:cNvSpPr txBox="1"/>
          <p:nvPr>
            <p:ph idx="6" type="body"/>
          </p:nvPr>
        </p:nvSpPr>
        <p:spPr>
          <a:xfrm>
            <a:off x="39553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Shape 302"/>
          <p:cNvSpPr txBox="1"/>
          <p:nvPr>
            <p:ph idx="7" type="body"/>
          </p:nvPr>
        </p:nvSpPr>
        <p:spPr>
          <a:xfrm>
            <a:off x="327585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8" type="body"/>
          </p:nvPr>
        </p:nvSpPr>
        <p:spPr>
          <a:xfrm>
            <a:off x="6156176" y="1707653"/>
            <a:ext cx="2592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tribution &amp; CPG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221" y="4731989"/>
            <a:ext cx="967800" cy="26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>
            <p:ph type="title"/>
          </p:nvPr>
        </p:nvSpPr>
        <p:spPr>
          <a:xfrm>
            <a:off x="4932039" y="357504"/>
            <a:ext cx="3744300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4932039" y="843558"/>
            <a:ext cx="3744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Shape 308"/>
          <p:cNvSpPr txBox="1"/>
          <p:nvPr>
            <p:ph idx="2" type="body"/>
          </p:nvPr>
        </p:nvSpPr>
        <p:spPr>
          <a:xfrm>
            <a:off x="4932039" y="1599641"/>
            <a:ext cx="3816298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51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8_Disposition personnalisée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6229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4731989"/>
            <a:ext cx="967800" cy="26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>
            <p:ph type="title"/>
          </p:nvPr>
        </p:nvSpPr>
        <p:spPr>
          <a:xfrm>
            <a:off x="395536" y="357504"/>
            <a:ext cx="3744300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95536" y="843558"/>
            <a:ext cx="3744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-186"/>
          <a:stretch/>
        </p:blipFill>
        <p:spPr>
          <a:xfrm>
            <a:off x="4572000" y="-74544"/>
            <a:ext cx="4572000" cy="52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>
            <p:ph idx="2" type="body"/>
          </p:nvPr>
        </p:nvSpPr>
        <p:spPr>
          <a:xfrm>
            <a:off x="395536" y="1599641"/>
            <a:ext cx="3816298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9_Disposition personnalisée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Shape 3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6229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6221" y="4731989"/>
            <a:ext cx="967800" cy="26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type="title"/>
          </p:nvPr>
        </p:nvSpPr>
        <p:spPr>
          <a:xfrm>
            <a:off x="4932039" y="357504"/>
            <a:ext cx="3744300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932039" y="843558"/>
            <a:ext cx="3744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72000" cy="520229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idx="2" type="body"/>
          </p:nvPr>
        </p:nvSpPr>
        <p:spPr>
          <a:xfrm>
            <a:off x="4932039" y="1599641"/>
            <a:ext cx="3816298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0_Disposition personnalisée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6229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8" y="4731989"/>
            <a:ext cx="967800" cy="26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>
            <p:ph type="title"/>
          </p:nvPr>
        </p:nvSpPr>
        <p:spPr>
          <a:xfrm>
            <a:off x="395536" y="357504"/>
            <a:ext cx="3744300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95536" y="843558"/>
            <a:ext cx="3744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8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idx="2" type="body"/>
          </p:nvPr>
        </p:nvSpPr>
        <p:spPr>
          <a:xfrm>
            <a:off x="395536" y="1599920"/>
            <a:ext cx="3816298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0_Disposition personnalisée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Shape 3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8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456879" y="3651869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54" y="4257539"/>
            <a:ext cx="100199" cy="1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879" y="4040487"/>
            <a:ext cx="154500" cy="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54" y="4500317"/>
            <a:ext cx="100199" cy="1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>
            <p:ph idx="2" type="body"/>
          </p:nvPr>
        </p:nvSpPr>
        <p:spPr>
          <a:xfrm>
            <a:off x="683568" y="3997678"/>
            <a:ext cx="2592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3" type="body"/>
          </p:nvPr>
        </p:nvSpPr>
        <p:spPr>
          <a:xfrm>
            <a:off x="683568" y="4221360"/>
            <a:ext cx="2592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Shape 344"/>
          <p:cNvSpPr txBox="1"/>
          <p:nvPr>
            <p:ph idx="4" type="body"/>
          </p:nvPr>
        </p:nvSpPr>
        <p:spPr>
          <a:xfrm>
            <a:off x="683568" y="4465794"/>
            <a:ext cx="2592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Shape 345"/>
          <p:cNvSpPr txBox="1"/>
          <p:nvPr>
            <p:ph idx="5" type="body"/>
          </p:nvPr>
        </p:nvSpPr>
        <p:spPr>
          <a:xfrm>
            <a:off x="6156176" y="3651869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6" type="body"/>
          </p:nvPr>
        </p:nvSpPr>
        <p:spPr>
          <a:xfrm>
            <a:off x="6156176" y="3871730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7" type="body"/>
          </p:nvPr>
        </p:nvSpPr>
        <p:spPr>
          <a:xfrm>
            <a:off x="6156373" y="409209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8" type="body"/>
          </p:nvPr>
        </p:nvSpPr>
        <p:spPr>
          <a:xfrm>
            <a:off x="6156176" y="4313367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9" type="body"/>
          </p:nvPr>
        </p:nvSpPr>
        <p:spPr>
          <a:xfrm>
            <a:off x="6156176" y="4527883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_H2I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Shape 3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9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91952" y="4900296"/>
            <a:ext cx="21602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Shape 354"/>
          <p:cNvSpPr txBox="1"/>
          <p:nvPr>
            <p:ph type="ctrTitle"/>
          </p:nvPr>
        </p:nvSpPr>
        <p:spPr>
          <a:xfrm>
            <a:off x="624408" y="2145990"/>
            <a:ext cx="3307798" cy="431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5" name="Shape 355"/>
          <p:cNvSpPr txBox="1"/>
          <p:nvPr>
            <p:ph idx="2" type="body"/>
          </p:nvPr>
        </p:nvSpPr>
        <p:spPr>
          <a:xfrm>
            <a:off x="611560" y="2618891"/>
            <a:ext cx="3309898" cy="4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Disposition personnalisé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98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816" y="1977683"/>
            <a:ext cx="2955000" cy="209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" type="body"/>
          </p:nvPr>
        </p:nvSpPr>
        <p:spPr>
          <a:xfrm>
            <a:off x="3635894" y="2886732"/>
            <a:ext cx="1440300" cy="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899591" y="1005575"/>
            <a:ext cx="8229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556" y="3531587"/>
            <a:ext cx="215999" cy="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2" type="body"/>
          </p:nvPr>
        </p:nvSpPr>
        <p:spPr>
          <a:xfrm>
            <a:off x="3779912" y="2646961"/>
            <a:ext cx="11520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8" name="Shape 1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591" y="1545636"/>
            <a:ext cx="836098" cy="5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3" type="body"/>
          </p:nvPr>
        </p:nvSpPr>
        <p:spPr>
          <a:xfrm>
            <a:off x="1619670" y="1605267"/>
            <a:ext cx="1719599" cy="1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4" type="body"/>
          </p:nvPr>
        </p:nvSpPr>
        <p:spPr>
          <a:xfrm>
            <a:off x="1619670" y="1761658"/>
            <a:ext cx="1719599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640" y="4029912"/>
            <a:ext cx="836098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6135" y="3707255"/>
            <a:ext cx="836098" cy="5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0032" y="1435032"/>
            <a:ext cx="836098" cy="5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5" type="body"/>
          </p:nvPr>
        </p:nvSpPr>
        <p:spPr>
          <a:xfrm>
            <a:off x="5580110" y="1491629"/>
            <a:ext cx="20163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6" type="body"/>
          </p:nvPr>
        </p:nvSpPr>
        <p:spPr>
          <a:xfrm>
            <a:off x="5580110" y="1648021"/>
            <a:ext cx="20163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7" type="body"/>
          </p:nvPr>
        </p:nvSpPr>
        <p:spPr>
          <a:xfrm>
            <a:off x="2132183" y="4089544"/>
            <a:ext cx="1719599" cy="1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8" type="body"/>
          </p:nvPr>
        </p:nvSpPr>
        <p:spPr>
          <a:xfrm>
            <a:off x="2132183" y="4245935"/>
            <a:ext cx="1719599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9" type="body"/>
          </p:nvPr>
        </p:nvSpPr>
        <p:spPr>
          <a:xfrm>
            <a:off x="6516214" y="3813887"/>
            <a:ext cx="20163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3" type="body"/>
          </p:nvPr>
        </p:nvSpPr>
        <p:spPr>
          <a:xfrm>
            <a:off x="6516214" y="3970278"/>
            <a:ext cx="20163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_PERFORMANCE SUPPLY CHAI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Shape 3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9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91952" y="4900296"/>
            <a:ext cx="21602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Shape 360"/>
          <p:cNvSpPr txBox="1"/>
          <p:nvPr>
            <p:ph type="ctrTitle"/>
          </p:nvPr>
        </p:nvSpPr>
        <p:spPr>
          <a:xfrm>
            <a:off x="624408" y="2145990"/>
            <a:ext cx="3307798" cy="431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1" name="Shape 361"/>
          <p:cNvSpPr txBox="1"/>
          <p:nvPr>
            <p:ph idx="2" type="body"/>
          </p:nvPr>
        </p:nvSpPr>
        <p:spPr>
          <a:xfrm>
            <a:off x="611560" y="2618891"/>
            <a:ext cx="3309898" cy="4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_CONSEIL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hape 3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9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91952" y="4900296"/>
            <a:ext cx="21602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Shape 366"/>
          <p:cNvSpPr txBox="1"/>
          <p:nvPr>
            <p:ph type="ctrTitle"/>
          </p:nvPr>
        </p:nvSpPr>
        <p:spPr>
          <a:xfrm>
            <a:off x="624408" y="2145990"/>
            <a:ext cx="3307798" cy="431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7" name="Shape 367"/>
          <p:cNvSpPr txBox="1"/>
          <p:nvPr>
            <p:ph idx="2" type="body"/>
          </p:nvPr>
        </p:nvSpPr>
        <p:spPr>
          <a:xfrm>
            <a:off x="611560" y="2618891"/>
            <a:ext cx="3309898" cy="4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ide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Shape 3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193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3568" y="1059582"/>
            <a:ext cx="7772400" cy="337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2" name="Shape 372"/>
          <p:cNvSpPr txBox="1"/>
          <p:nvPr/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3" name="Shape 373"/>
          <p:cNvSpPr txBox="1"/>
          <p:nvPr>
            <p:ph idx="2" type="body"/>
          </p:nvPr>
        </p:nvSpPr>
        <p:spPr>
          <a:xfrm>
            <a:off x="684212" y="1491629"/>
            <a:ext cx="1367399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Shape 374"/>
          <p:cNvSpPr txBox="1"/>
          <p:nvPr>
            <p:ph idx="3" type="body"/>
          </p:nvPr>
        </p:nvSpPr>
        <p:spPr>
          <a:xfrm>
            <a:off x="4932039" y="1491629"/>
            <a:ext cx="1367399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Disposition personnalisée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Shape 3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>
            <p:ph type="title"/>
          </p:nvPr>
        </p:nvSpPr>
        <p:spPr>
          <a:xfrm>
            <a:off x="467543" y="1437624"/>
            <a:ext cx="77049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468312" y="1815702"/>
            <a:ext cx="77040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Shape 380"/>
          <p:cNvSpPr txBox="1"/>
          <p:nvPr>
            <p:ph idx="2" type="body"/>
          </p:nvPr>
        </p:nvSpPr>
        <p:spPr>
          <a:xfrm>
            <a:off x="539552" y="3227750"/>
            <a:ext cx="2088298" cy="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3" type="body"/>
          </p:nvPr>
        </p:nvSpPr>
        <p:spPr>
          <a:xfrm>
            <a:off x="3275856" y="3219822"/>
            <a:ext cx="2160299" cy="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Shape 382"/>
          <p:cNvSpPr txBox="1"/>
          <p:nvPr>
            <p:ph idx="4" type="body"/>
          </p:nvPr>
        </p:nvSpPr>
        <p:spPr>
          <a:xfrm>
            <a:off x="6300192" y="3227750"/>
            <a:ext cx="2160299" cy="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Shape 383"/>
          <p:cNvSpPr txBox="1"/>
          <p:nvPr>
            <p:ph idx="5" type="body"/>
          </p:nvPr>
        </p:nvSpPr>
        <p:spPr>
          <a:xfrm>
            <a:off x="539552" y="3551787"/>
            <a:ext cx="20513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Shape 384"/>
          <p:cNvSpPr txBox="1"/>
          <p:nvPr>
            <p:ph idx="6" type="body"/>
          </p:nvPr>
        </p:nvSpPr>
        <p:spPr>
          <a:xfrm>
            <a:off x="3275856" y="3551787"/>
            <a:ext cx="21602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7" type="body"/>
          </p:nvPr>
        </p:nvSpPr>
        <p:spPr>
          <a:xfrm>
            <a:off x="6300192" y="3551787"/>
            <a:ext cx="21602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3_Disposition personnalisé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Shape 3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206"/>
            <a:ext cx="9144000" cy="514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-290566"/>
            <a:ext cx="5498100" cy="38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>
            <p:ph type="title"/>
          </p:nvPr>
        </p:nvSpPr>
        <p:spPr>
          <a:xfrm>
            <a:off x="5232837" y="738839"/>
            <a:ext cx="2880298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4_Disposition personnalisée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Shape 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207" y="1599641"/>
            <a:ext cx="5498100" cy="38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>
            <p:ph type="title"/>
          </p:nvPr>
        </p:nvSpPr>
        <p:spPr>
          <a:xfrm>
            <a:off x="1280700" y="2679761"/>
            <a:ext cx="2880298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8_Disposition personnalisée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Shape 3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54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>
            <p:ph type="title"/>
          </p:nvPr>
        </p:nvSpPr>
        <p:spPr>
          <a:xfrm>
            <a:off x="5724128" y="1113587"/>
            <a:ext cx="2880298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7_Tableau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06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3568" y="519522"/>
            <a:ext cx="6767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1_Texte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Shape 4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06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3568" y="519522"/>
            <a:ext cx="67674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2" type="body"/>
          </p:nvPr>
        </p:nvSpPr>
        <p:spPr>
          <a:xfrm>
            <a:off x="684212" y="1437083"/>
            <a:ext cx="67674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9_2 colonnes text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Shape 4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06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539750" y="1762125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Shape 414"/>
          <p:cNvSpPr txBox="1"/>
          <p:nvPr>
            <p:ph idx="2" type="body"/>
          </p:nvPr>
        </p:nvSpPr>
        <p:spPr>
          <a:xfrm>
            <a:off x="539750" y="2085975"/>
            <a:ext cx="3600299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Shape 415"/>
          <p:cNvSpPr txBox="1"/>
          <p:nvPr>
            <p:ph idx="3" type="body"/>
          </p:nvPr>
        </p:nvSpPr>
        <p:spPr>
          <a:xfrm>
            <a:off x="4932237" y="1761658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4" type="body"/>
          </p:nvPr>
        </p:nvSpPr>
        <p:spPr>
          <a:xfrm>
            <a:off x="4932237" y="2085508"/>
            <a:ext cx="3600299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9_Disposition personnalisé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558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467543" y="1113587"/>
            <a:ext cx="8229600" cy="172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5_2 colonnes list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Shape 4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06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539750" y="1762125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Shape 422"/>
          <p:cNvSpPr txBox="1"/>
          <p:nvPr>
            <p:ph idx="2" type="body"/>
          </p:nvPr>
        </p:nvSpPr>
        <p:spPr>
          <a:xfrm>
            <a:off x="4932237" y="1761658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3" type="body"/>
          </p:nvPr>
        </p:nvSpPr>
        <p:spPr>
          <a:xfrm>
            <a:off x="539750" y="2085508"/>
            <a:ext cx="3600299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4" name="Shape 424"/>
          <p:cNvSpPr txBox="1"/>
          <p:nvPr>
            <p:ph idx="4" type="body"/>
          </p:nvPr>
        </p:nvSpPr>
        <p:spPr>
          <a:xfrm>
            <a:off x="4932237" y="2083126"/>
            <a:ext cx="3600299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4_Liste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06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>
            <p:ph type="title"/>
          </p:nvPr>
        </p:nvSpPr>
        <p:spPr>
          <a:xfrm>
            <a:off x="559304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559304" y="1761008"/>
            <a:ext cx="8127599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7_2 colonnes blanc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Shape 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0164" y="0"/>
            <a:ext cx="1319100" cy="5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539750" y="1762125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Shape 435"/>
          <p:cNvSpPr txBox="1"/>
          <p:nvPr>
            <p:ph idx="2" type="body"/>
          </p:nvPr>
        </p:nvSpPr>
        <p:spPr>
          <a:xfrm>
            <a:off x="539750" y="2085975"/>
            <a:ext cx="3600299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6" name="Shape 436"/>
          <p:cNvSpPr txBox="1"/>
          <p:nvPr>
            <p:ph idx="3" type="body"/>
          </p:nvPr>
        </p:nvSpPr>
        <p:spPr>
          <a:xfrm>
            <a:off x="4932237" y="1761658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Shape 437"/>
          <p:cNvSpPr txBox="1"/>
          <p:nvPr>
            <p:ph idx="4" type="body"/>
          </p:nvPr>
        </p:nvSpPr>
        <p:spPr>
          <a:xfrm>
            <a:off x="4932237" y="2085508"/>
            <a:ext cx="3600299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0_Colonne texte image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Shape 4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06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539750" y="1977683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3" name="Shape 443"/>
          <p:cNvSpPr/>
          <p:nvPr>
            <p:ph idx="2" type="pic"/>
          </p:nvPr>
        </p:nvSpPr>
        <p:spPr>
          <a:xfrm>
            <a:off x="5086350" y="1978223"/>
            <a:ext cx="3600599" cy="2321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44" name="Shape 444"/>
          <p:cNvSpPr txBox="1"/>
          <p:nvPr>
            <p:ph idx="3" type="body"/>
          </p:nvPr>
        </p:nvSpPr>
        <p:spPr>
          <a:xfrm>
            <a:off x="539552" y="2301718"/>
            <a:ext cx="3600299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3_Diapo vide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Shape 4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0164" y="0"/>
            <a:ext cx="1319100" cy="593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2_Diapo vide blanc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Shape 4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806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2_Disposition personnalisé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Shape 4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8936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539750" y="1384083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8" name="Shape 458"/>
          <p:cNvSpPr txBox="1"/>
          <p:nvPr>
            <p:ph idx="2" type="body"/>
          </p:nvPr>
        </p:nvSpPr>
        <p:spPr>
          <a:xfrm>
            <a:off x="4932237" y="1383616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9" name="Shape 459"/>
          <p:cNvSpPr txBox="1"/>
          <p:nvPr>
            <p:ph idx="3" type="body"/>
          </p:nvPr>
        </p:nvSpPr>
        <p:spPr>
          <a:xfrm>
            <a:off x="539552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0" name="Shape 460"/>
          <p:cNvSpPr txBox="1"/>
          <p:nvPr>
            <p:ph idx="4" type="body"/>
          </p:nvPr>
        </p:nvSpPr>
        <p:spPr>
          <a:xfrm>
            <a:off x="4932039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5_Disposition personnalisée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Shape 4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539750" y="1384083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6" name="Shape 466"/>
          <p:cNvSpPr txBox="1"/>
          <p:nvPr>
            <p:ph idx="2" type="body"/>
          </p:nvPr>
        </p:nvSpPr>
        <p:spPr>
          <a:xfrm>
            <a:off x="4932237" y="1383616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7" name="Shape 467"/>
          <p:cNvSpPr txBox="1"/>
          <p:nvPr>
            <p:ph idx="3" type="body"/>
          </p:nvPr>
        </p:nvSpPr>
        <p:spPr>
          <a:xfrm>
            <a:off x="539552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8" name="Shape 468"/>
          <p:cNvSpPr txBox="1"/>
          <p:nvPr>
            <p:ph idx="4" type="body"/>
          </p:nvPr>
        </p:nvSpPr>
        <p:spPr>
          <a:xfrm>
            <a:off x="4932039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7_Disposition personnalisée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Shape 4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986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539750" y="1384083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4" name="Shape 474"/>
          <p:cNvSpPr txBox="1"/>
          <p:nvPr>
            <p:ph idx="2" type="body"/>
          </p:nvPr>
        </p:nvSpPr>
        <p:spPr>
          <a:xfrm>
            <a:off x="4932237" y="1383616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Shape 475"/>
          <p:cNvSpPr txBox="1"/>
          <p:nvPr>
            <p:ph idx="3" type="body"/>
          </p:nvPr>
        </p:nvSpPr>
        <p:spPr>
          <a:xfrm>
            <a:off x="539552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Shape 476"/>
          <p:cNvSpPr txBox="1"/>
          <p:nvPr>
            <p:ph idx="4" type="body"/>
          </p:nvPr>
        </p:nvSpPr>
        <p:spPr>
          <a:xfrm>
            <a:off x="4932039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8_Disposition personnalisée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Shape 4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539750" y="1384083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2" name="Shape 482"/>
          <p:cNvSpPr txBox="1"/>
          <p:nvPr>
            <p:ph idx="2" type="body"/>
          </p:nvPr>
        </p:nvSpPr>
        <p:spPr>
          <a:xfrm>
            <a:off x="4932237" y="1383616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3" name="Shape 483"/>
          <p:cNvSpPr txBox="1"/>
          <p:nvPr>
            <p:ph idx="3" type="body"/>
          </p:nvPr>
        </p:nvSpPr>
        <p:spPr>
          <a:xfrm>
            <a:off x="539552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4" name="Shape 484"/>
          <p:cNvSpPr txBox="1"/>
          <p:nvPr>
            <p:ph idx="4" type="body"/>
          </p:nvPr>
        </p:nvSpPr>
        <p:spPr>
          <a:xfrm>
            <a:off x="4932039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Disposition personnalisé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type="title"/>
          </p:nvPr>
        </p:nvSpPr>
        <p:spPr>
          <a:xfrm>
            <a:off x="1187624" y="1491629"/>
            <a:ext cx="2520299" cy="15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2_Disposition personnalisée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Shape 4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33"/>
            <a:ext cx="9144000" cy="51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539750" y="1384083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9" name="Shape 489"/>
          <p:cNvSpPr txBox="1"/>
          <p:nvPr>
            <p:ph idx="2" type="body"/>
          </p:nvPr>
        </p:nvSpPr>
        <p:spPr>
          <a:xfrm>
            <a:off x="4932237" y="1383616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0" name="Shape 490"/>
          <p:cNvSpPr txBox="1"/>
          <p:nvPr>
            <p:ph idx="3" type="body"/>
          </p:nvPr>
        </p:nvSpPr>
        <p:spPr>
          <a:xfrm>
            <a:off x="539552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1" name="Shape 491"/>
          <p:cNvSpPr txBox="1"/>
          <p:nvPr>
            <p:ph idx="4" type="body"/>
          </p:nvPr>
        </p:nvSpPr>
        <p:spPr>
          <a:xfrm>
            <a:off x="4932039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5_Disposition personnalisée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539750" y="1384083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7" name="Shape 497"/>
          <p:cNvSpPr txBox="1"/>
          <p:nvPr>
            <p:ph idx="2" type="body"/>
          </p:nvPr>
        </p:nvSpPr>
        <p:spPr>
          <a:xfrm>
            <a:off x="4932237" y="1383616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8" name="Shape 498"/>
          <p:cNvSpPr txBox="1"/>
          <p:nvPr>
            <p:ph idx="3" type="body"/>
          </p:nvPr>
        </p:nvSpPr>
        <p:spPr>
          <a:xfrm>
            <a:off x="539552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9" name="Shape 499"/>
          <p:cNvSpPr txBox="1"/>
          <p:nvPr>
            <p:ph idx="4" type="body"/>
          </p:nvPr>
        </p:nvSpPr>
        <p:spPr>
          <a:xfrm>
            <a:off x="4932039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6_Disposition personnalisée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Shape 5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>
            <p:ph type="title"/>
          </p:nvPr>
        </p:nvSpPr>
        <p:spPr>
          <a:xfrm>
            <a:off x="467543" y="357504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539750" y="1384083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Shape 505"/>
          <p:cNvSpPr txBox="1"/>
          <p:nvPr>
            <p:ph idx="2" type="body"/>
          </p:nvPr>
        </p:nvSpPr>
        <p:spPr>
          <a:xfrm>
            <a:off x="4932237" y="1383616"/>
            <a:ext cx="3600299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6" name="Shape 506"/>
          <p:cNvSpPr txBox="1"/>
          <p:nvPr>
            <p:ph idx="3" type="body"/>
          </p:nvPr>
        </p:nvSpPr>
        <p:spPr>
          <a:xfrm>
            <a:off x="539552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7" name="Shape 507"/>
          <p:cNvSpPr txBox="1"/>
          <p:nvPr>
            <p:ph idx="4" type="body"/>
          </p:nvPr>
        </p:nvSpPr>
        <p:spPr>
          <a:xfrm>
            <a:off x="4932039" y="1707653"/>
            <a:ext cx="3600299" cy="1349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éférences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2" type="sldNum"/>
          </p:nvPr>
        </p:nvSpPr>
        <p:spPr>
          <a:xfrm>
            <a:off x="-9872" y="4860705"/>
            <a:ext cx="621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11" name="Shape 511"/>
          <p:cNvSpPr/>
          <p:nvPr/>
        </p:nvSpPr>
        <p:spPr>
          <a:xfrm>
            <a:off x="6228182" y="0"/>
            <a:ext cx="2915699" cy="5143499"/>
          </a:xfrm>
          <a:prstGeom prst="rect">
            <a:avLst/>
          </a:prstGeom>
          <a:solidFill>
            <a:srgbClr val="009EE0"/>
          </a:solidFill>
          <a:ln cap="flat" cmpd="sng" w="25400">
            <a:solidFill>
              <a:srgbClr val="009E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389898" y="4407953"/>
            <a:ext cx="2592299" cy="6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1_Disposition personnalisée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Shape 5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56879" y="3651869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54" y="4257539"/>
            <a:ext cx="100199" cy="1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879" y="4040487"/>
            <a:ext cx="154500" cy="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54" y="4500317"/>
            <a:ext cx="100199" cy="1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>
            <p:ph idx="2" type="body"/>
          </p:nvPr>
        </p:nvSpPr>
        <p:spPr>
          <a:xfrm>
            <a:off x="683568" y="3997678"/>
            <a:ext cx="2592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1" name="Shape 521"/>
          <p:cNvSpPr txBox="1"/>
          <p:nvPr>
            <p:ph idx="3" type="body"/>
          </p:nvPr>
        </p:nvSpPr>
        <p:spPr>
          <a:xfrm>
            <a:off x="683568" y="4221360"/>
            <a:ext cx="2592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2" name="Shape 522"/>
          <p:cNvSpPr txBox="1"/>
          <p:nvPr>
            <p:ph idx="4" type="body"/>
          </p:nvPr>
        </p:nvSpPr>
        <p:spPr>
          <a:xfrm>
            <a:off x="683568" y="4465794"/>
            <a:ext cx="25920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3" name="Shape 523"/>
          <p:cNvSpPr txBox="1"/>
          <p:nvPr>
            <p:ph idx="5" type="body"/>
          </p:nvPr>
        </p:nvSpPr>
        <p:spPr>
          <a:xfrm>
            <a:off x="6156176" y="3651869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4" name="Shape 524"/>
          <p:cNvSpPr txBox="1"/>
          <p:nvPr>
            <p:ph idx="6" type="body"/>
          </p:nvPr>
        </p:nvSpPr>
        <p:spPr>
          <a:xfrm>
            <a:off x="6156176" y="3871730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5" name="Shape 525"/>
          <p:cNvSpPr txBox="1"/>
          <p:nvPr>
            <p:ph idx="7" type="body"/>
          </p:nvPr>
        </p:nvSpPr>
        <p:spPr>
          <a:xfrm>
            <a:off x="6156373" y="4092096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6" name="Shape 526"/>
          <p:cNvSpPr txBox="1"/>
          <p:nvPr>
            <p:ph idx="8" type="body"/>
          </p:nvPr>
        </p:nvSpPr>
        <p:spPr>
          <a:xfrm>
            <a:off x="6156176" y="4313367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Shape 527"/>
          <p:cNvSpPr txBox="1"/>
          <p:nvPr>
            <p:ph idx="9" type="body"/>
          </p:nvPr>
        </p:nvSpPr>
        <p:spPr>
          <a:xfrm>
            <a:off x="6156176" y="4527883"/>
            <a:ext cx="2592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Disposition personnalisé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98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56" y="3531587"/>
            <a:ext cx="215999" cy="1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9407" y="3509389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0192" y="3538571"/>
            <a:ext cx="1620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" type="body"/>
          </p:nvPr>
        </p:nvSpPr>
        <p:spPr>
          <a:xfrm>
            <a:off x="1691680" y="2031690"/>
            <a:ext cx="6408599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467543" y="1005575"/>
            <a:ext cx="77049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68312" y="1383654"/>
            <a:ext cx="77040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 _ TOU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8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0" name="Shape 220"/>
          <p:cNvSpPr txBox="1"/>
          <p:nvPr>
            <p:ph type="ctrTitle"/>
          </p:nvPr>
        </p:nvSpPr>
        <p:spPr>
          <a:xfrm>
            <a:off x="624408" y="2145990"/>
            <a:ext cx="3307798" cy="431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91952" y="4900296"/>
            <a:ext cx="21602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611560" y="2618891"/>
            <a:ext cx="3309898" cy="4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position personnalisé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83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467543" y="1437624"/>
            <a:ext cx="77049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68312" y="1815702"/>
            <a:ext cx="7704000" cy="37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56" y="3531587"/>
            <a:ext cx="215999" cy="1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9407" y="3509389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0192" y="3538571"/>
            <a:ext cx="1620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2" type="body"/>
          </p:nvPr>
        </p:nvSpPr>
        <p:spPr>
          <a:xfrm>
            <a:off x="899591" y="3489851"/>
            <a:ext cx="1800299" cy="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3" type="body"/>
          </p:nvPr>
        </p:nvSpPr>
        <p:spPr>
          <a:xfrm>
            <a:off x="3707903" y="3481923"/>
            <a:ext cx="1728299" cy="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4" type="body"/>
          </p:nvPr>
        </p:nvSpPr>
        <p:spPr>
          <a:xfrm>
            <a:off x="6624228" y="3481923"/>
            <a:ext cx="1836300" cy="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5" type="body"/>
          </p:nvPr>
        </p:nvSpPr>
        <p:spPr>
          <a:xfrm>
            <a:off x="576262" y="3813887"/>
            <a:ext cx="21233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6" type="body"/>
          </p:nvPr>
        </p:nvSpPr>
        <p:spPr>
          <a:xfrm>
            <a:off x="3275856" y="3813887"/>
            <a:ext cx="21602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7" type="body"/>
          </p:nvPr>
        </p:nvSpPr>
        <p:spPr>
          <a:xfrm>
            <a:off x="6300192" y="3813887"/>
            <a:ext cx="2160299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_Disposition personnalisée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2746499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2627783" y="3327832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2627783" y="3975905"/>
            <a:ext cx="4041900" cy="863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6_Disposition personnalisée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968"/>
            <a:ext cx="9156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421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68312" y="681037"/>
            <a:ext cx="7559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EE0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467543" y="3543857"/>
            <a:ext cx="1727099" cy="27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3" type="body"/>
          </p:nvPr>
        </p:nvSpPr>
        <p:spPr>
          <a:xfrm>
            <a:off x="467741" y="3867707"/>
            <a:ext cx="17289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4" type="body"/>
          </p:nvPr>
        </p:nvSpPr>
        <p:spPr>
          <a:xfrm>
            <a:off x="2626990" y="3543857"/>
            <a:ext cx="1727099" cy="27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5" type="body"/>
          </p:nvPr>
        </p:nvSpPr>
        <p:spPr>
          <a:xfrm>
            <a:off x="2627188" y="3867707"/>
            <a:ext cx="17289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6" type="body"/>
          </p:nvPr>
        </p:nvSpPr>
        <p:spPr>
          <a:xfrm>
            <a:off x="4788023" y="3543857"/>
            <a:ext cx="1727099" cy="27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7" type="body"/>
          </p:nvPr>
        </p:nvSpPr>
        <p:spPr>
          <a:xfrm>
            <a:off x="4788221" y="3867707"/>
            <a:ext cx="17289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8" type="body"/>
          </p:nvPr>
        </p:nvSpPr>
        <p:spPr>
          <a:xfrm>
            <a:off x="6948264" y="3543857"/>
            <a:ext cx="1727099" cy="27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9" type="body"/>
          </p:nvPr>
        </p:nvSpPr>
        <p:spPr>
          <a:xfrm>
            <a:off x="6948460" y="3867707"/>
            <a:ext cx="17289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Quest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" lvl="1" marL="355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531812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" lvl="3" marL="723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112" lvl="4" marL="900112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92CF"/>
              </a:buClr>
              <a:buSzPct val="100000"/>
              <a:buFont typeface="Noto Sans Symbols"/>
              <a:buChar char="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png"/><Relationship Id="rId4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ctrTitle"/>
          </p:nvPr>
        </p:nvSpPr>
        <p:spPr>
          <a:xfrm>
            <a:off x="2033450" y="2012861"/>
            <a:ext cx="43686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UNO_HDT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7972500" y="4827300"/>
            <a:ext cx="1171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Arial"/>
              <a:buNone/>
            </a:pPr>
            <a:r>
              <a:rPr i="1" lang="fr">
                <a:solidFill>
                  <a:srgbClr val="0092CF"/>
                </a:solidFill>
              </a:rPr>
              <a:t>01/05/2017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0" y="4858050"/>
            <a:ext cx="3158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SzPct val="25000"/>
              <a:buFont typeface="Arial"/>
              <a:buNone/>
            </a:pPr>
            <a:r>
              <a:rPr b="0" i="1" lang="fr" sz="1400" u="none" cap="none" strike="noStrike">
                <a:solidFill>
                  <a:srgbClr val="0092CF"/>
                </a:solidFill>
                <a:latin typeface="Arial"/>
                <a:ea typeface="Arial"/>
                <a:cs typeface="Arial"/>
                <a:sym typeface="Arial"/>
              </a:rPr>
              <a:t>Soutenance de </a:t>
            </a:r>
            <a:r>
              <a:rPr i="1" lang="fr">
                <a:solidFill>
                  <a:srgbClr val="0092CF"/>
                </a:solidFill>
              </a:rPr>
              <a:t>projet lifap4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106250" y="3173725"/>
            <a:ext cx="2768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2CF"/>
              </a:buClr>
              <a:buFont typeface="Arial"/>
              <a:buNone/>
            </a:pPr>
            <a:r>
              <a:rPr lang="fr">
                <a:solidFill>
                  <a:srgbClr val="0092CF"/>
                </a:solidFill>
              </a:rPr>
              <a:t>28</a:t>
            </a:r>
            <a:r>
              <a:rPr b="0" i="0" lang="fr" sz="1400" u="none" cap="none" strike="noStrike">
                <a:solidFill>
                  <a:srgbClr val="0092CF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fr">
                <a:solidFill>
                  <a:srgbClr val="0092CF"/>
                </a:solidFill>
              </a:rPr>
              <a:t>2</a:t>
            </a:r>
            <a:r>
              <a:rPr b="0" i="0" lang="fr" sz="1400" u="none" cap="none" strike="noStrike">
                <a:solidFill>
                  <a:srgbClr val="0092CF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fr">
                <a:solidFill>
                  <a:srgbClr val="0092CF"/>
                </a:solidFill>
              </a:rPr>
              <a:t>7</a:t>
            </a:r>
            <a:r>
              <a:rPr b="0" i="0" lang="fr" sz="1400" u="none" cap="none" strike="noStrike">
                <a:solidFill>
                  <a:srgbClr val="0092C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fr">
                <a:solidFill>
                  <a:srgbClr val="0092CF"/>
                </a:solidFill>
              </a:rPr>
              <a:t>01</a:t>
            </a:r>
            <a:r>
              <a:rPr b="0" i="0" lang="fr" sz="1400" u="none" cap="none" strike="noStrike">
                <a:solidFill>
                  <a:srgbClr val="0092CF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lang="fr">
                <a:solidFill>
                  <a:srgbClr val="0092CF"/>
                </a:solidFill>
              </a:rPr>
              <a:t>5</a:t>
            </a:r>
            <a:r>
              <a:rPr b="0" i="0" lang="fr" sz="1400" u="none" cap="none" strike="noStrike">
                <a:solidFill>
                  <a:srgbClr val="0092CF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lang="fr">
                <a:solidFill>
                  <a:srgbClr val="0092CF"/>
                </a:solidFill>
              </a:rPr>
              <a:t>7</a:t>
            </a:r>
          </a:p>
        </p:txBody>
      </p:sp>
      <p:pic>
        <p:nvPicPr>
          <p:cNvPr id="536" name="Shape 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50" y="152400"/>
            <a:ext cx="2437150" cy="2162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lyon1.png" id="537" name="Shape 5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16375"/>
            <a:ext cx="3930634" cy="8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>
            <p:ph idx="12" type="sldNum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31299" y="379650"/>
            <a:ext cx="8367299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Questrial"/>
              <a:buNone/>
            </a:pPr>
            <a:r>
              <a:rPr b="1" i="0" lang="fr" sz="3600" u="none" cap="none" strike="noStrike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Plan de présentation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1409350" y="1402775"/>
            <a:ext cx="5703300" cy="302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alibri"/>
              <a:buAutoNum type="romanUcPeriod"/>
            </a:pPr>
            <a:r>
              <a:rPr b="1" i="0" lang="fr" sz="24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Présentation du projet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alibri"/>
              <a:buAutoNum type="romanUcPeriod"/>
            </a:pPr>
            <a:r>
              <a:rPr b="1" i="0" lang="fr" sz="24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Enjeux </a:t>
            </a:r>
            <a:r>
              <a:rPr b="1" lang="fr" sz="2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du projet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alibri"/>
              <a:buAutoNum type="romanUcPeriod"/>
            </a:pPr>
            <a:r>
              <a:rPr b="1" i="0" lang="fr" sz="24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Déroulement d</a:t>
            </a:r>
            <a:r>
              <a:rPr b="1" lang="fr" sz="2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u projet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alibri"/>
              <a:buAutoNum type="romanUcPeriod"/>
            </a:pPr>
            <a:r>
              <a:rPr b="1" i="0" lang="fr" sz="24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Évolution</a:t>
            </a:r>
            <a:r>
              <a:rPr b="1" lang="fr" sz="2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fr" sz="24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 et objectifs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alibri"/>
              <a:buAutoNum type="romanUcPeriod"/>
            </a:pPr>
            <a:r>
              <a:rPr b="1" lang="fr" sz="24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0" y="4816900"/>
            <a:ext cx="78764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lang="f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 du projet</a:t>
            </a: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322775" y="4869600"/>
            <a:ext cx="76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fr" sz="1400">
                <a:solidFill>
                  <a:srgbClr val="3C78D8"/>
                </a:solidFill>
              </a:rPr>
              <a:t>1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" sz="1400"/>
              <a:t>7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431299" y="379650"/>
            <a:ext cx="8367299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Questrial"/>
              <a:buNone/>
            </a:pPr>
            <a:r>
              <a:rPr b="1" i="0" lang="fr" sz="3600" u="none" cap="none" strike="noStrike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Présentation du projet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0" y="4816900"/>
            <a:ext cx="8367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Calibri"/>
              <a:buNone/>
            </a:pPr>
            <a:r>
              <a:rPr b="1" i="0" lang="fr" sz="14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Présentation du projet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599300" y="1567425"/>
            <a:ext cx="4504800" cy="18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estrial"/>
              <a:buChar char="❖"/>
            </a:pPr>
            <a:r>
              <a:rPr lang="fr" sz="1800">
                <a:latin typeface="Questrial"/>
                <a:ea typeface="Questrial"/>
                <a:cs typeface="Questrial"/>
                <a:sym typeface="Questrial"/>
              </a:rPr>
              <a:t>Projet de LIFAP4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estrial"/>
              <a:buChar char="❖"/>
            </a:pPr>
            <a:r>
              <a:rPr lang="fr" sz="1800">
                <a:latin typeface="Questrial"/>
                <a:ea typeface="Questrial"/>
                <a:cs typeface="Questrial"/>
                <a:sym typeface="Questrial"/>
              </a:rPr>
              <a:t>Jeu de carte en C++ / SDL2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 txBox="1"/>
          <p:nvPr>
            <p:ph idx="12" type="sldNum"/>
          </p:nvPr>
        </p:nvSpPr>
        <p:spPr>
          <a:xfrm>
            <a:off x="8322775" y="4869600"/>
            <a:ext cx="76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fr" sz="1400">
                <a:solidFill>
                  <a:srgbClr val="3C78D8"/>
                </a:solidFill>
              </a:rPr>
              <a:t>2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" sz="1400"/>
              <a:t>7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0" y="4816900"/>
            <a:ext cx="836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Présentation du projet - Enjeux </a:t>
            </a:r>
            <a:r>
              <a:rPr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du projet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Déroulement de la mission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Évolution et objectifs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431300" y="379650"/>
            <a:ext cx="5271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Questrial"/>
              <a:buNone/>
            </a:pPr>
            <a:r>
              <a:rPr b="1" i="0" lang="fr" sz="3600" u="none" cap="none" strike="noStrike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Déroulement de la mission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0" y="4816900"/>
            <a:ext cx="8367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Présentation du projet - Enjeux </a:t>
            </a:r>
            <a:r>
              <a:rPr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du projet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fr" sz="14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Déroulement de la mission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Évolution et objectifs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352275" y="1336925"/>
            <a:ext cx="30195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estrial"/>
              <a:buChar char="❖"/>
            </a:pPr>
            <a:r>
              <a:rPr b="1" lang="fr" sz="1800">
                <a:latin typeface="Questrial"/>
                <a:ea typeface="Questrial"/>
                <a:cs typeface="Questrial"/>
                <a:sym typeface="Questrial"/>
              </a:rPr>
              <a:t>Conception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estrial"/>
              <a:buChar char="❖"/>
            </a:pPr>
            <a:r>
              <a:rPr lang="fr">
                <a:latin typeface="Questrial"/>
                <a:ea typeface="Questrial"/>
                <a:cs typeface="Questrial"/>
                <a:sym typeface="Questrial"/>
              </a:rPr>
              <a:t>présentation pour la soutenance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est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6219975" y="468100"/>
            <a:ext cx="2868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Questrial"/>
              <a:buNone/>
            </a:pPr>
            <a:r>
              <a:rPr b="1" i="1" lang="fr" sz="18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rPr>
              <a:t>| </a:t>
            </a:r>
            <a:r>
              <a:rPr b="1" i="0" lang="fr" sz="18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rPr>
              <a:t>Présentation générale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4945475" y="1434750"/>
            <a:ext cx="30195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estrial"/>
              <a:buChar char="❖"/>
            </a:pPr>
            <a:r>
              <a:rPr b="1" lang="fr" sz="1800">
                <a:latin typeface="Questrial"/>
                <a:ea typeface="Questrial"/>
                <a:cs typeface="Questrial"/>
                <a:sym typeface="Questrial"/>
              </a:rPr>
              <a:t>Développement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Char char="❖"/>
            </a:pPr>
            <a:r>
              <a:rPr lang="fr"/>
              <a:t>mise en place d’un projet console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estrial"/>
              <a:buChar char="❖"/>
            </a:pPr>
            <a:r>
              <a:rPr lang="fr"/>
              <a:t>mise en place d’un projet SDL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 txBox="1"/>
          <p:nvPr/>
        </p:nvSpPr>
        <p:spPr>
          <a:xfrm>
            <a:off x="3020650" y="3128950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8322775" y="4869600"/>
            <a:ext cx="76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fr" sz="1400">
                <a:solidFill>
                  <a:srgbClr val="3C78D8"/>
                </a:solidFill>
              </a:rPr>
              <a:t>3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" sz="1400"/>
              <a:t>7</a:t>
            </a:r>
            <a:r>
              <a:rPr lang="fr" sz="1400"/>
              <a:t>]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431300" y="379650"/>
            <a:ext cx="5271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Questrial"/>
              <a:buNone/>
            </a:pPr>
            <a:r>
              <a:rPr b="1" i="0" lang="fr" sz="3600" u="none" cap="none" strike="noStrike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Déroulement de la mission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0" y="4816900"/>
            <a:ext cx="8367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rPr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Présentation du projet - Enjeux du projet - </a:t>
            </a:r>
            <a:r>
              <a:rPr b="1" lang="fr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Déroulement de la mission</a:t>
            </a:r>
            <a:r>
              <a:rPr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Évolution et objectifs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Shape 573"/>
          <p:cNvSpPr txBox="1"/>
          <p:nvPr/>
        </p:nvSpPr>
        <p:spPr>
          <a:xfrm>
            <a:off x="7207800" y="396600"/>
            <a:ext cx="1936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Questrial"/>
              <a:buNone/>
            </a:pPr>
            <a:r>
              <a:rPr b="1" i="1" lang="fr" sz="18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rPr>
              <a:t>| </a:t>
            </a:r>
            <a:r>
              <a:rPr b="1" lang="fr" sz="1800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rPr>
              <a:t>Développement</a:t>
            </a:r>
          </a:p>
        </p:txBody>
      </p:sp>
      <p:sp>
        <p:nvSpPr>
          <p:cNvPr id="574" name="Shape 574"/>
          <p:cNvSpPr txBox="1"/>
          <p:nvPr>
            <p:ph idx="12" type="sldNum"/>
          </p:nvPr>
        </p:nvSpPr>
        <p:spPr>
          <a:xfrm>
            <a:off x="8322775" y="4869600"/>
            <a:ext cx="76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fr" sz="1400">
                <a:solidFill>
                  <a:srgbClr val="3C78D8"/>
                </a:solidFill>
              </a:rPr>
              <a:t>4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" sz="1400"/>
              <a:t>7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481049" y="1083175"/>
            <a:ext cx="8258400" cy="3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me_modules_1612126_1612726_1512165.PNG" id="576" name="Shape 5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8924"/>
            <a:ext cx="9143999" cy="3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431300" y="379650"/>
            <a:ext cx="5271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Questrial"/>
              <a:buNone/>
            </a:pPr>
            <a:r>
              <a:rPr b="1" i="0" lang="fr" sz="3600" u="none" cap="none" strike="noStrike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Déroulement de la mission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0" y="4816900"/>
            <a:ext cx="8367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rPr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Présentation du projet - Enjeux du projet - </a:t>
            </a:r>
            <a:r>
              <a:rPr b="1" lang="fr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Déroulement de la mission</a:t>
            </a:r>
            <a:r>
              <a:rPr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Évolution et objectifs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322775" y="4869600"/>
            <a:ext cx="76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fr" sz="1400">
                <a:solidFill>
                  <a:srgbClr val="3C78D8"/>
                </a:solidFill>
              </a:rPr>
              <a:t>5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" sz="1400"/>
              <a:t>7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7144799" y="396600"/>
            <a:ext cx="1999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25000"/>
              <a:buFont typeface="Questrial"/>
              <a:buNone/>
            </a:pPr>
            <a:r>
              <a:rPr b="1" i="1" lang="fr" sz="1800" u="none" cap="none" strike="noStrike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rPr>
              <a:t>| </a:t>
            </a:r>
            <a:r>
              <a:rPr b="1" lang="fr" sz="1800">
                <a:solidFill>
                  <a:srgbClr val="0B5394"/>
                </a:solidFill>
                <a:latin typeface="Questrial"/>
                <a:ea typeface="Questrial"/>
                <a:cs typeface="Questrial"/>
                <a:sym typeface="Questrial"/>
              </a:rPr>
              <a:t>Développement 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72024" y="1083175"/>
            <a:ext cx="8367300" cy="3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antt_lifap4.PNG" id="586" name="Shape 5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338"/>
            <a:ext cx="9143998" cy="307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833075" y="1348100"/>
            <a:ext cx="3019500" cy="21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estrial"/>
              <a:buChar char="❖"/>
            </a:pPr>
            <a:r>
              <a:rPr b="1" i="0" lang="fr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Réalisations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estrial"/>
              <a:buChar char="❖"/>
            </a:pPr>
            <a:r>
              <a:rPr lang="fr">
                <a:latin typeface="Questrial"/>
                <a:ea typeface="Questrial"/>
                <a:cs typeface="Questrial"/>
                <a:sym typeface="Questrial"/>
              </a:rPr>
              <a:t>Lancement du jeu</a:t>
            </a:r>
          </a:p>
        </p:txBody>
      </p:sp>
      <p:sp>
        <p:nvSpPr>
          <p:cNvPr id="592" name="Shape 592"/>
          <p:cNvSpPr txBox="1"/>
          <p:nvPr>
            <p:ph type="title"/>
          </p:nvPr>
        </p:nvSpPr>
        <p:spPr>
          <a:xfrm>
            <a:off x="431300" y="379650"/>
            <a:ext cx="5271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Questrial"/>
              <a:buNone/>
            </a:pPr>
            <a:r>
              <a:rPr b="1" i="0" lang="fr" sz="3600" u="none" cap="none" strike="noStrike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Évolution et objectifs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0" y="4816900"/>
            <a:ext cx="8367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rPr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Présentation du projet - Enjeux du projet - </a:t>
            </a:r>
            <a:r>
              <a:rPr b="1"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Déroulement de la mission</a:t>
            </a:r>
            <a:r>
              <a:rPr lang="fr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fr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Évolution et objectifs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4384650" y="1348100"/>
            <a:ext cx="3781499" cy="21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estrial"/>
              <a:buChar char="❖"/>
            </a:pPr>
            <a:r>
              <a:rPr b="1" i="0" lang="fr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Objectifs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estrial"/>
              <a:buChar char="❖"/>
            </a:pPr>
            <a:r>
              <a:rPr lang="fr">
                <a:latin typeface="Questrial"/>
                <a:ea typeface="Questrial"/>
                <a:cs typeface="Questrial"/>
                <a:sym typeface="Questrial"/>
              </a:rPr>
              <a:t>Finir le SDL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Questrial"/>
              <a:buChar char="❖"/>
            </a:pPr>
            <a:r>
              <a:rPr lang="fr">
                <a:latin typeface="Questrial"/>
                <a:ea typeface="Questrial"/>
                <a:cs typeface="Questrial"/>
                <a:sym typeface="Questrial"/>
              </a:rPr>
              <a:t>Pouvoir jouer avec un mode ordinateur ou contre d’autres joueurs</a:t>
            </a:r>
          </a:p>
        </p:txBody>
      </p:sp>
      <p:sp>
        <p:nvSpPr>
          <p:cNvPr id="595" name="Shape 595"/>
          <p:cNvSpPr txBox="1"/>
          <p:nvPr>
            <p:ph idx="12" type="sldNum"/>
          </p:nvPr>
        </p:nvSpPr>
        <p:spPr>
          <a:xfrm>
            <a:off x="8322775" y="4869600"/>
            <a:ext cx="76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fr" sz="1400">
                <a:solidFill>
                  <a:srgbClr val="3C78D8"/>
                </a:solidFill>
              </a:rPr>
              <a:t>6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" sz="1400"/>
              <a:t>7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pic>
        <p:nvPicPr>
          <p:cNvPr id="596" name="Shape 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487" y="2755925"/>
            <a:ext cx="2113800" cy="21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Shape 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684" y="3215373"/>
            <a:ext cx="2400273" cy="160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431300" y="379650"/>
            <a:ext cx="5271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Questrial"/>
              <a:buNone/>
            </a:pPr>
            <a:r>
              <a:rPr b="1" i="0" lang="fr" sz="3600" u="none" cap="none" strike="noStrike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0" y="4816900"/>
            <a:ext cx="83672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Présentation du projet - Enjeux pour l’entreprise - Déroulement de la mission - Évolution et objectifs</a:t>
            </a: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322775" y="4869600"/>
            <a:ext cx="76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1" lang="fr" sz="1400">
                <a:solidFill>
                  <a:srgbClr val="3C78D8"/>
                </a:solidFill>
              </a:rPr>
              <a:t>7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" sz="1400"/>
              <a:t>7</a:t>
            </a:r>
            <a:r>
              <a:rPr b="0" i="0" lang="fr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1919275" y="1635625"/>
            <a:ext cx="5446800" cy="219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estrial"/>
              <a:buChar char="❖"/>
            </a:pPr>
            <a:r>
              <a:rPr b="0" i="0" lang="fr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Difficultés rencontrées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estrial"/>
              <a:buChar char="❖"/>
            </a:pPr>
            <a:r>
              <a:rPr lang="fr" sz="2400">
                <a:latin typeface="Questrial"/>
                <a:ea typeface="Questrial"/>
                <a:cs typeface="Questrial"/>
                <a:sym typeface="Questrial"/>
              </a:rPr>
              <a:t>Grosse partie du projet effectuée dans les temps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0141031 Présentation HARDIS GROUP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