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04A6B-EC0F-4DC3-915B-897BCE153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FCAB3F-D6A5-4AEA-996B-A4BDAC3DD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FFF3F-7423-4F47-8671-DC3EAF40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FEAE1-9C30-4C78-8986-B6F3FCD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108B6-6B3B-4597-8B5E-9AFB0F42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446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51E2-21EA-4A5A-AFDE-0DB46351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AAB30-E09D-47EC-AC2B-B50C98114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0E82E-2CE9-4D65-B976-1555BC96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235BE-CD11-4BB0-907B-251B2A58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787052-79A1-4E10-A731-89CD61A8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5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896994-F1B8-4502-90A9-D959E5CD6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7D43EB-F48C-4A55-82A1-D5BBA7BC5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3410E-D583-40BF-8BAD-7974BE0A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1DEBE-A991-440F-BD41-8B255DB3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8AF3C-9A41-4727-B9B8-9D079A19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7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45DDC-8983-40CF-BF2F-0D9A665E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B9EEA-AC1F-4C1F-A4C0-0AA3ED7F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A7EC5-9242-45CF-9762-3D6440D2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9B6AB-EBE1-4F54-9618-6E910DFF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EE5F3-51C0-4595-B3AC-6CB15A91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54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03E17-33EF-4F51-8031-3912688C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8D7E7-F870-48CF-B96A-D8E065A6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85278-2EF9-4E11-836C-A887545D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F494F-F8F0-494A-ACC2-E27C007C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26884-4C55-4578-95C7-EA34BDDD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7159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9492-4131-431A-85A7-6319B236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A3FB4-DE25-4790-B9F2-756C12614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9B3398-E58D-4731-B1B3-09F55E22C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3A8A2A-8998-4591-88BF-BF87377D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E8FF80-0BCE-40A3-A73A-91F96E44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BA46FA-72DD-4FBF-A4E7-BEC8A1B8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7676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83B94-F3DE-4307-8528-DFBCDF11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28439-0874-4D30-A1F5-427A51A9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B6C252-B079-485A-BC31-F758B5ED9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1788C5-9540-4015-843F-877E33F3A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700954-F71C-4776-9B04-6963A72B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00B488-FC3A-4760-9B4F-5F87286B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996A71-E830-4EA8-A826-2A18D98A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C636D9-7A00-48F3-84B0-B2E3C103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54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C465-FBDC-4FB9-AEB7-2D52EEA4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939704-C8AA-4D04-85CB-1E3DC3EB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A8C685-4B97-44F5-9C81-4FF0C6C2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21C7FA-1634-4776-A35D-FEC96D69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371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53728B-6144-428A-86E8-3C439742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C68F0C-A307-4311-A59C-5FEA6888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A2F71-A168-42A5-9996-FFCCFCFB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690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2BD66-8B96-4B2A-B890-A246E0CB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8ED39-7350-40C5-92F1-E6455C91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105268-009D-48E8-B93F-F279A80A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42175F-C40E-4283-800C-CD9851C1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902EF8-8DDD-488E-A3DF-07BFDBD2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A2E614-7DDF-44C0-82C0-363581E9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71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E449D-2056-4CE2-B5D6-954D43DF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26BE5-DF96-4DAB-A2FD-9005CB6D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DD461A-554D-46F1-BE64-4699E571A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1C3A75-9C48-4523-A937-0F7A9CEF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7211A2-E804-496F-ABA6-028ECACB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0A1AE4-9365-4309-B9B6-0D7140D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374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FE38F8-ADAD-40C6-840E-F2E1C5F6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B45E3A-D6A8-47F5-8540-ADC8431D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9DA1C-EEAE-4E2C-87DA-1A3B2F804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9318-1277-4595-8042-40F8BAD8976C}" type="datetimeFigureOut">
              <a:rPr lang="es-419" smtClean="0"/>
              <a:t>18/1/2021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520B5-350E-467F-9075-05EE8DD85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2192B-A6AA-4C1D-A14D-6222FB748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089A-5C30-4E8B-9AC6-10D40FA766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072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FBC48EC-E932-466A-8B91-C198029ED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15931"/>
              </p:ext>
            </p:extLst>
          </p:nvPr>
        </p:nvGraphicFramePr>
        <p:xfrm>
          <a:off x="1166192" y="719666"/>
          <a:ext cx="8993808" cy="54293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97936">
                  <a:extLst>
                    <a:ext uri="{9D8B030D-6E8A-4147-A177-3AD203B41FA5}">
                      <a16:colId xmlns:a16="http://schemas.microsoft.com/office/drawing/2014/main" val="820471025"/>
                    </a:ext>
                  </a:extLst>
                </a:gridCol>
                <a:gridCol w="2997936">
                  <a:extLst>
                    <a:ext uri="{9D8B030D-6E8A-4147-A177-3AD203B41FA5}">
                      <a16:colId xmlns:a16="http://schemas.microsoft.com/office/drawing/2014/main" val="3437815751"/>
                    </a:ext>
                  </a:extLst>
                </a:gridCol>
                <a:gridCol w="2997936">
                  <a:extLst>
                    <a:ext uri="{9D8B030D-6E8A-4147-A177-3AD203B41FA5}">
                      <a16:colId xmlns:a16="http://schemas.microsoft.com/office/drawing/2014/main" val="1377369390"/>
                    </a:ext>
                  </a:extLst>
                </a:gridCol>
              </a:tblGrid>
              <a:tr h="1466154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39429"/>
                  </a:ext>
                </a:extLst>
              </a:tr>
              <a:tr h="3963189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6594"/>
                  </a:ext>
                </a:extLst>
              </a:tr>
            </a:tbl>
          </a:graphicData>
        </a:graphic>
      </p:graphicFrame>
      <p:pic>
        <p:nvPicPr>
          <p:cNvPr id="1026" name="Picture 2" descr="css3 icon | Myiconfinder">
            <a:extLst>
              <a:ext uri="{FF2B5EF4-FFF2-40B4-BE49-F238E27FC236}">
                <a16:creationId xmlns:a16="http://schemas.microsoft.com/office/drawing/2014/main" id="{DD1D301F-76D9-4E2D-960F-0A8BC8A8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86" y="887896"/>
            <a:ext cx="1183492" cy="11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19BB78B-277B-4E7D-A1C9-9CA4F28E0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42" y="887934"/>
            <a:ext cx="1183454" cy="118345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78F7539-B682-4174-A1F8-ABC37830E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96" y="887896"/>
            <a:ext cx="2037890" cy="114631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D2248BB-38FD-46BA-A442-B5F2CF730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529" y="3133605"/>
            <a:ext cx="1975255" cy="86855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9050282-25C5-413E-A2F3-4A32F9485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462" y="2671208"/>
            <a:ext cx="1699924" cy="243357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BDB67B0-C455-4400-AA66-2D4859F9B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454" y="3133605"/>
            <a:ext cx="2823781" cy="14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D723493-EA8A-454C-8FC5-285FFEDF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4772"/>
              </p:ext>
            </p:extLst>
          </p:nvPr>
        </p:nvGraphicFramePr>
        <p:xfrm>
          <a:off x="291549" y="265043"/>
          <a:ext cx="11635408" cy="67188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5317">
                  <a:extLst>
                    <a:ext uri="{9D8B030D-6E8A-4147-A177-3AD203B41FA5}">
                      <a16:colId xmlns:a16="http://schemas.microsoft.com/office/drawing/2014/main" val="2051265288"/>
                    </a:ext>
                  </a:extLst>
                </a:gridCol>
                <a:gridCol w="9460091">
                  <a:extLst>
                    <a:ext uri="{9D8B030D-6E8A-4147-A177-3AD203B41FA5}">
                      <a16:colId xmlns:a16="http://schemas.microsoft.com/office/drawing/2014/main" val="937947616"/>
                    </a:ext>
                  </a:extLst>
                </a:gridCol>
              </a:tblGrid>
              <a:tr h="2504661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12141"/>
                  </a:ext>
                </a:extLst>
              </a:tr>
              <a:tr h="2107097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63362"/>
                  </a:ext>
                </a:extLst>
              </a:tr>
              <a:tr h="2107097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01879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92F9F249-1322-457A-AFBD-36CE16842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" y="781917"/>
            <a:ext cx="1183454" cy="1183454"/>
          </a:xfrm>
          <a:prstGeom prst="rect">
            <a:avLst/>
          </a:prstGeom>
        </p:spPr>
      </p:pic>
      <p:pic>
        <p:nvPicPr>
          <p:cNvPr id="7" name="Picture 2" descr="css3 icon | Myiconfinder">
            <a:extLst>
              <a:ext uri="{FF2B5EF4-FFF2-40B4-BE49-F238E27FC236}">
                <a16:creationId xmlns:a16="http://schemas.microsoft.com/office/drawing/2014/main" id="{CC01D80D-79B0-44FF-99C3-B74686999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8" y="2833942"/>
            <a:ext cx="1183492" cy="11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AF2EEE-91FB-4301-8494-2FB970130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8" y="4998608"/>
            <a:ext cx="1915511" cy="1077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162BA15-5C00-404F-BCF7-CB52029AF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925" y="403657"/>
            <a:ext cx="4975824" cy="222027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C770D92-C579-4561-95AD-3A637A29E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671" y="5400927"/>
            <a:ext cx="2849127" cy="80042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9140560-EC58-44A6-9555-AA7B6F6BA4D8}"/>
              </a:ext>
            </a:extLst>
          </p:cNvPr>
          <p:cNvSpPr txBox="1"/>
          <p:nvPr/>
        </p:nvSpPr>
        <p:spPr>
          <a:xfrm>
            <a:off x="6970643" y="524786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Tamaño de fuente por defecto: 16px</a:t>
            </a:r>
          </a:p>
          <a:p>
            <a:r>
              <a:rPr lang="es-ES" dirty="0"/>
              <a:t>Total: 16*3 = 48px</a:t>
            </a:r>
            <a:br>
              <a:rPr lang="es-ES" dirty="0"/>
            </a:br>
            <a:r>
              <a:rPr lang="es-ES" dirty="0"/>
              <a:t>Quiere decir que el tamaño de fuente es de </a:t>
            </a:r>
            <a:r>
              <a:rPr lang="es-ES" b="1" dirty="0"/>
              <a:t>48px</a:t>
            </a:r>
            <a:endParaRPr lang="es-419" b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02CF45F-3BF4-4B5F-8CCA-42C496731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918" y="3114546"/>
            <a:ext cx="2869070" cy="11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60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 Desarrollo 1</dc:creator>
  <cp:lastModifiedBy>Equipo Desarrollo 1</cp:lastModifiedBy>
  <cp:revision>7</cp:revision>
  <dcterms:created xsi:type="dcterms:W3CDTF">2021-01-18T16:02:30Z</dcterms:created>
  <dcterms:modified xsi:type="dcterms:W3CDTF">2021-01-18T18:05:12Z</dcterms:modified>
</cp:coreProperties>
</file>