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28" Type="http://schemas.openxmlformats.org/officeDocument/2006/relationships/image" Target="../media/image76.png"/><Relationship Id="rId29" Type="http://schemas.openxmlformats.org/officeDocument/2006/relationships/image" Target="../media/image77.png"/><Relationship Id="rId30" Type="http://schemas.openxmlformats.org/officeDocument/2006/relationships/image" Target="../media/image7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54211" y="5090274"/>
            <a:ext cx="5586817" cy="547433"/>
            <a:chOff x="2554211" y="5090274"/>
            <a:chExt cx="5586817" cy="547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4211" y="5090274"/>
              <a:ext cx="5586817" cy="5474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523" y="2881550"/>
            <a:ext cx="8331858" cy="22463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3625" y="1771661"/>
            <a:ext cx="5219517" cy="18356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7045" y="5174769"/>
            <a:ext cx="4126608" cy="4030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76467" y="1895960"/>
            <a:ext cx="250717" cy="231901"/>
            <a:chOff x="7176467" y="1895960"/>
            <a:chExt cx="250717" cy="2319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6467" y="1895960"/>
              <a:ext cx="250717" cy="2319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900" y="4209106"/>
            <a:ext cx="887638" cy="676292"/>
            <a:chOff x="956900" y="4209106"/>
            <a:chExt cx="887638" cy="6762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900" y="4209106"/>
              <a:ext cx="887638" cy="676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82045" y="4051084"/>
            <a:ext cx="712271" cy="681328"/>
            <a:chOff x="8882045" y="4051084"/>
            <a:chExt cx="712271" cy="6813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2045" y="4051084"/>
              <a:ext cx="712271" cy="681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9480" y="4780677"/>
            <a:ext cx="342397" cy="215701"/>
            <a:chOff x="8719480" y="4780677"/>
            <a:chExt cx="342397" cy="2157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9480" y="4780677"/>
              <a:ext cx="342397" cy="2157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81636" y="1895960"/>
            <a:ext cx="710953" cy="277894"/>
            <a:chOff x="2381636" y="1895960"/>
            <a:chExt cx="710953" cy="2778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81636" y="1895960"/>
              <a:ext cx="710953" cy="277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4538" y="2186941"/>
            <a:ext cx="895901" cy="319647"/>
            <a:chOff x="1844538" y="2186941"/>
            <a:chExt cx="895901" cy="3196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4538" y="2186941"/>
              <a:ext cx="895901" cy="3196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35037" y="2573879"/>
            <a:ext cx="987717" cy="352045"/>
            <a:chOff x="7835037" y="2573879"/>
            <a:chExt cx="987717" cy="3520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5037" y="2573879"/>
              <a:ext cx="987717" cy="3520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4161" y="4469622"/>
            <a:ext cx="674809" cy="514138"/>
            <a:chOff x="1644161" y="4469622"/>
            <a:chExt cx="674809" cy="5141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4161" y="4469622"/>
              <a:ext cx="674809" cy="514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96272" y="4437684"/>
            <a:ext cx="674809" cy="514138"/>
            <a:chOff x="9296272" y="4437684"/>
            <a:chExt cx="674809" cy="5141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96272" y="4437684"/>
              <a:ext cx="674809" cy="5141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40003" y="5508334"/>
            <a:ext cx="2615232" cy="1471068"/>
            <a:chOff x="4040003" y="5508334"/>
            <a:chExt cx="2615232" cy="14710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0003" y="5508334"/>
              <a:ext cx="2615232" cy="1471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565955" cy="248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9897" y="1129520"/>
            <a:ext cx="1890184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5960" y="1535526"/>
            <a:ext cx="3625034" cy="32988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795" y="5097157"/>
            <a:ext cx="2166787" cy="10473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77410" y="3814375"/>
            <a:ext cx="758690" cy="578047"/>
            <a:chOff x="3177410" y="3814375"/>
            <a:chExt cx="758690" cy="5780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7410" y="3814375"/>
              <a:ext cx="758690" cy="578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4775" y="3903502"/>
            <a:ext cx="631475" cy="481122"/>
            <a:chOff x="6884775" y="3903502"/>
            <a:chExt cx="631475" cy="4811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4775" y="3903502"/>
              <a:ext cx="631475" cy="4811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0251" y="4221307"/>
            <a:ext cx="316324" cy="199276"/>
            <a:chOff x="6610251" y="4221307"/>
            <a:chExt cx="316324" cy="1992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0251" y="4221307"/>
              <a:ext cx="316324" cy="1992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96424" y="2655724"/>
            <a:ext cx="779941" cy="315863"/>
            <a:chOff x="6196424" y="2655724"/>
            <a:chExt cx="779941" cy="3158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6424" y="2655724"/>
              <a:ext cx="779941" cy="315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1022" y="3096852"/>
            <a:ext cx="1166658" cy="369684"/>
            <a:chOff x="6471022" y="3096852"/>
            <a:chExt cx="1166658" cy="3696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1022" y="3096852"/>
              <a:ext cx="1166658" cy="3696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5333" y="2126270"/>
            <a:ext cx="829608" cy="295691"/>
            <a:chOff x="3515333" y="2126270"/>
            <a:chExt cx="829608" cy="2956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5333" y="2126270"/>
              <a:ext cx="829608" cy="2956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18210" y="4379499"/>
            <a:ext cx="4458817" cy="550998"/>
            <a:chOff x="3118210" y="4379499"/>
            <a:chExt cx="4458817" cy="5509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18210" y="4379499"/>
              <a:ext cx="4458817" cy="5509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54798" y="4414608"/>
            <a:ext cx="2199995" cy="512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317974" cy="249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3955" y="1129520"/>
            <a:ext cx="233736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5960" y="1535526"/>
            <a:ext cx="3665148" cy="32988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795" y="5097157"/>
            <a:ext cx="2255768" cy="3856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77410" y="3814375"/>
            <a:ext cx="758690" cy="578047"/>
            <a:chOff x="3177410" y="3814375"/>
            <a:chExt cx="758690" cy="5780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7410" y="3814375"/>
              <a:ext cx="758690" cy="578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4775" y="3903502"/>
            <a:ext cx="631475" cy="481122"/>
            <a:chOff x="6884775" y="3903502"/>
            <a:chExt cx="631475" cy="4811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4775" y="3903502"/>
              <a:ext cx="631475" cy="4811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0251" y="4221307"/>
            <a:ext cx="316324" cy="199276"/>
            <a:chOff x="6610251" y="4221307"/>
            <a:chExt cx="316324" cy="1992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0251" y="4221307"/>
              <a:ext cx="316324" cy="1992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96424" y="2655724"/>
            <a:ext cx="779941" cy="315863"/>
            <a:chOff x="6196424" y="2655724"/>
            <a:chExt cx="779941" cy="3158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6424" y="2655724"/>
              <a:ext cx="779941" cy="315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1022" y="3096852"/>
            <a:ext cx="1166658" cy="369684"/>
            <a:chOff x="6471022" y="3096852"/>
            <a:chExt cx="1166658" cy="3696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1022" y="3096852"/>
              <a:ext cx="1166658" cy="3696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5333" y="2126270"/>
            <a:ext cx="829608" cy="295691"/>
            <a:chOff x="3515333" y="2126270"/>
            <a:chExt cx="829608" cy="2956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15333" y="2126270"/>
              <a:ext cx="829608" cy="2956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18210" y="4379499"/>
            <a:ext cx="4458817" cy="550998"/>
            <a:chOff x="3118210" y="4379499"/>
            <a:chExt cx="4458817" cy="5509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18210" y="4379499"/>
              <a:ext cx="4458817" cy="55099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54798" y="4414608"/>
            <a:ext cx="1945633" cy="5136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439765" cy="249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9897" y="1129520"/>
            <a:ext cx="1889527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5960" y="1535526"/>
            <a:ext cx="3710043" cy="3298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77410" y="3814375"/>
            <a:ext cx="758690" cy="578047"/>
            <a:chOff x="3177410" y="3814375"/>
            <a:chExt cx="758690" cy="5780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7410" y="3814375"/>
              <a:ext cx="758690" cy="5780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4775" y="3903502"/>
            <a:ext cx="631475" cy="481122"/>
            <a:chOff x="6884775" y="3903502"/>
            <a:chExt cx="631475" cy="4811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84775" y="3903502"/>
              <a:ext cx="631475" cy="4811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0251" y="4221307"/>
            <a:ext cx="316324" cy="199276"/>
            <a:chOff x="6610251" y="4221307"/>
            <a:chExt cx="316324" cy="199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0251" y="4221307"/>
              <a:ext cx="316324" cy="1992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96424" y="2655724"/>
            <a:ext cx="779941" cy="315863"/>
            <a:chOff x="6196424" y="2655724"/>
            <a:chExt cx="779941" cy="315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6424" y="2655724"/>
              <a:ext cx="779941" cy="315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1022" y="3096852"/>
            <a:ext cx="1166658" cy="369684"/>
            <a:chOff x="6471022" y="3096852"/>
            <a:chExt cx="1166658" cy="3696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1022" y="3096852"/>
              <a:ext cx="1166658" cy="3696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5333" y="2126270"/>
            <a:ext cx="829608" cy="295691"/>
            <a:chOff x="3515333" y="2126270"/>
            <a:chExt cx="829608" cy="2956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5333" y="2126270"/>
              <a:ext cx="829608" cy="2956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18210" y="4379499"/>
            <a:ext cx="4458817" cy="550998"/>
            <a:chOff x="3118210" y="4379499"/>
            <a:chExt cx="4458817" cy="5509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210" y="4379499"/>
              <a:ext cx="4458817" cy="55099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54798" y="4414608"/>
            <a:ext cx="2068347" cy="5136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439765" cy="249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3955" y="1129520"/>
            <a:ext cx="216622" cy="2395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5166" y="1266862"/>
            <a:ext cx="3203814" cy="6247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6226" y="1788142"/>
            <a:ext cx="4695290" cy="370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94915" y="3125165"/>
            <a:ext cx="2505408" cy="751622"/>
            <a:chOff x="4094915" y="3125165"/>
            <a:chExt cx="2505408" cy="7516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4915" y="3125165"/>
              <a:ext cx="2505408" cy="7516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68026" y="3248214"/>
            <a:ext cx="930458" cy="2806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65469" y="3483869"/>
            <a:ext cx="1582174" cy="2518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4915" y="4873961"/>
            <a:ext cx="2505408" cy="751622"/>
            <a:chOff x="4094915" y="4873961"/>
            <a:chExt cx="2505408" cy="7516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4915" y="4873961"/>
              <a:ext cx="2505408" cy="7516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68026" y="4997009"/>
            <a:ext cx="935058" cy="2798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65469" y="5232665"/>
            <a:ext cx="1645060" cy="2525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03130" y="3991569"/>
            <a:ext cx="2514687" cy="758582"/>
            <a:chOff x="4103130" y="3991569"/>
            <a:chExt cx="2514687" cy="7585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3130" y="3991569"/>
              <a:ext cx="2514687" cy="75858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70681" y="4131329"/>
            <a:ext cx="930449" cy="2813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68124" y="4366985"/>
            <a:ext cx="1833688" cy="2509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90276" y="2250890"/>
            <a:ext cx="2514687" cy="758582"/>
            <a:chOff x="4090276" y="2250890"/>
            <a:chExt cx="2514687" cy="7585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0276" y="2250890"/>
              <a:ext cx="2514687" cy="7585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57826" y="2390650"/>
            <a:ext cx="935058" cy="28225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55269" y="2626305"/>
            <a:ext cx="1582165" cy="252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94915" y="5752208"/>
            <a:ext cx="2514687" cy="758582"/>
            <a:chOff x="4094915" y="5752208"/>
            <a:chExt cx="2514687" cy="7585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94915" y="5752208"/>
              <a:ext cx="2514687" cy="75858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62465" y="5891968"/>
            <a:ext cx="930458" cy="2789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59909" y="6127624"/>
            <a:ext cx="1645060" cy="252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917"/>
            <a:ext cx="10695238" cy="6016071"/>
            <a:chOff x="0" y="772917"/>
            <a:chExt cx="10695238" cy="60160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917"/>
              <a:ext cx="10695238" cy="60160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604" y="2856384"/>
            <a:ext cx="7855554" cy="22948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5683" y="2247053"/>
            <a:ext cx="5719307" cy="11692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71256" y="2162713"/>
            <a:ext cx="250717" cy="231901"/>
            <a:chOff x="7671256" y="2162713"/>
            <a:chExt cx="250717" cy="2319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1256" y="2162713"/>
              <a:ext cx="250717" cy="2319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6900" y="4209106"/>
            <a:ext cx="887638" cy="676292"/>
            <a:chOff x="956900" y="4209106"/>
            <a:chExt cx="887638" cy="6762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900" y="4209106"/>
              <a:ext cx="887638" cy="6762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82045" y="4051084"/>
            <a:ext cx="712271" cy="681328"/>
            <a:chOff x="8882045" y="4051084"/>
            <a:chExt cx="712271" cy="6813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82045" y="4051084"/>
              <a:ext cx="712271" cy="6813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9480" y="4780677"/>
            <a:ext cx="342397" cy="215701"/>
            <a:chOff x="8719480" y="4780677"/>
            <a:chExt cx="342397" cy="2157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9480" y="4780677"/>
              <a:ext cx="342397" cy="2157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59090" y="1851397"/>
            <a:ext cx="710953" cy="277894"/>
            <a:chOff x="2759090" y="1851397"/>
            <a:chExt cx="710953" cy="2778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9090" y="1851397"/>
              <a:ext cx="710953" cy="2778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89079" y="2014030"/>
            <a:ext cx="895901" cy="319647"/>
            <a:chOff x="1989079" y="2014030"/>
            <a:chExt cx="895901" cy="31964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9079" y="2014030"/>
              <a:ext cx="895901" cy="3196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09069" y="2697384"/>
            <a:ext cx="987717" cy="352045"/>
            <a:chOff x="8109069" y="2697384"/>
            <a:chExt cx="987717" cy="3520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09069" y="2697384"/>
              <a:ext cx="987717" cy="3520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44161" y="4469622"/>
            <a:ext cx="674809" cy="514138"/>
            <a:chOff x="1644161" y="4469622"/>
            <a:chExt cx="674809" cy="5141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4161" y="4469622"/>
              <a:ext cx="674809" cy="514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96272" y="4437684"/>
            <a:ext cx="674809" cy="514138"/>
            <a:chOff x="9296272" y="4437684"/>
            <a:chExt cx="674809" cy="5141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96272" y="4437684"/>
              <a:ext cx="674809" cy="514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69202" y="5331579"/>
            <a:ext cx="3156835" cy="1775720"/>
            <a:chOff x="3769202" y="5331579"/>
            <a:chExt cx="3156835" cy="17757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9202" y="5331579"/>
              <a:ext cx="3156835" cy="1775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8257" y="1968850"/>
            <a:ext cx="697174" cy="248489"/>
            <a:chOff x="7638257" y="1968850"/>
            <a:chExt cx="697174" cy="248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8257" y="1968850"/>
              <a:ext cx="697174" cy="248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78665" y="2031631"/>
            <a:ext cx="1054927" cy="334279"/>
            <a:chOff x="7978665" y="2031631"/>
            <a:chExt cx="1054927" cy="3342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665" y="2031631"/>
              <a:ext cx="1054927" cy="334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55364" y="1882881"/>
            <a:ext cx="834679" cy="297499"/>
            <a:chOff x="2155364" y="1882881"/>
            <a:chExt cx="834679" cy="2974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5364" y="1882881"/>
              <a:ext cx="834679" cy="2974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87307" y="2232895"/>
            <a:ext cx="728801" cy="555274"/>
            <a:chOff x="6687307" y="2232895"/>
            <a:chExt cx="728801" cy="5552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7307" y="2232895"/>
              <a:ext cx="728801" cy="555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23694" y="2127501"/>
            <a:ext cx="867131" cy="660668"/>
            <a:chOff x="3323694" y="2127501"/>
            <a:chExt cx="867131" cy="6606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3694" y="2127501"/>
              <a:ext cx="867131" cy="66066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13309" y="1411084"/>
            <a:ext cx="2849433" cy="18332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93449" y="1129520"/>
            <a:ext cx="967174" cy="24958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15017" y="3317232"/>
            <a:ext cx="1290875" cy="45612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82187" y="3270188"/>
            <a:ext cx="638589" cy="65834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0916" y="3755329"/>
            <a:ext cx="2301798" cy="87387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86403" y="3326756"/>
            <a:ext cx="1037503" cy="4561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47240" y="3270188"/>
            <a:ext cx="695380" cy="6583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97543" y="3755329"/>
            <a:ext cx="931960" cy="86140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15017" y="4714540"/>
            <a:ext cx="600780" cy="48638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10916" y="5148779"/>
            <a:ext cx="1085141" cy="3213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86403" y="4714540"/>
            <a:ext cx="827637" cy="48638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82187" y="4648736"/>
            <a:ext cx="703542" cy="6583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47240" y="4648736"/>
            <a:ext cx="696637" cy="7683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83816" y="2538906"/>
            <a:ext cx="395673" cy="249263"/>
            <a:chOff x="6483816" y="2538906"/>
            <a:chExt cx="395673" cy="2492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83816" y="2538906"/>
              <a:ext cx="395673" cy="249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8210" y="4379499"/>
            <a:ext cx="4458817" cy="550998"/>
            <a:chOff x="3118210" y="4379499"/>
            <a:chExt cx="4458817" cy="550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8210" y="4379499"/>
              <a:ext cx="4458817" cy="5509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5860" y="1129520"/>
            <a:ext cx="219831" cy="2412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9679" y="1535526"/>
            <a:ext cx="3199824" cy="32988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5795" y="5097157"/>
            <a:ext cx="2589615" cy="10623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7410" y="3732675"/>
            <a:ext cx="865922" cy="659747"/>
            <a:chOff x="3177410" y="3732675"/>
            <a:chExt cx="865922" cy="659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7410" y="3732675"/>
              <a:ext cx="865922" cy="6597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54798" y="4414608"/>
            <a:ext cx="2356509" cy="5120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98501" y="3856133"/>
            <a:ext cx="679024" cy="517349"/>
            <a:chOff x="6898501" y="3856133"/>
            <a:chExt cx="679024" cy="5173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8501" y="3856133"/>
              <a:ext cx="679024" cy="517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2497" y="4184923"/>
            <a:ext cx="374079" cy="235660"/>
            <a:chOff x="6552497" y="4184923"/>
            <a:chExt cx="374079" cy="2356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2497" y="4184923"/>
              <a:ext cx="374079" cy="2356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9536" y="2693599"/>
            <a:ext cx="779941" cy="277989"/>
            <a:chOff x="6739536" y="2693599"/>
            <a:chExt cx="779941" cy="2779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9536" y="2693599"/>
              <a:ext cx="779941" cy="277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1355" y="3096852"/>
            <a:ext cx="1166658" cy="369684"/>
            <a:chOff x="6071355" y="3096852"/>
            <a:chExt cx="1166658" cy="36968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1355" y="3096852"/>
              <a:ext cx="1166658" cy="3696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15333" y="2126270"/>
            <a:ext cx="829608" cy="295691"/>
            <a:chOff x="3515333" y="2126270"/>
            <a:chExt cx="829608" cy="2956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5333" y="2126270"/>
              <a:ext cx="829608" cy="2956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6039" y="1505720"/>
            <a:ext cx="4740118" cy="6258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02283" y="3525738"/>
            <a:ext cx="1919725" cy="1919725"/>
            <a:chOff x="4402283" y="3525738"/>
            <a:chExt cx="1919725" cy="19197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283" y="3525738"/>
              <a:ext cx="1919725" cy="191972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9404" y="4264614"/>
            <a:ext cx="1366015" cy="7540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22877" y="3809853"/>
            <a:ext cx="843581" cy="344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01997" y="3646369"/>
            <a:ext cx="743924" cy="3348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78054" y="4393217"/>
            <a:ext cx="721648" cy="3438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8878" y="3863684"/>
            <a:ext cx="1062267" cy="3449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27934" y="5203043"/>
            <a:ext cx="1079153" cy="3302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66998" y="2070729"/>
            <a:ext cx="3264556" cy="3646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44697" y="4019406"/>
            <a:ext cx="1328815" cy="3404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24202" y="3117305"/>
            <a:ext cx="1065029" cy="3302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28451" y="4012640"/>
            <a:ext cx="726067" cy="3302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17434" y="4781205"/>
            <a:ext cx="992896" cy="3302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12266" y="3027937"/>
            <a:ext cx="506096" cy="3302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1245" y="3383204"/>
            <a:ext cx="717924" cy="3302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79889" y="4936437"/>
            <a:ext cx="795829" cy="3302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84478" y="4613824"/>
            <a:ext cx="1225123" cy="388210"/>
            <a:chOff x="5884478" y="4613824"/>
            <a:chExt cx="1225123" cy="3882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4478" y="4613824"/>
              <a:ext cx="1225123" cy="388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79383" y="4056388"/>
            <a:ext cx="871182" cy="310510"/>
            <a:chOff x="4079383" y="4056388"/>
            <a:chExt cx="871182" cy="3105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79383" y="4056388"/>
              <a:ext cx="871182" cy="3105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45777" y="3485419"/>
            <a:ext cx="470570" cy="358528"/>
            <a:chOff x="5845777" y="3485419"/>
            <a:chExt cx="470570" cy="3585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460000">
              <a:off x="5845777" y="3485419"/>
              <a:ext cx="470570" cy="3585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39575" y="3203960"/>
            <a:ext cx="600679" cy="457658"/>
            <a:chOff x="5539575" y="3203960"/>
            <a:chExt cx="600679" cy="4576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20000">
              <a:off x="5539575" y="3203960"/>
              <a:ext cx="600679" cy="45765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3072" y="1129520"/>
            <a:ext cx="701488" cy="26383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33955" y="1129520"/>
            <a:ext cx="238012" cy="2430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48197" y="2837431"/>
            <a:ext cx="805958" cy="805958"/>
            <a:chOff x="2748197" y="2837431"/>
            <a:chExt cx="805958" cy="8059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48197" y="2837431"/>
              <a:ext cx="805958" cy="8059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42961" y="4961364"/>
            <a:ext cx="632326" cy="632326"/>
            <a:chOff x="3542961" y="4961364"/>
            <a:chExt cx="632326" cy="63232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2961" y="4961364"/>
              <a:ext cx="632326" cy="6323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54418" y="4133508"/>
            <a:ext cx="632326" cy="632326"/>
            <a:chOff x="7354418" y="4133508"/>
            <a:chExt cx="632326" cy="63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54418" y="4133508"/>
              <a:ext cx="632326" cy="63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74499" y="4214429"/>
            <a:ext cx="1223097" cy="45353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65524" y="3026126"/>
            <a:ext cx="1668983" cy="44947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218338" y="5083410"/>
            <a:ext cx="1223812" cy="4506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22765" y="5252162"/>
            <a:ext cx="5649708" cy="342974"/>
            <a:chOff x="2522765" y="5252162"/>
            <a:chExt cx="5649708" cy="3429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765" y="5252162"/>
              <a:ext cx="5649708" cy="3429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8211" y="1129520"/>
            <a:ext cx="440022" cy="2412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5305" y="1505720"/>
            <a:ext cx="5475538" cy="6319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9847" y="2076354"/>
            <a:ext cx="2871442" cy="3693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8281" y="5234711"/>
            <a:ext cx="5119918" cy="3754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31653" y="2937501"/>
            <a:ext cx="1879553" cy="1879553"/>
            <a:chOff x="2031653" y="2937501"/>
            <a:chExt cx="1879553" cy="18795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1653" y="2937501"/>
              <a:ext cx="1879553" cy="1879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7826" y="2937501"/>
            <a:ext cx="1879553" cy="1879553"/>
            <a:chOff x="4417826" y="2937501"/>
            <a:chExt cx="1879553" cy="18795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7826" y="2937501"/>
              <a:ext cx="1879553" cy="18795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03998" y="2937501"/>
            <a:ext cx="1879553" cy="1879553"/>
            <a:chOff x="6803998" y="2937501"/>
            <a:chExt cx="1879553" cy="18795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3998" y="2937501"/>
              <a:ext cx="1879553" cy="187955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58777" y="3520729"/>
            <a:ext cx="1355396" cy="11201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29045" y="3520729"/>
            <a:ext cx="1261263" cy="112014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93141" y="3520729"/>
            <a:ext cx="1197720" cy="112013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59095" y="3327279"/>
            <a:ext cx="797031" cy="2803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16712" y="3327279"/>
            <a:ext cx="822659" cy="27045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08939" y="3327279"/>
            <a:ext cx="822659" cy="2704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56110" y="4197237"/>
            <a:ext cx="1091584" cy="389066"/>
            <a:chOff x="8156110" y="4197237"/>
            <a:chExt cx="1091584" cy="3890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56110" y="4197237"/>
              <a:ext cx="1091584" cy="3890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82808" y="2913180"/>
            <a:ext cx="865553" cy="340668"/>
            <a:chOff x="1882808" y="2913180"/>
            <a:chExt cx="865553" cy="3406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2808" y="2913180"/>
              <a:ext cx="865553" cy="3406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83761" y="3782546"/>
            <a:ext cx="829543" cy="353193"/>
            <a:chOff x="4083761" y="3782546"/>
            <a:chExt cx="829543" cy="3531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83761" y="3782546"/>
              <a:ext cx="829543" cy="3531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4448" y="4266661"/>
            <a:ext cx="708964" cy="540161"/>
            <a:chOff x="5854448" y="4266661"/>
            <a:chExt cx="708964" cy="5401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54448" y="4266661"/>
              <a:ext cx="708964" cy="540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6039" y="1505720"/>
            <a:ext cx="3566176" cy="6248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33955" y="1129520"/>
            <a:ext cx="236136" cy="2412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77685" y="4250036"/>
            <a:ext cx="5694151" cy="672475"/>
            <a:chOff x="2477685" y="4250036"/>
            <a:chExt cx="5694151" cy="6724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7685" y="4250036"/>
              <a:ext cx="5694151" cy="6724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4056" y="4010819"/>
            <a:ext cx="1150909" cy="1150909"/>
            <a:chOff x="2144056" y="4010819"/>
            <a:chExt cx="1150909" cy="11509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4056" y="4010819"/>
              <a:ext cx="1150909" cy="115090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2842" y="3812235"/>
            <a:ext cx="1101072" cy="15397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63104" y="4407809"/>
            <a:ext cx="4349798" cy="3695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2492" y="4586273"/>
            <a:ext cx="758690" cy="578047"/>
            <a:chOff x="7792492" y="4586273"/>
            <a:chExt cx="758690" cy="5780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2492" y="4586273"/>
              <a:ext cx="758690" cy="578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44056" y="2056865"/>
            <a:ext cx="6027780" cy="1346969"/>
            <a:chOff x="2144056" y="2056865"/>
            <a:chExt cx="6027780" cy="134696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77685" y="2430698"/>
              <a:ext cx="5694151" cy="672475"/>
              <a:chOff x="2477685" y="2430698"/>
              <a:chExt cx="5694151" cy="67247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477685" y="2430698"/>
                <a:ext cx="5694151" cy="67247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144056" y="2191481"/>
              <a:ext cx="1150909" cy="1150909"/>
              <a:chOff x="2144056" y="2191481"/>
              <a:chExt cx="1150909" cy="11509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44056" y="2191481"/>
                <a:ext cx="1150909" cy="115090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49859" y="1992897"/>
              <a:ext cx="994958" cy="153975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63104" y="2586387"/>
              <a:ext cx="4491122" cy="37689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294965" y="2056865"/>
              <a:ext cx="390811" cy="373833"/>
              <a:chOff x="3294965" y="2056865"/>
              <a:chExt cx="390811" cy="3738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94965" y="2056865"/>
                <a:ext cx="390811" cy="373833"/>
              </a:xfrm>
              <a:prstGeom prst="rect">
                <a:avLst/>
              </a:prstGeom>
            </p:spPr>
          </p:pic>
        </p:grpSp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960000">
            <a:off x="7548431" y="5412249"/>
            <a:ext cx="1651968" cy="4827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99447" y="5091874"/>
            <a:ext cx="1763960" cy="1763960"/>
            <a:chOff x="8899447" y="5091874"/>
            <a:chExt cx="1763960" cy="17639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99447" y="5091874"/>
              <a:ext cx="1763960" cy="1763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3955" y="1129520"/>
            <a:ext cx="234136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5305" y="1505720"/>
            <a:ext cx="4209880" cy="6248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8095" y="2629805"/>
            <a:ext cx="2302295" cy="2302295"/>
            <a:chOff x="5338095" y="2629805"/>
            <a:chExt cx="2302295" cy="2302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8095" y="2629805"/>
              <a:ext cx="2302295" cy="2302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21521" y="2348824"/>
            <a:ext cx="3035622" cy="3035622"/>
            <a:chOff x="2321521" y="2348824"/>
            <a:chExt cx="3035622" cy="30356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1521" y="2348824"/>
              <a:ext cx="3035622" cy="303562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2521" y="3399037"/>
            <a:ext cx="1767406" cy="78901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12481" y="3128470"/>
            <a:ext cx="2273778" cy="15015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39315" y="5519543"/>
            <a:ext cx="6216607" cy="342974"/>
            <a:chOff x="2239315" y="5519543"/>
            <a:chExt cx="6216607" cy="3429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9315" y="5519543"/>
              <a:ext cx="6216607" cy="34297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21180" y="5511615"/>
            <a:ext cx="5113776" cy="3741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02187" y="2910492"/>
            <a:ext cx="687558" cy="523851"/>
            <a:chOff x="7102187" y="2910492"/>
            <a:chExt cx="687558" cy="5238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2187" y="2910492"/>
              <a:ext cx="687558" cy="5238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96974" y="4560853"/>
            <a:ext cx="799707" cy="609298"/>
            <a:chOff x="4596974" y="4560853"/>
            <a:chExt cx="799707" cy="6092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6974" y="4560853"/>
              <a:ext cx="799707" cy="609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8211" y="1129520"/>
            <a:ext cx="440688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6629" y="1906169"/>
            <a:ext cx="1618614" cy="6258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239" y="2601064"/>
            <a:ext cx="3565537" cy="3705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83" y="1853581"/>
            <a:ext cx="3421695" cy="4132497"/>
            <a:chOff x="911683" y="1853581"/>
            <a:chExt cx="3421695" cy="4132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683" y="1853581"/>
              <a:ext cx="3421695" cy="41324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7823" y="3756165"/>
            <a:ext cx="3426049" cy="5430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5966" y="3251136"/>
            <a:ext cx="512190" cy="5224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7823" y="5123470"/>
            <a:ext cx="3432172" cy="5527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55966" y="4591799"/>
            <a:ext cx="557228" cy="5224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00702" y="3317350"/>
            <a:ext cx="1549486" cy="404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00702" y="4662290"/>
            <a:ext cx="1322457" cy="4619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32950" y="2630929"/>
            <a:ext cx="1069302" cy="389066"/>
            <a:chOff x="3932950" y="2630929"/>
            <a:chExt cx="1069302" cy="3890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2950" y="2630929"/>
              <a:ext cx="1069302" cy="389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4266" y="5220283"/>
            <a:ext cx="1091584" cy="389066"/>
            <a:chOff x="554266" y="5220283"/>
            <a:chExt cx="1091584" cy="389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266" y="5220283"/>
              <a:ext cx="1091584" cy="389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04" y="717212"/>
            <a:ext cx="10806647" cy="6138621"/>
            <a:chOff x="-55704" y="717212"/>
            <a:chExt cx="10806647" cy="61386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704" y="717212"/>
              <a:ext cx="10806647" cy="61386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72" y="1129520"/>
            <a:ext cx="704174" cy="248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3955" y="1129520"/>
            <a:ext cx="232936" cy="241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6629" y="1906169"/>
            <a:ext cx="1598652" cy="6258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239" y="2601064"/>
            <a:ext cx="2137661" cy="371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683" y="1853581"/>
            <a:ext cx="3421695" cy="4132497"/>
            <a:chOff x="911683" y="1853581"/>
            <a:chExt cx="3421695" cy="41324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683" y="1853581"/>
              <a:ext cx="3421695" cy="413249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7823" y="3756165"/>
            <a:ext cx="5167287" cy="2780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5966" y="3251136"/>
            <a:ext cx="512190" cy="5224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7823" y="5123470"/>
            <a:ext cx="3079677" cy="2927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55966" y="4591799"/>
            <a:ext cx="557228" cy="5224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00702" y="3317350"/>
            <a:ext cx="3592819" cy="4092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00702" y="4662290"/>
            <a:ext cx="1547419" cy="4619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32950" y="2630929"/>
            <a:ext cx="1069302" cy="389066"/>
            <a:chOff x="3932950" y="2630929"/>
            <a:chExt cx="1069302" cy="3890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2950" y="2630929"/>
              <a:ext cx="1069302" cy="389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4266" y="5220283"/>
            <a:ext cx="1091584" cy="389066"/>
            <a:chOff x="554266" y="5220283"/>
            <a:chExt cx="1091584" cy="389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266" y="5220283"/>
              <a:ext cx="1091584" cy="389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2022-08-17T15:02:27Z</dcterms:created>
  <dcterms:modified xsi:type="dcterms:W3CDTF">2022-08-17T15:02:27Z</dcterms:modified>
</cp:coreProperties>
</file>