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UefA4nYF6ZaRAsIMbdq5ASx/d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0" Type="http://schemas.openxmlformats.org/officeDocument/2006/relationships/image" Target="../media/image13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about:blank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A5A5A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91425" spcFirstLastPara="1" rIns="91425" wrap="square" tIns="18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page title</a:t>
              </a:r>
              <a:endParaRPr/>
            </a:p>
          </p:txBody>
        </p:sp>
        <p:grpSp>
          <p:nvGrpSpPr>
            <p:cNvPr id="89" name="Google Shape;89;p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36000">
                    <a:srgbClr val="F2F2F2"/>
                  </a:gs>
                  <a:gs pos="91000">
                    <a:srgbClr val="D8D8D8"/>
                  </a:gs>
                  <a:gs pos="100000">
                    <a:srgbClr val="F2F2F2"/>
                  </a:gs>
                </a:gsLst>
                <a:lin ang="54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 u="sng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92" name="Google Shape;92;p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36000">
                    <a:srgbClr val="F2F2F2"/>
                  </a:gs>
                  <a:gs pos="91000">
                    <a:srgbClr val="D8D8D8"/>
                  </a:gs>
                  <a:gs pos="100000">
                    <a:srgbClr val="F2F2F2"/>
                  </a:gs>
                </a:gsLst>
                <a:lin ang="54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 u="sng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95" name="Google Shape;95;p1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6" name="Google Shape;96;p1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8" name="Google Shape;98;p1"/>
              <p:cNvSpPr/>
              <p:nvPr/>
            </p:nvSpPr>
            <p:spPr>
              <a:xfrm flipH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 flipH="1">
                <a:off x="9498658" y="135261"/>
                <a:ext cx="91440" cy="72527"/>
              </a:xfrm>
              <a:prstGeom prst="rect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 flipH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1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2" name="Google Shape;102;p1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descr="C:\Users\t-dantay\Documents\Placeholders\home.png" id="103" name="Google Shape;103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t-dantay\Documents\Placeholders\setting.png" id="104" name="Google Shape;104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35484" t="13480"/>
              <a:stretch/>
            </p:blipFill>
            <p:spPr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t-dantay\Documents\Placeholders\star.png" id="105" name="Google Shape;105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  <a:hlinkClick r:id="rId6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Laguna School</a:t>
                </a:r>
                <a:endParaRPr sz="12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08" name="Google Shape;108;p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descr="C:\Users\t-dantay\Documents\Placeholders\search.png" id="109" name="Google Shape;109;p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:\Users\t-dantay\Documents\First24\arrowrepeat1.png" id="110" name="Google Shape;110;p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:\Users\t-dantay\Documents\First24\arrowsimple1.png" id="111" name="Google Shape;111;p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2" name="Google Shape;112;p1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3" name="Google Shape;113;p1"/>
                  <p:cNvCxnSpPr/>
                  <p:nvPr/>
                </p:nvCxnSpPr>
                <p:spPr>
                  <a:xfrm flipH="1" rot="10800000">
                    <a:off x="4687215" y="1739180"/>
                    <a:ext cx="91440" cy="9144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4" name="Google Shape;114;p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</p:grpSp>
      </p:grpSp>
      <p:pic>
        <p:nvPicPr>
          <p:cNvPr id="115" name="Google Shape;115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797" y="671484"/>
            <a:ext cx="11981603" cy="609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22" name="Google Shape;122;p2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23" name="Google Shape;123;p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A5A5A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91425" spcFirstLastPara="1" rIns="91425" wrap="square" tIns="18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page title</a:t>
              </a:r>
              <a:endParaRPr/>
            </a:p>
          </p:txBody>
        </p:sp>
        <p:grpSp>
          <p:nvGrpSpPr>
            <p:cNvPr id="125" name="Google Shape;125;p2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36000">
                    <a:srgbClr val="F2F2F2"/>
                  </a:gs>
                  <a:gs pos="91000">
                    <a:srgbClr val="D8D8D8"/>
                  </a:gs>
                  <a:gs pos="100000">
                    <a:srgbClr val="F2F2F2"/>
                  </a:gs>
                </a:gsLst>
                <a:lin ang="54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 u="sng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28" name="Google Shape;128;p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36000">
                    <a:srgbClr val="F2F2F2"/>
                  </a:gs>
                  <a:gs pos="91000">
                    <a:srgbClr val="D8D8D8"/>
                  </a:gs>
                  <a:gs pos="100000">
                    <a:srgbClr val="F2F2F2"/>
                  </a:gs>
                </a:gsLst>
                <a:lin ang="54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 u="sng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Google Shape;132;p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4" name="Google Shape;134;p2"/>
              <p:cNvSpPr/>
              <p:nvPr/>
            </p:nvSpPr>
            <p:spPr>
              <a:xfrm flipH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flipH="1">
                <a:off x="9498658" y="135261"/>
                <a:ext cx="91440" cy="72527"/>
              </a:xfrm>
              <a:prstGeom prst="rect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flipH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2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" name="Google Shape;138;p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descr="C:\Users\t-dantay\Documents\Placeholders\home.png" id="139" name="Google Shape;139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t-dantay\Documents\Placeholders\setting.png" id="140" name="Google Shape;140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35484" t="13480"/>
              <a:stretch/>
            </p:blipFill>
            <p:spPr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\Users\t-dantay\Documents\Placeholders\star.png" id="141" name="Google Shape;141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2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rgbClr val="3F3F3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Laguna School</a:t>
                </a:r>
                <a:endParaRPr/>
              </a:p>
            </p:txBody>
          </p:sp>
          <p:grpSp>
            <p:nvGrpSpPr>
              <p:cNvPr id="144" name="Google Shape;144;p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descr="C:\Users\t-dantay\Documents\Placeholders\search.png" id="145" name="Google Shape;145;p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:\Users\t-dantay\Documents\First24\arrowrepeat1.png" id="146" name="Google Shape;146;p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:\Users\t-dantay\Documents\First24\arrowsimple1.png" id="147" name="Google Shape;147;p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48" name="Google Shape;148;p2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9" name="Google Shape;149;p2"/>
                  <p:cNvCxnSpPr/>
                  <p:nvPr/>
                </p:nvCxnSpPr>
                <p:spPr>
                  <a:xfrm flipH="1" rot="10800000">
                    <a:off x="4687215" y="1739180"/>
                    <a:ext cx="91440" cy="9144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0" name="Google Shape;150;p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</p:grpSp>
      </p:grpSp>
      <p:pic>
        <p:nvPicPr>
          <p:cNvPr id="151" name="Google Shape;15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798" y="684629"/>
            <a:ext cx="12083202" cy="60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2023-05-12T17:05:04Z</dcterms:created>
  <dc:creator>aluno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