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2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B2B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00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BlNmQ1MGYyZmFmNzVmOTJiNGMxMTEwMTliNWRmYT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李红才</cp:lastModifiedBy>
  <cp:revision>2</cp:revision>
  <dcterms:created xsi:type="dcterms:W3CDTF">2023-05-27T02:51:00Z</dcterms:created>
  <dcterms:modified xsi:type="dcterms:W3CDTF">2023-05-27T14:21:30Z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73AD510A73AE4B0AB375BC43B7F95DB9_12</vt:lpwstr>
  </property>
  <property fmtid="{D5CDD505-2E9C-101B-9397-08002B2CF9AE}" pid="3" name="KSOProductBuildVer">
    <vt:lpwstr>2052-11.1.0.14177</vt:lpwstr>
  </property>
</Properties>
</file>