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52F1-12DB-A04E-9782-6603A902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834011-3B12-FD4A-84A6-B6EAE1932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2C60F9-1645-5E41-9B11-97E83B79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8FC89-2183-F143-8895-46E29071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B532DE-6126-C34A-9892-6998E8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8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D119-8CE5-4046-B983-5D4C1111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1F984EF-C8AA-F54C-8931-20C76460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87F2C6-AB14-184A-A506-5A19F972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E86F4C-C857-AE46-A45C-62ABEE17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FE872F-AE83-E540-821C-7C3C4EC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ED5AED5-A9FF-5B45-AAB9-A953F66DE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C4BFD7-2BC6-F14F-A076-DC687386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169A5E-EDD8-6643-9B81-016090BB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1D5929-E27B-9D46-A609-85CD9C4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D36A84-1B31-C74B-9563-BD08422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41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C8B9F-E068-EF47-8E7B-628515B4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3E02A-A0D3-9A43-9912-859F2B35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DBBA0D-1CDE-D648-B3D0-CB0CEA1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3BAEA2-D027-C344-BFC7-A5A8A061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25FAFA-4863-724A-8A60-B11EE82F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E730D-4400-424A-9E92-0C4107C1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AFA8F9-3282-7B41-9A5F-F3636FC1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0F931C-FFF8-2E42-BEF2-B4BD5FED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77831-B007-2945-AEA8-D3C9DF50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776149-9D40-7540-8499-94E49F19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67191-688D-834A-A47F-0679809B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A23308-502F-1742-9F78-7D75BF7F8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F2DD44-CFB1-D64E-AF9C-6715A89B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417D2F-D39F-564E-8C3A-B221693A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513D96-4D15-594A-938C-55D70EA2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6BE43C-B3F1-9D4C-B6EB-E7726F44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C6D35-4D00-0A4A-AC97-7CBCC15B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A69371-A33C-B64E-B633-34754583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C5C46CE-2EDC-B949-9E64-D8A5C50A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52B6D37-EEDB-804F-9281-7355DDBD9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3A719D5-8696-6A4F-A4F8-FEC6CEEBA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5ACED0B-A80D-564C-A63D-90B115C5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8F685C-3D45-A941-AECD-722A31B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82A3F8-9B59-9A47-B415-F4EC7218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CB232-C3B9-2141-BFA6-54B9B88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D8DB1B2-DBDD-A948-A3F9-D5213888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F573C2-B0B2-E748-9E4D-6C19EF3B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8D4404-C8DB-F44C-870B-CE7F760F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9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A4C030-71AC-874C-9E47-612CACCD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547C10-3AEB-6848-9066-55A014D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3AFAD2-C395-DE40-8AAB-B5C6DA1F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14A48-AB17-3746-9B02-9EEC3A34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326E8A-0027-F743-9571-AECEF013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C57D1A-175D-E24E-8D14-E4C93A5D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89B05E-005A-0C49-AC2E-7649121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8F482C-748E-2448-81DC-616A568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DAE059-597F-C745-BE56-F13D86D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3C9B6-E875-C342-977A-453E358A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D8EBEE4-D6D1-F349-8CC6-0035F889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D1F1740-1361-1241-81B9-122A0919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E7711F-6229-9C40-ACFE-889FC05C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DC8E5-5045-9C4B-9094-D1BFD79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74FEE6-8622-F745-913B-D822882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3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72D3A1-FE55-D745-96D5-367BFA36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7EF87D-1BCC-2249-B482-4E132886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5E72BE-E129-A74C-A509-6C10E6277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AB0F-90D7-B84B-96C9-D02CC1CE0AE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75B58D-CC52-374F-81CD-A96E6A63B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B3AB30-566E-B342-B8CE-AD424859C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3622-8D76-9842-B984-201242899F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9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BF0D-FE90-4347-9993-41ED76B25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Converting Lau’s program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0C62DF-55D2-F64E-AD71-270DAEF65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9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485A9-2163-F14A-9410-8635BDC9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dE1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0954A-10C8-F343-891A-5EB54E36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0EFB16D-B6C6-F94D-B659-6A80F9E5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096000" cy="35327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51339E0-2AFA-F140-951C-23CACAC4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31" y="1825626"/>
            <a:ext cx="5976469" cy="35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E83D-0AFA-4B43-8690-C1712D59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dE2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36D4B0-BDE4-8E45-A32A-05DD7C87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64FBE1-AA3E-584A-BBE0-DBEF619C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663700"/>
            <a:ext cx="7504329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24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Converting Lau’s program</vt:lpstr>
      <vt:lpstr>Finding dE1</vt:lpstr>
      <vt:lpstr>Finding dE2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Lau’s program</dc:title>
  <dc:creator>Isabel Postmes</dc:creator>
  <cp:lastModifiedBy>Isabel Postmes</cp:lastModifiedBy>
  <cp:revision>1</cp:revision>
  <dcterms:created xsi:type="dcterms:W3CDTF">2021-02-02T23:33:01Z</dcterms:created>
  <dcterms:modified xsi:type="dcterms:W3CDTF">2021-02-02T23:38:35Z</dcterms:modified>
</cp:coreProperties>
</file>