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7"/>
    <p:restoredTop sz="94647"/>
  </p:normalViewPr>
  <p:slideViewPr>
    <p:cSldViewPr snapToGrid="0" snapToObjects="1">
      <p:cViewPr varScale="1">
        <p:scale>
          <a:sx n="115" d="100"/>
          <a:sy n="115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BE083D-D7D7-964F-B710-60E401079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22B075E-A220-784A-B4A2-D3AD8E538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03F4EBB-4090-B047-8E8A-266B8D525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766E-9BFF-6E4C-8BD9-411A6D2F80CE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55E8F7-DB01-3449-BB6E-0EAC82E64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388AF4A-1555-7340-8B07-F496F4972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AF85-093D-024C-B1FB-96F691C81D4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992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0A2FD2-9D9A-4A4B-ADE8-2CF90F8C1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F3BD95D-EA27-EB4C-BB56-C52ACD6AE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21805B-B696-044E-B56B-46B75CB1C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766E-9BFF-6E4C-8BD9-411A6D2F80CE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54F1512-FA73-074B-9087-85552D127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7170C0D-3124-024F-9C4E-4380CFFC0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AF85-093D-024C-B1FB-96F691C81D4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846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8E8BDEEE-2758-F94B-B5CB-FD5B2DB863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9830A68-778E-2E4D-A2C8-568AA5BD9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581E55C-3950-F443-B163-53815E893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766E-9BFF-6E4C-8BD9-411A6D2F80CE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0953F44-118E-EC4C-9DCF-2FFD12356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71E550-7693-B544-A4BC-B5FC3ED8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AF85-093D-024C-B1FB-96F691C81D4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7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2F31D8-099B-F74A-96E8-5128112C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F784DE9-09B8-0A4A-A51D-5A2BAE684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5C324C9-70A3-DD4A-9608-BC2BEDEED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766E-9BFF-6E4C-8BD9-411A6D2F80CE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ACAC55F-A984-2A4E-890B-FCDEC8F96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5513A64-1E4C-8441-93B1-3F7E9AD6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AF85-093D-024C-B1FB-96F691C81D4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77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572DD0-495E-E941-8FAD-3FFFE03E9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32CF3CE-EFC7-4444-910F-0FAFFBB3C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5015ED9-9099-B844-90DF-F52DF7083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766E-9BFF-6E4C-8BD9-411A6D2F80CE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5109100-178E-2D4C-86E4-D78335EC0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F6960F5-3C3A-D842-A606-5F3C8983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AF85-093D-024C-B1FB-96F691C81D4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33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C5A61-9574-954A-8506-5FE800703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1429A71-5C2E-D242-B898-F2DE8FAFA2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123ECD4-98A7-0846-B4A2-C6F81F9B5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F7DEDE1-41BE-A748-9008-8D03A33D5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766E-9BFF-6E4C-8BD9-411A6D2F80CE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FFF2A8E-91F0-8440-A1CC-160D509BC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252752C-FABA-B34D-8DE0-4A07948BA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AF85-093D-024C-B1FB-96F691C81D4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73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D10E34-4C1F-7F40-BB96-17D308BDB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459F0F9-E8B3-9545-8E29-88BE66163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E38D3FC-4C5C-7244-AE50-2D41BA4E2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8AA9320-DD25-8046-B3D2-A553D83759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F2AE205-386D-6843-99E7-A28D2D45E7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AF3D63A-1B05-0047-A79D-235038245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766E-9BFF-6E4C-8BD9-411A6D2F80CE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03C5E386-FC6E-6948-8ADC-EA6834676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6A73B72D-F5CD-3F44-86CF-8E5837ED7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AF85-093D-024C-B1FB-96F691C81D4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335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5D09B3-F21D-AA48-B182-884AABAF5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2BBC52E-DEFE-0941-9BE7-5FAD7999C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766E-9BFF-6E4C-8BD9-411A6D2F80CE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7FEFC13-41A9-7F40-A73E-F495191C8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3DF67B5-94C3-984D-B935-B0D6607CC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AF85-093D-024C-B1FB-96F691C81D4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106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ECEE4E2-8809-954A-9257-F1EB864BF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766E-9BFF-6E4C-8BD9-411A6D2F80CE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BEC4D99-DC04-0E43-BC73-F50BF0ECB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C83A99B-D6FB-744A-821E-EF6267CC1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AF85-093D-024C-B1FB-96F691C81D4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442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5C839D-2223-7E4D-A977-AB934578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F680C5-0693-034F-BBD0-9DD4FD7E5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DAD76A3-3AE0-8D48-85EB-C856DD1DF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80BE06D-8A4B-8F4F-BA32-0047EEBD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766E-9BFF-6E4C-8BD9-411A6D2F80CE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72EA121-545C-2D4D-9E88-241008D16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7B8E748-A92A-7448-BCFC-EFC9CE78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AF85-093D-024C-B1FB-96F691C81D4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673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C36167-707B-F142-8A97-58D4B696B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2E9826A-0000-3A45-A4FE-F71EB7FB61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6C1DBDB-7019-354D-A39A-37BA12D8C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98561E1-703D-0941-A89A-4EEB9EB9F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766E-9BFF-6E4C-8BD9-411A6D2F80CE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54904B9-F68A-7143-BB8A-9A21853AD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A079E23-36AB-1840-B223-F23A3A823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AF85-093D-024C-B1FB-96F691C81D4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07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4F8AEB65-5FC4-134A-8A98-675C5DABB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37F595E-1BAD-374F-9A7B-3103E0155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03B227E-09B6-7847-AECE-8AB202D09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B766E-9BFF-6E4C-8BD9-411A6D2F80CE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4E20270-647C-F747-95F8-B691000BDF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3753D37-B8AE-544B-AB8D-2BD6C3046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8AF85-093D-024C-B1FB-96F691C81D4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216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FB266E-1AFF-394B-89B9-4F862E9648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Image ZLP fitting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37B34E4-EF34-E74E-82D2-376820D348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82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D87AD5-FCE7-7643-894A-0D76AB6B9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Vacuum clusters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7C7A583-E1B0-0C41-B5D3-AC3278002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500"/>
          </a:xfrm>
        </p:spPr>
        <p:txBody>
          <a:bodyPr>
            <a:normAutofit lnSpcReduction="10000"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Filter?</a:t>
            </a:r>
          </a:p>
          <a:p>
            <a:r>
              <a:rPr lang="en-GB" dirty="0"/>
              <a:t>Train on complete vacuum spectrum?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D03B644-C52B-D442-896D-01CEE45CE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2020887"/>
            <a:ext cx="5613400" cy="35306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21C303AC-07DF-5C41-82B7-720287C81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600" y="2020887"/>
            <a:ext cx="57277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002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52F2B1-E19E-3646-9981-F0C5B9469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C82088A-FFB3-304D-BDD6-89F5AC62C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12FAFE3-776D-664F-A668-8521D4DA3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271" y="571499"/>
            <a:ext cx="8869591" cy="546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278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826E6B-153D-7840-B5C6-96B583CD2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dE2 determination?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0D8C95D-FA5D-EA42-A6BC-9FE009768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5349BA4-8D32-C14F-A858-FC6A560FC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7"/>
            <a:ext cx="5786437" cy="3844503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A0D65600-1621-7B43-938A-BEC7DFB26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690688"/>
            <a:ext cx="5757864" cy="382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789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1797E5-2216-0A42-BFB7-D991E2933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on both </a:t>
            </a:r>
            <a:r>
              <a:rPr lang="en-GB" dirty="0" err="1"/>
              <a:t>deltaE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and intensity runs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9F214D0-BE8B-7446-9880-8EABDE3AD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 think</a:t>
            </a:r>
          </a:p>
          <a:p>
            <a:r>
              <a:rPr lang="en-GB" dirty="0"/>
              <a:t>As in: does not raise errors</a:t>
            </a:r>
          </a:p>
          <a:p>
            <a:r>
              <a:rPr lang="en-GB" dirty="0"/>
              <a:t>Think I’m doing something wrong </a:t>
            </a:r>
            <a:br>
              <a:rPr lang="en-GB" dirty="0"/>
            </a:br>
            <a:r>
              <a:rPr lang="en-GB" dirty="0"/>
              <a:t>though</a:t>
            </a:r>
          </a:p>
          <a:p>
            <a:r>
              <a:rPr lang="en-GB" dirty="0"/>
              <a:t>Juan help?????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1D00E27-C16C-CE40-9175-9CAD3137B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114" y="0"/>
            <a:ext cx="5570698" cy="3433823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3530E7A4-E357-F442-946F-512471DD0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114" y="3429000"/>
            <a:ext cx="567388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384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15A3F1-753E-284F-AD4F-7EFC95CEA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I’ve changed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B366B2-1753-5745-9ADD-FB9CE22A1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Mainly:</a:t>
            </a:r>
          </a:p>
          <a:p>
            <a:pPr marL="0" indent="0">
              <a:buNone/>
            </a:pPr>
            <a:r>
              <a:rPr lang="en-GB" dirty="0"/>
              <a:t>﻿x = </a:t>
            </a:r>
            <a:r>
              <a:rPr lang="en-GB" dirty="0" err="1"/>
              <a:t>tf.placeholder</a:t>
            </a:r>
            <a:r>
              <a:rPr lang="en-GB" dirty="0"/>
              <a:t>("float", [None, 2], name="x")</a:t>
            </a:r>
          </a:p>
          <a:p>
            <a:r>
              <a:rPr lang="en-GB" dirty="0"/>
              <a:t>Instead of</a:t>
            </a:r>
          </a:p>
          <a:p>
            <a:pPr marL="0" indent="0">
              <a:buNone/>
            </a:pPr>
            <a:r>
              <a:rPr lang="en-GB" dirty="0"/>
              <a:t>﻿x = </a:t>
            </a:r>
            <a:r>
              <a:rPr lang="en-GB" dirty="0" err="1"/>
              <a:t>tf.placeholder</a:t>
            </a:r>
            <a:r>
              <a:rPr lang="en-GB" dirty="0"/>
              <a:t>("float", [None, 1], name="x")</a:t>
            </a:r>
          </a:p>
          <a:p>
            <a:endParaRPr lang="en-GB" dirty="0"/>
          </a:p>
          <a:p>
            <a:r>
              <a:rPr lang="en-GB" dirty="0"/>
              <a:t>And:</a:t>
            </a:r>
          </a:p>
          <a:p>
            <a:pPr marL="0" indent="0">
              <a:buNone/>
            </a:pPr>
            <a:r>
              <a:rPr lang="en-GB" dirty="0"/>
              <a:t>﻿</a:t>
            </a:r>
            <a:r>
              <a:rPr lang="en-GB" dirty="0" err="1"/>
              <a:t>predict_x</a:t>
            </a:r>
            <a:r>
              <a:rPr lang="en-GB" dirty="0"/>
              <a:t> = </a:t>
            </a:r>
            <a:r>
              <a:rPr lang="en-GB" dirty="0" err="1"/>
              <a:t>np.empty</a:t>
            </a:r>
            <a:r>
              <a:rPr lang="en-GB" dirty="0"/>
              <a:t>((0,2))</a:t>
            </a:r>
          </a:p>
          <a:p>
            <a:pPr marL="0" indent="0">
              <a:buNone/>
            </a:pPr>
            <a:r>
              <a:rPr lang="en-GB" dirty="0"/>
              <a:t>    for </a:t>
            </a:r>
            <a:r>
              <a:rPr lang="en-GB" dirty="0" err="1"/>
              <a:t>i</a:t>
            </a:r>
            <a:r>
              <a:rPr lang="en-GB" dirty="0"/>
              <a:t> in range(</a:t>
            </a:r>
            <a:r>
              <a:rPr lang="en-GB" dirty="0" err="1"/>
              <a:t>image.n_clusters</a:t>
            </a:r>
            <a:r>
              <a:rPr lang="en-GB" dirty="0"/>
              <a:t>):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predict_x</a:t>
            </a:r>
            <a:r>
              <a:rPr lang="en-GB" dirty="0"/>
              <a:t> = </a:t>
            </a:r>
            <a:r>
              <a:rPr lang="en-GB" dirty="0" err="1"/>
              <a:t>np.concatenate</a:t>
            </a:r>
            <a:r>
              <a:rPr lang="en-GB" dirty="0"/>
              <a:t>((</a:t>
            </a:r>
            <a:r>
              <a:rPr lang="en-GB" dirty="0" err="1"/>
              <a:t>predict_x</a:t>
            </a:r>
            <a:r>
              <a:rPr lang="en-GB" dirty="0"/>
              <a:t>, </a:t>
            </a:r>
            <a:r>
              <a:rPr lang="en-GB" dirty="0" err="1"/>
              <a:t>np.vstack</a:t>
            </a:r>
            <a:r>
              <a:rPr lang="en-GB" dirty="0"/>
              <a:t>((</a:t>
            </a:r>
            <a:r>
              <a:rPr lang="en-GB" dirty="0" err="1"/>
              <a:t>image.deltaE</a:t>
            </a:r>
            <a:r>
              <a:rPr lang="en-GB" dirty="0"/>
              <a:t>,\</a:t>
            </a:r>
          </a:p>
          <a:p>
            <a:pPr marL="0" indent="0">
              <a:buNone/>
            </a:pPr>
            <a:r>
              <a:rPr lang="en-GB" dirty="0"/>
              <a:t>						 </a:t>
            </a:r>
            <a:r>
              <a:rPr lang="en-GB" dirty="0" err="1"/>
              <a:t>np.ones</a:t>
            </a:r>
            <a:r>
              <a:rPr lang="en-GB" dirty="0"/>
              <a:t>(</a:t>
            </a:r>
            <a:r>
              <a:rPr lang="en-GB" dirty="0" err="1"/>
              <a:t>image.l</a:t>
            </a:r>
            <a:r>
              <a:rPr lang="en-GB" dirty="0"/>
              <a:t>)*</a:t>
            </a:r>
            <a:r>
              <a:rPr lang="en-GB" dirty="0" err="1"/>
              <a:t>image.clusters</a:t>
            </a:r>
            <a:r>
              <a:rPr lang="en-GB" dirty="0"/>
              <a:t>[</a:t>
            </a:r>
            <a:r>
              <a:rPr lang="en-GB" dirty="0" err="1"/>
              <a:t>i</a:t>
            </a:r>
            <a:r>
              <a:rPr lang="en-GB" dirty="0"/>
              <a:t>])).T))</a:t>
            </a:r>
          </a:p>
          <a:p>
            <a:r>
              <a:rPr lang="en-GB" dirty="0"/>
              <a:t> instead of:</a:t>
            </a:r>
          </a:p>
          <a:p>
            <a:pPr marL="0" indent="0">
              <a:buNone/>
            </a:pPr>
            <a:r>
              <a:rPr lang="en-GB" dirty="0" err="1"/>
              <a:t>predict_x</a:t>
            </a:r>
            <a:r>
              <a:rPr lang="en-GB" dirty="0"/>
              <a:t> = ﻿</a:t>
            </a:r>
            <a:r>
              <a:rPr lang="en-GB" dirty="0" err="1"/>
              <a:t>np.linspace</a:t>
            </a:r>
            <a:r>
              <a:rPr lang="en-GB" dirty="0"/>
              <a:t>(</a:t>
            </a:r>
            <a:r>
              <a:rPr lang="en-GB" dirty="0" err="1"/>
              <a:t>pred_min,pred_max,N_pred</a:t>
            </a:r>
            <a:r>
              <a:rPr lang="en-GB" dirty="0"/>
              <a:t>).reshape(N_pred,1)</a:t>
            </a:r>
          </a:p>
        </p:txBody>
      </p:sp>
    </p:spTree>
    <p:extLst>
      <p:ext uri="{BB962C8B-B14F-4D97-AF65-F5344CB8AC3E}">
        <p14:creationId xmlns:p14="http://schemas.microsoft.com/office/powerpoint/2010/main" val="3223042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A88E7-D1E1-854F-A45B-D885CAD1A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(Noteworthy: if I input just </a:t>
            </a:r>
            <a:r>
              <a:rPr lang="en-GB" dirty="0" err="1"/>
              <a:t>deltaE</a:t>
            </a:r>
            <a:r>
              <a:rPr lang="en-GB" dirty="0"/>
              <a:t> into the trained models, the result is the same)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E696573-D6C0-DB4A-BADB-F4B3E5145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8E799E4-95BC-4046-9F9A-11C661898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462" y="1892894"/>
            <a:ext cx="7312025" cy="441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025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7D0623-D974-8548-9F13-4829B92C9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Also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043B88C-F472-CD4D-8D22-A31276B34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Doesn’t converge beyond 30 or </a:t>
            </a:r>
            <a:br>
              <a:rPr lang="en-GB" dirty="0"/>
            </a:br>
            <a:r>
              <a:rPr lang="en-GB" dirty="0"/>
              <a:t>something</a:t>
            </a:r>
          </a:p>
          <a:p>
            <a:pPr lvl="1"/>
            <a:r>
              <a:rPr lang="en-GB" dirty="0"/>
              <a:t>Altering </a:t>
            </a:r>
            <a:r>
              <a:rPr lang="en-GB" dirty="0" err="1"/>
              <a:t>learing</a:t>
            </a:r>
            <a:r>
              <a:rPr lang="en-GB" dirty="0"/>
              <a:t> rate does not help</a:t>
            </a:r>
          </a:p>
          <a:p>
            <a:r>
              <a:rPr lang="en-GB" dirty="0"/>
              <a:t>Looking into </a:t>
            </a:r>
            <a:r>
              <a:rPr lang="en-GB" dirty="0" err="1"/>
              <a:t>callbacks</a:t>
            </a:r>
            <a:r>
              <a:rPr lang="en-GB" dirty="0"/>
              <a:t>, hoping that </a:t>
            </a:r>
            <a:br>
              <a:rPr lang="en-GB" dirty="0"/>
            </a:br>
            <a:r>
              <a:rPr lang="en-GB" dirty="0"/>
              <a:t>might help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634797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2421</TotalTime>
  <Words>228</Words>
  <Application>Microsoft Macintosh PowerPoint</Application>
  <PresentationFormat>Breedbeeld</PresentationFormat>
  <Paragraphs>36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Kantoorthema</vt:lpstr>
      <vt:lpstr>Image ZLP fitting</vt:lpstr>
      <vt:lpstr>Vacuum clusters</vt:lpstr>
      <vt:lpstr>PowerPoint-presentatie</vt:lpstr>
      <vt:lpstr>dE2 determination?</vt:lpstr>
      <vt:lpstr>Training on both deltaE  and intensity runs</vt:lpstr>
      <vt:lpstr>I’ve changed</vt:lpstr>
      <vt:lpstr>(Noteworthy: if I input just deltaE into the trained models, the result is the same)</vt:lpstr>
      <vt:lpstr>Also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ZLP fitting</dc:title>
  <dc:creator>Isabel Postmes</dc:creator>
  <cp:lastModifiedBy>Isabel Postmes</cp:lastModifiedBy>
  <cp:revision>9</cp:revision>
  <dcterms:created xsi:type="dcterms:W3CDTF">2021-02-11T22:22:06Z</dcterms:created>
  <dcterms:modified xsi:type="dcterms:W3CDTF">2021-02-13T14:44:02Z</dcterms:modified>
</cp:coreProperties>
</file>