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5"/>
    <p:restoredTop sz="94655"/>
  </p:normalViewPr>
  <p:slideViewPr>
    <p:cSldViewPr snapToGrid="0" snapToObjects="1">
      <p:cViewPr varScale="1">
        <p:scale>
          <a:sx n="81" d="100"/>
          <a:sy n="81" d="100"/>
        </p:scale>
        <p:origin x="192" y="3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12A6F-8D32-EF4E-BB28-1B7A95B87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819D0E-121F-044C-9C89-F6816859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B1C1DC-4310-604E-B2CE-8A705F6B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0B5B61-1FF6-3149-B5DD-41AB5E6F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025F81-99A8-0E47-8F11-6F09E08D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A4D2E-3C0E-5E4E-B184-A5335E4C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494C09-A81A-804C-91D2-E4016E80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862D2E-11A3-F04F-8FCE-45475F5F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F04491-C8DD-E249-8FE0-F6F63528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7FBB52-6373-6041-98CC-62108F8C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8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FC65ADC-543A-164C-B104-9C16B79C2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83566B-4F99-9647-8568-A797145E2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D8BB1E-6074-8141-A019-65889ADF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201671-967F-6E40-B2A6-E0812EC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8EEB80-E648-B64B-AB96-CFD742E8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1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8A6C7-755B-294D-9A1A-9651A89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19D0B-9E44-8445-94B8-E2F31B88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A45799-7039-034B-A0ED-D5D4AC4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94ECE4-2CDB-054A-ADDB-679F83E7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3DAC9A-EC9D-394A-B2E1-331C4298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97732-F641-5C44-97BB-31B62A56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358ABB-EEBD-A449-94A7-B336571A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7CAE0F-747F-754B-A1A5-90E9BCBE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3BEB87-FDCE-E740-BDD1-A90AA7AB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3C50B-5C3B-BB42-A900-705FC807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2D5FB-24F0-EF4F-B663-A55C519B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598098-A763-4449-85B4-A303EC5C8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38FC8D-4D34-C345-9465-E8CF78D9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B2818E-967D-1148-987E-BC4F52EB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40A54E-BD8A-1642-89F7-B0EFE968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CEDD25-A2A5-0B4D-BEF2-5BB07E3E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58177-B301-1549-AC9B-0C8184E0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5EAF7A-F247-F34A-A857-BD0A51C3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28D16-4FC8-E64A-80BD-A999C047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F0E5F9B-5DE8-D347-923F-E160626E2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8D7223-E8B3-2945-8CFB-E77C49880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1FD1AE5-5481-284B-A19E-583ADE8F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6F1035A-65F1-144B-98B5-9DC6F4B0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6C651F5-F375-0646-BFE0-78757000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FF805-20AC-D147-B892-28A77A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6CACF6A-A28E-0346-BD29-D4D4E8F6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ECD105A-4209-FE4F-8C42-ACB50B5F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29D926-4979-4D4B-B01A-5B1CDBD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FACFDEB-EB3D-5542-9F5C-62FFB97C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E9DC101-7A7C-894D-A16B-DFC4F3B7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17E80F-1F1D-E04E-A07D-47E922EF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2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4E78E-C647-6E42-B265-38A71567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20A387-C538-5843-BD41-6BB3E9CD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B5B869-B6C7-FE4E-A40A-3F9DCD98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5828AC3-FC2A-464A-A9A7-EF022607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56D243-ED11-7445-841A-AAF89B41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7D9F3C-DC2A-2D4D-BB2D-B7631861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1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BCC39-2278-2242-AFB4-EFB480D5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779C6AD-1294-464A-9DD8-5DD09F36D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FC0433-F6B4-AA4E-987F-318A24B4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537366-B2EA-3941-93DB-769CEDA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553D33-1D05-3A42-8817-8B6E435E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ED6ED-ECF7-7047-B5A3-C826AF40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EA3970-BC52-4841-9F71-1B3B5F0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1067F2-616F-0F4D-A67F-706A762F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082F7B-C633-7D4D-BDF6-70A078A66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B91E-973E-FB44-BC7D-3DE7D98B5C03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C17354-8CEC-914E-91FD-4D4D78D4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E03443-B8DF-0A4F-B165-6A30DB6BF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A215-F179-824C-9604-5B0B4477A2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1EF7E-2F2B-DE4F-AF06-9B1FD0558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Switch to </a:t>
            </a:r>
            <a:r>
              <a:rPr lang="en-GB" dirty="0" err="1"/>
              <a:t>pytorch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8A6AE6-155F-6D48-8D07-A34D7B260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CF04955-4489-D042-A841-7B1F5FC3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240" y="2723710"/>
            <a:ext cx="5596760" cy="41342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0D0240-0E6B-8E46-B1ED-8EDEC0C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to Lau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A8157-76B0-BB4A-A1EE-E7EFE068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one is Lau and which one is </a:t>
            </a:r>
            <a:r>
              <a:rPr lang="en-GB" dirty="0" err="1"/>
              <a:t>pytorch</a:t>
            </a:r>
            <a:r>
              <a:rPr lang="en-GB" dirty="0"/>
              <a:t>????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840AFBB-B21E-5E48-8CA1-3445F483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23710"/>
            <a:ext cx="5596759" cy="413429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D269C32-919C-0E40-B50D-6D5C72C56082}"/>
              </a:ext>
            </a:extLst>
          </p:cNvPr>
          <p:cNvSpPr/>
          <p:nvPr/>
        </p:nvSpPr>
        <p:spPr>
          <a:xfrm>
            <a:off x="933672" y="3539629"/>
            <a:ext cx="3729419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4F73AA1-6523-194B-835F-9C2BD6A53C02}"/>
              </a:ext>
            </a:extLst>
          </p:cNvPr>
          <p:cNvSpPr/>
          <p:nvPr/>
        </p:nvSpPr>
        <p:spPr>
          <a:xfrm>
            <a:off x="7720729" y="3467416"/>
            <a:ext cx="258115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</a:t>
            </a:r>
            <a:endParaRPr lang="nl-NL" sz="1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52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D5F38-8326-EF43-8236-B1E3D820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from now 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38C51-4AEB-DB47-83E4-D07A0DEA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actual spectra in stead of replicas, because:</a:t>
            </a:r>
          </a:p>
          <a:p>
            <a:pPr lvl="1"/>
            <a:r>
              <a:rPr lang="en-GB" dirty="0"/>
              <a:t>We can: enough spectra per cluster</a:t>
            </a:r>
          </a:p>
          <a:p>
            <a:pPr lvl="1"/>
            <a:r>
              <a:rPr lang="en-GB" dirty="0"/>
              <a:t>Lot of the uncertainty in cluster comes from difference between spectra, not noise on single spectrum</a:t>
            </a:r>
          </a:p>
          <a:p>
            <a:pPr lvl="1"/>
            <a:r>
              <a:rPr lang="en-GB" dirty="0" err="1"/>
              <a:t>Robuster</a:t>
            </a:r>
            <a:r>
              <a:rPr lang="en-GB" dirty="0"/>
              <a:t> for change in clusters</a:t>
            </a:r>
          </a:p>
          <a:p>
            <a:r>
              <a:rPr lang="en-GB" dirty="0"/>
              <a:t>Complications</a:t>
            </a:r>
          </a:p>
          <a:p>
            <a:pPr lvl="1"/>
            <a:r>
              <a:rPr lang="en-GB" dirty="0"/>
              <a:t>Take what sigma to calculate </a:t>
            </a:r>
            <a:r>
              <a:rPr lang="el-GR" dirty="0"/>
              <a:t>Χ</a:t>
            </a:r>
            <a:r>
              <a:rPr lang="en-GB" dirty="0"/>
              <a:t>^2?</a:t>
            </a:r>
          </a:p>
        </p:txBody>
      </p:sp>
    </p:spTree>
    <p:extLst>
      <p:ext uri="{BB962C8B-B14F-4D97-AF65-F5344CB8AC3E}">
        <p14:creationId xmlns:p14="http://schemas.microsoft.com/office/powerpoint/2010/main" val="290018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2EE87-10EE-E749-AA21-0C85797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when using actual spectra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11D507-519E-9442-B39A-313B9EF3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Still cluster, and take values from each cluster</a:t>
            </a:r>
          </a:p>
          <a:p>
            <a:pPr lvl="1"/>
            <a:r>
              <a:rPr lang="en-GB" dirty="0"/>
              <a:t>Ensures range of intensity</a:t>
            </a:r>
          </a:p>
          <a:p>
            <a:r>
              <a:rPr lang="en-GB" dirty="0"/>
              <a:t>Use complete spectrum, or combine all values in each cluster and randomly draw from that?</a:t>
            </a:r>
          </a:p>
          <a:p>
            <a:r>
              <a:rPr lang="en-GB" dirty="0"/>
              <a:t>More like </a:t>
            </a:r>
            <a:r>
              <a:rPr lang="en-GB" dirty="0" err="1"/>
              <a:t>Laurien</a:t>
            </a:r>
            <a:r>
              <a:rPr lang="en-GB" dirty="0"/>
              <a:t>: use complete spectrum</a:t>
            </a:r>
          </a:p>
          <a:p>
            <a:r>
              <a:rPr lang="en-GB" dirty="0"/>
              <a:t>Still bin? Or use all </a:t>
            </a:r>
            <a:r>
              <a:rPr lang="en-GB" dirty="0" err="1"/>
              <a:t>deltaE</a:t>
            </a:r>
            <a:r>
              <a:rPr lang="en-GB" dirty="0"/>
              <a:t>-values?</a:t>
            </a:r>
          </a:p>
        </p:txBody>
      </p:sp>
    </p:spTree>
    <p:extLst>
      <p:ext uri="{BB962C8B-B14F-4D97-AF65-F5344CB8AC3E}">
        <p14:creationId xmlns:p14="http://schemas.microsoft.com/office/powerpoint/2010/main" val="39063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582AB-CFCF-A14F-90E9-D74344C8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intensity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0B224-01FF-3846-8F24-0B90CCBC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log values of training data, so should also log integrated intensity</a:t>
            </a:r>
          </a:p>
          <a:p>
            <a:pPr lvl="1"/>
            <a:r>
              <a:rPr lang="en-GB" dirty="0"/>
              <a:t>Sum(log(data)) or log(sum(data))</a:t>
            </a:r>
          </a:p>
          <a:p>
            <a:pPr lvl="1"/>
            <a:r>
              <a:rPr lang="en-GB" dirty="0"/>
              <a:t>Try both?</a:t>
            </a:r>
          </a:p>
        </p:txBody>
      </p:sp>
    </p:spTree>
    <p:extLst>
      <p:ext uri="{BB962C8B-B14F-4D97-AF65-F5344CB8AC3E}">
        <p14:creationId xmlns:p14="http://schemas.microsoft.com/office/powerpoint/2010/main" val="22818954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153</Words>
  <Application>Microsoft Macintosh PowerPoint</Application>
  <PresentationFormat>Breedbeeld</PresentationFormat>
  <Paragraphs>22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Switch to pytorch</vt:lpstr>
      <vt:lpstr>Compare to Lau</vt:lpstr>
      <vt:lpstr>Plan from now on</vt:lpstr>
      <vt:lpstr>Questions when using actual spectra</vt:lpstr>
      <vt:lpstr>Using intensity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pytorch</dc:title>
  <dc:creator>Isabel Postmes</dc:creator>
  <cp:lastModifiedBy>Isabel Postmes</cp:lastModifiedBy>
  <cp:revision>7</cp:revision>
  <dcterms:created xsi:type="dcterms:W3CDTF">2021-02-24T17:38:16Z</dcterms:created>
  <dcterms:modified xsi:type="dcterms:W3CDTF">2021-02-25T00:50:27Z</dcterms:modified>
</cp:coreProperties>
</file>