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A6C2A-E342-6846-8DCE-6D4399183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93E296-2D05-D14D-B49B-1D30F7C5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B8B88B-A254-0646-BE51-BC1F8057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1A0101-F306-F94C-B502-69A189EF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D3C347-B4FB-D744-9C11-5B2BF2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5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8ECED-C7E4-434E-9ECC-B85D9736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6D03F86-1EF6-4D44-AEEE-316EB4C6D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093125-8C7E-174B-9461-EF6917EA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556D70-9A96-3E46-AA2F-65B5051D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CBBFDF-C9CD-D649-9226-790FEF59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7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F1C4988-D8E9-444D-A98A-2284FCB6C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5FBEE-738E-2A4E-AF23-57C5CBFD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7AB428-E3BB-704E-8315-67001323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D44571-0542-BA44-A635-A25DC54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4B3A0D-0A37-9742-A9BB-63ACC9C5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650FA-4D83-D241-86FC-62CFF081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E757D5-D1D8-C647-9551-A9BDE0F9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CD82C9-4B69-4F4F-8B4B-307B8721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DF1F94-3166-B045-AF05-41AED9ED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BAF852-9AA0-284E-9D53-712384D0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E440E-A167-D647-A7C3-349EEC87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BF2721-9E54-0C44-95D9-8E84739C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F71AC7-C626-444C-B40A-5D80549A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7D743B-BC0E-F143-8DE6-B89E53F3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B42298-560E-8448-B883-3BC0B49F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F59D2-D1B9-9849-AEAE-D9E1000A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EBFA9C-8806-6E40-B883-BE128E216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56497A-4AC4-6E47-94B2-D297D951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024314-A8A3-5A4A-9D9D-33279042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FC0AF9-721D-FC4C-A535-EFE7D23F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70391B-3F5E-9947-92A1-0CF3B87A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C9EE-2608-BB48-8182-C24A44E6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45718F-1BF7-B34E-AF78-39D48B0F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EAC44FD-C11A-404F-A1BF-80CADB331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33A4D98-1037-A944-9C85-9A9383D1C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8328BF-74B8-FD46-98C4-09C1183E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A39051-2921-2944-B89E-DE306520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C5FA158-CB5D-A64E-9D26-073AA01F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71B5DA-DC6A-3B4D-B866-DB27860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2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1906-3D9E-7045-910C-7E4CEBC4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1F1E6C-E9E6-C548-950A-62D92A1D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678481E-0842-3448-B33A-3C5D218D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DBA13F-ED52-FD4F-8184-E3E379C5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8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7AB4CC7-3448-534C-9516-B91E5F53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7798CE-303E-2444-BCF2-9F46FF07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5985F-98CA-5946-AB0D-C1680C4F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1ADF-B67D-A94A-9028-13113221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62D7B-D9CD-0E4E-9694-D4B5F764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21DFFA-3C94-744D-9FAF-CE15481FA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775E99-2940-3645-BFDA-01CA6B5A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02DD73-4F89-1C46-B3F3-C983C555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11281F-CBBD-324B-9874-078F0066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0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1FD2E-BBC2-AC4B-A29A-40CF1B18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1F7B458-219A-C74D-849C-3C3020A21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D96534A-C65E-F84B-9AD9-A694C52A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C30D76-DE73-0244-A9CC-67A4376E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F78ECD-ABBC-A143-9CE8-58320559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65D1BE-3E9B-8B44-9CDF-602B2B3C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9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4E729E-5CA9-5F4F-A746-600B1A09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CC6E04-AE9C-0342-B3B4-380605CE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53D34B-C10E-634D-AC33-18DC6AB95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14D38-0061-1446-AA31-6D30AC4C7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C773C-FBF6-7D47-BD50-0544630B4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3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2AF5D-FF9B-014D-8D61-3C86329AA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Spectral_image</a:t>
            </a:r>
            <a:r>
              <a:rPr lang="en-GB" dirty="0"/>
              <a:t> class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A6430C-90CA-364F-98FE-2AB9BF848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1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E39F9-213A-264D-A314-1B8961C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Dielectric function of single scattering distribution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DA3690-2DB1-324B-A8F6-9372832A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Calculates the dielectric function, the thickness of the sample and the surface scattering distribution for single scattering distribution of pixel [</a:t>
            </a:r>
            <a:r>
              <a:rPr lang="en-GB" dirty="0" err="1"/>
              <a:t>i,j</a:t>
            </a:r>
            <a:r>
              <a:rPr lang="en-GB" dirty="0"/>
              <a:t>] with </a:t>
            </a:r>
            <a:r>
              <a:rPr lang="en-GB" dirty="0" err="1"/>
              <a:t>ZLP</a:t>
            </a:r>
            <a:r>
              <a:rPr lang="en-GB" baseline="-25000" dirty="0" err="1"/>
              <a:t>k</a:t>
            </a:r>
            <a:r>
              <a:rPr lang="en-GB" dirty="0"/>
              <a:t>  (</a:t>
            </a:r>
            <a:r>
              <a:rPr lang="en-GB" dirty="0" err="1"/>
              <a:t>S</a:t>
            </a:r>
            <a:r>
              <a:rPr lang="en-GB" baseline="-25000" dirty="0" err="1"/>
              <a:t>i,j,k</a:t>
            </a:r>
            <a:r>
              <a:rPr lang="en-GB" dirty="0"/>
              <a:t>(E)):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df_ijk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t_ijk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, ﻿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SS_E_ijk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im.kramers_kronig_hs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self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, I_EELS, N_ZLP =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np.sum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ZLPs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[k]))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94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B94D8-B976-E442-A20C-155FE7E5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Caculate</a:t>
            </a:r>
            <a:r>
              <a:rPr lang="en-GB" dirty="0"/>
              <a:t> the average dielectric functions etc of complete image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2D1792-F2B7-E44C-948A-50314A6D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Calculates the average and standard deviation of the dielectric function, the thickness of the sample and the surface scattering distribution for each pixel</a:t>
            </a:r>
          </a:p>
          <a:p>
            <a:r>
              <a:rPr lang="nl-NL" dirty="0" err="1">
                <a:solidFill>
                  <a:srgbClr val="000000"/>
                </a:solidFill>
              </a:rPr>
              <a:t>Saved</a:t>
            </a:r>
            <a:r>
              <a:rPr lang="nl-NL" dirty="0">
                <a:solidFill>
                  <a:srgbClr val="000000"/>
                </a:solidFill>
              </a:rPr>
              <a:t> as </a:t>
            </a:r>
            <a:r>
              <a:rPr lang="nl-NL" dirty="0" err="1">
                <a:solidFill>
                  <a:srgbClr val="000000"/>
                </a:solidFill>
              </a:rPr>
              <a:t>attributes</a:t>
            </a:r>
            <a:endParaRPr lang="nl-NL" dirty="0">
              <a:solidFill>
                <a:srgbClr val="000000"/>
              </a:solidFill>
            </a:endParaRPr>
          </a:p>
          <a:p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im.im_dielectric_function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()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95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59F04-FCCF-D149-A2AF-34B24372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Evalutate</a:t>
            </a:r>
            <a:r>
              <a:rPr lang="en-GB" dirty="0"/>
              <a:t> crossings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1730B2-69C7-834A-8435-1C654060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Evaluates the crossings of the real part of the average dielectric function of each pixel from negative to positive</a:t>
            </a:r>
          </a:p>
          <a:p>
            <a:r>
              <a:rPr lang="en-GB" dirty="0"/>
              <a:t>Saves crossings energies in </a:t>
            </a:r>
            <a:r>
              <a:rPr lang="en-GB" sz="2400" dirty="0" err="1">
                <a:latin typeface="Monaco" pitchFamily="2" charset="77"/>
              </a:rPr>
              <a:t>im.crossings_E</a:t>
            </a:r>
            <a:r>
              <a:rPr lang="en-GB" dirty="0"/>
              <a:t>, and number of crossings in </a:t>
            </a:r>
            <a:r>
              <a:rPr lang="en-GB" sz="2400" dirty="0" err="1">
                <a:latin typeface="Monaco" pitchFamily="2" charset="77"/>
              </a:rPr>
              <a:t>im.crossings_n</a:t>
            </a:r>
            <a:endParaRPr lang="en-GB" sz="2400" dirty="0">
              <a:latin typeface="Monaco" pitchFamily="2" charset="77"/>
            </a:endParaRP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latin typeface="Monaco" pitchFamily="2" charset="77"/>
              </a:rPr>
              <a:t>&gt;&gt;&gt; </a:t>
            </a:r>
            <a:r>
              <a:rPr lang="nl-NL" dirty="0" err="1">
                <a:latin typeface="Monaco" pitchFamily="2" charset="77"/>
              </a:rPr>
              <a:t>im.crossings</a:t>
            </a:r>
            <a:r>
              <a:rPr lang="nl-NL" dirty="0">
                <a:latin typeface="Monaco" pitchFamily="2" charset="77"/>
              </a:rPr>
              <a:t> </a:t>
            </a:r>
            <a:r>
              <a:rPr lang="nl-NL" dirty="0" err="1">
                <a:latin typeface="Monaco" pitchFamily="2" charset="77"/>
              </a:rPr>
              <a:t>im</a:t>
            </a:r>
            <a:r>
              <a:rPr lang="nl-NL" dirty="0">
                <a:latin typeface="Monaco" pitchFamily="2" charset="77"/>
              </a:rPr>
              <a:t>()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44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C5765-2563-DF4E-B2BC-5070F8AC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towards integrating ZLP NN-training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46A1EA-84D1-C24B-B78D-3E71A6FE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K-means clustering, by default based on the integrated intensity, possible to add different differentiators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&gt;&gt;&gt; ﻿</a:t>
            </a:r>
            <a:r>
              <a:rPr lang="en-GB" dirty="0" err="1">
                <a:latin typeface="Monaco" pitchFamily="2" charset="77"/>
              </a:rPr>
              <a:t>im.cluster</a:t>
            </a:r>
            <a:r>
              <a:rPr lang="en-GB" dirty="0">
                <a:latin typeface="Monaco" pitchFamily="2" charset="77"/>
              </a:rPr>
              <a:t>(</a:t>
            </a:r>
            <a:r>
              <a:rPr lang="en-GB" dirty="0" err="1">
                <a:latin typeface="Monaco" pitchFamily="2" charset="77"/>
              </a:rPr>
              <a:t>n_clusters</a:t>
            </a:r>
            <a:r>
              <a:rPr lang="en-GB" dirty="0">
                <a:latin typeface="Monaco" pitchFamily="2" charset="77"/>
              </a:rPr>
              <a:t> = k)</a:t>
            </a:r>
          </a:p>
        </p:txBody>
      </p:sp>
    </p:spTree>
    <p:extLst>
      <p:ext uri="{BB962C8B-B14F-4D97-AF65-F5344CB8AC3E}">
        <p14:creationId xmlns:p14="http://schemas.microsoft.com/office/powerpoint/2010/main" val="234785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6D1AD-33AB-3746-BC4A-FD640767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cluster outcomes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2DECB6-2920-E644-BCBB-EBE2404D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" y="1936737"/>
            <a:ext cx="5827712" cy="412911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39FFA63-F9CE-E94D-9A27-DB321AE4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334" y="1909749"/>
            <a:ext cx="6048666" cy="412911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D57DF22-E471-EB49-8A63-D8FC2817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34" y="1908062"/>
            <a:ext cx="6048666" cy="418646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2D0973D-DE81-1646-AD55-1A16D5D0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332" y="1908062"/>
            <a:ext cx="6007239" cy="415778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B7F1063-1B54-2E4D-8BFE-A032F1EF8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046" y="1888633"/>
            <a:ext cx="6007239" cy="41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2DCB6-C0D8-B845-B80A-BC8CE722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FA1F8-D771-BE48-B79A-A03DB5FB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Spectral_image.load_data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(‘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path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to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dmfile.dm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#’)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.__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dict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__.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keys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dict_keys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(['data',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ddeltaE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deltaE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pixelsize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y_axis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x_axis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’])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sz="2400" dirty="0">
                <a:solidFill>
                  <a:schemeClr val="accent2"/>
                </a:solidFill>
                <a:latin typeface="Monaco" pitchFamily="2" charset="77"/>
              </a:rPr>
              <a:t>dir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﻿['DIELECTRIC_FUNCTION_NAMES’, 'EELS_NAMES','IEELS_NAMES','ZLP_NAMES’, '__class__’,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delattr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__’,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dict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__’, '__dir__',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doc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eq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'__format__', '__ge__',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getattribute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getitem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hash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init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init_subclass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le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len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lt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'__module__', '__ne__’, '__new__’,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reduce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reduce_ex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repr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setattr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sizeof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str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subclasshook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weakref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'a_0', 'c',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calc_ZLPs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'calc_ZLPs_gen2',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calc_axes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calculate_general_ZLPs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'cluster',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clustered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'clusters',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crossings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crossings_im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'cut',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cut_image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'data',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ddeltaE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’,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deconvolute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deltaE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determine_deltaE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get_deltaE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get_metadata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get_pixel_signal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get_prefix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h_bar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im_dielectric_function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image_shape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kramers_kronig_hs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'l',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load_data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'm_0',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make_model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pixelsize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plot_all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plot_sum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'samenvoegen',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shape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smooth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x_axis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y_axis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97538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2DCB6-C0D8-B845-B80A-BC8CE722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FA1F8-D771-BE48-B79A-A03DB5FB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Spectral_image.load_data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(‘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path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to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dmfile.dm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#’)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.__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dict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__.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keys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dict_keys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(['data',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ddeltaE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deltaE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pixelsize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y_axis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x_axis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’])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sz="2400" dirty="0">
                <a:solidFill>
                  <a:schemeClr val="accent2"/>
                </a:solidFill>
                <a:latin typeface="Monaco" pitchFamily="2" charset="77"/>
              </a:rPr>
              <a:t>dir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﻿[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'DIELECTRIC_FUNCTION_NAMES’, 'EELS_NAMES','IEELS_NAMES','ZLP_NAMES’, '__class__’,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delattr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__’,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dict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__’, '__dir__',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doc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eq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'__format__', '__ge__',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getattribute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getitem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gt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hash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init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init_subclass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le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len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lt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'__module__', '__ne__’, '__new__’,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reduce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reduce_ex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repr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setattr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sizeof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str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subclasshook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weakref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'a_0', 'c',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calc_ZLPs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', 'calc_ZLPs_gen2', 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calc_axes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calculate_general_ZLPs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'cluster'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crossings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crossings_im</a:t>
            </a:r>
            <a:r>
              <a:rPr lang="nl-NL" sz="24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,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'cut',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cut_image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'data',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ddeltaE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’,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deconvolute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deltaE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determine_deltaE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get_data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get_deltaE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get_metadata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get_pixel_signal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get_prefix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h_bar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im_dielectric_function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image_shape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kramers_kronig_hs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'l',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load_data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'm_0',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make_model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pixelsize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plot_all</a:t>
            </a:r>
            <a:r>
              <a:rPr lang="nl-NL" sz="2900" dirty="0">
                <a:solidFill>
                  <a:srgbClr val="000000"/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plot_sum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'samenvoegen',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shape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smooth</a:t>
            </a:r>
            <a:r>
              <a:rPr lang="nl-NL" sz="24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x_axis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y_axis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1126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9B5FC-6310-DC4B-8C8F-A327995E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the image: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35DDD0FA-8F89-274C-A3E3-197D87D3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825624"/>
            <a:ext cx="10810875" cy="5032375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sz="2400" dirty="0">
                <a:latin typeface="Monaco" pitchFamily="2" charset="77"/>
              </a:rPr>
              <a:t>&gt;&gt;&gt; </a:t>
            </a:r>
            <a:r>
              <a:rPr lang="nl-NL" sz="2400" dirty="0" err="1">
                <a:latin typeface="Monaco" pitchFamily="2" charset="77"/>
              </a:rPr>
              <a:t>im.plot_sum</a:t>
            </a:r>
            <a:r>
              <a:rPr lang="nl-NL" sz="2400" dirty="0">
                <a:latin typeface="Monaco" pitchFamily="2" charset="77"/>
              </a:rPr>
              <a:t>() 					&gt;&gt;&gt;</a:t>
            </a:r>
            <a:r>
              <a:rPr lang="nl-NL" sz="2400" dirty="0" err="1">
                <a:latin typeface="Monaco" pitchFamily="2" charset="77"/>
              </a:rPr>
              <a:t>im.plot_all</a:t>
            </a:r>
            <a:r>
              <a:rPr lang="nl-NL" sz="2400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GB" sz="2200" dirty="0"/>
              <a:t>NB: multiple options: including normalisation, plotting not the EELS function, but some other pixel specific (e.g., dielectric function), altering ranges, etc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8140B26-82B4-0A4E-A044-EC7E63A4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" y="1364443"/>
            <a:ext cx="5827712" cy="412911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34B9957-7FE8-6B40-BC89-4FC4DAA7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74" y="1663699"/>
            <a:ext cx="5715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2692C-8D55-D84D-8196-FAC888E9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alterations on the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0D4E32-F299-C947-817C-B82B2038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Cut image to rectangle </a:t>
            </a:r>
            <a:r>
              <a:rPr lang="nl-NL" dirty="0" err="1"/>
              <a:t>ranging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pixel a </a:t>
            </a:r>
            <a:r>
              <a:rPr lang="nl-NL" dirty="0" err="1"/>
              <a:t>trough</a:t>
            </a:r>
            <a:r>
              <a:rPr lang="nl-NL" dirty="0"/>
              <a:t> pixel b in </a:t>
            </a:r>
            <a:r>
              <a:rPr lang="nl-NL" dirty="0" err="1"/>
              <a:t>width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pixel c </a:t>
            </a:r>
            <a:r>
              <a:rPr lang="nl-NL" dirty="0" err="1"/>
              <a:t>trough</a:t>
            </a:r>
            <a:r>
              <a:rPr lang="nl-NL" dirty="0"/>
              <a:t> pixel d in </a:t>
            </a:r>
            <a:r>
              <a:rPr lang="nl-NL" dirty="0" err="1"/>
              <a:t>height</a:t>
            </a:r>
            <a:r>
              <a:rPr lang="nl-NL" dirty="0"/>
              <a:t> </a:t>
            </a:r>
          </a:p>
          <a:p>
            <a:r>
              <a:rPr lang="en-GB" dirty="0"/>
              <a:t>Changes the data, outside pixels are lost</a:t>
            </a:r>
          </a:p>
          <a:p>
            <a:endParaRPr lang="en-GB" dirty="0"/>
          </a:p>
          <a:p>
            <a:pPr marL="0" indent="0">
              <a:buNone/>
            </a:pPr>
            <a:r>
              <a:rPr lang="nl-NL" sz="3200" dirty="0">
                <a:latin typeface="Monaco" pitchFamily="2" charset="77"/>
              </a:rPr>
              <a:t>&gt;&gt;&gt; </a:t>
            </a:r>
            <a:r>
              <a:rPr lang="nl-NL" dirty="0" err="1">
                <a:latin typeface="Monaco" pitchFamily="2" charset="77"/>
              </a:rPr>
              <a:t>im.cut_image</a:t>
            </a:r>
            <a:r>
              <a:rPr lang="nl-NL" dirty="0">
                <a:latin typeface="Monaco" pitchFamily="2" charset="77"/>
              </a:rPr>
              <a:t>([a,b+</a:t>
            </a:r>
            <a:r>
              <a:rPr lang="nl-NL" dirty="0">
                <a:solidFill>
                  <a:srgbClr val="7F0000"/>
                </a:solidFill>
                <a:latin typeface="Monaco" pitchFamily="2" charset="77"/>
              </a:rPr>
              <a:t>1</a:t>
            </a:r>
            <a:r>
              <a:rPr lang="nl-NL" dirty="0">
                <a:latin typeface="Monaco" pitchFamily="2" charset="77"/>
              </a:rPr>
              <a:t>], [c,d+</a:t>
            </a:r>
            <a:r>
              <a:rPr lang="nl-NL" dirty="0">
                <a:solidFill>
                  <a:srgbClr val="7F0000"/>
                </a:solidFill>
                <a:latin typeface="Monaco" pitchFamily="2" charset="77"/>
              </a:rPr>
              <a:t>1</a:t>
            </a:r>
            <a:r>
              <a:rPr lang="nl-NL" dirty="0">
                <a:latin typeface="Monaco" pitchFamily="2" charset="77"/>
              </a:rPr>
              <a:t>])</a:t>
            </a:r>
            <a:br>
              <a:rPr lang="nl-NL" dirty="0">
                <a:latin typeface="t1xtt"/>
              </a:rPr>
            </a:b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7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D791E-E7F1-7D48-8349-F759506F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Smoothing signal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B2A7AB-53E0-1443-ADF7-BC2001E6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Smooths </a:t>
            </a:r>
            <a:r>
              <a:rPr lang="en-GB" dirty="0" err="1"/>
              <a:t>energyspectra</a:t>
            </a:r>
            <a:r>
              <a:rPr lang="en-GB" dirty="0"/>
              <a:t>, by default with </a:t>
            </a:r>
            <a:r>
              <a:rPr lang="en-GB" dirty="0" err="1"/>
              <a:t>henning</a:t>
            </a:r>
            <a:r>
              <a:rPr lang="en-GB" dirty="0"/>
              <a:t> window of length 10</a:t>
            </a:r>
          </a:p>
          <a:p>
            <a:r>
              <a:rPr lang="en-GB" dirty="0"/>
              <a:t>Overwrites data unless </a:t>
            </a:r>
            <a:r>
              <a:rPr lang="en-GB" sz="2400" dirty="0" err="1">
                <a:latin typeface="Monaco" pitchFamily="2" charset="77"/>
              </a:rPr>
              <a:t>keep_original</a:t>
            </a:r>
            <a:r>
              <a:rPr lang="en-GB" sz="2400" dirty="0">
                <a:latin typeface="Monaco" pitchFamily="2" charset="77"/>
              </a:rPr>
              <a:t> = True </a:t>
            </a:r>
            <a:r>
              <a:rPr lang="en-GB" dirty="0"/>
              <a:t>is given along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latin typeface="Monaco" pitchFamily="2" charset="77"/>
              </a:rPr>
              <a:t>&gt;&gt;&gt; </a:t>
            </a:r>
            <a:r>
              <a:rPr lang="nl-NL" dirty="0" err="1">
                <a:latin typeface="Monaco" pitchFamily="2" charset="77"/>
              </a:rPr>
              <a:t>im.smooth</a:t>
            </a:r>
            <a:r>
              <a:rPr lang="nl-NL" dirty="0">
                <a:latin typeface="Monaco" pitchFamily="2" charset="77"/>
              </a:rPr>
              <a:t>(</a:t>
            </a:r>
            <a:r>
              <a:rPr lang="nl-NL" dirty="0" err="1">
                <a:latin typeface="Monaco" pitchFamily="2" charset="77"/>
              </a:rPr>
              <a:t>window_len</a:t>
            </a:r>
            <a:r>
              <a:rPr lang="nl-NL" dirty="0">
                <a:latin typeface="Monaco" pitchFamily="2" charset="77"/>
              </a:rPr>
              <a:t>= 50, </a:t>
            </a:r>
            <a:r>
              <a:rPr lang="nl-NL" dirty="0" err="1">
                <a:latin typeface="Monaco" pitchFamily="2" charset="77"/>
              </a:rPr>
              <a:t>window</a:t>
            </a:r>
            <a:r>
              <a:rPr lang="nl-NL" dirty="0">
                <a:latin typeface="Monaco" pitchFamily="2" charset="77"/>
              </a:rPr>
              <a:t> = ’flat’)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98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61595-3AF3-8249-B2CA-D454E55D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we can get calculating!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45D9F2-0C52-2047-80DB-083DF236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0000"/>
                </a:solidFill>
              </a:rPr>
              <a:t>Calculate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general</a:t>
            </a:r>
            <a:r>
              <a:rPr lang="nl-NL" dirty="0">
                <a:solidFill>
                  <a:srgbClr val="000000"/>
                </a:solidFill>
              </a:rPr>
              <a:t> (i.e. </a:t>
            </a:r>
            <a:r>
              <a:rPr lang="nl-NL" dirty="0" err="1">
                <a:solidFill>
                  <a:srgbClr val="000000"/>
                </a:solidFill>
              </a:rPr>
              <a:t>not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matched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with</a:t>
            </a:r>
            <a:r>
              <a:rPr lang="nl-NL" dirty="0">
                <a:solidFill>
                  <a:srgbClr val="000000"/>
                </a:solidFill>
              </a:rPr>
              <a:t> spectrum) </a:t>
            </a:r>
            <a:r>
              <a:rPr lang="nl-NL" dirty="0" err="1">
                <a:solidFill>
                  <a:srgbClr val="000000"/>
                </a:solidFill>
              </a:rPr>
              <a:t>ZLPs</a:t>
            </a:r>
            <a:r>
              <a:rPr lang="nl-NL" dirty="0">
                <a:solidFill>
                  <a:srgbClr val="000000"/>
                </a:solidFill>
              </a:rPr>
              <a:t>:</a:t>
            </a:r>
          </a:p>
          <a:p>
            <a:r>
              <a:rPr lang="nl-NL" dirty="0">
                <a:solidFill>
                  <a:srgbClr val="000000"/>
                </a:solidFill>
              </a:rPr>
              <a:t>NB: </a:t>
            </a:r>
            <a:r>
              <a:rPr lang="nl-NL" dirty="0" err="1">
                <a:solidFill>
                  <a:srgbClr val="000000"/>
                </a:solidFill>
              </a:rPr>
              <a:t>this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will</a:t>
            </a:r>
            <a:r>
              <a:rPr lang="nl-NL" dirty="0">
                <a:solidFill>
                  <a:srgbClr val="000000"/>
                </a:solidFill>
              </a:rPr>
              <a:t> change </a:t>
            </a:r>
            <a:r>
              <a:rPr lang="nl-NL" dirty="0" err="1">
                <a:solidFill>
                  <a:srgbClr val="000000"/>
                </a:solidFill>
              </a:rPr>
              <a:t>when</a:t>
            </a:r>
            <a:r>
              <a:rPr lang="nl-NL" dirty="0">
                <a:solidFill>
                  <a:srgbClr val="000000"/>
                </a:solidFill>
              </a:rPr>
              <a:t> ZLP fitting is </a:t>
            </a:r>
            <a:r>
              <a:rPr lang="nl-NL" dirty="0" err="1">
                <a:solidFill>
                  <a:srgbClr val="000000"/>
                </a:solidFill>
              </a:rPr>
              <a:t>incorperated</a:t>
            </a:r>
            <a:endParaRPr lang="nl-NL" dirty="0">
              <a:solidFill>
                <a:srgbClr val="000000"/>
              </a:solidFill>
            </a:endParaRPr>
          </a:p>
          <a:p>
            <a:r>
              <a:rPr lang="nl-NL" dirty="0" err="1">
                <a:solidFill>
                  <a:srgbClr val="000000"/>
                </a:solidFill>
              </a:rPr>
              <a:t>Saved</a:t>
            </a:r>
            <a:r>
              <a:rPr lang="nl-NL" dirty="0">
                <a:solidFill>
                  <a:srgbClr val="000000"/>
                </a:solidFill>
              </a:rPr>
              <a:t> as </a:t>
            </a:r>
            <a:r>
              <a:rPr lang="nl-NL" dirty="0" err="1">
                <a:solidFill>
                  <a:srgbClr val="000000"/>
                </a:solidFill>
              </a:rPr>
              <a:t>attribute</a:t>
            </a:r>
            <a:endParaRPr lang="nl-NL" dirty="0">
              <a:solidFill>
                <a:srgbClr val="000000"/>
              </a:solidFill>
            </a:endParaRPr>
          </a:p>
          <a:p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&gt;&gt;&gt;﻿im.calc_gen_ZLP2()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97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7DBBB-F940-BB42-9959-85789CFC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all ZLPs for single pixel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0F41E7-6897-6D49-A50E-5FDCE872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0000"/>
                </a:solidFill>
              </a:rPr>
              <a:t>Matches </a:t>
            </a:r>
            <a:r>
              <a:rPr lang="nl-NL" dirty="0" err="1">
                <a:solidFill>
                  <a:srgbClr val="000000"/>
                </a:solidFill>
              </a:rPr>
              <a:t>all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the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general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ZLPs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with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the</a:t>
            </a:r>
            <a:r>
              <a:rPr lang="nl-NL" dirty="0">
                <a:solidFill>
                  <a:srgbClr val="000000"/>
                </a:solidFill>
              </a:rPr>
              <a:t> spectrum of pixel [</a:t>
            </a:r>
            <a:r>
              <a:rPr lang="nl-NL" dirty="0" err="1">
                <a:solidFill>
                  <a:srgbClr val="000000"/>
                </a:solidFill>
              </a:rPr>
              <a:t>i,j</a:t>
            </a:r>
            <a:r>
              <a:rPr lang="nl-NL" dirty="0">
                <a:solidFill>
                  <a:srgbClr val="000000"/>
                </a:solidFill>
              </a:rPr>
              <a:t>]</a:t>
            </a: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ZLPs_ij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im.calc_ZLPs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i,j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1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608B2-1233-C644-8908-D1412ED6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Deconvolute spectrum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BFA9EE-3539-A34B-B647-59A90A5A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Deconvolutes spectrum of pixel [</a:t>
            </a:r>
            <a:r>
              <a:rPr lang="en-GB" dirty="0" err="1"/>
              <a:t>i,j</a:t>
            </a:r>
            <a:r>
              <a:rPr lang="en-GB" dirty="0"/>
              <a:t>] with </a:t>
            </a:r>
            <a:r>
              <a:rPr lang="en-GB" dirty="0" err="1"/>
              <a:t>ZLP</a:t>
            </a:r>
            <a:r>
              <a:rPr lang="en-GB" baseline="-25000" dirty="0" err="1"/>
              <a:t>k</a:t>
            </a:r>
            <a:r>
              <a:rPr lang="en-GB" dirty="0"/>
              <a:t> to find the single scattering distribution </a:t>
            </a:r>
            <a:r>
              <a:rPr lang="en-GB" dirty="0" err="1"/>
              <a:t>S</a:t>
            </a:r>
            <a:r>
              <a:rPr lang="en-GB" baseline="-25000" dirty="0" err="1"/>
              <a:t>i,j,k</a:t>
            </a:r>
            <a:r>
              <a:rPr lang="en-GB" dirty="0"/>
              <a:t>(E)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S_E_ijk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im.deconvolute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i,j,ZLPs_ij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[k])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7978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1082</Words>
  <Application>Microsoft Macintosh PowerPoint</Application>
  <PresentationFormat>Breedbeeld</PresentationFormat>
  <Paragraphs>76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Monaco</vt:lpstr>
      <vt:lpstr>t1xtt</vt:lpstr>
      <vt:lpstr>Kantoorthema</vt:lpstr>
      <vt:lpstr>Spectral_image class</vt:lpstr>
      <vt:lpstr>Loading data</vt:lpstr>
      <vt:lpstr>Loading data</vt:lpstr>
      <vt:lpstr>Look at the image:</vt:lpstr>
      <vt:lpstr>Some alterations on the data</vt:lpstr>
      <vt:lpstr>Smoothing signal</vt:lpstr>
      <vt:lpstr>Now we can get calculating!</vt:lpstr>
      <vt:lpstr>Calculate all ZLPs for single pixel </vt:lpstr>
      <vt:lpstr>Deconvolute spectrum</vt:lpstr>
      <vt:lpstr>Dielectric function of single scattering distribution</vt:lpstr>
      <vt:lpstr>Caculate the average dielectric functions etc of complete image</vt:lpstr>
      <vt:lpstr>Evalutate crossings</vt:lpstr>
      <vt:lpstr>Start towards integrating ZLP NN-training</vt:lpstr>
      <vt:lpstr>Different cluster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Spectral_image class</dc:title>
  <dc:creator>Isabel Postmes</dc:creator>
  <cp:lastModifiedBy>Isabel Postmes</cp:lastModifiedBy>
  <cp:revision>9</cp:revision>
  <dcterms:created xsi:type="dcterms:W3CDTF">2021-01-14T22:21:21Z</dcterms:created>
  <dcterms:modified xsi:type="dcterms:W3CDTF">2021-01-15T00:33:08Z</dcterms:modified>
</cp:coreProperties>
</file>