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5"/>
    <p:restoredTop sz="94676"/>
  </p:normalViewPr>
  <p:slideViewPr>
    <p:cSldViewPr snapToGrid="0" snapToObjects="1">
      <p:cViewPr varScale="1">
        <p:scale>
          <a:sx n="97" d="100"/>
          <a:sy n="97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84BE9-8FDC-4F4E-9566-08BB24EE9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223D0E-DAE6-A84D-96D2-13DBFEE1D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C6C96C-E00F-FA4C-B2B5-E6C9C6B7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2BCAAF-D851-3F4A-A3BB-C686999D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3BABA4-27DC-184F-A1C2-B2410780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9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8FB04-EE2B-994B-97D6-C674052A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A536056-9A4E-4148-B944-C9C26C50C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F19267-75A3-F74D-B5D9-ED13E318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61EB3F-7D24-9346-8627-B1584826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A87B3-3C1A-774B-ACFF-5D815891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1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67F79D-A545-E247-A489-72FA9BC8F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2AC78B0-73BC-9E45-9C4C-A8C7A3F81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06D6C9-CBFF-EA40-905C-5B71AD43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62812D-337F-6E4C-B101-E4C3B8A0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C59657-279B-594A-B4E3-094D7BF9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0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72114-BB34-6B4B-ADBD-FB42BAFF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5C2028-9501-FD47-B362-8EB2627C4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1B5324-2D9F-6143-9E29-A3BB1644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6310F0-1E76-AE4A-A255-3589509F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A2EA46-E7C9-4E42-B436-0BEDED95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0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1017F-D2B4-0148-81A8-47F3D874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B350A-6331-154F-887B-8F478913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CB2823-D0E6-FE44-9508-D827B965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82444A-B6E9-9B45-824E-06874A04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68EBF2-D195-B84F-B90B-1A78C697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12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C5BC-8E6E-C747-B4E6-777873DD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D99AE6-6B9E-1847-A332-DD9F8F293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3AAD3A-02DC-8646-98AB-4B596F016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892C47-5709-F14F-8EFE-120BEC4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BEFB89-69E3-4941-815E-E0FB403A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8FEB32-1D3D-DD4C-801A-76F5CF2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0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D5916-C7E4-264D-AC44-EC5DB3B6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BA1C19-C706-2343-8F72-01A59633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4AD456-2959-DF4F-A0CC-9EE4F3147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D049E4-5755-0843-BBBE-D9181390E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3F2B27-B946-5843-B105-C50F9235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28D7D5F-565F-1046-B11C-05CC3421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E46FB75-09B9-7344-AC07-33C6F0D3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E50C9B3-4D1B-0C44-B13F-240590DD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38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61B84-4772-034B-A952-642AA047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4D914B7-CC78-224A-A3AF-16C50B0C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B82D95-69C9-D648-AF5B-71797D6A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753DC1-AFC3-CA43-B8BC-91734084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7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5C8E3A4-D112-C94F-A65B-782F9824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90F9260-51EB-C14B-9307-76C24752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176EA1-860A-1A49-92A0-A555E881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8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A36FB-41AA-AB44-8B2F-62701DDB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7B4B6E-E4D7-5143-A7EC-451BF1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04FD16-B59A-5B45-8BD0-B3C720DDE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5F7D69-FAFE-7F45-A7CB-FA4DFBBE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EC416D1-F4E5-1B49-98A5-A39761A6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6C40F4-FA4F-C140-AA52-0011548D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4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9F462-D695-C242-B1CD-D8BBC93E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2A4231B-EBFE-C340-B25D-A6926F66A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5C75D9-9CB4-534C-8AEF-0FE92529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ADF753-0B69-8443-9856-24AC2197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402CF3-B3D8-4A4B-A770-5B8C5C6F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7DBA7C-EACB-1043-828E-A5237929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7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83777AD-2FFF-E946-BE47-096E4CF7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8602A5-58F2-234B-86A8-413F5C3A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62912F-B504-3346-B638-96C755BBE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DFE5-1F47-E94B-A9F4-5755B7706607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042409-C98F-FB4D-B036-D5845CEED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61361-8189-1A4E-BA1A-8E1C4E6F0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111E-813B-0244-B418-212F732AB32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7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0038-7151-BA46-B9CC-1683ADA08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Different dE1 values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0C60AD-D207-5B45-81F9-608FE4854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30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6592B-DD0D-AE44-B7B0-1F9F6AAE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745903-C82C-E045-BEDD-33CF2557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E8582B4-7934-1942-A810-D08E1FAB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22" y="864663"/>
            <a:ext cx="8828355" cy="5312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C5F6505-1527-3D49-8141-5BED7FF2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22" y="864663"/>
            <a:ext cx="8828354" cy="53123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785BCB3-9340-5C42-AD30-353DD5F5D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821" y="864663"/>
            <a:ext cx="8828354" cy="53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B3BB0-FB7B-6543-9D06-83998BE2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CB0BA-5B3D-0243-AE40-FAE212AB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7D7AE20-1F33-6E4B-8BBA-2A497470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65" y="463826"/>
            <a:ext cx="9718741" cy="58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9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75AE6-9623-684F-9757-6EC49E01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3EFC27-4C78-0144-A362-9DB4710B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AFB37FC-A7DF-5E4D-A4CA-3D47C9F2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33" y="681037"/>
            <a:ext cx="970033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8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BD6AE-E711-014D-AD07-259D1602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6C37C8-2DFA-7F40-B605-B5416E20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52A909C-B545-9D4B-9C15-CBE255B5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41" y="681037"/>
            <a:ext cx="9133518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6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F5B8D-EB41-8B44-B9AA-39DBE69F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E02687-74B8-864D-B60F-9FA8B766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46AEBC4-5613-A740-BB8A-7E21CE2B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0" y="365125"/>
            <a:ext cx="9679970" cy="61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794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3</Words>
  <Application>Microsoft Macintosh PowerPoint</Application>
  <PresentationFormat>Breedbeeld</PresentationFormat>
  <Paragraphs>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Different dE1 values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Isabel Postmes</dc:creator>
  <cp:lastModifiedBy>Isabel Postmes</cp:lastModifiedBy>
  <cp:revision>3</cp:revision>
  <dcterms:created xsi:type="dcterms:W3CDTF">2021-03-05T14:31:45Z</dcterms:created>
  <dcterms:modified xsi:type="dcterms:W3CDTF">2021-03-08T13:00:13Z</dcterms:modified>
</cp:coreProperties>
</file>