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4D86-BA94-E143-B4DE-4580703D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3CBC1-887E-334D-B0C2-DBA2DAC6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A92782-C627-D443-95CA-ACC5535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7BB87C-2860-4D42-960C-AC950A6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B1B95D-C16B-8945-8A91-E7460F6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1878B-7DB0-6E41-AA39-956439E6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D99762-F7EF-1144-9F06-EFD33A74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94A309-D0F3-4F49-97AC-33B8097E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3ECF78-C135-DD49-ABC2-1DEA2C5B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3505B4-E04D-C64E-BDA0-770F2EC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088B55A-FF0A-E548-9BB0-716595A0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BA0DC8-CD88-B54E-98B0-F8ED5857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651A25-9E68-8049-839F-AEB15060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C21446-7738-B84C-984B-7D75297B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A75212-F362-4C46-A0DA-45D59124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5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3BA3A-65E3-4542-8FA7-6992240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FDE88-FBCC-F541-8671-F57B0BCE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A2C98B-968B-0C4C-B7AE-90A8257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B9DAC9-A83E-BF4D-94EC-69E6566F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87978D-4EE2-BF47-BA2E-A385E6A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9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A11D2-0EF6-0440-9E4A-AB1C6621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4DACFF-F488-6F4D-B308-0421F469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8C654-82D7-8B48-B133-B1231268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58754-51ED-C84B-B953-305F89E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D68FF1-125B-014D-A150-D1F36CC2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3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DF1A-A4D9-E943-A03A-F1E72907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AF4F85-1D41-E848-A544-16B986A8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2C1C47-B83B-8246-85DD-9BF19E23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36ACAD-D53A-8843-9FB6-CC8021A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181CDC-F382-264E-8A0B-FF8D9E30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6148EE-1E9E-C146-9C88-E3C572F8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01FC7-8E36-864C-B4DA-B1740B7E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EAF09B-E11A-8D43-BFCA-DD3CF549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3A84D9-6786-7140-96A8-D5A286D3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44E984-6D50-CA4B-A68F-8ECF9DDD6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339663-04F9-C044-875D-BDAA0E851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43FF01-5C92-684F-958B-957C7B97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8297A9-3C23-A844-96C5-AC0609AF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547007-8562-3B4E-9B58-420F22E9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E4FFF-B428-6F44-BCCF-982B2B34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FD72EA2-532D-6348-8278-20597885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637C93-6146-EA4A-8899-E95F2A3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BF6B77-66EB-EE41-A7CE-66118E3F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CB92D-612C-2E47-8BCD-25FD828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DAFA91-E870-4F42-B04F-FA54916A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28C603-A5A7-B74F-B05E-E04478CD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20D7-7D50-7246-9375-921DA8D1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1A486-F04C-4E42-9BD0-4B4823E1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4254D6-9974-7249-8628-BA58E979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DD158F-C2A7-7641-8CA0-91487C7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F29A33-B66D-6549-A96A-5D14145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27DC62-F60B-9249-A41B-7D03C940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94355-6B98-F442-B4C5-0E180FCF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FAD2AED-2DC8-2448-9F6A-5D3502B8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17DDF3-D717-E94D-BDC4-9202E199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A92A16-1613-B946-BC28-28D7439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81C550-8BE3-9047-9D43-E243EEC6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7007B1-2C2D-7842-AA6B-E45FDA2A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B8E52D-3694-2D4F-A9BB-E4AB6655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C1C298-9DCC-3A42-B905-833D6CD5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41F2E9-CC2B-CE49-8F82-FDB7E4DA3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D261-3263-F145-B784-F8F27DEE5F3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B564A8-B1DA-8640-A391-C3CD8C8A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A12CC0-5636-1944-9780-EBC21CA5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3B45-47BA-2846-9526-3945F0D82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6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10E54-169A-6C40-881D-8A7FBA3A4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image ZLP training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D70C39-9F64-514D-89CC-83809FBFC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98358-567F-2547-967F-54A86717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94AB3C-D76D-6447-B3E3-2E65B18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assumes cluster with highest integrated intensity = vacuum</a:t>
            </a:r>
          </a:p>
          <a:p>
            <a:r>
              <a:rPr lang="en-GB" dirty="0"/>
              <a:t>What is no vacuum in image? Input separate image?</a:t>
            </a:r>
          </a:p>
        </p:txBody>
      </p:sp>
    </p:spTree>
    <p:extLst>
      <p:ext uri="{BB962C8B-B14F-4D97-AF65-F5344CB8AC3E}">
        <p14:creationId xmlns:p14="http://schemas.microsoft.com/office/powerpoint/2010/main" val="13387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8A1AA-74DB-6849-BE3A-F5B98C4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 over </a:t>
            </a:r>
            <a:r>
              <a:rPr lang="en-GB" dirty="0" err="1"/>
              <a:t>dE</a:t>
            </a:r>
            <a:r>
              <a:rPr lang="en-GB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B6209B-9F01-864E-9BDF-D5587DE6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5" y="1836776"/>
            <a:ext cx="6175917" cy="4351338"/>
          </a:xfrm>
        </p:spPr>
        <p:txBody>
          <a:bodyPr>
            <a:normAutofit/>
          </a:bodyPr>
          <a:lstStyle/>
          <a:p>
            <a:r>
              <a:rPr lang="en-GB" dirty="0"/>
              <a:t>Not needed for statistics:</a:t>
            </a:r>
          </a:p>
          <a:p>
            <a:pPr lvl="1"/>
            <a:r>
              <a:rPr lang="en-GB" dirty="0"/>
              <a:t>Each cluster has 500-10000 pixels</a:t>
            </a:r>
          </a:p>
          <a:p>
            <a:pPr lvl="1"/>
            <a:r>
              <a:rPr lang="en-GB" dirty="0">
                <a:sym typeface="Wingdings" pitchFamily="2" charset="2"/>
              </a:rPr>
              <a:t> enough to extract distributions</a:t>
            </a:r>
          </a:p>
          <a:p>
            <a:r>
              <a:rPr lang="en-GB" dirty="0"/>
              <a:t>If we don’t:</a:t>
            </a:r>
          </a:p>
          <a:p>
            <a:pPr lvl="1"/>
            <a:r>
              <a:rPr lang="en-US" dirty="0"/>
              <a:t>No additional uncertainty from differences in </a:t>
            </a:r>
            <a:r>
              <a:rPr lang="en-US" dirty="0" err="1"/>
              <a:t>dE</a:t>
            </a:r>
            <a:r>
              <a:rPr lang="en-US" dirty="0"/>
              <a:t> direction</a:t>
            </a:r>
          </a:p>
          <a:p>
            <a:r>
              <a:rPr lang="en-US" dirty="0"/>
              <a:t>But what to do?</a:t>
            </a:r>
          </a:p>
          <a:p>
            <a:pPr lvl="1"/>
            <a:r>
              <a:rPr lang="en-US" dirty="0"/>
              <a:t>Take all values? </a:t>
            </a:r>
            <a:r>
              <a:rPr lang="en-US" dirty="0">
                <a:sym typeface="Wingdings" pitchFamily="2" charset="2"/>
              </a:rPr>
              <a:t> computing intensive</a:t>
            </a:r>
          </a:p>
          <a:p>
            <a:pPr lvl="1"/>
            <a:r>
              <a:rPr lang="en-US" dirty="0">
                <a:sym typeface="Wingdings" pitchFamily="2" charset="2"/>
              </a:rPr>
              <a:t>Take (gaussian) averages per spectrum?</a:t>
            </a:r>
          </a:p>
          <a:p>
            <a:pPr lvl="1"/>
            <a:r>
              <a:rPr lang="en-US" dirty="0">
                <a:sym typeface="Wingdings" pitchFamily="2" charset="2"/>
              </a:rPr>
              <a:t>Take values at </a:t>
            </a:r>
            <a:r>
              <a:rPr lang="en-US" dirty="0" err="1">
                <a:sym typeface="Wingdings" pitchFamily="2" charset="2"/>
              </a:rPr>
              <a:t>nbins</a:t>
            </a:r>
            <a:r>
              <a:rPr lang="en-US" dirty="0">
                <a:sym typeface="Wingdings" pitchFamily="2" charset="2"/>
              </a:rPr>
              <a:t> points per spectrum?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BAC5266-3339-D840-B195-AA9E8814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62" y="3060700"/>
            <a:ext cx="5486400" cy="3797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719B68D-DBCA-8540-B207-E65B606A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215145"/>
            <a:ext cx="4090987" cy="28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90DA-827A-5641-9100-0B45C1D5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dE1?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F9F203-1A20-CD46-BC07-1189B6D1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positive derivative after </a:t>
            </a:r>
            <a:r>
              <a:rPr lang="en-GB" dirty="0" err="1"/>
              <a:t>dE</a:t>
            </a:r>
            <a:r>
              <a:rPr lang="en-GB" dirty="0"/>
              <a:t> = 0</a:t>
            </a:r>
          </a:p>
          <a:p>
            <a:r>
              <a:rPr lang="en-GB" dirty="0"/>
              <a:t>Very different for different clusters </a:t>
            </a:r>
            <a:r>
              <a:rPr lang="en-GB" dirty="0">
                <a:sym typeface="Wingdings" pitchFamily="2" charset="2"/>
              </a:rPr>
              <a:t> but we want to train on total image?</a:t>
            </a:r>
          </a:p>
          <a:p>
            <a:pPr lvl="1"/>
            <a:r>
              <a:rPr lang="en-GB" dirty="0">
                <a:sym typeface="Wingdings" pitchFamily="2" charset="2"/>
              </a:rPr>
              <a:t> </a:t>
            </a:r>
            <a:r>
              <a:rPr lang="en-GB" sz="3200" dirty="0">
                <a:sym typeface="Wingdings" pitchFamily="2" charset="2"/>
              </a:rPr>
              <a:t>take lowest value?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042DD6C0-69E0-FA42-80AC-72B5925B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45" y="3012455"/>
            <a:ext cx="5537200" cy="35306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0704E23-0C1A-3F4C-BDEC-4FA54529D7CA}"/>
              </a:ext>
            </a:extLst>
          </p:cNvPr>
          <p:cNvSpPr txBox="1"/>
          <p:nvPr/>
        </p:nvSpPr>
        <p:spPr>
          <a:xfrm>
            <a:off x="9651033" y="3012455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13128373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117</Words>
  <Application>Microsoft Macintosh PowerPoint</Application>
  <PresentationFormat>Breedbeeld</PresentationFormat>
  <Paragraphs>19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Starting image ZLP training</vt:lpstr>
      <vt:lpstr>Vacuum</vt:lpstr>
      <vt:lpstr>Binning over dE?</vt:lpstr>
      <vt:lpstr>How to find dE1?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image ZLP training</dc:title>
  <dc:creator>Isabel Postmes</dc:creator>
  <cp:lastModifiedBy>Isabel Postmes</cp:lastModifiedBy>
  <cp:revision>6</cp:revision>
  <dcterms:created xsi:type="dcterms:W3CDTF">2021-01-29T10:25:05Z</dcterms:created>
  <dcterms:modified xsi:type="dcterms:W3CDTF">2021-01-29T13:58:50Z</dcterms:modified>
</cp:coreProperties>
</file>