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61"/>
  </p:normalViewPr>
  <p:slideViewPr>
    <p:cSldViewPr snapToGrid="0" snapToObjects="1">
      <p:cViewPr>
        <p:scale>
          <a:sx n="100" d="100"/>
          <a:sy n="100" d="100"/>
        </p:scale>
        <p:origin x="6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1683 24575,'22'3'0,"2"2"0,1-4 0,-7 3 0,5-3 0,-14 0 0,6-1 0,-8 0 0,2 0 0,-4 0 0,3 0 0,-5 0 0,2 0 0,-3 0 0,0 0 0,0 0 0,3 0 0,-2 0 0,1 0 0,2 0 0,-1 0 0,7 0 0,0 0 0,4 1 0,-2 0 0,-5 0 0,3-1 0,-5 1 0,1-1 0,0 2 0,-3-2 0,-1 0 0,2 0 0,-2 0 0,3 0 0,-2 0 0,3 0 0,-3-1 0,2 0 0,-2 0 0,3 1 0,-4 0 0,6 0 0,-3 0 0,1 0 0,0 0 0,0 0 0,-1 0 0,3 0 0,-6 0 0,6 0 0,-3 0 0,1 0 0,-3 0 0,-1 0 0,-2 0 0,2 0 0,1 2 0,0-2 0,2 1 0,-2-1 0,5 0 0,-3 0 0,1 0 0,0 0 0,-2 0 0,4 0 0,-1 0 0,-2 0 0,0 0 0,-4 0 0,1 0 0,1 0 0,-2 0 0,5 0 0,-3 0 0,2 0 0,-2 0 0,3 0 0,-4 0 0,6 0 0,-3 0 0,0 0 0,-3 0 0,-2 0 0,3 0 0,-3 0 0,5 0 0,-3 0 0,4 0 0,-4 0 0,4 0 0,0 0 0,-1 0 0,3 0 0,-5 0 0,2 0 0,-2 0 0,3 0 0,-4 0 0,4 0 0,-3-1 0,2 1 0,-3-1 0,2 1 0,-3 0 0,5-1 0,-3-1 0,7 1 0,2-3 0,2 3 0,15-3 0,-5 2 0,7 2 0,-2-2 0,-6 0 0,0 1 0,-7 0 0,-7 0 0,-1 1 0,-5-1 0,2 1 0,-2-2 0,1 1 0,-1-1 0,2 1 0,-2 1 0,3-1 0,-4 1 0,4 0 0,-3 0 0,2 0 0,2 0 0,-2 0 0,2 0 0,-4 0 0,3-2 0,-4 2 0,4-1 0,-3 1 0,2-1 0,-2 1 0,3-2 0,-3 2 0,2-2 0,-2 2 0,3-3 0,-4 3 0,4 0 0,-3 0 0,2 0 0,-2 0 0,7-1 0,-3 1 0,4-2 0,-3 1 0,-2 1 0,-2-2 0,2 1 0,-4-2 0,4 3 0,-3-3 0,4 2 0,-2-1 0,2 0 0,-2 1 0,-2-1 0,3 1 0,-4-2 0,2 1 0,-2 1 0,0-2 0,1 1 0,-1-2 0,6-1 0,-3 2 0,7-1 0,-7 1 0,5 0 0,-7 0 0,2 0 0,-2 1 0,3 0 0,-4 0 0,4-2 0,-3 1 0,4-2 0,-2 3 0,2-1 0,-2 0 0,-2 2 0,3 0 0,-4-2 0,6 2 0,-1-2 0,3 1 0,-3 0 0,1-2 0,-5 1 0,2 0 0,-2 1 0,0-2 0,0 2 0,-2-1 0,1 1 0,-1-1 0,0 1 0,3-2 0,-1 2 0,3-3 0,-3 2 0,1-2 0,-2 2 0,-2 1 0,2-1 0,-1 1 0,1-1 0,0 0 0,1 0 0,-2 1 0,5-2 0,-6 1 0,10-5 0,-5 3 0,4-2 0,-3 3 0,-3 2 0,2-2 0,-2-1 0,3 2 0,-3-1 0,3 1 0,0-1 0,-2 1 0,2 0 0,-5 1 0,0 0 0,0 0 0,2-3 0,-1 2 0,3-1 0,-2 1 0,0 1 0,-1 1 0,-2-2 0,1 2 0,-1 0 0,-1 0 0,2 1 0,-2-2 0,2 1 0,1-2 0,-1 1 0,1-1 0,1 0 0,-1-1 0,3 0 0,-3-2 0,0 1 0,-1-1 0,2 2 0,0-2 0,3 1 0,-3 0 0,4-4 0,-5 4 0,5-3 0,-5 3 0,2-3 0,-1 3 0,-1-3 0,0 3 0,0-2 0,-1 3 0,0 0 0,-1-3 0,1 2 0,0-3 0,1 0 0,-2 4 0,2-4 0,0 3 0,-2 0 0,1 0 0,0-1 0,-1 3 0,2-2 0,0 0 0,-2 1 0,2-3 0,-3 3 0,1 1 0,1-1 0,0 1 0,0 0 0,2-3 0,-3 4 0,1-5 0,2 4 0,-2-3 0,1 3 0,-2-1 0,-1 2 0,1 0 0,2-1 0,-1-1 0,2-1 0,-2 0 0,1-3 0,0 5 0,-1-3 0,4 1 0,-4 2 0,3-4 0,-4 4 0,3-5 0,-2 3 0,3-3 0,-1 4 0,-3-1 0,6 3 0,-7-3 0,5 1 0,-1-5 0,-1 2 0,2-2 0,-2 2 0,-1 2 0,1-2 0,0 2 0,0-3 0,1 3 0,-1-2 0,0 2 0,0-3 0,2-2 0,-1 1 0,4-4 0,-5 5 0,2 2 0,-5-2 0,2 3 0,-1-2 0,0 2 0,0-2 0,-2 3 0,0-4 0,2 5 0,-2-4 0,1 3 0,-1-3 0,0 2 0,0-4 0,0 4 0,3-7 0,-3 6 0,3-3 0,-3 2 0,0 2 0,0 1 0,0 0 0,1 0 0,-1-1 0,1-1 0,-1 0 0,0 2 0,1 0 0,0 1 0,0-1 0,-1-2 0,0 1 0,1-2 0,-1 2 0,1-2 0,1 3 0,-1-2 0,1 1 0,-2 1 0,1-4 0,-1 3 0,1-2 0,1-1 0,-2 1 0,1-2 0,-1 4 0,1-2 0,-1 3 0,2-3 0,-2 3 0,3-5 0,-1 2 0,3-1 0,-4 3 0,2 0 0,-1 1 0,2-3 0,-3 2 0,4-3 0,-4 3 0,5-1 0,-6 2 0,2 0 0,-2 0 0,1 1 0,0-3 0,0 3 0,1-3 0,-2 2 0,2-1 0,-1-2 0,0 2 0,1-4 0,-2 2 0,1 0 0,-1 2 0,0 1 0,0 1 0,1-3 0,0 1 0,0 2 0,-1-1 0,0 2 0,2-1 0,-2 2 0,2-3 0,-2 1 0,0-2 0,0 0 0,0 0 0,0 1 0,0 2 0,1-4 0,-1 4 0,1-3 0,-1 3 0,0 0 0,0 0 0,0-1 0,0 1 0,0-1 0,0 1 0,0-1 0,0 2 0,0-2 0,0 1 0,0-1 0,0 1 0,1 0 0,-1 0 0,1-1 0,-1 1 0,0-1 0,0 1 0,0-1 0,0 2 0,1-5 0,0 2 0,1-2 0,-1 2 0,1 0 0,-1 2 0,-1 0 0,1 0 0,-1-1 0,0 1 0,1-2 0,0 0 0,-1 1 0,1-1 0,-1 1 0,2 1 0,-1-1 0,1 2 0,-2 0 0,0-2 0,1 1 0,0-1 0,-1 1 0,1-1 0,0 1 0,-1 0 0,3 0 0,-3-1 0,3 1 0,-3-1 0,2 1 0,-1-2 0,2 0 0,0-2 0,-1 3 0,-1 0 0,0 3 0,-1-2 0,1 2 0,1-3 0,0 3 0,1-3 0,-2 2 0,0-1 0,0 0 0,2-1 0,-2 1 0,1-1 0,0 1 0,-2-1 0,2 0 0,-2 1 0,3 1 0,-3-1 0,2 1 0,-1-2 0,0 1 0,0-1 0,0 1 0,2-1 0,-2 1 0,2-1 0,-3 1 0,2 0 0,-2 0 0,1-1 0,-1 1 0,0-1 0,1-1 0,-1 2 0,2-2 0,-1 2 0,2-1 0,-3 0 0,2-1 0,-2 0 0,1 1 0,0-1 0,1 2 0,-1-1 0,1 1 0,-1 0 0,-1 0 0,2 1 0,-2-1 0,1 0 0,-1-1 0,1 1 0,-1-1 0,2 1 0,-1-1 0,1 1 0,-2-1 0,0 1 0,1 0 0,-1 1 0,1 0 0,-1-2 0,0 1 0,1-2 0,-1 1 0,1 0 0,-1 0 0,1 1 0,-1 0 0,2-1 0,-1 0 0,0 2 0,-1-2 0,0 1 0,1 0 0,-1 0 0,1 1 0,-1-2 0,0 1 0,1 0 0,-1-3 0,1 3 0,-1-3 0,1 5 0,-1-2 0,1 0 0,-1 0 0,2 0 0,-2 0 0,2 1 0,-2-1 0,1 0 0,-1 0 0,1 1 0,-1-1 0,0-1 0,1 1 0,-1-1 0,0 2 0,0-2 0,0 1 0,1 0 0,-1 0 0,1 1 0,-1-1 0,0 0 0,0-1 0,2 2 0,-1-1 0,1 0 0,-2 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24575,'6'-2'0,"1"2"0,-1-3 0,2 2 0,2 0 0,-3 1 0,2 0 0,-4 0 0,3 0 0,-3 0 0,-1 0 0,1 0 0,-2 1 0,3-1 0,-1 1 0,2 2 0,-2-3 0,0 2 0,-1-2 0,-2 0 0,1 0 0,-1 0 0,0 0 0,0 1 0,3-1 0,-2 1 0,0-1 0,0 0 0,-1 0 0,-1 1 0,1-1 0,1 1 0,0 0 0,1-1 0,-2 0 0,1 0 0,-1 0 0,1 0 0,-1 2 0,1-1 0,-1 1 0,1-2 0,0 0 0,0 0 0,3 0 0,-3 0 0,5 0 0,-3 0 0,1 0 0,-3 0 0,0 0 0,-1 0 0,1 0 0,-1 0 0,0 0 0,3 0 0,-1 0 0,3 0 0,-2 0 0,3 0 0,-4-2 0,4 1 0,-4-1 0,0 2 0,1 0 0,-3 0 0,3 0 0,-4 0 0,2 0 0,-1 0 0,1 0 0,-1 0 0,1 0 0,-1 0 0,2 0 0,-1 0 0,0 0 0,0 0 0,-1 0 0,1 0 0,-1 0 0,2-1 0,-1 1 0,0 0 0,0 0 0,-1 0 0,1-1 0,0 1 0,3-1 0,-1 1 0,3 0 0,-5 0 0,2-1 0,-4 1 0,4-1 0,-1 1 0,2 0 0,-2 0 0,2 0 0,-1 0 0,2 0 0,-2 0 0,3 0 0,-3 0 0,-1 0 0,0 0 0,0 0 0,-1 0 0,2 0 0,-3 0 0,2 1 0,0 0 0,3 0 0,0 1 0,3-2 0,-5 3 0,-1-2 0,1 1 0,-3-2 0,1 0 0,-2 2 0,6 0 0,-2 1 0,10-1 0,-6 1 0,8-2 0,-8 0 0,2-1 0,-4 0 0,-3 0 0,1 1 0,-2-1 0,-1 0 0,2 0 0,0 0 0,1 0 0,3-1 0,-3 1 0,2-1 0,-3 1 0,0 0 0,1 0 0,-3 0 0,3-1 0,-2 1 0,0-1 0,3 1 0,-2 0 0,0 0 0,-2 0 0,1 0 0,-1 0 0,2 0 0,-1 0 0,0 0 0,0 0 0,-1 0 0,2 0 0,0 0 0,4 0 0,-5 0 0,2 0 0,-2 0 0,-1 0 0,1 0 0,-2 0 0,2 0 0,-1 0 0,2-2 0,1 2 0,-1-2 0,3 2 0,-5 0 0,4-1 0,-1 1 0,-1-1 0,3 1 0,-5 0 0,3-1 0,-1 1 0,0-1 0,4 0 0,-4 0 0,4 0 0,-3-1 0,2 2 0,-3-2 0,2 2 0,-3 0 0,0-1 0,0 1 0,-1-1 0,1 1 0,-1 0 0,1 0 0,-2 0 0,4 0 0,-2-1 0,5 1 0,-4-1 0,0 1 0,-1 1 0,-1-1 0,1 1 0,1 0 0,0 0 0,1 0 0,-1-1 0,-2 0 0,1 0 0,-1 0 0,2 0 0,0 0 0,3 0 0,-2 0 0,3 0 0,-3 0 0,1 0 0,-2 0 0,-1 0 0,1 0 0,-2 0 0,2 0 0,1 0 0,0 0 0,3 0 0,-5-1 0,5 1 0,-6-1 0,2 1 0,1 0 0,-1 0 0,3 0 0,-3 1 0,0-1 0,-2 1 0,1-1 0,0 0 0,3 0 0,-1 0 0,3 0 0,-4 0 0,4 0 0,-4 0 0,0 0 0,-2 2 0,1-2 0,-1 2 0,1-2 0,-1 0 0,1 0 0,1 1 0,1-1 0,-2 1 0,1-1 0,0 0 0,-1 0 0,0 0 0,1 0 0,-1 0 0,2 0 0,0-1 0,0 1 0,3-1 0,-4 1 0,4 0 0,-4 0 0,3 0 0,-4 0 0,5 0 0,-3 0 0,2 0 0,-3 0 0,1 0 0,-4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24575,'7'0'0,"2"0"0,0 0 0,-1 1 0,2 0 0,-5 0 0,5 0 0,-5-1 0,2 1 0,-2-1 0,3 0 0,-5 0 0,2 0 0,-2 0 0,-1 0 0,2 0 0,-1-1 0,0 1 0,0-1 0,-1 1 0,2 0 0,0 0 0,4 0 0,-5 0 0,5 0 0,-5 0 0,2 0 0,-1 0 0,0 0 0,1 0 0,-1 0 0,0 0 0,1 0 0,-1 0 0,4 0 0,-3-1 0,2 1 0,-2-1 0,3 1 0,-5 0 0,5 0 0,-6 0 0,3 0 0,-4 0 0,2-2 0,0 1 0,3 0 0,-1 1 0,3 0 0,-3 0 0,2 0 0,-2 0 0,3 0 0,-4 0 0,4 0 0,-4 0 0,0 0 0,-2 0 0,1 0 0,-1 0 0,1 0 0,-2 0 0,2 0 0,0 1 0,0 0 0,1 1 0,-1-2 0,1 0 0,-2 0 0,1 0 0,-1 0 0,1 0 0,-2 1 0,4-1 0,-3 1 0,3-1 0,-1 0 0,-1 0 0,1 0 0,1 0 0,-3 1 0,6-1 0,-5 0 0,5 0 0,-3 1 0,-1-1 0,0 1 0,-2-1 0,1 0 0,-1 0 0,1 0 0,-1 0 0,2 2 0,1-1 0,0 1 0,2-2 0,-2 0 0,3 1 0,-3-1 0,2 1 0,-2-1 0,1 0 0,-3 0 0,0 0 0,-1 0 0,1 0 0,-1 0 0,1 0 0,-2 0 0,4 0 0,-1 0 0,3 0 0,-2 0 0,3 0 0,-5 0 0,4 0 0,-4 0 0,1 0 0,-2 0 0,1 0 0,0 0 0,0 0 0,3 0 0,-2 0 0,3 0 0,-2 0 0,3 0 0,-3 0 0,2 0 0,-2 0 0,3 0 0,-4 0 0,4 0 0,-4 0 0,0 0 0,-1 0 0,-1 0 0,2 0 0,1 0 0,0 0 0,4 0 0,-2 0 0,2 0 0,-2 0 0,-3 0 0,0 0 0,1-1 0,-3 1 0,3-1 0,-4 1 0,4 0 0,-3 0 0,3-2 0,-2 1 0,-1-1 0,1 2 0,-1 0 0,1-1 0,0 1 0,3-1 0,-1 1 0,2 0 0,-2 0 0,0 0 0,-1 0 0,-2 0 0,2 0 0,0 0 0,-1 0 0,0 0 0,1 0 0,-1 0 0,1 0 0,1 0 0,-2 0 0,5 0 0,-3 0 0,2 0 0,-2 0 0,3 0 0,-5 0 0,2 0 0,-4 0 0,2 0 0,1 0 0,2-1 0,-2 1 0,6-1 0,-5 1 0,5 0 0,-5 0 0,2 0 0,-2-1 0,3 0 0,-5 0 0,2 1 0,-2 0 0,0 0 0,0 0 0,3 0 0,-3 0 0,3 0 0,-2 0 0,-1 0 0,-2 0 0,2 0 0,-1 0 0,1 0 0,2 0 0,-2 0 0,7-2 0,-1 1 0,1-2 0,0 3 0,0 0 0,-3 0 0,3 0 0,-7 0 0,2 0 0,0 0 0,-2 0 0,5 0 0,-3 0 0,-1 0 0,0 0 0,-2 0 0,1 0 0,-1 0 0,3 0 0,-3 2 0,3-1 0,0 1 0,-2-2 0,3 0 0,-1 0 0,1 0 0,-3 0 0,3 0 0,-3 0 0,2 0 0,1 0 0,0 0 0,6 0 0,-4 0 0,2 0 0,-2 0 0,-4 0 0,0 0 0,-1 0 0,-1 0 0,1 0 0,-1 0 0,2 0 0,-1 0 0,4 0 0,-4 0 0,5 0 0,-3 0 0,2 0 0,-2 0 0,3 0 0,-3 0 0,-1 0 0,1 0 0,-3 0 0,2 0 0,1 0 0,-1 0 0,4 0 0,-3 0 0,4 0 0,-2 0 0,0 0 0,-2 0 0,-3 0 0,1 0 0,-1 0 0,1 0 0,1-3 0,-2 3 0,4-3 0,-1 3 0,0 0 0,2 0 0,-2 0 0,7 0 0,6 0 0,2 0 0,-1 0 0,-4 0 0,-7 0 0,0 0 0,-4 2 0,1-1 0,-1 1 0,3-1 0,-3-1 0,0 1 0,-2-1 0,1 0 0,-1 0 0,2 0 0,1 0 0,0 0 0,1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5:49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2798 24575,'36'4'0,"4"4"0,0-6 0,-11 6 0,8-8 0,-22 2 0,9-2 0,-13 0 0,4 0 0,-7 0 0,4 0 0,-6 0 0,2 0 0,-6 0 0,3 0 0,-2 0 0,4 0 0,-2 0 0,2 0 0,3 0 0,-2 0 0,11 0 0,1 0 0,5 2 0,-1-1 0,-9 1 0,3-2 0,-7 2 0,3-2 0,-2 2 0,-4-2 0,0 0 0,1 0 0,-3 0 0,6 0 0,-4 0 0,4 0 0,-4-1 0,4 0 0,-4 0 0,4 1 0,-4 0 0,8 0 0,-5 0 0,2 0 0,0 0 0,0 0 0,-1 0 0,3 0 0,-7 0 0,7 0 0,-3 0 0,1 0 0,-5 0 0,-1 0 0,-4 0 0,3 0 0,2 2 0,0-2 0,4 2 0,-4-2 0,8 0 0,-5 0 0,2 0 0,0 0 0,-3 0 0,6 0 0,-2 0 0,-2 0 0,-1 0 0,-7 0 0,4 0 0,-1 0 0,-1 0 0,6 0 0,-4 0 0,4 0 0,-4 0 0,4 0 0,-4 0 0,8 0 0,-5 0 0,0 0 0,-3 0 0,-6 0 0,6 0 0,-4 0 0,7 0 0,-5 0 0,7 0 0,-6 0 0,6 0 0,0 0 0,-2 0 0,5 0 0,-8 0 0,4 0 0,-4 0 0,4 0 0,-4 0 0,4 0 0,-4-1 0,4 0 0,-6 0 0,3 1 0,-3 0 0,6-2 0,-3 0 0,10-1 0,4-4 0,3 5 0,24-4 0,-7 3 0,9 2 0,-2-2 0,-9 0 0,-1 2 0,-10-2 0,-12 2 0,-2 0 0,-7 0 0,1 1 0,-2-3 0,2 2 0,-2-2 0,4 1 0,-4 1 0,4-1 0,-4 2 0,4 0 0,-4 0 0,4 0 0,2 0 0,-3 0 0,4 0 0,-7 0 0,4-2 0,-4 2 0,5-2 0,-6 2 0,6-2 0,-6 2 0,6-2 0,-6 2 0,6-4 0,-5 3 0,4-3 0,-4 4 0,4 0 0,-4 0 0,4 0 0,-4 0 0,11-2 0,-4 1 0,5-1 0,-4 0 0,-3 2 0,-2-4 0,1 4 0,-4-5 0,4 4 0,-4-4 0,7 3 0,-4-2 0,3 2 0,-2 0 0,-4-1 0,4 0 0,-4 0 0,2-1 0,-5 3 0,2-5 0,0 3 0,1-4 0,8-1 0,-5 2 0,12 0 0,-11 2 0,6-2 0,-10 2 0,4-2 0,-4 3 0,4 0 0,-4-1 0,5-3 0,-6 3 0,9-5 0,-5 6 0,3-3 0,-2 3 0,-4 0 0,4 1 0,-4-3 0,7 5 0,0-6 0,5 3 0,-6-1 0,2-3 0,-8 3 0,4-2 0,-5 3 0,1-3 0,1 2 0,-5-1 0,3 2 0,-2-2 0,0 2 0,5-3 0,-2 2 0,5-5 0,-5 4 0,1-3 0,-3 3 0,-2 2 0,2-3 0,0 3 0,-1-2 0,2 1 0,1-1 0,-2 1 0,6-2 0,-8 1 0,16-9 0,-10 6 0,8-3 0,-5 5 0,-5 1 0,4-1 0,-4-2 0,5 3 0,-5-3 0,4 4 0,2-3 0,-5 2 0,4 0 0,-8 2 0,0 0 0,0-1 0,3-3 0,-2 1 0,6 0 0,-4 0 0,0 3 0,-2 1 0,-2-3 0,1 5 0,-2-4 0,-2 3 0,4 1 0,-3-3 0,2 2 0,4-5 0,-4 3 0,3-3 0,0 3 0,0-5 0,5 1 0,-6-3 0,1 3 0,-3-3 0,4 3 0,1-2 0,4-1 0,-5 2 0,6-6 0,-7 6 0,7-7 0,-8 7 0,4-5 0,-1 5 0,-4-5 0,3 5 0,-2-5 0,-2 7 0,1-1 0,-1-3 0,1 0 0,0-3 0,1 0 0,-2 6 0,2-6 0,0 5 0,-2-1 0,1 1 0,-1-1 0,0 3 0,1-2 0,2 0 0,-3 1 0,1-4 0,-1 4 0,-3 2 0,4-2 0,1 2 0,-1-1 0,2-3 0,-4 5 0,4-8 0,0 8 0,-2-6 0,1 4 0,-3 1 0,-2 0 0,4 2 0,0-2 0,1 0 0,1-5 0,-1 2 0,1-4 0,-1 6 0,-1-4 0,6 3 0,-7 1 0,6-5 0,-7 5 0,6-7 0,-4 5 0,4-6 0,-1 8 0,-4-2 0,8 4 0,-9-4 0,6 2 0,-1-10 0,-1 4 0,3-2 0,-4 2 0,-2 4 0,2-4 0,2 3 0,-2-3 0,3 3 0,-3-3 0,0 4 0,0-4 0,4-6 0,-2 3 0,8-6 0,-11 8 0,5 2 0,-9-2 0,5 6 0,-3-6 0,1 5 0,-2-4 0,-1 5 0,-1-5 0,3 7 0,-3-7 0,1 6 0,-1-7 0,0 6 0,0-9 0,0 7 0,5-9 0,-4 6 0,3-1 0,-4 0 0,0 5 0,0 1 0,0 0 0,2 2 0,-2-5 0,2 1 0,-2-1 0,0 3 0,1 1 0,0 0 0,0-1 0,-1-2 0,0 1 0,2-5 0,-1 6 0,1-6 0,1 7 0,-2-3 0,2 0 0,-3 2 0,2-6 0,-2 6 0,2-6 0,0 0 0,-1 1 0,1-3 0,-2 7 0,1-4 0,0 6 0,1-6 0,-2 6 0,5-9 0,-2 3 0,5-1 0,-6 5 0,4-1 0,-4 3 0,4-7 0,-4 6 0,7-7 0,-7 6 0,6-2 0,-8 2 0,3 3 0,-2-2 0,1 2 0,-1-5 0,0 5 0,3-5 0,-4 3 0,4-1 0,-3-4 0,0 4 0,3-8 0,-4 5 0,2 0 0,-2 3 0,0 1 0,0 1 0,2-4 0,-2 3 0,2 2 0,-2-2 0,0 4 0,3-2 0,-2 2 0,2-2 0,-3 0 0,0-5 0,0 2 0,0 1 0,0 0 0,0 4 0,1-7 0,0 6 0,0-4 0,-1 5 0,0-2 0,0 2 0,0-2 0,0 3 0,0-3 0,0 2 0,0-2 0,0 2 0,0-2 0,0 2 0,0-2 0,0 3 0,2-3 0,-2 2 0,2-2 0,-2 2 0,0-2 0,0 2 0,0-2 0,0 3 0,1-8 0,0 4 0,4-5 0,-5 5 0,4 0 0,-3 3 0,-1-2 0,1 2 0,-1-2 0,2 2 0,-2-4 0,2 1 0,-1 0 0,0 0 0,-1 2 0,3 0 0,-2-1 0,2 2 0,-2 2 0,0-4 0,0 1 0,0 0 0,-1 0 0,2 0 0,-1 1 0,-1-2 0,5 2 0,-5-2 0,5 2 0,-5-2 0,3 2 0,-1-4 0,3 1 0,-1-4 0,0 5 0,-3 1 0,0 2 0,0 0 0,1 1 0,2-3 0,-1 3 0,0-3 0,0 2 0,-2-1 0,1-1 0,2 0 0,-2 0 0,2 0 0,-1 0 0,-3-2 0,3 2 0,-3 1 0,5 1 0,-5-2 0,4 2 0,-3-3 0,0 2 0,1-1 0,0 0 0,2-1 0,-2 3 0,3-4 0,-5 3 0,3-2 0,-3 3 0,1-3 0,-1 2 0,2-2 0,-2-2 0,1 3 0,2-2 0,-2 3 0,4-3 0,-4 2 0,2-3 0,-3 0 0,1 3 0,1-4 0,1 5 0,-1-2 0,1 2 0,-1-1 0,-2 2 0,2 0 0,-1-2 0,0 0 0,-1 0 0,1 1 0,0-2 0,3 1 0,-3 0 0,2 1 0,-3-2 0,0 2 0,1-1 0,-1 2 0,2 0 0,-2-3 0,1 2 0,-1-4 0,1 2 0,1 0 0,-2 0 0,1 2 0,-1-1 0,3 0 0,-2-1 0,2 2 0,-3-1 0,0 0 0,2 1 0,-2 0 0,1 2 0,-1-4 0,0 2 0,1-2 0,0-2 0,0 3 0,-1-4 0,1 7 0,0-2 0,0 0 0,-1 0 0,3-1 0,-2 2 0,2 0 0,-3-3 0,1 3 0,-1-2 0,2 2 0,-2 0 0,0-3 0,1 2 0,-1-2 0,2 2 0,-2-2 0,0 2 0,1 0 0,-1 0 0,1 2 0,-1-4 0,0 2 0,0-2 0,3 3 0,-2 0 0,2-2 0,-3 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6:36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1609 1 24575,'-6'0'0,"1"0"0,-2 0 0,-1 0 0,3 0 0,-7 2 0,6-2 0,-6 6 0,4-5 0,-5 5 0,6-6 0,-1 2 0,1-2 0,5 1 0,-2 1 0,2 3 0,-6 1 0,2-1 0,-7 6 0,5-6 0,-6 4 0,6-1 0,-5-2 0,5 1 0,0-4 0,1 2 0,4-3 0,-2 1 0,-2 0 0,0 4 0,-5-2 0,3 3 0,-3-6 0,4 1 0,-4-2 0,-2 3 0,3-1 0,0 0 0,4-1 0,5-1 0,-2-1 0,0 3 0,-3 2 0,-1-3 0,-5 4 0,6-6 0,-6 4 0,5-3 0,-4 3 0,4-4 0,-4 6 0,-2-3 0,3 1 0,-4 0 0,9-4 0,-2 4 0,4-1 0,0 0 0,0 2 0,1-2 0,-5 2 0,3 1 0,-8 0 0,5 4 0,-5-3 0,6 3 0,-5-2 0,6-2 0,-7 5 0,5-6 0,-1 3 0,-1 1 0,4-4 0,-5 3 0,3 0 0,2-2 0,-4 5 0,-3 3 0,2-5 0,-7 9 0,10-10 0,-6 6 0,6-6 0,-6 7 0,5-7 0,-5 6 0,0-4 0,-2 4 0,0-4 0,4 4 0,2-6 0,-4 6 0,5-7 0,-8 8 0,10-8 0,-4 6 0,3-7 0,-1 4 0,-1-2 0,4 0 0,0 5 0,-2-5 0,3 4 0,-4-3 0,2 3 0,0-4 0,0 4 0,-6 3 0,9-4 0,-9 3 0,10-7 0,-2 3 0,1-3 0,-2 6 0,2-5 0,-4 4 0,2-4 0,-1 4 0,2-4 0,-6 8 0,6-4 0,-6 2 0,5-1 0,2-5 0,-2 4 0,3-6 0,-5 4 0,3-5 0,-7 4 0,6-4 0,-2 5 0,-2-3 0,3 6 0,-7 1 0,3-2 0,0 4 0,4-8 0,-2 5 0,4-5 0,-6 6 0,5-6 0,-1 4 0,0-4 0,1 4 0,0-4 0,0 4 0,-2-3 0,1 6 0,-1-3 0,0 2 0,4-2 0,-1-4 0,2 4 0,0-4 0,-1 4 0,0-4 0,-2 2 0,2-3 0,-2 3 0,2-2 0,0 4 0,0-3 0,3 4 0,-5-4 0,5 3 0,-4-4 0,3 4 0,-1-6 0,-3 2 0,4-3 0,-3 0 0,4 1 0,-3 3 0,-1 0 0,2 1 0,0 3 0,2-7 0,-1 4 0,0-5 0,-1 0 0,0 0 0,-1 3 0,0-2 0,0 6 0,2-4 0,-4 4 0,2-4 0,-2 8 0,2-10 0,2 9 0,-2-9 0,1 7 0,-2-6 0,-4 7 0,5-6 0,-6 5 0,3-4 0,0 3 0,-1-3 0,4 3 0,2-4 0,-4 4 0,3-4 0,-2 5 0,3-7 0,0 4 0,1-8 0,0 2 0,0-2 0,-2 1 0,2 4 0,-3-2 0,1 6 0,0-5 0,-2 3 0,1-3 0,0-2 0,1 1 0,1 2 0,0-1 0,-3 9 0,4-3 0,-3-1 0,2-3 0,1-6 0,-2 6 0,2-4 0,-5 8 0,5-8 0,-4 3 0,5 0 0,-1-1 0,-1 2 0,0 1 0,0-5 0,1 4 0,1-4 0,-4 0 0,4 1 0,-5-2 0,5 4 0,-1-1 0,-1 6 0,0-4 0,-1 5 0,-2-6 0,5 6 0,-5-5 0,4 1 0,0-1 0,1-3 0,0 1 0,-1-4 0,0 3 0,0-5 0,1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6:55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 24575,'-7'7'0,"1"2"0,-1-1 0,4 0 0,-2-1 0,4-4 0,-1 2 0,-1-2 0,3 1 0,-1 0 0,1 0 0,-4 0 0,4 3 0,-5-3 0,5 4 0,-3-4 0,3 0 0,-3 0 0,2-1 0,0 2 0,-2-1 0,2 2 0,-4 0 0,5-1 0,-3-1 0,3-2 0,-1 0 0,-1 3 0,-2-2 0,2 2 0,-1-2 0,1 2 0,2 0 0,-3 0 0,1 5 0,-3-4 0,0 6 0,0-4 0,1 4 0,-3-1 0,3-3 0,-1 0 0,3-5 0,1 2 0,-3-2 0,2 1 0,-2 1 0,2-2 0,1 3 0,0 0 0,-1 0 0,2 1 0,-2 3 0,-1-3 0,0 6 0,-1-5 0,2 4 0,2-4 0,0 4 0,0-5 0,0 5 0,0-6 0,0 1 0,0-4 0,-1 4 0,0-3 0,-1 3 0,2-2 0,0-2 0,-1 1 0,1-2 0,-2 0 0,2 3 0,0-2 0,-3 4 0,2 1 0,-3-3 0,2 3 0,-1-1 0,1-1 0,-3 4 0,3-5 0,-2 1 0,3 0 0,1-1 0,-1 0 0,1-3 0,-3 3 0,2 0 0,-3 1 0,3 3 0,-4-3 0,3 7 0,-2-6 0,-2 6 0,2-5 0,-3 4 0,4-4 0,-3 4 0,3-4 0,-2 1 0,4-1 0,0 1 0,-1-3 0,2 3 0,-2-2 0,1 0 0,0 2 0,-2-4 0,2 0 0,-2 3 0,2-4 0,0 3 0,0 0 0,-1-1 0,2 2 0,-2 1 0,1-4 0,-2 5 0,1-4 0,-3 4 0,4-4 0,-1 1 0,2-4 0,0 4 0,0-3 0,0 8 0,0-6 0,0 2 0,0-2 0,-1-3 0,1 2 0,-2-2 0,2 2 0,0-2 0,0 2 0,0-3 0,0 3 0,0-2 0,0 2 0,-1-2 0,-2 2 0,0-2 0,-1 2 0,4-3 0,-3 6 0,1-4 0,-4 3 0,4 1 0,-2-4 0,4 3 0,-3-5 0,3 2 0,-3-3 0,3 3 0,-5-3 0,5 1 0,-5 4 0,3-2 0,0 4 0,-1-7 0,3 2 0,-2 0 0,-1 1 0,1 0 0,-1 0 0,0-3 0,3 4 0,-3-3 0,3 2 0,-4-2 0,3 0 0,-2 2 0,1-2 0,2 2 0,-2-3 0,1 1 0,-1 0 0,-2 2 0,2 0 0,-2-1 0,3 0 0,-1-3 0,2 2 0,-2 2 0,1-2 0,1 2 0,-1-2 0,-3-1 0,4 2 0,-5 0 0,4 1 0,-1-1 0,1 0 0,-1-2 0,1 4 0,-3-3 0,3 1 0,-2-3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7:58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24575,'4'-3'0,"5"1"0,2 2 0,1 0 0,3 0 0,-7 0 0,0 0 0,-2 0 0,-2 0 0,0 0 0,-1 1 0,2-1 0,0 2 0,-1-1 0,0-1 0,0 1 0,1-1 0,5 4 0,-2-3 0,4 3 0,-6-4 0,1 1 0,-4 0 0,2 0 0,-2-1 0,2-1 0,2 0 0,-1 0 0,6 1 0,-4 0 0,4 0 0,-4 0 0,4-4 0,-4 3 0,4-3 0,-6 4 0,2 4 0,-1-4 0,-1 7 0,7-4 0,-6 0 0,6 3 0,-5-3 0,4 3 0,-4-3 0,-1 0 0,0 1 0,-4-3 0,2 4 0,2-3 0,-1 1 0,7 3 0,-8-2 0,5 2 0,-3-2 0,0 1 0,0-2 0,-2 1 0,-2-2 0,2 0 0,-3 0 0,0-1 0,-2 3 0,5-3 0,-3 3 0,3-3 0,-3 1 0,3-1 0,-2 1 0,1 2 0,-2-2 0,0 2 0,3-4 0,-2 3 0,3-1 0,0 3 0,-1-2 0,0 1 0,-3-2 0,3 0 0,-2 0 0,2 3 0,3-3 0,-4 3 0,6 3 0,-2-1 0,1 5 0,4-3 0,-4 4 0,6-2 0,-2 3 0,1-6 0,-3 1 0,-4-4 0,-2-1 0,4 1 0,-3-1 0,7 5 0,-7-5 0,7 5 0,-9-4 0,4 1 0,-5-1 0,7 6 0,-2-6 0,5 8 0,-5-8 0,3 8 0,-5-7 0,8 8 0,-8-8 0,7 5 0,-6-3 0,1-1 0,-4 4 0,0-6 0,-2 2 0,3-4 0,-2 5 0,5 1 0,-3 0 0,2 2 0,-1-3 0,-1-1 0,2 6 0,2-7 0,-2 6 0,6-4 0,-4 4 0,3-3 0,-2 4 0,2-4 0,-3 3 0,4-3 0,-6 4 0,5-4 0,-5 4 0,7-5 0,-7 4 0,6-3 0,-5 3 0,4-3 0,-3 4 0,6 2 0,-6-3 0,7 5 0,-9-9 0,6 7 0,-8-7 0,4 5 0,-1-6 0,-3 2 0,3-3 0,-5 1 0,6 4 0,-2-3 0,3 1 0,-2 0 0,-4-4 0,2 7 0,-6-7 0,5 4 0,-2 0 0,2 3 0,-1-1 0,2 5 0,-3-9 0,4 6 0,-6-5 0,5 4 0,-2-4 0,-2 4 0,3-4 0,-3 4 0,0-4 0,2 6 0,1-4 0,-1 2 0,2 0 0,-2-4 0,2 5 0,-4-8 0,4 3 0,-5-5 0,1 4 0,0-1 0,2 4 0,0-3 0,1 2 0,-1-1 0,5 6 0,-4-5 0,4 2 0,-7-4 0,2-2 0,-3-2 0,4 2 0,-5 0 0,3 0 0,-1 4 0,0-5 0,4 8 0,-4-8 0,4 5 0,-5-3 0,3 1 0,3 4 0,-3-5 0,5 4 0,-4 1 0,-1-2 0,2 2 0,-4-5 0,1-1 0,0 3 0,0 1 0,1-3 0,-2 4 0,-1-3 0,7 0 0,-5 5 0,3-7 0,-2 2 0,-2 2 0,-1-3 0,5 2 0,-6-2 0,5-4 0,-5 3 0,1-2 0,1 1 0,-2 0 0,3 0 0,1-2 0,-2 0 0,1 2 0,-3-1 0,0 2 0,0-2 0,1-2 0,-1 4 0,2-3 0,-2 3 0,0-3 0,0 3 0,0-1 0,0 0 0,1-2 0,-1-1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8:20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24575,'7'5'0,"-2"1"0,-3-2 0,0 1 0,-1 2 0,4-3 0,-3 6 0,4-2 0,-3 0 0,0 4 0,1-6 0,-3 6 0,4-8 0,-4 6 0,1-5 0,1 2 0,1-1 0,0 6 0,0-5 0,-1 4 0,-3-6 0,3-2 0,0 1 0,-1 2 0,3-1 0,-5 2 0,2-4 0,-1 4 0,2-2 0,0 2 0,-1 3 0,3-2 0,-3-1 0,5 6 0,-3-4 0,3 5 0,-4-2 0,-1-7 0,-1 2 0,0-1 0,-1-2 0,0 3 0,3-4 0,-2 2 0,2-1 0,-2 0 0,2 4 0,0-4 0,-1 5 0,2-4 0,-1 2 0,2 3 0,-2-4 0,3 3 0,-4-1 0,2-2 0,-3 1 0,0-2 0,0-2 0,-1 2 0,3 3 0,-2-4 0,4 3 0,-1 2 0,0-5 0,0 5 0,0-2 0,-1-3 0,2 4 0,-5-4 0,1 2 0,-1 3 0,2-3 0,-2 4 0,1-5 0,0 0 0,0 2 0,3-1 0,-2 0 0,2 0 0,-3-1 0,-1 0 0,0 0 0,1 2 0,0-2 0,0 0 0,1 4 0,-1-3 0,4 7 0,-4-5 0,3 1 0,-2-2 0,-2-1 0,5 6 0,0-3 0,1 3 0,0 0 0,-3-6 0,3 6 0,0-4 0,0 4 0,1-4 0,-2 4 0,0-4 0,-2-1 0,3 2 0,-4-5 0,3 3 0,-3-2 0,-1 0 0,2 0 0,-3 2 0,7-1 0,-4-1 0,3 3 0,-3-3 0,-3 5 0,6-1 0,-1 3 0,4-3 0,-3 4 0,-2-5 0,0 1 0,-4-3 0,2-2 0,-2-1 0,0 2 0,1-3 0,2 3 0,1-4 0,-1 7 0,0-2 0,-2 2 0,1 1 0,3-5 0,-4 4 0,3-3 0,-3-2 0,0 4 0,1-2 0,-2 0 0,3 0 0,1-2 0,-2 2 0,2-2 0,-4 2 0,3-2 0,-1 4 0,0-3 0,6 9 0,-5-9 0,6 6 0,-4-1 0,-1 1 0,0-1 0,-1 0 0,-1-1 0,4 0 0,-2 2 0,1-3 0,-2-2 0,-1 2 0,-1-2 0,3 0 0,-4 2 0,4-3 0,-4 0 0,0 4 0,0-3 0,1 3 0,-1-2 0,1-3 0,-1 2 0,0-3 0,0 3 0,0 0 0,2 5 0,-1-2 0,1 0 0,-2 1 0,0-5 0,0 8 0,0-9 0,0 5 0,0-5 0,0 1 0,0 0 0,0 0 0,0-1 0,0 4 0,0-3 0,2 8 0,-2-8 0,2 5 0,-2-1 0,0-2 0,0 1 0,0 0 0,3-1 0,-2 7 0,2-2 0,-3-1 0,1-2 0,0-1 0,0-4 0,-1 4 0,0-2 0,0 0 0,0 0 0,1-2 0,-1 2 0,2-2 0,-2 4 0,1-2 0,0 0 0,3 0 0,-3-2 0,4 5 0,-4-4 0,1 3 0,-1-2 0,0-2 0,0 2 0,-1 2 0,0-3 0,1 3 0,0 0 0,0-3 0,2 4 0,-2-1 0,2-2 0,-1 4 0,-2-4 0,2 2 0,-2-2 0,1 2 0,0-2 0,0 0 0,-1 5 0,2-6 0,-2 3 0,1-2 0,2 0 0,-2 0 0,2 2 0,-2-4 0,0 2 0,0-3 0,-1 3 0,1-2 0,0 2 0,0-2 0,-1 2 0,1-2 0,-1 4 0,2-2 0,1 2 0,-1 3 0,2-5 0,-2 5 0,-2-2 0,2-1 0,-2 6 0,3-8 0,-3 3 0,1-4 0,-1 0 0,0 0 0,4-2 0,-4 0 0,3 2 0,-1 0 0,-2 2 0,3-1 0,-3-1 0,3 0 0,-3-1 0,5 2 0,-4-2 0,2 2 0,-2-2 0,-1 1 0,3 2 0,-3 3 0,3-3 0,1 9 0,0-8 0,2 8 0,-2-7 0,1 2 0,-1-3 0,2 3 0,-2-3 0,2 6 0,-2-5 0,1-1 0,-3 0 0,-1-4 0,-1 2 0,2-3 0,-2 0 0,1 2 0,2-1 0,-2 2 0,4-2 0,-5 2 0,1-2 0,-1 2 0,0-2 0,1-2 0,0 4 0,0-3 0,-1 2 0,0-1 0,0 2 0,0-2 0,1 2 0,-1-4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8:33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24575,'5'3'0,"0"0"0,-4 2 0,2 0 0,1 5 0,-1-2 0,0-1 0,-1 3 0,-1-4 0,3 6 0,-2-4 0,4 4 0,-2-4 0,2 4 0,-4-4 0,2 2 0,-4-5 0,2 2 0,1-2 0,-2 0 0,2 0 0,-3 2 0,0-3 0,0 6 0,0-3 0,0 1 0,0 4 0,1-4 0,0 2 0,0-5 0,-1 2 0,2-2 0,-2 2 0,2-1 0,-1 0 0,0 0 0,0-1 0,3 4 0,-3-5 0,5 8 0,-6-6 0,4 2 0,-2 1 0,0-5 0,3 8 0,-3-8 0,3 5 0,-1 2 0,-3-3 0,6 5 0,-3-3 0,2-2 0,-2 4 0,1-5 0,-2 2 0,2-1 0,-1 0 0,1 2 0,-1-3 0,2 1 0,-3 0 0,3-1 0,-4 2 0,4-3 0,-2 6 0,-2-6 0,7 7 0,-8-7 0,10 8 0,-10-8 0,6 3 0,-4-3 0,1 0 0,0 0 0,-3-1 0,0-2 0,-1 2 0,3-4 0,-2 2 0,4 0 0,-5 2 0,3 5 0,0-2 0,-1 4 0,5-3 0,-5-1 0,5 2 0,0-4 0,-4 4 0,4-2 0,-6-3 0,2 2 0,-1-2 0,0 0 0,2 2 0,-1-2 0,0 5 0,1-2 0,-2 4 0,6-3 0,-3 3 0,7-3 0,-5 7 0,6-3 0,-4 1 0,5 0 0,-8-6 0,3 6 0,-1-6 0,-3 4 0,3-3 0,1 4 0,-4-5 0,6 6 0,-3-6 0,1 5 0,5-3 0,-6 3 0,2-3 0,-5 2 0,0-4 0,-3 2 0,2-3 0,-1-2 0,0 2 0,1-1 0,-2-1 0,0 2 0,0-4 0,-1 2 0,0-3 0,2 3 0,-2 0 0,3 1 0,-3 3 0,1-5 0,-2 3 0,3 1 0,-2-5 0,1 5 0,1-2 0,-2-1 0,2 4 0,-3-2 0,0-2 0,2 2 0,-2-2 0,2 0 0,-2 4 0,1-5 0,-1 4 0,1-4 0,1 0 0,-2 0 0,1-1 0,2 2 0,-2-2 0,4 4 0,-5-2 0,2 2 0,0 3 0,0-2 0,3 0 0,0 1 0,1-3 0,1 7 0,-1-2 0,-2-2 0,-1-1 0,-1-5 0,-1 2 0,4-1 0,-3 2 0,3-3 0,-3 6 0,0-7 0,2 6 0,0-3 0,-1 0 0,0 0 0,-1 2 0,3-2 0,-1 5 0,1-2 0,-1 4 0,2-4 0,-2 4 0,1-4 0,-1-1 0,-2-3 0,-1-1 0,2 1 0,-2 1 0,3-3 0,0 8 0,2-2 0,0 4 0,0-3 0,-3-4 0,2 2 0,-1-2 0,1 5 0,-2-5 0,3 8 0,0 0 0,5-3 0,-6 5 0,2-8 0,-6 1 0,4 1 0,-1-3 0,4 6 0,-2-6 0,4 2 0,-6-3 0,8 1 0,-7 4 0,2-3 0,-3 2 0,5 0 0,-3 2 0,1 0 0,3 3 0,-5-6 0,6 1 0,-4-2 0,3-1 0,-2 4 0,5-1 0,-7-1 0,4 2 0,-8-6 0,5 2 0,-6-3 0,4-3 0,-4 4 0,2-2 0,2 3 0,-1 3 0,1-4 0,-1 3 0,0-4 0,0 2 0,3 1 0,2 5 0,-3-3 0,7 1 0,-6 0 0,1-2 0,0 0 0,-4 1 0,1-5 0,-2 4 0,-1-2 0,2-3 0,0 3 0,1-3 0,2 1 0,-5 2 0,3-3 0,-4 3 0,2-4 0,5 7 0,-2-3 0,8 6 0,-8-5 0,10 8 0,-7-5 0,5 3 0,-5-4 0,0-2 0,-5-1 0,9 6 0,-9-7 0,5 9 0,-6-9 0,2 4 0,1-5 0,3 3 0,-1-1 0,5 7 0,-4-6 0,5 5 0,-7-6 0,1 0 0,-3 0 0,1 3 0,4-3 0,1 5 0,3-1 0,-3-2 0,2 3 0,-7-8 0,1-1 0,-5 3 0,-1-2 0,5 3 0,4-1 0,1 2 0,5-1 0,-8 0 0,4-3 0,-4 0 0,-1-1 0,0-1 0,-4 2 0,2-2 0,-2 0 0,2 3 0,0-2 0,5 2 0,-3-2 0,6 0 0,-6 2 0,6-3 0,-6 2 0,9 0 0,-7-1 0,6 1 0,-7-2 0,2 0 0,-5 3 0,0-2 0,-2 3 0,2-3 0,0 1 0,5-1 0,-2 2 0,4 1 0,-4 0 0,4 2 0,-4-4 0,0 2 0,-2-4 0,-3 1 0,4 2 0,1 0 0,0 1 0,4 1 0,-4 0 0,4-1 0,-6 1 0,1-5 0,-5 2 0,5 1 0,-3 1 0,9-1 0,-6 4 0,6-5 0,0 6 0,-1-5 0,6 4 0,1-4 0,-4 0 0,5 2 0,-13-5 0,6 6 0,-5-5 0,1 3 0,-4-3 0,2-1 0,1 3 0,0-1 0,7 1 0,4 6 0,15-2 0,-7 6 0,3-7 0,-13 1 0,-7-7 0,0 2 0,-5-1 0,0 0 0,-3 0 0,6 1 0,-2-2 0,6 2 0,-4-2 0,4 4 0,-4-3 0,4 5 0,-4-6 0,1 2 0,-1 0 0,1-2 0,5 3 0,0-2 0,2 0 0,-6 2 0,6 0 0,-5 1 0,2 0 0,0-4 0,-5 2 0,4-2 0,-4 0 0,4 0 0,-4 0 0,4 0 0,2 0 0,-3 0 0,4 0 0,-7 0 0,4 0 0,-4 0 0,4 0 0,-4 0 0,8-2 0,2 1 0,-2-1 0,3 2 0,-11 0 0,2 0 0,-5 0 0,11 0 0,-8 1 0,11 0 0,-11 2 0,4-3 0,-6 2 0,2-2 0,-4 0 0,0 0 0,2 0 0,2 0 0,0 0 0,4 4 0,2-3 0,-1 3 0,4-4 0,-7 0 0,2 0 0,-4 0 0,2 1 0,-5 0 0,2 0 0,8-1 0,-3 0 0,5 0 0,-1 0 0,-5 0 0,3 0 0,-2 0 0,-6 0 0,1 0 0,-4 0 0,2 0 0,-2 0 0,2 0 0,2 0 0,-1 0 0,6 0 0,-4 0 0,4 0 0,2 0 0,-3 0 0,4 0 0,-9 0 0,2 0 0,-6 0 0,6 0 0,-4 0 0,3 0 0,-2 0 0,0 0 0,5 0 0,0 2 0,6-1 0,-2 2 0,0-2 0,-2 5 0,-4-5 0,4 2 0,-4-3 0,0 0 0,1 0 0,-5 0 0,11 0 0,-9 0 0,10 0 0,-8 0 0,4 2 0,-6-1 0,1 1 0,-2-2 0,0 1 0,17 0 0,8 3 0,11 3 0,4-2 0,-10 1 0,-9-6 0,-6 0 0,-3 0 0,-4 0 0,-1 0 0,-5 0 0,-4 0 0,2 0 0,-2 0 0,2 0 0,-2 0 0,4 0 0,5 0 0,1 0 0,7 0 0,-3 0 0,-3 0 0,2 0 0,-8 0 0,1 0 0,-1-3 0,9 2 0,18-2 0,8 3 0,4 0 0,-12 4 0,-16-3 0,-6 4 0,-8-5 0,2 0 0,0 0 0,7 0 0,-3 0 0,8 0 0,-5 2 0,1-1 0,0 1 0,-9-2 0,4 0 0,-5 0 0,0 0 0,11 0 0,-2 0 0,7 0 0,-5 0 0,-6 0 0,3-2 0,-7 1 0,-2-1 0,-3 2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39:01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24575,'5'-4'0,"3"1"0,0 3 0,4 0 0,2 0 0,0 0 0,5 4 0,-2-3 0,-2 4 0,3-5 0,-6 0 0,1 0 0,0 2 0,-8-2 0,3 2 0,-5-2 0,1 0 0,3 0 0,0 0 0,0 1 0,-3 0 0,4 0 0,-4-1 0,5 0 0,-1 0 0,-1 0 0,6 0 0,-8 0 0,7 0 0,-6 0 0,2 0 0,-1 0 0,-4 0 0,2 0 0,2 0 0,-1 0 0,6 0 0,-4 0 0,4 0 0,-4 0 0,7 0 0,-6 0 0,7 0 0,-9 0 0,3 0 0,-5 0 0,2 0 0,4 0 0,0 0 0,3 0 0,-2 0 0,-4 2 0,0-2 0,-2 1 0,0-1 0,-1 0 0,4 0 0,-5 0 0,3 0 0,1-1 0,-5 0 0,5-1 0,-1 2 0,-3 0 0,8 0 0,-8 0 0,5 0 0,-1 0 0,0 0 0,4 0 0,-4 0 0,5 0 0,-7 0 0,5 0 0,-8 0 0,4 0 0,1 0 0,-1-1 0,6 0 0,-6 0 0,6 1 0,0 0 0,-1 0 0,3 0 0,-7 0 0,4 0 0,-6 0 0,1 0 0,1-2 0,-3 1 0,8-1 0,-5 2 0,-1 0 0,0 0 0,-2 0 0,0 0 0,2 0 0,-4 0 0,2 0 0,2 0 0,-1 0 0,2 0 0,1 0 0,-3 0 0,6 0 0,-4 0 0,4 0 0,-4 0 0,2 0 0,-5 1 0,0 0 0,-2 0 0,4-1 0,-1 0 0,6 0 0,-4 0 0,2 0 0,-5 0 0,0 0 0,-3 1 0,3 0 0,10 0 0,-5 0 0,9 0 0,-13 0 0,1-1 0,-4 0 0,2 0 0,-2 0 0,2 0 0,2 0 0,-1 0 0,2 0 0,-2 0 0,-2 0 0,-1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0:5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24575,'18'0'0,"0"0"0,-5 0 0,7 0 0,-8 0 0,11 0 0,-12 0 0,1 0 0,-5 0 0,-4 0 0,2 0 0,-3-1 0,2 1 0,-2-1 0,5 1 0,-1 0 0,6 0 0,-4 1 0,4-1 0,2 2 0,-3-2 0,4 0 0,-7 0 0,0 0 0,-2 0 0,-2 0 0,0 0 0,-1 0 0,2 0 0,0 0 0,5 0 0,-2-2 0,4 2 0,-4-2 0,4 2 0,-4 0 0,4 0 0,-6 0 0,1 0 0,-4 0 0,2 0 0,-2 0 0,2 0 0,2 0 0,-1 0 0,2 0 0,-2 0 0,-2 0 0,0 0 0,-1 0 0,2 0 0,-2 0 0,2 0 0,-2 0 0,4 0 0,-3 0 0,8 0 0,-6 0 0,6 0 0,-6 0 0,3 0 0,-4 0 0,0 0 0,0 0 0,-2 0 0,4-1 0,-1 0 0,6-1 0,-4 2 0,2 0 0,-3 0 0,-2 0 0,2 0 0,-4 0 0,2 0 0,2 0 0,-1 0 0,6 0 0,-4 0 0,4 0 0,-6 1 0,2 0 0,-6 0 0,3-1 0,-2 0 0,2 0 0,-2 0 0,4 0 0,-3 0 0,2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993 1 24575,'-4'0'0,"1"0"0,-1 0 0,-1 0 0,2 0 0,-4 1 0,3-1 0,-4 3 0,3-2 0,-2 3 0,2-4 0,0 1 0,1-1 0,3 1 0,-2 0 0,2 2 0,-4 0 0,1 1 0,-4 2 0,3-3 0,-3 3 0,3-2 0,-3-1 0,3 2 0,0-3 0,1 0 0,2 0 0,-1 0 0,-2 0 0,1 1 0,-3 1 0,1 0 0,-1-2 0,2 0 0,-3-2 0,0 3 0,1-2 0,0 1 0,3-1 0,3 0 0,-2-1 0,1 2 0,-3 1 0,0-2 0,-2 3 0,2-4 0,-3 2 0,3-2 0,-2 3 0,2-3 0,-3 4 0,0-3 0,1 2 0,-3-1 0,7-1 0,-2 0 0,2 2 0,1-1 0,-1 0 0,2 0 0,-4 1 0,1 1 0,-3 0 0,2 1 0,-3 0 0,4 1 0,-4-1 0,4-2 0,-4 4 0,3-4 0,0 2 0,-2 0 0,4-2 0,-4 2 0,2 0 0,2-2 0,-4 4 0,-1 1 0,1-2 0,-3 4 0,5-5 0,-4 4 0,4-4 0,-4 3 0,4-3 0,-4 4 0,1-4 0,-2 4 0,0-3 0,2 2 0,2-2 0,-3 2 0,4-4 0,-6 5 0,7-5 0,-3 4 0,2-4 0,0 2 0,-1-1 0,2-1 0,0 4 0,-1-3 0,2 3 0,-3-3 0,2 2 0,0-2 0,0 2 0,-4 2 0,5-2 0,-5 1 0,6-4 0,-1 2 0,1-1 0,-2 2 0,1-2 0,-2 2 0,2-2 0,-1 2 0,1-2 0,-4 5 0,4-3 0,-4 2 0,3-2 0,2-2 0,-2 2 0,2-3 0,-3 2 0,2-3 0,-4 2 0,3-2 0,-1 3 0,-1-1 0,2 2 0,-5 2 0,2-2 0,1 2 0,1-4 0,-1 3 0,3-3 0,-4 3 0,4-3 0,-1 2 0,-1-2 0,1 3 0,1-4 0,-1 4 0,-1-3 0,1 4 0,-1-2 0,0 2 0,2-2 0,0-2 0,2 2 0,-1-2 0,-1 2 0,1-2 0,-2 1 0,2-2 0,-2 2 0,2-1 0,-1 2 0,0-1 0,3 1 0,-4-1 0,4 1 0,-3-2 0,1 2 0,0-3 0,-1 0 0,2-1 0,-2 1 0,2-1 0,-2 2 0,0 1 0,1 0 0,0 2 0,2-5 0,-1 3 0,0-3 0,-1 0 0,0 0 0,-1 2 0,1-1 0,-1 3 0,2-2 0,-3 2 0,2-2 0,-2 4 0,2-5 0,1 5 0,-2-5 0,1 3 0,-1-2 0,-3 3 0,4-3 0,-4 3 0,2-3 0,-1 2 0,0-1 0,3 1 0,0-2 0,-1 2 0,1-2 0,-1 3 0,1-5 0,1 3 0,1-5 0,-1 2 0,1-2 0,-2 1 0,1 2 0,-2-1 0,2 4 0,-1-3 0,-1 1 0,0-1 0,1-2 0,0 1 0,1 1 0,0 0 0,-2 5 0,2-2 0,-2 0 0,2-3 0,0-2 0,-1 2 0,2-1 0,-3 4 0,2-5 0,-2 3 0,3-1 0,-1-1 0,0 2 0,0 1 0,0-4 0,-1 3 0,2-3 0,-2 1 0,2 0 0,-3-2 0,3 4 0,-1-2 0,0 5 0,0-3 0,-1 2 0,-1-2 0,3 2 0,-3-2 0,3 1 0,-1-2 0,1-1 0,0 1 0,-1-3 0,1 2 0,-1-3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1:06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24575,'9'0'0,"-3"0"0,1 0 0,-2 2 0,0-2 0,0 5 0,-2-4 0,2 2 0,0-3 0,5 0 0,-2 0 0,4 0 0,-4 0 0,0 0 0,-2 0 0,-2 1 0,0-1 0,-1 2 0,2-2 0,-2 1 0,2-1 0,-2 2 0,4-2 0,-3 0 0,3 0 0,1 0 0,-3 0 0,8 0 0,-6 0 0,6 0 0,-5 0 0,4 0 0,-4 0 0,1 0 0,-3 0 0,-2-2 0,-1 2 0,2-1 0,-2-1 0,2 2 0,-2-1 0,1-2 0,0 2 0,0-2 0,4 3 0,-4 0 0,3-2 0,-4 2 0,4-1 0,-3 1 0,3 0 0,0 0 0,-1 0 0,7 0 0,-6-2 0,6 2 0,-6-2 0,3 2 0,-5 0 0,0 0 0,2 0 0,-1 0 0,2 0 0,-1 0 0,-4 0 0,2 0 0,-3 0 0,3 0 0,-2 0 0,2 0 0,-2 0 0,2 0 0,-2 0 0,2 0 0,-3 0 0,3-1 0,-2 0 0,4 0 0,-2 1 0,1 0 0,0 0 0,2 0 0,-2 0 0,6 0 0,-6 0 0,1 0 0,0 0 0,-4 0 0,2 0 0,-2 0 0,4 0 0,-3 0 0,3 0 0,1 0 0,-3 0 0,5 0 0,-5 0 0,0 0 0,-2 0 0,2 0 0,-2 0 0,2 0 0,2 0 0,-3 0 0,5 0 0,-4 0 0,0 0 0,0 0 0,-2 0 0,2 0 0,-2 0 0,2 0 0,-3 0 0,3 1 0,-2 0 0,2 0 0,-2-1 0,2 0 0,-2 0 0,4 0 0,-2 0 0,0 0 0,0 0 0,-3 0 0,3 0 0,-2 0 0,2 0 0,3 2 0,-3-1 0,8 1 0,-6-2 0,6 0 0,-7 0 0,1 0 0,-4 0 0,1 0 0,0 0 0,0 0 0,4 0 0,-4 0 0,3 0 0,-4 0 0,1 0 0,0 0 0,2 0 0,2 0 0,0 0 0,4 0 0,-6 0 0,6 0 0,-8 0 0,3 0 0,-4 0 0,2 0 0,-2 0 0,2 0 0,-3 0 0,3 0 0,0 0 0,5 0 0,-2-2 0,7 2 0,-8-2 0,5 2 0,-6 0 0,3 0 0,-1 0 0,0-1 0,-1 0 0,-4 0 0,2 1 0,-3 0 0,3 0 0,-2 0 0,2 0 0,-2 0 0,2 0 0,-2 0 0,2 0 0,-3 0 0,6 0 0,-4 0 0,7 0 0,-5 0 0,2 0 0,-1 0 0,-4 0 0,4 0 0,-2 0 0,2 0 0,-2 0 0,2 0 0,-4 0 0,2 0 0,-2 0 0,1 0 0,0 0 0,0 0 0,-1 0 0,4 2 0,-3-1 0,4 0 0,-4-1 0,0 0 0,-1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1:27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24575,'8'-4'0,"3"4"0,0-5 0,2 4 0,3-1 0,-5 2 0,5 0 0,-9 0 0,6 0 0,-6 0 0,1 0 0,-1 0 0,-2 2 0,5-2 0,-2 2 0,4 2 0,-4-4 0,-1 4 0,0-4 0,-4 0 0,2 0 0,-2 0 0,2 0 0,-2 2 0,3-2 0,0 1 0,-1-1 0,0 0 0,-3 0 0,0 1 0,2 0 0,0 0 0,2 0 0,0-1 0,-3 2 0,2-2 0,-2 0 0,2 0 0,-2 3 0,2-2 0,-2 2 0,2-3 0,0 0 0,0 0 0,5 0 0,-5 0 0,8 0 0,-5 0 0,1 0 0,-4 0 0,0 0 0,-2 0 0,2 0 0,-2 0 0,2 0 0,2 0 0,-1 0 0,6 0 0,-4 0 0,4 0 0,-4-3 0,4 2 0,-6-2 0,1 3 0,1 0 0,-4 0 0,3 0 0,-4 0 0,1 0 0,0 0 0,0 0 0,-1 0 0,2 0 0,-2 0 0,4 0 0,-2 0 0,0 0 0,0 0 0,-2 0 0,2 0 0,-2-2 0,3 2 0,0-1 0,-1 1 0,0 0 0,-3 0 0,3-2 0,0 2 0,5-2 0,-2 2 0,4 0 0,-6 0 0,1-1 0,-4 1 0,4-2 0,-1 2 0,4 0 0,-3 0 0,3 0 0,-2 0 0,4 0 0,-4 0 0,4 0 0,-4 0 0,0 0 0,-2 0 0,-1 0 0,1 0 0,1 0 0,-3 0 0,2 2 0,1 0 0,5 0 0,-1 1 0,5-3 0,-8 5 0,-1-4 0,0 2 0,-4-2 0,2 0 0,-2 1 0,7 1 0,0 2 0,13-1 0,-8 1 0,12-4 0,-12 1 0,2-2 0,-4 0 0,-7 1 0,1-1 0,-2 2 0,-2-2 0,4 0 0,0 0 0,1 0 0,4-2 0,-4 1 0,4-1 0,-6 2 0,2 0 0,-1 0 0,-3 0 0,3-1 0,-2 1 0,0-2 0,5 2 0,-4 0 0,1 0 0,-4 0 0,1 0 0,0 0 0,2 0 0,0 0 0,-1 0 0,0 0 0,-3 0 0,6 0 0,-3 0 0,8 0 0,-7 0 0,1 0 0,-2 0 0,-2 0 0,2 0 0,-3 0 0,3 0 0,-2 0 0,4-3 0,1 2 0,-2-2 0,6 3 0,-9 0 0,7-1 0,-3 0 0,-1 0 0,6 1 0,-8 0 0,3-2 0,1 2 0,-2-1 0,6-1 0,-4 1 0,4-1 0,-4-1 0,4 2 0,-6-2 0,3 3 0,-4 0 0,1-1 0,-2 1 0,-1-2 0,2 2 0,-2 0 0,2 0 0,-2 0 0,4 0 0,-1-1 0,6 0 0,-6 0 0,1 1 0,-2 1 0,-2 0 0,2 0 0,2 1 0,-1-1 0,2 1 0,-2-2 0,-2 0 0,0 0 0,-1 0 0,5 0 0,-3 0 0,8 0 0,-6 0 0,6 0 0,-5 0 0,1 0 0,-2 0 0,-1 0 0,0 0 0,-2 0 0,2 0 0,2 0 0,0 0 0,4 0 0,-6-2 0,6 2 0,-8-1 0,3 1 0,0 0 0,-1 0 0,6 0 0,-6 1 0,2-1 0,-6 2 0,3-2 0,0 0 0,5 0 0,-2 0 0,4 0 0,-4 0 0,4 0 0,-6 0 0,1 0 0,-4 3 0,2-2 0,-1 2 0,1-3 0,-3 0 0,4 0 0,0 1 0,2 0 0,-3 0 0,2-1 0,-2 0 0,0 0 0,0 0 0,3 0 0,-5 0 0,7 0 0,-3-2 0,1 2 0,5-2 0,-6 2 0,6 0 0,-8 0 0,7 0 0,-6 0 0,6 0 0,-4 0 0,5 0 0,-8 0 0,3 0 0,-7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1:31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24575,'12'0'0,"3"0"0,-2 0 0,1 2 0,2-2 0,-8 2 0,8 0 0,-8-2 0,4 2 0,-4-2 0,4 0 0,-6 0 0,1 0 0,-2 0 0,-2 0 0,4 0 0,-2-2 0,0 2 0,0-2 0,-2 2 0,4 0 0,-1 0 0,6 0 0,-6 0 0,6 0 0,-6 0 0,1 0 0,0 0 0,0 0 0,0 0 0,-1 0 0,1 0 0,1 0 0,0 0 0,4 0 0,-4-1 0,4 0 0,-4 0 0,4 1 0,-6 0 0,6 0 0,-8 0 0,3 0 0,-4 0 0,1-3 0,2 2 0,3-2 0,-1 3 0,4 0 0,-4 0 0,5 0 0,-6 0 0,6 0 0,-6 0 0,6 0 0,-7 0 0,1 0 0,-4 0 0,1 0 0,0 0 0,0 0 0,-1 0 0,2 0 0,-1 3 0,0-2 0,4 2 0,-4-3 0,3 0 0,-4 0 0,2 0 0,-2 0 0,2 0 0,-3 1 0,6-1 0,-4 1 0,3-1 0,0 0 0,-3 0 0,4 2 0,-1-2 0,-3 1 0,8-1 0,-7 0 0,8 0 0,-5 2 0,-1-2 0,0 2 0,-4-2 0,2 0 0,-2 0 0,1 0 0,0 0 0,2 3 0,2-2 0,0 2 0,4-3 0,-4 0 0,4 2 0,-4-2 0,4 2 0,-4-2 0,2 0 0,-5 0 0,0 0 0,-2 0 0,1 0 0,0 0 0,0 0 0,-1 0 0,4 0 0,-1 0 0,7 0 0,-6 0 0,6 0 0,-7 0 0,5 0 0,-7 0 0,4 0 0,-6 0 0,3 0 0,0 0 0,1 0 0,3 0 0,-3 0 0,6 0 0,-4 0 0,4 0 0,-4 0 0,4 0 0,-4 0 0,4 0 0,-4 0 0,4 0 0,-6 0 0,1 0 0,-2 0 0,-2 0 0,4 0 0,1 0 0,0 0 0,7 0 0,-4 0 0,3 0 0,-2 0 0,-6 0 0,1 0 0,1-2 0,-4 2 0,3-2 0,-4 2 0,4 0 0,-3 0 0,4-3 0,-4 2 0,0-2 0,1 3 0,-2 0 0,1-2 0,2 2 0,3-2 0,-1 2 0,4 0 0,-4 0 0,0 0 0,-1 0 0,-4 0 0,3 0 0,0 0 0,-1 0 0,0 0 0,2 0 0,-3 0 0,3 0 0,0 0 0,-1 0 0,7 0 0,-6 0 0,6 0 0,-6 0 0,6 0 0,-7 0 0,1 0 0,-4 0 0,1 0 0,2 0 0,3-2 0,-1 2 0,8-2 0,-8 2 0,8 0 0,-8 0 0,4 0 0,-4-2 0,4 2 0,-6-2 0,1 2 0,-2 0 0,0 0 0,0 0 0,5 0 0,-5 0 0,5 0 0,-5 0 0,0 0 0,-2 0 0,2 0 0,-2 0 0,2 0 0,2 0 0,-1 0 0,9-4 0,0 3 0,2-4 0,-1 5 0,0 0 0,-5 0 0,5 0 0,-10 0 0,1 0 0,0 0 0,-1 0 0,7 0 0,-6 0 0,1 0 0,-1 0 0,-4 0 0,2 0 0,-2 0 0,4 0 0,-3 3 0,3-2 0,1 2 0,-2-3 0,4 0 0,-3 0 0,3 0 0,-5 0 0,5 0 0,-5 0 0,3 0 0,2 0 0,-1 0 0,11 0 0,-8 0 0,5 0 0,-4 0 0,-7 0 0,1 0 0,-2 0 0,-2 0 0,2 0 0,-3 0 0,6 0 0,-4 0 0,7 0 0,-5 0 0,7 0 0,-6 0 0,6 0 0,-5 0 0,4 0 0,-4 0 0,-1 0 0,0 0 0,-4 0 0,4 0 0,1 0 0,0 0 0,4 0 0,-4 0 0,7 0 0,-4 0 0,1 0 0,-5 0 0,-4 0 0,2 0 0,-2 0 0,2 0 0,2-4 0,-3 3 0,5-2 0,-1 3 0,0 0 0,4 0 0,-4 0 0,11 0 0,11 0 0,1 0 0,1 0 0,-8 0 0,-11 0 0,-1 0 0,-4 3 0,-1-2 0,-1 2 0,7-1 0,-8-2 0,3 2 0,-5-2 0,1 0 0,0 0 0,2 0 0,2 0 0,0 0 0,2 0 0,-7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24575,'-4'5'0,"0"0"0,0 0 0,2 0 0,-1-1 0,2-2 0,0 1 0,-1-2 0,2 2 0,-1-1 0,1 1 0,-2-1 0,2 3 0,-3-3 0,3 3 0,-2-3 0,2 0 0,-2 1 0,2-1 0,-1 1 0,-1-1 0,2 2 0,-3-1 0,3 1 0,-2-2 0,2-1 0,-1 0 0,0 2 0,-1-1 0,0 1 0,0-1 0,1 1 0,1 0 0,-2 0 0,1 3 0,-2-3 0,0 5 0,0-4 0,0 4 0,-1-2 0,1-1 0,0 0 0,2-3 0,1 1 0,-3-1 0,2 0 0,-1 1 0,0-1 0,2 1 0,-1 1 0,0-1 0,0 2 0,0 1 0,-1-2 0,1 4 0,-2-4 0,2 4 0,1-3 0,0 2 0,0-3 0,0 4 0,0-5 0,0 1 0,0-2 0,-1 2 0,1-1 0,-1 1 0,1-1 0,0-1 0,-1 0 0,1 0 0,-1-1 0,1 1 0,0 0 0,-2 2 0,1 1 0,-1-1 0,1 0 0,-2 0 0,2 0 0,-2 2 0,2-3 0,-1 1 0,1-1 0,1 0 0,-1 0 0,1-1 0,-2 1 0,2 0 0,-3 0 0,3 3 0,-3-3 0,1 5 0,0-4 0,-2 4 0,2-3 0,-2 2 0,2-2 0,-2 2 0,2-2 0,-1 1 0,3-2 0,-1 2 0,0-3 0,1 3 0,-2-2 0,2 0 0,-1 1 0,-1-2 0,2 0 0,-2 2 0,1-3 0,1 3 0,-1-1 0,0 0 0,1 0 0,-1 2 0,0-3 0,-1 3 0,0-2 0,-1 1 0,3-1 0,-1 0 0,1-2 0,0 2 0,0-1 0,0 4 0,0-4 0,0 2 0,0-1 0,-1-2 0,1 1 0,-1-1 0,1 0 0,0 0 0,0 1 0,0-1 0,0 1 0,0-1 0,0 1 0,-1-2 0,-1 2 0,1-1 0,-2 1 0,3-1 0,-2 2 0,1-2 0,-2 3 0,1-1 0,0-1 0,1 1 0,0-3 0,1 2 0,-2-3 0,2 3 0,-3-3 0,3 2 0,-4 1 0,3 0 0,0 1 0,-1-3 0,2 1 0,0 0 0,-2 0 0,0 1 0,0-1 0,1-1 0,0 1 0,0-1 0,1 2 0,-3-2 0,2 1 0,-1 0 0,2-1 0,-1 2 0,0-3 0,1 1 0,-2 0 0,0 2 0,1-1 0,-2 0 0,3 0 0,-2-2 0,2 1 0,-1 1 0,1 0 0,-1 0 0,1-1 0,-2 0 0,1 1 0,-2 0 0,3 0 0,-2 0 0,2-1 0,-2 0 0,2 2 0,-3-2 0,3 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24575,'2'-2'0,"3"0"0,3 2 0,-1 0 0,2 0 0,-4 0 0,0 0 0,-1 0 0,-2 0 0,1 0 0,-1 1 0,0-1 0,2 1 0,-2 0 0,1-1 0,-1 1 0,1-1 0,3 2 0,-1-1 0,3 1 0,-5-2 0,2 1 0,-4-1 0,2 1 0,-1-1 0,1-1 0,2 1 0,-2-1 0,5 1 0,-3 0 0,2 0 0,-2 0 0,3-2 0,-3 1 0,2-1 0,-3 2 0,1 2 0,-1-2 0,0 4 0,4-2 0,-4 0 0,4 1 0,-3-1 0,2 2 0,-2-2 0,0-1 0,-1 2 0,-2-2 0,1 1 0,2 0 0,-2 0 0,5 1 0,-5 0 0,3 0 0,-1-1 0,-1 1 0,0-1 0,-1 1 0,-1-2 0,1 0 0,-2 1 0,1-2 0,-2 2 0,3-1 0,-2 2 0,2-3 0,-1 1 0,0 0 0,0 0 0,1 1 0,-2-1 0,0 2 0,2-3 0,-1 2 0,2-1 0,-1 2 0,1-1 0,-1 0 0,-2 0 0,2-1 0,-1 0 0,1 2 0,2-2 0,-3 2 0,5 2 0,-3-1 0,2 3 0,2-1 0,-3 2 0,5-2 0,-2 2 0,0-2 0,-1-1 0,-2-2 0,-2-1 0,2 1 0,-1-1 0,4 4 0,-4-3 0,4 2 0,-5-2 0,1 1 0,-2-1 0,4 3 0,-1-3 0,3 5 0,-3-5 0,2 5 0,-3-5 0,4 6 0,-4-5 0,4 2 0,-4-1 0,1-1 0,-2 3 0,-1-4 0,0 1 0,0-2 0,1 2 0,1 2 0,-1-1 0,2 2 0,-2-2 0,1-1 0,0 4 0,2-4 0,-2 3 0,4-3 0,-3 4 0,3-3 0,-2 3 0,1-3 0,-1 3 0,2-3 0,-4 3 0,3-3 0,-2 3 0,3-3 0,-3 2 0,3-2 0,-3 3 0,2-3 0,-1 3 0,3 1 0,-3-2 0,4 4 0,-6-7 0,4 5 0,-5-4 0,3 3 0,-1-4 0,-2 2 0,1-3 0,-1 1 0,2 3 0,-1-2 0,3 0 0,-3 1 0,-1-4 0,0 6 0,-2-5 0,2 2 0,-1 1 0,1 1 0,-1 0 0,2 2 0,-3-4 0,4 2 0,-4-2 0,2 2 0,-1-2 0,0 2 0,1-2 0,-2 2 0,1-2 0,0 3 0,1-1 0,-1 0 0,2 0 0,-2-2 0,2 2 0,-2-3 0,1 0 0,-2-2 0,0 2 0,1 0 0,0 2 0,0-2 0,2 2 0,-2-1 0,3 3 0,-2-3 0,3 2 0,-5-3 0,2-1 0,-3-1 0,3 1 0,-2 0 0,0 0 0,1 3 0,-1-4 0,2 5 0,-1-4 0,1 2 0,-2-2 0,1 2 0,3 1 0,-3-2 0,4 2 0,-3 1 0,0-2 0,0 1 0,-2-2 0,1-1 0,0 2 0,0 1 0,0-3 0,-1 3 0,0-2 0,4 0 0,-3 4 0,2-6 0,-2 3 0,-1 0 0,0-1 0,2 0 0,-2 0 0,2-2 0,-3 0 0,1 0 0,0 1 0,-1-1 0,2 1 0,0-2 0,-1 0 0,1 1 0,-2 0 0,0 1 0,0-1 0,1-1 0,-1 2 0,1-2 0,-1 2 0,0-2 0,0 2 0,0-1 0,0 1 0,0-2 0,1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24575,'4'3'0,"-1"1"0,-1-2 0,-1 1 0,0 1 0,1-1 0,0 2 0,1 0 0,0 0 0,-2 2 0,2-3 0,-3 3 0,3-4 0,-2 3 0,0-3 0,1 1 0,0-1 0,1 5 0,-1-4 0,0 3 0,-2-4 0,2-2 0,0 2 0,-1 0 0,2 0 0,-3 1 0,2-2 0,-2 2 0,2 0 0,0 0 0,-1 2 0,2-1 0,-2-1 0,4 4 0,-3-3 0,3 3 0,-4 0 0,1-5 0,-2 1 0,1 0 0,-1-2 0,0 2 0,2-2 0,-2 1 0,2-1 0,-1 1 0,0 2 0,1-3 0,0 4 0,0-3 0,0 1 0,1 2 0,-1-3 0,2 3 0,-3-1 0,2-2 0,-3 2 0,1-2 0,-1-1 0,1 0 0,0 3 0,0-3 0,2 3 0,-1 0 0,1-2 0,-1 2 0,1-1 0,-2-1 0,3 1 0,-4-1 0,0 0 0,0 3 0,1-2 0,-1 1 0,1-2 0,0 1 0,-1 0 0,3-1 0,-2 1 0,1-1 0,-1 0 0,-1 0 0,0 1 0,1 0 0,-1-1 0,1 0 0,0 2 0,0-1 0,2 3 0,-2-2 0,1 1 0,-1-2 0,-1-1 0,4 5 0,-2-2 0,2 1 0,0 0 0,-2-4 0,2 5 0,-1-4 0,1 4 0,0-4 0,-1 4 0,0-4 0,-1 1 0,2 0 0,-3-3 0,2 3 0,-2-2 0,0 0 0,1 0 0,-2 1 0,5-1 0,-4 1 0,3 0 0,-2-1 0,-2 3 0,4 0 0,-1 1 0,2-1 0,-1 1 0,-2-2 0,0 1 0,-1-3 0,0 0 0,-1-2 0,0 2 0,0-2 0,3 2 0,-1-2 0,0 4 0,-1-1 0,0 0 0,1 2 0,0-4 0,-1 3 0,2-2 0,-3-1 0,1 2 0,0-1 0,-1 0 0,2 0 0,0-1 0,-1 1 0,2-1 0,-3 1 0,2-2 0,-1 4 0,0-3 0,5 6 0,-5-6 0,5 5 0,-3-2 0,-1 1 0,1-1 0,-1 1 0,-1-1 0,2-1 0,0 2 0,0-2 0,-1-1 0,-1 1 0,0 0 0,1-1 0,-1 1 0,0-2 0,-1 1 0,0 1 0,0 0 0,1 0 0,-1 0 0,1-2 0,-1 0 0,0 0 0,0 1 0,0 0 0,1 3 0,0-1 0,0-1 0,-1 2 0,0-4 0,0 5 0,0-4 0,0 1 0,0-2 0,0 1 0,0-1 0,0 0 0,0 0 0,0 3 0,0-3 0,1 5 0,-1-5 0,2 4 0,-2-1 0,0-2 0,0 2 0,0-1 0,1-1 0,0 5 0,1-2 0,-2 1 0,1-2 0,-1-1 0,1-2 0,-1 2 0,0-1 0,0 0 0,0 0 0,0-1 0,1 0 0,-1 0 0,0 2 0,1-1 0,0 1 0,2-1 0,-3-2 0,3 4 0,-3-3 0,2 3 0,-1-2 0,-1-1 0,1 0 0,-1 3 0,0-3 0,1 3 0,-1-1 0,1-2 0,0 3 0,0-1 0,1-1 0,-1 2 0,-1-1 0,1 0 0,-1-1 0,1 1 0,-1-1 0,1 0 0,-1 3 0,1-4 0,-1 3 0,1-3 0,1 2 0,-2-1 0,2 1 0,-1-2 0,-1 0 0,1 0 0,-1 1 0,1-1 0,-1 1 0,1-1 0,-1 0 0,1 0 0,-1 2 0,1-1 0,1 2 0,-1 1 0,1-3 0,0 3 0,-2-2 0,1 1 0,-1 2 0,2-3 0,-2 0 0,1-1 0,-1-1 0,0 1 0,2-2 0,-2 0 0,2 2 0,-1-1 0,-1 1 0,2 1 0,-2-2 0,2 1 0,-2-2 0,3 2 0,-3-1 0,2 1 0,-1-1 0,-1 0 0,2 2 0,-2 1 0,2-1 0,0 5 0,1-5 0,0 5 0,0-4 0,0 1 0,-1-2 0,2 2 0,-2-1 0,2 2 0,-2-2 0,2-1 0,-3 0 0,0-2 0,-1 1 0,0-2 0,1 1 0,-1 0 0,2 0 0,-1 1 0,2-1 0,-3 1 0,1-1 0,-1 0 0,0 0 0,0-1 0,0 2 0,1-2 0,-1 2 0,0-2 0,0 2 0,0-1 0,1 1 0,-1-2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24575,'4'2'0,"-2"0"0,-1 1 0,1 0 0,1 3 0,-2-1 0,2 0 0,-2 0 0,-1-1 0,3 3 0,-2-2 0,3 2 0,-2-2 0,2 2 0,-3-2 0,1 1 0,-1-3 0,0 1 0,1-1 0,-2 0 0,2 0 0,-2 2 0,0-3 0,0 4 0,0-2 0,0 1 0,0 2 0,1-2 0,-1 1 0,1-3 0,-1 1 0,1-1 0,-1 2 0,1-2 0,0 1 0,0-1 0,0 0 0,1 3 0,-1-4 0,2 5 0,-3-3 0,2 0 0,0 2 0,-1-4 0,2 6 0,-1-6 0,0 3 0,1 2 0,-2-2 0,3 3 0,-1-2 0,0-1 0,0 2 0,0-3 0,-2 1 0,3 0 0,-2 0 0,1 1 0,0-2 0,1 1 0,-3 0 0,3-1 0,-3 2 0,3-3 0,-2 5 0,-1-5 0,5 5 0,-5-4 0,5 4 0,-5-5 0,3 3 0,-2-2 0,1-1 0,-1 1 0,-1-1 0,-1-1 0,0 0 0,2-1 0,-1 1 0,2 0 0,-3 1 0,2 3 0,-1-1 0,1 2 0,2-2 0,-3 0 0,4 1 0,-1-2 0,-2 2 0,2-1 0,-3-2 0,1 1 0,-1-1 0,0 0 0,2 1 0,-2-1 0,2 3 0,-1-1 0,-1 2 0,4-2 0,-2 3 0,4-3 0,-2 5 0,3-2 0,-3 0 0,4 0 0,-5-3 0,1 3 0,0-3 0,-1 3 0,0-3 0,2 3 0,-3-3 0,4 3 0,-2-3 0,0 3 0,4-2 0,-4 2 0,1-3 0,-3 3 0,0-3 0,-1 0 0,0 0 0,0-2 0,-1 1 0,2-1 0,-2 1 0,0 0 0,1-2 0,-2 0 0,1 0 0,1 1 0,-2 0 0,3 0 0,-3 3 0,2-4 0,-2 3 0,2-1 0,-2-1 0,1 1 0,1 0 0,-1-1 0,1 2 0,-2-1 0,0-1 0,1 1 0,-1 0 0,1-1 0,-1 2 0,1-2 0,-1 1 0,1-1 0,-1-1 0,1 1 0,-1-2 0,2 2 0,-1-1 0,2 2 0,-3-1 0,1 2 0,0 0 0,0 0 0,3 0 0,-2 1 0,3-3 0,-1 5 0,-1-1 0,0-2 0,-1 0 0,-1-3 0,0 1 0,2-1 0,-2 2 0,2-3 0,-2 5 0,1-5 0,0 4 0,0-2 0,0 0 0,0 0 0,-1 1 0,2-1 0,0 3 0,0-1 0,0 2 0,0-2 0,0 2 0,0-2 0,-1-1 0,-1-1 0,0-1 0,1 0 0,-1 1 0,1-2 0,1 5 0,0-1 0,1 2 0,-1-2 0,-1-2 0,1 2 0,0-2 0,0 2 0,-1-1 0,2 3 0,0 1 0,2-2 0,-3 4 0,2-6 0,-5 0 0,3 2 0,0-3 0,2 5 0,-2-5 0,3 2 0,-3-2 0,4 1 0,-4 2 0,2-2 0,-3 1 0,4 1 0,-2 0 0,0 1 0,2 2 0,-3-5 0,4 2 0,-3-2 0,2 0 0,0 2 0,1-1 0,-3 0 0,2 1 0,-4-4 0,2 2 0,-3-3 0,1 0 0,-1 1 0,1-1 0,1 2 0,0 2 0,0-3 0,-1 3 0,1-3 0,-1 1 0,2 0 0,2 3 0,-2-1 0,4 1 0,-4 0 0,1-2 0,0-1 0,-3 3 0,1-5 0,-1 4 0,-1-2 0,2-2 0,0 2 0,0-2 0,1 1 0,-3 1 0,2-2 0,-2 2 0,1-2 0,3 4 0,-2-3 0,6 5 0,-6-4 0,7 6 0,-4-3 0,3 1 0,-4-3 0,1 0 0,-4-1 0,6 4 0,-5-5 0,2 6 0,-3-6 0,2 3 0,-1-3 0,3 2 0,-1-1 0,3 4 0,-3-3 0,4 2 0,-5-3 0,1 0 0,-2 0 0,1 2 0,2-2 0,1 3 0,1 0 0,-1-2 0,1 1 0,-4-3 0,0-1 0,-3 1 0,0-1 0,2 2 0,4-1 0,0 2 0,2-1 0,-4 0 0,3-2 0,-3 0 0,-1 0 0,1-1 0,-3 1 0,0-1 0,0 0 0,1 2 0,0-2 0,3 2 0,-1-1 0,3-1 0,-3 2 0,2-1 0,-2 0 0,5 0 0,-5-1 0,4 2 0,-4-2 0,1 0 0,-2 2 0,-1-2 0,-1 3 0,0-3 0,2 2 0,2-2 0,-2 2 0,4 0 0,-3 1 0,2 0 0,-2-1 0,0 0 0,-1-2 0,-2 0 0,2 2 0,1 0 0,0 0 0,3 2 0,-4-2 0,4 1 0,-4 0 0,0-3 0,-3 1 0,3 1 0,-1 1 0,5-2 0,-3 3 0,2-2 0,2 2 0,-3-2 0,6 2 0,-1-2 0,-1 0 0,2 1 0,-7-3 0,2 3 0,-2-2 0,1 1 0,-3-1 0,2-1 0,-1 2 0,1-1 0,5 1 0,1 3 0,10-1 0,-4 5 0,2-6 0,-9 1 0,-4-4 0,0 1 0,-3 0 0,0-1 0,-1 1 0,2 0 0,0 0 0,4 0 0,-4-1 0,4 2 0,-3-1 0,2 2 0,-2-3 0,1 2 0,-1-2 0,1 1 0,2 1 0,0-2 0,2 1 0,-3 1 0,2 0 0,-2 0 0,2 0 0,-2-2 0,-2 1 0,3-1 0,-3 0 0,2 0 0,-2 0 0,3 0 0,0 0 0,-1 0 0,2 0 0,-4 0 0,3 0 0,-3 0 0,2 0 0,-2 0 0,5-1 0,1 1 0,-2-2 0,3 2 0,-7 0 0,1 0 0,-3 0 0,8 0 0,-7 1 0,8-1 0,-7 2 0,3-1 0,-5-1 0,2 0 0,-2 0 0,-1 0 0,2 0 0,1 0 0,0 0 0,2 3 0,2-3 0,-1 3 0,2-3 0,-4 0 0,2 0 0,-3 0 0,1 1 0,-3-1 0,1 1 0,5-1 0,-1 0 0,3 0 0,-2 0 0,-2 0 0,2 0 0,-2 0 0,-3 0 0,0 0 0,-2 0 0,1 0 0,-1 0 0,1 0 0,2 0 0,-2 0 0,5 0 0,-3 0 0,2 0 0,1 0 0,-1 0 0,3 0 0,-6 0 0,0 0 0,-2 0 0,2 0 0,-1 0 0,1 0 0,-1 0 0,0 0 0,3 0 0,1 1 0,3-1 0,-2 3 0,1-3 0,-2 3 0,-2-2 0,3 1 0,-4-2 0,1 0 0,1 0 0,-4 0 0,8 0 0,-6 0 0,5 0 0,-4 0 0,3 1 0,-5 0 0,2 0 0,-2-1 0,0 1 0,10-1 0,6 3 0,6 1 0,3-1 0,-6 0 0,-6-3 0,-4 0 0,-2 0 0,-1 0 0,-2 0 0,-2 0 0,-4 0 0,2 0 0,-1 0 0,1 0 0,-1 0 0,2 0 0,4 0 0,0 0 0,4 0 0,-1 0 0,-2 0 0,0 0 0,-4 0 0,1 0 0,-2-2 0,7 2 0,11-2 0,4 2 0,3 0 0,-7 3 0,-10-3 0,-4 3 0,-5-3 0,1 0 0,1 0 0,3 0 0,-1 0 0,5 0 0,-4 1 0,1 0 0,1 0 0,-6-1 0,1 0 0,-1 0 0,-1 0 0,7 0 0,-2 0 0,5 0 0,-3 0 0,-3 0 0,0-1 0,-3 1 0,-1-2 0,-3 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24575,'3'-3'0,"2"1"0,0 2 0,2 0 0,2 0 0,-1 0 0,4 3 0,-1-2 0,-2 2 0,2-3 0,-4 0 0,1 0 0,0 1 0,-4-1 0,0 1 0,-2-1 0,1 0 0,1 0 0,0 0 0,0 1 0,-1-1 0,2 1 0,-3-1 0,4 0 0,-1 0 0,0 0 0,2 0 0,-3 0 0,3 0 0,-3 0 0,0 0 0,1 0 0,-3 0 0,0 0 0,3 0 0,-1 0 0,3 0 0,-2 0 0,3 0 0,-4 0 0,6 0 0,-5 0 0,5 0 0,-5 0 0,1 0 0,-3 0 0,1 0 0,3 0 0,0 0 0,1 0 0,0 0 0,-3 1 0,-1-1 0,1 1 0,-2-1 0,0 0 0,3 0 0,-4 0 0,3 0 0,-1-1 0,-2 0 0,3 0 0,0 1 0,-3 0 0,5 0 0,-4 0 0,2 0 0,0 0 0,0 0 0,3 0 0,-4 0 0,5 0 0,-5 0 0,2 0 0,-4 0 0,2 0 0,1 0 0,0-1 0,2 1 0,-2-1 0,3 1 0,0 0 0,-1 0 0,3 0 0,-6 0 0,4 0 0,-4 0 0,0 0 0,1-1 0,-2 1 0,5-1 0,-3 1 0,-1 0 0,1 0 0,-2 0 0,0 0 0,1 0 0,-2 0 0,1 0 0,2 0 0,-2 0 0,2 0 0,1 0 0,-3 0 0,5 0 0,-3 0 0,2 0 0,-2 0 0,1 0 0,-3 0 0,0 0 0,-1 1 0,2-1 0,0 0 0,4 0 0,-4 0 0,2 0 0,-2 0 0,-1 0 0,-2 1 0,2-1 0,6 1 0,-3 0 0,6-1 0,-8 1 0,1-1 0,-4 0 0,2 0 0,-1 0 0,1 0 0,2 0 0,-2 0 0,2 0 0,-1 0 0,-2 0 0,0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24575,'12'0'0,"-1"0"0,-3 0 0,4 0 0,-4 0 0,6 0 0,-7 0 0,0 0 0,-3 0 0,-2 0 0,1 0 0,-2 0 0,2-1 0,-2 1 0,3 0 0,0 0 0,4 0 0,-4 1 0,4-1 0,0 1 0,-1-1 0,3 0 0,-5 0 0,-1 0 0,1 0 0,-3 0 0,0 0 0,0 0 0,1 0 0,0 0 0,3 0 0,-1-1 0,3 1 0,-3-1 0,2 1 0,-2 0 0,3 0 0,-5 0 0,2 0 0,-4 0 0,2 0 0,-1 0 0,1 0 0,2 0 0,-2 0 0,2 0 0,-1 0 0,-2 0 0,1 0 0,-1 0 0,1 0 0,-1 0 0,1 0 0,-2 0 0,4 0 0,-3 0 0,6 0 0,-5 0 0,5 0 0,-4 0 0,1 0 0,-2 0 0,1 0 0,-1 0 0,-2 0 0,4-1 0,-2 0 0,5 0 0,-3 1 0,1 0 0,-2 0 0,-1 0 0,2 0 0,-3 0 0,0 0 0,3 0 0,-1 0 0,3 0 0,-2 0 0,3 0 0,-5 1 0,2-1 0,-4 1 0,2-1 0,-1 0 0,1 0 0,-1 0 0,2 0 0,-1 0 0,1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16:43:10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24575,'5'0'0,"-1"0"0,0 0 0,0 1 0,-1 0 0,0 1 0,-1-1 0,1 1 0,0-2 0,3 0 0,-1 0 0,2 0 0,-2 0 0,0 0 0,-1 0 0,-2 1 0,1-1 0,-1 0 0,1 0 0,-1 1 0,1-1 0,-2 1 0,4-1 0,-3 0 0,3 0 0,-1 0 0,0 0 0,4 0 0,-4 0 0,4 0 0,-3 0 0,2 0 0,-2 0 0,1 0 0,-3 0 0,0-1 0,-1 1 0,1-1 0,-1 1 0,1-1 0,-1 1 0,1-2 0,-1 1 0,0-1 0,3 2 0,-3 0 0,3 0 0,-3-1 0,2 1 0,-1 0 0,1 0 0,1 0 0,-2 0 0,5 0 0,-3-1 0,2 1 0,-2-1 0,1 1 0,-3 0 0,0 0 0,2 0 0,-2 0 0,2 0 0,-1 0 0,-2 0 0,1 0 0,-1 0 0,1 0 0,-1 0 0,1 0 0,-2 0 0,2 0 0,-1 0 0,1 0 0,-1 0 0,1-1 0,-1 0 0,2 0 0,-1 1 0,0 0 0,2 0 0,-1 0 0,0 0 0,3 0 0,-3 0 0,1 0 0,-1 0 0,-2 0 0,1 0 0,-2 0 0,4 0 0,-3 0 0,3 0 0,-1 0 0,0 0 0,2 0 0,-3 0 0,0 0 0,-1 0 0,1 0 0,-1 0 0,1 0 0,1 0 0,-1 0 0,2 0 0,-1 0 0,-1 0 0,0 0 0,-2 0 0,2 0 0,-1 0 0,1 0 0,-1 0 0,1 1 0,-1 0 0,1 0 0,-2-1 0,2 0 0,-1 0 0,3 0 0,-2 0 0,0 0 0,0 0 0,-1 0 0,1 0 0,-1 0 0,0 0 0,3 1 0,-1-1 0,3 1 0,-2-1 0,3 0 0,-5 0 0,2 0 0,-4 0 0,2 0 0,-1 0 0,1 0 0,2 0 0,-3 0 0,3 0 0,-4 0 0,2 0 0,-1 0 0,2 0 0,1 0 0,0 0 0,3 0 0,-5 0 0,5 0 0,-6 0 0,3 0 0,-4 0 0,2 0 0,-1 0 0,1 0 0,-1 0 0,1 0 0,0 0 0,3 0 0,-1-1 0,4 1 0,-5-1 0,4 1 0,-5 0 0,3 0 0,-1 0 0,0-1 0,-1 1 0,-2-1 0,1 1 0,-1 0 0,1 0 0,-1 0 0,0 0 0,0 0 0,1 0 0,-1 0 0,1 0 0,-1 0 0,2 0 0,-1 0 0,4 0 0,-3 0 0,0 0 0,1 0 0,-3 0 0,2 0 0,-1 0 0,1 0 0,-1 0 0,2 0 0,-3 0 0,0 0 0,0 0 0,1 0 0,-1 0 0,1 0 0,-1 0 0,2 1 0,-1 0 0,1 0 0,-1-1 0,-1 0 0,0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25B29-ACF7-264B-A2B8-11C7992F4E49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B9009-2E4A-C14D-AE3C-95F260795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6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9009-2E4A-C14D-AE3C-95F260795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9009-2E4A-C14D-AE3C-95F260795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A228B-1CA3-C942-A7DD-4D909D469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B64431-A6E0-3349-99FB-C9B2AB09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3073B6-A2EC-4F4F-8B3A-09113675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98883B-9A9A-F744-950C-35C4609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8D612D-B0C3-3C44-97BE-8AA44B38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2F5D9-CE8F-AD4D-A9C0-F60C6E3F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23ED7B-CA3A-EA4F-9428-C616FCE1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509371-2F12-2E48-96D1-24FEB4A0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AE2EF9-52EA-BC49-BADD-72D64C03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F1CD8A-32D1-4D45-B0FC-C8325B9E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4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BC2B030-4C93-214A-8043-3B4786804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6A948F-9070-434F-8B1D-0346CF4DA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E0A06C-2A40-E24B-8B92-AE0CD6F4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83F6F-E765-A347-A65C-157770B8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8613F4-A8D5-7244-9245-C3A41095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97CC-87C2-7F4F-AFC4-43B6D5DC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3B084-61FD-6841-8FFC-E103C817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4831A3-B860-464E-945C-E2704B6C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DEEC0-8318-D346-AC6C-E78E45BF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DAF70D-DF26-CB40-9AA9-093F2D26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FBDDE-7AF8-8B4F-B5CD-F47E8AE7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F871-0D92-9247-ADFD-2786D31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772788-8329-184C-987C-BCB18C1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8D6F70-B670-2C4E-921A-C2352405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766854-23ED-1E42-8E39-554DBD61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62F4D-D90D-F546-B893-066B777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060489-FEEA-2A40-97C3-9B1973992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447599-8C68-A744-9553-DD3F5FA2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76DF30-C018-A84C-AFAD-08084F3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C42AE9-1DF3-2C4A-94EC-253E31ED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8F88A5-14D6-8A4A-A839-86E48D5D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F9CD9-4135-5146-B7FC-21215DC4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2E0C1-5587-104F-869C-4A639D98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BFCEFB-2D20-BC4F-B7B3-B8824A885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26E4C-041A-E44E-A54F-4201AC1E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80488-7A3A-284C-AD6B-1CF2582F2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FC5816-4757-424A-9279-FA631A4B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30C39F3-1415-EB4B-80EF-B76FF0F7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85A7A8C-D681-874B-AA93-6D949B64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9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07436-6787-FA47-B04C-F7F89A42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E05F0A6-18A3-1F4A-B8C4-C08A6FF8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A911EC9-A1A3-2342-837F-7F3C112D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58A882-3CEC-7348-AAD2-84B8CD2A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8F56B04-DC03-3846-865A-A50D898E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AA75AE-E1AB-DE48-8D12-DEC8C8F1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510718-0DE6-FF48-AE4B-1BA39D79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413D-F1FA-A24B-A505-1811DFE8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870F2-6AF9-B346-86C7-E2842B99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ACB3DF-5912-DC4B-98F7-A5566465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61CFE1-62C2-C442-B014-2542739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5EF733-CA33-4446-A5FC-2E85702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375802-53BE-264F-9A45-C0A613B1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67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BCC2F-A87C-F644-9041-8DA7B2B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90799E8-ECD6-A741-9B35-2D51368C2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EB4E9-4D34-AA4B-A0B9-28B57A4A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710D1F-D0E6-6A4F-9082-AC605AF2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A3D2FE-E95A-E743-9206-D13F8FB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CE1BC6-2EA2-5B4D-A514-03DC0554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7D8FE7-B566-DA4D-AF19-6F79C41A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A16135-73EA-674E-B143-B254AAB7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ED2594-6CA1-2043-B4B4-A4E028BD3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1F13-2917-C144-9BEF-A9C2B42056AC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265EAF-F5E5-094E-8DF2-8D7C447EF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A92178-5FB0-EE48-B65D-6002E6ED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F12F-0A76-F44C-AFCD-23CCB6B5F8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5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17.xml"/><Relationship Id="rId18" Type="http://schemas.openxmlformats.org/officeDocument/2006/relationships/image" Target="../media/image8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5.png"/><Relationship Id="rId17" Type="http://schemas.openxmlformats.org/officeDocument/2006/relationships/customXml" Target="../ink/ink1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6.xml"/><Relationship Id="rId24" Type="http://schemas.openxmlformats.org/officeDocument/2006/relationships/image" Target="../media/image11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4.png"/><Relationship Id="rId19" Type="http://schemas.openxmlformats.org/officeDocument/2006/relationships/customXml" Target="../ink/ink20.xml"/><Relationship Id="rId4" Type="http://schemas.openxmlformats.org/officeDocument/2006/relationships/image" Target="../media/image1.png"/><Relationship Id="rId9" Type="http://schemas.openxmlformats.org/officeDocument/2006/relationships/customXml" Target="../ink/ink15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3A104-9938-5449-B3F3-FD784FC78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C09F52-B263-B543-B7E9-E01FE15C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DFDD4424-09BD-B845-AEE3-71058F809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4815"/>
              </p:ext>
            </p:extLst>
          </p:nvPr>
        </p:nvGraphicFramePr>
        <p:xfrm>
          <a:off x="804231" y="829835"/>
          <a:ext cx="7130359" cy="389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618">
                  <a:extLst>
                    <a:ext uri="{9D8B030D-6E8A-4147-A177-3AD203B41FA5}">
                      <a16:colId xmlns:a16="http://schemas.microsoft.com/office/drawing/2014/main" val="3531576655"/>
                    </a:ext>
                  </a:extLst>
                </a:gridCol>
                <a:gridCol w="744178">
                  <a:extLst>
                    <a:ext uri="{9D8B030D-6E8A-4147-A177-3AD203B41FA5}">
                      <a16:colId xmlns:a16="http://schemas.microsoft.com/office/drawing/2014/main" val="1280576834"/>
                    </a:ext>
                  </a:extLst>
                </a:gridCol>
                <a:gridCol w="1200563">
                  <a:extLst>
                    <a:ext uri="{9D8B030D-6E8A-4147-A177-3AD203B41FA5}">
                      <a16:colId xmlns:a16="http://schemas.microsoft.com/office/drawing/2014/main" val="4587805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7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ReLu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72221"/>
                  </a:ext>
                </a:extLst>
              </a:tr>
              <a:tr h="2413041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68522"/>
                  </a:ext>
                </a:extLst>
              </a:tr>
            </a:tbl>
          </a:graphicData>
        </a:graphic>
      </p:graphicFrame>
      <p:grpSp>
        <p:nvGrpSpPr>
          <p:cNvPr id="52" name="Groep 51">
            <a:extLst>
              <a:ext uri="{FF2B5EF4-FFF2-40B4-BE49-F238E27FC236}">
                <a16:creationId xmlns:a16="http://schemas.microsoft.com/office/drawing/2014/main" id="{8EB824E0-6BB5-FC44-8950-01924C15FBA1}"/>
              </a:ext>
            </a:extLst>
          </p:cNvPr>
          <p:cNvGrpSpPr/>
          <p:nvPr/>
        </p:nvGrpSpPr>
        <p:grpSpPr>
          <a:xfrm>
            <a:off x="1293865" y="1283400"/>
            <a:ext cx="4183955" cy="956698"/>
            <a:chOff x="3034531" y="1217299"/>
            <a:chExt cx="4183955" cy="956698"/>
          </a:xfrm>
        </p:grpSpPr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E8F85F35-3C5A-F844-A105-3140D2F6CD7A}"/>
                </a:ext>
              </a:extLst>
            </p:cNvPr>
            <p:cNvGrpSpPr/>
            <p:nvPr/>
          </p:nvGrpSpPr>
          <p:grpSpPr>
            <a:xfrm>
              <a:off x="4461216" y="1986710"/>
              <a:ext cx="1330591" cy="187287"/>
              <a:chOff x="4273313" y="2008744"/>
              <a:chExt cx="1330591" cy="187287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744E52CB-5C94-9B41-BEF7-D44BC59C42EE}"/>
                  </a:ext>
                </a:extLst>
              </p:cNvPr>
              <p:cNvSpPr/>
              <p:nvPr/>
            </p:nvSpPr>
            <p:spPr>
              <a:xfrm>
                <a:off x="5416617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68847B20-EF4A-5B4A-8858-262A009CC280}"/>
                  </a:ext>
                </a:extLst>
              </p:cNvPr>
              <p:cNvSpPr/>
              <p:nvPr/>
            </p:nvSpPr>
            <p:spPr>
              <a:xfrm>
                <a:off x="5130791" y="2008745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2E242C69-F633-F44D-8D6B-D40E275A1E7C}"/>
                  </a:ext>
                </a:extLst>
              </p:cNvPr>
              <p:cNvSpPr/>
              <p:nvPr/>
            </p:nvSpPr>
            <p:spPr>
              <a:xfrm>
                <a:off x="4844965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D23C800E-BEBD-EE4B-811A-A4DE9C8D7D43}"/>
                  </a:ext>
                </a:extLst>
              </p:cNvPr>
              <p:cNvSpPr/>
              <p:nvPr/>
            </p:nvSpPr>
            <p:spPr>
              <a:xfrm>
                <a:off x="4559139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9BB7D624-14AA-E040-90D2-8B38C1DAA3C5}"/>
                  </a:ext>
                </a:extLst>
              </p:cNvPr>
              <p:cNvSpPr/>
              <p:nvPr/>
            </p:nvSpPr>
            <p:spPr>
              <a:xfrm>
                <a:off x="4273313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20D72666-BEED-D04E-8124-E4742FD7BF98}"/>
                </a:ext>
              </a:extLst>
            </p:cNvPr>
            <p:cNvGrpSpPr/>
            <p:nvPr/>
          </p:nvGrpSpPr>
          <p:grpSpPr>
            <a:xfrm>
              <a:off x="3746647" y="1217299"/>
              <a:ext cx="2754825" cy="187288"/>
              <a:chOff x="3416451" y="1239399"/>
              <a:chExt cx="2754825" cy="187288"/>
            </a:xfrm>
          </p:grpSpPr>
          <p:sp>
            <p:nvSpPr>
              <p:cNvPr id="6" name="Ovaal 5">
                <a:extLst>
                  <a:ext uri="{FF2B5EF4-FFF2-40B4-BE49-F238E27FC236}">
                    <a16:creationId xmlns:a16="http://schemas.microsoft.com/office/drawing/2014/main" id="{22C74642-5D9D-404B-AE75-FA99E0397AE1}"/>
                  </a:ext>
                </a:extLst>
              </p:cNvPr>
              <p:cNvSpPr/>
              <p:nvPr/>
            </p:nvSpPr>
            <p:spPr>
              <a:xfrm>
                <a:off x="4559755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al 6">
                <a:extLst>
                  <a:ext uri="{FF2B5EF4-FFF2-40B4-BE49-F238E27FC236}">
                    <a16:creationId xmlns:a16="http://schemas.microsoft.com/office/drawing/2014/main" id="{6C70C001-F412-E04E-BE48-E2632621517E}"/>
                  </a:ext>
                </a:extLst>
              </p:cNvPr>
              <p:cNvSpPr/>
              <p:nvPr/>
            </p:nvSpPr>
            <p:spPr>
              <a:xfrm>
                <a:off x="4273929" y="1239400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al 7">
                <a:extLst>
                  <a:ext uri="{FF2B5EF4-FFF2-40B4-BE49-F238E27FC236}">
                    <a16:creationId xmlns:a16="http://schemas.microsoft.com/office/drawing/2014/main" id="{1FB81516-44C3-4547-9D0F-FBAD720F32FC}"/>
                  </a:ext>
                </a:extLst>
              </p:cNvPr>
              <p:cNvSpPr/>
              <p:nvPr/>
            </p:nvSpPr>
            <p:spPr>
              <a:xfrm>
                <a:off x="3988103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06B46660-7352-A542-B885-23EA57F3B14B}"/>
                  </a:ext>
                </a:extLst>
              </p:cNvPr>
              <p:cNvSpPr/>
              <p:nvPr/>
            </p:nvSpPr>
            <p:spPr>
              <a:xfrm>
                <a:off x="3702277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B2879587-C817-FB41-AB40-0BB91B906B81}"/>
                  </a:ext>
                </a:extLst>
              </p:cNvPr>
              <p:cNvSpPr/>
              <p:nvPr/>
            </p:nvSpPr>
            <p:spPr>
              <a:xfrm>
                <a:off x="3416451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C2564D0F-218F-404F-9503-68318B682278}"/>
                  </a:ext>
                </a:extLst>
              </p:cNvPr>
              <p:cNvGrpSpPr/>
              <p:nvPr/>
            </p:nvGrpSpPr>
            <p:grpSpPr>
              <a:xfrm>
                <a:off x="4840685" y="1239400"/>
                <a:ext cx="1330591" cy="187287"/>
                <a:chOff x="4273313" y="2008744"/>
                <a:chExt cx="1330591" cy="187287"/>
              </a:xfrm>
            </p:grpSpPr>
            <p:sp>
              <p:nvSpPr>
                <p:cNvPr id="27" name="Ovaal 26">
                  <a:extLst>
                    <a:ext uri="{FF2B5EF4-FFF2-40B4-BE49-F238E27FC236}">
                      <a16:creationId xmlns:a16="http://schemas.microsoft.com/office/drawing/2014/main" id="{81B6F4AC-347E-1144-A23C-77D0138F3838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al 27">
                  <a:extLst>
                    <a:ext uri="{FF2B5EF4-FFF2-40B4-BE49-F238E27FC236}">
                      <a16:creationId xmlns:a16="http://schemas.microsoft.com/office/drawing/2014/main" id="{5CBF1927-1DBA-E64D-A880-94A6E78471DD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al 28">
                  <a:extLst>
                    <a:ext uri="{FF2B5EF4-FFF2-40B4-BE49-F238E27FC236}">
                      <a16:creationId xmlns:a16="http://schemas.microsoft.com/office/drawing/2014/main" id="{1AEE0ED9-728C-DA48-ACE9-7D3CEEF62636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al 29">
                  <a:extLst>
                    <a:ext uri="{FF2B5EF4-FFF2-40B4-BE49-F238E27FC236}">
                      <a16:creationId xmlns:a16="http://schemas.microsoft.com/office/drawing/2014/main" id="{7ECCBB24-E4AB-D74B-91CD-AD453BC3FD2B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al 30">
                  <a:extLst>
                    <a:ext uri="{FF2B5EF4-FFF2-40B4-BE49-F238E27FC236}">
                      <a16:creationId xmlns:a16="http://schemas.microsoft.com/office/drawing/2014/main" id="{D1B0D49D-20E2-5145-8F94-571044588130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5C2C80BE-2D82-1E47-B2DE-6AD36E5C9740}"/>
                </a:ext>
              </a:extLst>
            </p:cNvPr>
            <p:cNvGrpSpPr/>
            <p:nvPr/>
          </p:nvGrpSpPr>
          <p:grpSpPr>
            <a:xfrm>
              <a:off x="3034531" y="1602005"/>
              <a:ext cx="4183955" cy="187288"/>
              <a:chOff x="2855810" y="1629578"/>
              <a:chExt cx="4183955" cy="187288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89C1A349-A498-884F-A869-43B7397003BB}"/>
                  </a:ext>
                </a:extLst>
              </p:cNvPr>
              <p:cNvGrpSpPr/>
              <p:nvPr/>
            </p:nvGrpSpPr>
            <p:grpSpPr>
              <a:xfrm>
                <a:off x="2855810" y="1629578"/>
                <a:ext cx="2754825" cy="187288"/>
                <a:chOff x="3416451" y="1239399"/>
                <a:chExt cx="2754825" cy="187288"/>
              </a:xfrm>
            </p:grpSpPr>
            <p:sp>
              <p:nvSpPr>
                <p:cNvPr id="34" name="Ovaal 33">
                  <a:extLst>
                    <a:ext uri="{FF2B5EF4-FFF2-40B4-BE49-F238E27FC236}">
                      <a16:creationId xmlns:a16="http://schemas.microsoft.com/office/drawing/2014/main" id="{70EF44BC-8765-5D4F-AD84-699717A0155D}"/>
                    </a:ext>
                  </a:extLst>
                </p:cNvPr>
                <p:cNvSpPr/>
                <p:nvPr/>
              </p:nvSpPr>
              <p:spPr>
                <a:xfrm>
                  <a:off x="4559755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al 34">
                  <a:extLst>
                    <a:ext uri="{FF2B5EF4-FFF2-40B4-BE49-F238E27FC236}">
                      <a16:creationId xmlns:a16="http://schemas.microsoft.com/office/drawing/2014/main" id="{B9DD129E-FCC4-DD4F-8E8C-151488D3D8C6}"/>
                    </a:ext>
                  </a:extLst>
                </p:cNvPr>
                <p:cNvSpPr/>
                <p:nvPr/>
              </p:nvSpPr>
              <p:spPr>
                <a:xfrm>
                  <a:off x="4273929" y="1239400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al 35">
                  <a:extLst>
                    <a:ext uri="{FF2B5EF4-FFF2-40B4-BE49-F238E27FC236}">
                      <a16:creationId xmlns:a16="http://schemas.microsoft.com/office/drawing/2014/main" id="{C49618EE-78E9-3A46-9D18-282221A59A88}"/>
                    </a:ext>
                  </a:extLst>
                </p:cNvPr>
                <p:cNvSpPr/>
                <p:nvPr/>
              </p:nvSpPr>
              <p:spPr>
                <a:xfrm>
                  <a:off x="3988103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al 36">
                  <a:extLst>
                    <a:ext uri="{FF2B5EF4-FFF2-40B4-BE49-F238E27FC236}">
                      <a16:creationId xmlns:a16="http://schemas.microsoft.com/office/drawing/2014/main" id="{89310296-0259-2344-89D6-D8588373D2B6}"/>
                    </a:ext>
                  </a:extLst>
                </p:cNvPr>
                <p:cNvSpPr/>
                <p:nvPr/>
              </p:nvSpPr>
              <p:spPr>
                <a:xfrm>
                  <a:off x="3702277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Ovaal 37">
                  <a:extLst>
                    <a:ext uri="{FF2B5EF4-FFF2-40B4-BE49-F238E27FC236}">
                      <a16:creationId xmlns:a16="http://schemas.microsoft.com/office/drawing/2014/main" id="{F202F705-2092-604B-A44B-EE8A89ECC2B3}"/>
                    </a:ext>
                  </a:extLst>
                </p:cNvPr>
                <p:cNvSpPr/>
                <p:nvPr/>
              </p:nvSpPr>
              <p:spPr>
                <a:xfrm>
                  <a:off x="3416451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C4274ABE-85F8-DA44-B38B-C934654E7DA5}"/>
                    </a:ext>
                  </a:extLst>
                </p:cNvPr>
                <p:cNvGrpSpPr/>
                <p:nvPr/>
              </p:nvGrpSpPr>
              <p:grpSpPr>
                <a:xfrm>
                  <a:off x="4840685" y="1239400"/>
                  <a:ext cx="1330591" cy="187287"/>
                  <a:chOff x="4273313" y="2008744"/>
                  <a:chExt cx="1330591" cy="187287"/>
                </a:xfrm>
              </p:grpSpPr>
              <p:sp>
                <p:nvSpPr>
                  <p:cNvPr id="40" name="Ovaal 39">
                    <a:extLst>
                      <a:ext uri="{FF2B5EF4-FFF2-40B4-BE49-F238E27FC236}">
                        <a16:creationId xmlns:a16="http://schemas.microsoft.com/office/drawing/2014/main" id="{C539A352-4C57-2445-9D51-B3D595A3ADB6}"/>
                      </a:ext>
                    </a:extLst>
                  </p:cNvPr>
                  <p:cNvSpPr/>
                  <p:nvPr/>
                </p:nvSpPr>
                <p:spPr>
                  <a:xfrm>
                    <a:off x="5416617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al 40">
                    <a:extLst>
                      <a:ext uri="{FF2B5EF4-FFF2-40B4-BE49-F238E27FC236}">
                        <a16:creationId xmlns:a16="http://schemas.microsoft.com/office/drawing/2014/main" id="{AAB6F608-4D97-3941-AD15-B49C087BC2FB}"/>
                      </a:ext>
                    </a:extLst>
                  </p:cNvPr>
                  <p:cNvSpPr/>
                  <p:nvPr/>
                </p:nvSpPr>
                <p:spPr>
                  <a:xfrm>
                    <a:off x="5130791" y="2008745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al 41">
                    <a:extLst>
                      <a:ext uri="{FF2B5EF4-FFF2-40B4-BE49-F238E27FC236}">
                        <a16:creationId xmlns:a16="http://schemas.microsoft.com/office/drawing/2014/main" id="{E41F4934-F985-0C43-867A-CD1A6A9E294E}"/>
                      </a:ext>
                    </a:extLst>
                  </p:cNvPr>
                  <p:cNvSpPr/>
                  <p:nvPr/>
                </p:nvSpPr>
                <p:spPr>
                  <a:xfrm>
                    <a:off x="4844965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al 42">
                    <a:extLst>
                      <a:ext uri="{FF2B5EF4-FFF2-40B4-BE49-F238E27FC236}">
                        <a16:creationId xmlns:a16="http://schemas.microsoft.com/office/drawing/2014/main" id="{DF226287-0CF5-9D46-B5DE-659D2B234F1B}"/>
                      </a:ext>
                    </a:extLst>
                  </p:cNvPr>
                  <p:cNvSpPr/>
                  <p:nvPr/>
                </p:nvSpPr>
                <p:spPr>
                  <a:xfrm>
                    <a:off x="4559139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al 43">
                    <a:extLst>
                      <a:ext uri="{FF2B5EF4-FFF2-40B4-BE49-F238E27FC236}">
                        <a16:creationId xmlns:a16="http://schemas.microsoft.com/office/drawing/2014/main" id="{F2A04906-3424-1041-BCE7-E942AAE020A7}"/>
                      </a:ext>
                    </a:extLst>
                  </p:cNvPr>
                  <p:cNvSpPr/>
                  <p:nvPr/>
                </p:nvSpPr>
                <p:spPr>
                  <a:xfrm>
                    <a:off x="4273313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469DA531-8270-1D44-AF9A-CA6490BB0168}"/>
                  </a:ext>
                </a:extLst>
              </p:cNvPr>
              <p:cNvGrpSpPr/>
              <p:nvPr/>
            </p:nvGrpSpPr>
            <p:grpSpPr>
              <a:xfrm>
                <a:off x="5709174" y="1629578"/>
                <a:ext cx="1330591" cy="187287"/>
                <a:chOff x="4273313" y="2008744"/>
                <a:chExt cx="1330591" cy="187287"/>
              </a:xfrm>
            </p:grpSpPr>
            <p:sp>
              <p:nvSpPr>
                <p:cNvPr id="46" name="Ovaal 45">
                  <a:extLst>
                    <a:ext uri="{FF2B5EF4-FFF2-40B4-BE49-F238E27FC236}">
                      <a16:creationId xmlns:a16="http://schemas.microsoft.com/office/drawing/2014/main" id="{3E764166-D2F0-DA41-8EDF-594AA3546803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al 46">
                  <a:extLst>
                    <a:ext uri="{FF2B5EF4-FFF2-40B4-BE49-F238E27FC236}">
                      <a16:creationId xmlns:a16="http://schemas.microsoft.com/office/drawing/2014/main" id="{7E64CF2A-287B-DC42-BEB3-C7D07A95400C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al 47">
                  <a:extLst>
                    <a:ext uri="{FF2B5EF4-FFF2-40B4-BE49-F238E27FC236}">
                      <a16:creationId xmlns:a16="http://schemas.microsoft.com/office/drawing/2014/main" id="{A8EA2D9F-9184-D44C-AD67-DE2BA5803E28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Ovaal 48">
                  <a:extLst>
                    <a:ext uri="{FF2B5EF4-FFF2-40B4-BE49-F238E27FC236}">
                      <a16:creationId xmlns:a16="http://schemas.microsoft.com/office/drawing/2014/main" id="{4F0C7F18-3A86-504B-BEE5-F6DF6BE94F57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al 49">
                  <a:extLst>
                    <a:ext uri="{FF2B5EF4-FFF2-40B4-BE49-F238E27FC236}">
                      <a16:creationId xmlns:a16="http://schemas.microsoft.com/office/drawing/2014/main" id="{C29A5B1D-A071-2248-9043-E45DCCDEF1E0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E3304153-E989-604F-96D0-B443160D201A}"/>
              </a:ext>
            </a:extLst>
          </p:cNvPr>
          <p:cNvCxnSpPr>
            <a:stCxn id="10" idx="4"/>
          </p:cNvCxnSpPr>
          <p:nvPr/>
        </p:nvCxnSpPr>
        <p:spPr>
          <a:xfrm>
            <a:off x="2099625" y="1470686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E29A947D-8A87-FB4B-9385-D89B383E5711}"/>
              </a:ext>
            </a:extLst>
          </p:cNvPr>
          <p:cNvCxnSpPr/>
          <p:nvPr/>
        </p:nvCxnSpPr>
        <p:spPr>
          <a:xfrm>
            <a:off x="2381695" y="1470686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FD756303-43F9-CF47-8679-EB025F2501E5}"/>
              </a:ext>
            </a:extLst>
          </p:cNvPr>
          <p:cNvCxnSpPr/>
          <p:nvPr/>
        </p:nvCxnSpPr>
        <p:spPr>
          <a:xfrm>
            <a:off x="2665072" y="1465242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A55EB7CF-F271-E349-8C46-7422E578F7F3}"/>
              </a:ext>
            </a:extLst>
          </p:cNvPr>
          <p:cNvCxnSpPr/>
          <p:nvPr/>
        </p:nvCxnSpPr>
        <p:spPr>
          <a:xfrm>
            <a:off x="2958198" y="1465242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B10ACE30-0305-CF44-96DD-65568DD3AD4D}"/>
              </a:ext>
            </a:extLst>
          </p:cNvPr>
          <p:cNvCxnSpPr/>
          <p:nvPr/>
        </p:nvCxnSpPr>
        <p:spPr>
          <a:xfrm>
            <a:off x="3246517" y="1470686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A9EA6A4C-48C2-434A-8933-80C90EB4B6F2}"/>
              </a:ext>
            </a:extLst>
          </p:cNvPr>
          <p:cNvCxnSpPr/>
          <p:nvPr/>
        </p:nvCxnSpPr>
        <p:spPr>
          <a:xfrm>
            <a:off x="3527426" y="1473444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F85F6442-3370-B142-8005-7748E8B24D5D}"/>
              </a:ext>
            </a:extLst>
          </p:cNvPr>
          <p:cNvCxnSpPr/>
          <p:nvPr/>
        </p:nvCxnSpPr>
        <p:spPr>
          <a:xfrm>
            <a:off x="3806673" y="1472161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CCB21F47-2D34-E74F-8EE2-18199BB301AF}"/>
              </a:ext>
            </a:extLst>
          </p:cNvPr>
          <p:cNvCxnSpPr/>
          <p:nvPr/>
        </p:nvCxnSpPr>
        <p:spPr>
          <a:xfrm>
            <a:off x="4092894" y="1472538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E14A9A46-AA54-3C4A-B540-370B53ABEEF1}"/>
              </a:ext>
            </a:extLst>
          </p:cNvPr>
          <p:cNvCxnSpPr/>
          <p:nvPr/>
        </p:nvCxnSpPr>
        <p:spPr>
          <a:xfrm>
            <a:off x="4376271" y="1468987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37B669B6-D19F-C44F-AA89-F7CE2D336546}"/>
              </a:ext>
            </a:extLst>
          </p:cNvPr>
          <p:cNvCxnSpPr/>
          <p:nvPr/>
        </p:nvCxnSpPr>
        <p:spPr>
          <a:xfrm>
            <a:off x="4671359" y="1470269"/>
            <a:ext cx="144222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9C75E1D2-D174-304A-8DC6-E2A8A25C1505}"/>
              </a:ext>
            </a:extLst>
          </p:cNvPr>
          <p:cNvCxnSpPr>
            <a:endCxn id="24" idx="0"/>
          </p:cNvCxnSpPr>
          <p:nvPr/>
        </p:nvCxnSpPr>
        <p:spPr>
          <a:xfrm>
            <a:off x="2243847" y="1855392"/>
            <a:ext cx="570347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B3DDC6F5-F50A-8849-A198-7DB5A9723128}"/>
              </a:ext>
            </a:extLst>
          </p:cNvPr>
          <p:cNvCxnSpPr>
            <a:cxnSpLocks/>
            <a:stCxn id="34" idx="4"/>
            <a:endCxn id="24" idx="0"/>
          </p:cNvCxnSpPr>
          <p:nvPr/>
        </p:nvCxnSpPr>
        <p:spPr>
          <a:xfrm>
            <a:off x="2530813" y="1855392"/>
            <a:ext cx="283381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E35466FD-DB35-A845-BC06-E9810FFC37EC}"/>
              </a:ext>
            </a:extLst>
          </p:cNvPr>
          <p:cNvCxnSpPr/>
          <p:nvPr/>
        </p:nvCxnSpPr>
        <p:spPr>
          <a:xfrm>
            <a:off x="2524120" y="1855392"/>
            <a:ext cx="570347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B22E8364-9CB5-3F41-9D5E-D31C434A6C2A}"/>
              </a:ext>
            </a:extLst>
          </p:cNvPr>
          <p:cNvCxnSpPr>
            <a:cxnSpLocks/>
          </p:cNvCxnSpPr>
          <p:nvPr/>
        </p:nvCxnSpPr>
        <p:spPr>
          <a:xfrm>
            <a:off x="2811086" y="1855392"/>
            <a:ext cx="283381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74359864-451C-D44F-8BED-C9092D0BE1EB}"/>
              </a:ext>
            </a:extLst>
          </p:cNvPr>
          <p:cNvCxnSpPr/>
          <p:nvPr/>
        </p:nvCxnSpPr>
        <p:spPr>
          <a:xfrm>
            <a:off x="2813706" y="1855392"/>
            <a:ext cx="570347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C99BEC56-9BC4-554A-ADB9-0D4E4BBA7CF3}"/>
              </a:ext>
            </a:extLst>
          </p:cNvPr>
          <p:cNvCxnSpPr>
            <a:cxnSpLocks/>
          </p:cNvCxnSpPr>
          <p:nvPr/>
        </p:nvCxnSpPr>
        <p:spPr>
          <a:xfrm>
            <a:off x="3100672" y="1855392"/>
            <a:ext cx="283381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2C8488EC-F127-A841-B786-362EA5F3D3BF}"/>
              </a:ext>
            </a:extLst>
          </p:cNvPr>
          <p:cNvCxnSpPr/>
          <p:nvPr/>
        </p:nvCxnSpPr>
        <p:spPr>
          <a:xfrm>
            <a:off x="3109026" y="1855392"/>
            <a:ext cx="570347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43CCD98C-5C93-C645-81EE-37F1D4ADE3F5}"/>
              </a:ext>
            </a:extLst>
          </p:cNvPr>
          <p:cNvCxnSpPr>
            <a:cxnSpLocks/>
          </p:cNvCxnSpPr>
          <p:nvPr/>
        </p:nvCxnSpPr>
        <p:spPr>
          <a:xfrm>
            <a:off x="3395992" y="1855392"/>
            <a:ext cx="283381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A0B18EC7-CCE4-1041-8D53-CE2DB9084084}"/>
              </a:ext>
            </a:extLst>
          </p:cNvPr>
          <p:cNvCxnSpPr/>
          <p:nvPr/>
        </p:nvCxnSpPr>
        <p:spPr>
          <a:xfrm>
            <a:off x="3389600" y="1856867"/>
            <a:ext cx="570347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F4701609-E52B-264A-B7F6-504FEF6F4B4B}"/>
              </a:ext>
            </a:extLst>
          </p:cNvPr>
          <p:cNvCxnSpPr>
            <a:cxnSpLocks/>
          </p:cNvCxnSpPr>
          <p:nvPr/>
        </p:nvCxnSpPr>
        <p:spPr>
          <a:xfrm>
            <a:off x="3689519" y="1856867"/>
            <a:ext cx="283381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166E33A0-7CC6-5240-A664-C11A88698F2E}"/>
              </a:ext>
            </a:extLst>
          </p:cNvPr>
          <p:cNvCxnSpPr>
            <a:cxnSpLocks/>
            <a:stCxn id="10" idx="4"/>
            <a:endCxn id="36" idx="0"/>
          </p:cNvCxnSpPr>
          <p:nvPr/>
        </p:nvCxnSpPr>
        <p:spPr>
          <a:xfrm flipH="1">
            <a:off x="1959161" y="1470686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8E9FBF75-C785-FB46-BE27-068A9C78117B}"/>
              </a:ext>
            </a:extLst>
          </p:cNvPr>
          <p:cNvCxnSpPr>
            <a:cxnSpLocks/>
          </p:cNvCxnSpPr>
          <p:nvPr/>
        </p:nvCxnSpPr>
        <p:spPr>
          <a:xfrm flipH="1">
            <a:off x="1674249" y="1472161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BC221281-C9D9-D144-9BCB-6B9EC3C80146}"/>
              </a:ext>
            </a:extLst>
          </p:cNvPr>
          <p:cNvCxnSpPr>
            <a:cxnSpLocks/>
          </p:cNvCxnSpPr>
          <p:nvPr/>
        </p:nvCxnSpPr>
        <p:spPr>
          <a:xfrm flipH="1">
            <a:off x="1387508" y="1472161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0BEEBE10-0240-A846-882E-D7839EB8D273}"/>
              </a:ext>
            </a:extLst>
          </p:cNvPr>
          <p:cNvCxnSpPr>
            <a:cxnSpLocks/>
            <a:stCxn id="34" idx="0"/>
            <a:endCxn id="10" idx="4"/>
          </p:cNvCxnSpPr>
          <p:nvPr/>
        </p:nvCxnSpPr>
        <p:spPr>
          <a:xfrm flipH="1" flipV="1">
            <a:off x="2099625" y="1470686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961A15C6-7748-0045-871D-53A0D464A205}"/>
              </a:ext>
            </a:extLst>
          </p:cNvPr>
          <p:cNvCxnSpPr>
            <a:cxnSpLocks/>
          </p:cNvCxnSpPr>
          <p:nvPr/>
        </p:nvCxnSpPr>
        <p:spPr>
          <a:xfrm flipH="1">
            <a:off x="2248428" y="1470685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BD80D51-5CA0-CB4A-A344-0021C895E2D0}"/>
              </a:ext>
            </a:extLst>
          </p:cNvPr>
          <p:cNvCxnSpPr>
            <a:cxnSpLocks/>
          </p:cNvCxnSpPr>
          <p:nvPr/>
        </p:nvCxnSpPr>
        <p:spPr>
          <a:xfrm flipH="1">
            <a:off x="1963516" y="1472160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48E88135-6282-3741-BE1F-2E99D8868AA5}"/>
              </a:ext>
            </a:extLst>
          </p:cNvPr>
          <p:cNvCxnSpPr>
            <a:cxnSpLocks/>
          </p:cNvCxnSpPr>
          <p:nvPr/>
        </p:nvCxnSpPr>
        <p:spPr>
          <a:xfrm flipH="1">
            <a:off x="1676775" y="1472160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97">
            <a:extLst>
              <a:ext uri="{FF2B5EF4-FFF2-40B4-BE49-F238E27FC236}">
                <a16:creationId xmlns:a16="http://schemas.microsoft.com/office/drawing/2014/main" id="{7557EAFF-2A22-404D-8158-67E3B2F6C474}"/>
              </a:ext>
            </a:extLst>
          </p:cNvPr>
          <p:cNvCxnSpPr>
            <a:cxnSpLocks/>
          </p:cNvCxnSpPr>
          <p:nvPr/>
        </p:nvCxnSpPr>
        <p:spPr>
          <a:xfrm flipH="1" flipV="1">
            <a:off x="2388892" y="1470685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FB0D5706-6692-8C43-B51D-E07A5863A557}"/>
              </a:ext>
            </a:extLst>
          </p:cNvPr>
          <p:cNvCxnSpPr>
            <a:cxnSpLocks/>
          </p:cNvCxnSpPr>
          <p:nvPr/>
        </p:nvCxnSpPr>
        <p:spPr>
          <a:xfrm flipH="1">
            <a:off x="2530554" y="1474653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5C484EFB-753C-8E48-826C-96C13BEF84C1}"/>
              </a:ext>
            </a:extLst>
          </p:cNvPr>
          <p:cNvCxnSpPr>
            <a:cxnSpLocks/>
          </p:cNvCxnSpPr>
          <p:nvPr/>
        </p:nvCxnSpPr>
        <p:spPr>
          <a:xfrm flipH="1">
            <a:off x="2245642" y="1476128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CBC72E5A-4306-9C45-A72F-28CB4A646906}"/>
              </a:ext>
            </a:extLst>
          </p:cNvPr>
          <p:cNvCxnSpPr>
            <a:cxnSpLocks/>
          </p:cNvCxnSpPr>
          <p:nvPr/>
        </p:nvCxnSpPr>
        <p:spPr>
          <a:xfrm flipH="1">
            <a:off x="1958901" y="1476128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071D29B1-E9DD-3147-BB19-B2459D30F042}"/>
              </a:ext>
            </a:extLst>
          </p:cNvPr>
          <p:cNvCxnSpPr>
            <a:cxnSpLocks/>
          </p:cNvCxnSpPr>
          <p:nvPr/>
        </p:nvCxnSpPr>
        <p:spPr>
          <a:xfrm flipH="1" flipV="1">
            <a:off x="2671018" y="1474653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106">
            <a:extLst>
              <a:ext uri="{FF2B5EF4-FFF2-40B4-BE49-F238E27FC236}">
                <a16:creationId xmlns:a16="http://schemas.microsoft.com/office/drawing/2014/main" id="{7B7A2C18-8971-6343-BB03-0372706AFD17}"/>
              </a:ext>
            </a:extLst>
          </p:cNvPr>
          <p:cNvCxnSpPr>
            <a:cxnSpLocks/>
          </p:cNvCxnSpPr>
          <p:nvPr/>
        </p:nvCxnSpPr>
        <p:spPr>
          <a:xfrm flipH="1">
            <a:off x="2819315" y="1467646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675508AE-F820-D64D-877C-F5C0CA71D814}"/>
              </a:ext>
            </a:extLst>
          </p:cNvPr>
          <p:cNvCxnSpPr>
            <a:cxnSpLocks/>
          </p:cNvCxnSpPr>
          <p:nvPr/>
        </p:nvCxnSpPr>
        <p:spPr>
          <a:xfrm flipH="1">
            <a:off x="2534403" y="1469121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472FE2FD-E7AA-6E40-BC2C-69ED57050CA9}"/>
              </a:ext>
            </a:extLst>
          </p:cNvPr>
          <p:cNvCxnSpPr>
            <a:cxnSpLocks/>
          </p:cNvCxnSpPr>
          <p:nvPr/>
        </p:nvCxnSpPr>
        <p:spPr>
          <a:xfrm flipH="1">
            <a:off x="2247662" y="1469121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CCE52DAF-FE7F-364E-9BED-BBF792C1FF76}"/>
              </a:ext>
            </a:extLst>
          </p:cNvPr>
          <p:cNvCxnSpPr>
            <a:cxnSpLocks/>
          </p:cNvCxnSpPr>
          <p:nvPr/>
        </p:nvCxnSpPr>
        <p:spPr>
          <a:xfrm flipH="1" flipV="1">
            <a:off x="2959779" y="1467646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28595698-89F1-6043-9859-8ED56C65B7E2}"/>
              </a:ext>
            </a:extLst>
          </p:cNvPr>
          <p:cNvCxnSpPr>
            <a:cxnSpLocks/>
          </p:cNvCxnSpPr>
          <p:nvPr/>
        </p:nvCxnSpPr>
        <p:spPr>
          <a:xfrm flipH="1">
            <a:off x="3104765" y="1475330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899BB9C-AD7D-5641-9CAE-9C19DAE3EB01}"/>
              </a:ext>
            </a:extLst>
          </p:cNvPr>
          <p:cNvCxnSpPr>
            <a:cxnSpLocks/>
          </p:cNvCxnSpPr>
          <p:nvPr/>
        </p:nvCxnSpPr>
        <p:spPr>
          <a:xfrm flipH="1">
            <a:off x="2819853" y="1476805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B0B7E3C4-BA86-844B-BAC7-8EADC1CAAE52}"/>
              </a:ext>
            </a:extLst>
          </p:cNvPr>
          <p:cNvCxnSpPr>
            <a:cxnSpLocks/>
          </p:cNvCxnSpPr>
          <p:nvPr/>
        </p:nvCxnSpPr>
        <p:spPr>
          <a:xfrm flipH="1">
            <a:off x="2533112" y="1476805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37F3DB33-CFFE-1448-A11F-4EF1648E248C}"/>
              </a:ext>
            </a:extLst>
          </p:cNvPr>
          <p:cNvCxnSpPr>
            <a:cxnSpLocks/>
          </p:cNvCxnSpPr>
          <p:nvPr/>
        </p:nvCxnSpPr>
        <p:spPr>
          <a:xfrm flipH="1" flipV="1">
            <a:off x="3245229" y="1475330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FD86BDFF-4F47-9F43-B627-7E38C95FDAAF}"/>
              </a:ext>
            </a:extLst>
          </p:cNvPr>
          <p:cNvCxnSpPr>
            <a:cxnSpLocks/>
          </p:cNvCxnSpPr>
          <p:nvPr/>
        </p:nvCxnSpPr>
        <p:spPr>
          <a:xfrm flipH="1">
            <a:off x="3384217" y="1474126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3AE10EC4-08E6-504C-A729-AFD923A1C2E7}"/>
              </a:ext>
            </a:extLst>
          </p:cNvPr>
          <p:cNvCxnSpPr>
            <a:cxnSpLocks/>
          </p:cNvCxnSpPr>
          <p:nvPr/>
        </p:nvCxnSpPr>
        <p:spPr>
          <a:xfrm flipH="1">
            <a:off x="3099305" y="1475601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E1F5B631-9B32-284E-BA98-180BB307BBD6}"/>
              </a:ext>
            </a:extLst>
          </p:cNvPr>
          <p:cNvCxnSpPr>
            <a:cxnSpLocks/>
          </p:cNvCxnSpPr>
          <p:nvPr/>
        </p:nvCxnSpPr>
        <p:spPr>
          <a:xfrm flipH="1">
            <a:off x="2812564" y="1475601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B78E8D79-D557-D949-BFBF-229EA16ABA33}"/>
              </a:ext>
            </a:extLst>
          </p:cNvPr>
          <p:cNvCxnSpPr>
            <a:cxnSpLocks/>
          </p:cNvCxnSpPr>
          <p:nvPr/>
        </p:nvCxnSpPr>
        <p:spPr>
          <a:xfrm flipH="1" flipV="1">
            <a:off x="3524681" y="1474126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1A4654D9-CAEA-3746-B1EB-13FE568422F7}"/>
              </a:ext>
            </a:extLst>
          </p:cNvPr>
          <p:cNvCxnSpPr>
            <a:cxnSpLocks/>
          </p:cNvCxnSpPr>
          <p:nvPr/>
        </p:nvCxnSpPr>
        <p:spPr>
          <a:xfrm flipH="1">
            <a:off x="3667135" y="1470246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E5FF8A74-829A-5849-8762-AE353A4B3BB3}"/>
              </a:ext>
            </a:extLst>
          </p:cNvPr>
          <p:cNvCxnSpPr>
            <a:cxnSpLocks/>
          </p:cNvCxnSpPr>
          <p:nvPr/>
        </p:nvCxnSpPr>
        <p:spPr>
          <a:xfrm flipH="1">
            <a:off x="3382223" y="1471721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A7E5C61B-AA48-8A47-B6E5-76ED97039A3B}"/>
              </a:ext>
            </a:extLst>
          </p:cNvPr>
          <p:cNvCxnSpPr>
            <a:cxnSpLocks/>
          </p:cNvCxnSpPr>
          <p:nvPr/>
        </p:nvCxnSpPr>
        <p:spPr>
          <a:xfrm flipH="1">
            <a:off x="3095482" y="1471721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E6020542-4828-2949-963E-62983E2CF782}"/>
              </a:ext>
            </a:extLst>
          </p:cNvPr>
          <p:cNvCxnSpPr>
            <a:cxnSpLocks/>
          </p:cNvCxnSpPr>
          <p:nvPr/>
        </p:nvCxnSpPr>
        <p:spPr>
          <a:xfrm flipH="1" flipV="1">
            <a:off x="3807599" y="1470246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4E29EBC2-B584-FB4B-BF26-E761E3A4D11A}"/>
              </a:ext>
            </a:extLst>
          </p:cNvPr>
          <p:cNvCxnSpPr>
            <a:cxnSpLocks/>
          </p:cNvCxnSpPr>
          <p:nvPr/>
        </p:nvCxnSpPr>
        <p:spPr>
          <a:xfrm flipH="1">
            <a:off x="3951972" y="1469644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63A376F1-E8E8-DE47-96D8-7BED6A115FA7}"/>
              </a:ext>
            </a:extLst>
          </p:cNvPr>
          <p:cNvCxnSpPr>
            <a:cxnSpLocks/>
          </p:cNvCxnSpPr>
          <p:nvPr/>
        </p:nvCxnSpPr>
        <p:spPr>
          <a:xfrm flipH="1">
            <a:off x="3667060" y="1471119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CA7F829-C96F-8842-B0B4-F6D431AFA36B}"/>
              </a:ext>
            </a:extLst>
          </p:cNvPr>
          <p:cNvCxnSpPr>
            <a:cxnSpLocks/>
          </p:cNvCxnSpPr>
          <p:nvPr/>
        </p:nvCxnSpPr>
        <p:spPr>
          <a:xfrm flipH="1">
            <a:off x="3380319" y="1471119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6B5AB0B3-D7B6-AB48-9AB0-ADC45D2F66E7}"/>
              </a:ext>
            </a:extLst>
          </p:cNvPr>
          <p:cNvCxnSpPr>
            <a:cxnSpLocks/>
          </p:cNvCxnSpPr>
          <p:nvPr/>
        </p:nvCxnSpPr>
        <p:spPr>
          <a:xfrm flipH="1" flipV="1">
            <a:off x="4092436" y="1469644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07816EF8-8872-F041-B751-E9BEB47CDF76}"/>
              </a:ext>
            </a:extLst>
          </p:cNvPr>
          <p:cNvCxnSpPr>
            <a:cxnSpLocks/>
          </p:cNvCxnSpPr>
          <p:nvPr/>
        </p:nvCxnSpPr>
        <p:spPr>
          <a:xfrm flipH="1">
            <a:off x="4233061" y="1473584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6290CEA9-8258-3D49-8D15-A4B1F2680AEF}"/>
              </a:ext>
            </a:extLst>
          </p:cNvPr>
          <p:cNvCxnSpPr>
            <a:cxnSpLocks/>
          </p:cNvCxnSpPr>
          <p:nvPr/>
        </p:nvCxnSpPr>
        <p:spPr>
          <a:xfrm flipH="1">
            <a:off x="3948149" y="1475059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640C6515-25D2-AF4E-8DE4-B1497D2C12D3}"/>
              </a:ext>
            </a:extLst>
          </p:cNvPr>
          <p:cNvCxnSpPr>
            <a:cxnSpLocks/>
          </p:cNvCxnSpPr>
          <p:nvPr/>
        </p:nvCxnSpPr>
        <p:spPr>
          <a:xfrm flipH="1">
            <a:off x="3661408" y="1475059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168373B8-D42B-244C-8595-FC7C684F7294}"/>
              </a:ext>
            </a:extLst>
          </p:cNvPr>
          <p:cNvCxnSpPr>
            <a:cxnSpLocks/>
          </p:cNvCxnSpPr>
          <p:nvPr/>
        </p:nvCxnSpPr>
        <p:spPr>
          <a:xfrm flipH="1" flipV="1">
            <a:off x="4373525" y="1473584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BF466654-C638-7340-90A3-B3B5E026BB8F}"/>
              </a:ext>
            </a:extLst>
          </p:cNvPr>
          <p:cNvCxnSpPr>
            <a:cxnSpLocks/>
          </p:cNvCxnSpPr>
          <p:nvPr/>
        </p:nvCxnSpPr>
        <p:spPr>
          <a:xfrm flipH="1">
            <a:off x="4525877" y="1474126"/>
            <a:ext cx="140464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131">
            <a:extLst>
              <a:ext uri="{FF2B5EF4-FFF2-40B4-BE49-F238E27FC236}">
                <a16:creationId xmlns:a16="http://schemas.microsoft.com/office/drawing/2014/main" id="{88E790FE-5703-F547-B5B7-8971B518346A}"/>
              </a:ext>
            </a:extLst>
          </p:cNvPr>
          <p:cNvCxnSpPr>
            <a:cxnSpLocks/>
          </p:cNvCxnSpPr>
          <p:nvPr/>
        </p:nvCxnSpPr>
        <p:spPr>
          <a:xfrm flipH="1">
            <a:off x="4240965" y="1475601"/>
            <a:ext cx="419837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0DAB6E06-A743-F847-BE64-73BB48A5E38F}"/>
              </a:ext>
            </a:extLst>
          </p:cNvPr>
          <p:cNvCxnSpPr>
            <a:cxnSpLocks/>
          </p:cNvCxnSpPr>
          <p:nvPr/>
        </p:nvCxnSpPr>
        <p:spPr>
          <a:xfrm flipH="1">
            <a:off x="3954224" y="1475601"/>
            <a:ext cx="706578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ED8FC1D7-BF58-0742-AAAD-0E16764290A8}"/>
              </a:ext>
            </a:extLst>
          </p:cNvPr>
          <p:cNvCxnSpPr>
            <a:cxnSpLocks/>
          </p:cNvCxnSpPr>
          <p:nvPr/>
        </p:nvCxnSpPr>
        <p:spPr>
          <a:xfrm flipH="1" flipV="1">
            <a:off x="4666341" y="1474126"/>
            <a:ext cx="431188" cy="1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94F4EA2A-1736-BF43-8935-B574284556D5}"/>
              </a:ext>
            </a:extLst>
          </p:cNvPr>
          <p:cNvCxnSpPr>
            <a:cxnSpLocks/>
          </p:cNvCxnSpPr>
          <p:nvPr/>
        </p:nvCxnSpPr>
        <p:spPr>
          <a:xfrm flipH="1" flipV="1">
            <a:off x="4662980" y="1471721"/>
            <a:ext cx="721820" cy="18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640B455-64F2-C546-B338-9C3250A4A064}"/>
              </a:ext>
            </a:extLst>
          </p:cNvPr>
          <p:cNvCxnSpPr>
            <a:cxnSpLocks/>
            <a:stCxn id="46" idx="0"/>
            <a:endCxn id="28" idx="4"/>
          </p:cNvCxnSpPr>
          <p:nvPr/>
        </p:nvCxnSpPr>
        <p:spPr>
          <a:xfrm flipH="1" flipV="1">
            <a:off x="4381337" y="1470688"/>
            <a:ext cx="1002840" cy="1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D783BD5E-250D-664C-A17B-FB3DB1FF37E1}"/>
              </a:ext>
            </a:extLst>
          </p:cNvPr>
          <p:cNvCxnSpPr>
            <a:cxnSpLocks/>
            <a:stCxn id="46" idx="0"/>
            <a:endCxn id="29" idx="4"/>
          </p:cNvCxnSpPr>
          <p:nvPr/>
        </p:nvCxnSpPr>
        <p:spPr>
          <a:xfrm flipH="1" flipV="1">
            <a:off x="4095511" y="1470687"/>
            <a:ext cx="1288666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7F332CCA-6348-0A4F-86FB-8CCE8C466795}"/>
              </a:ext>
            </a:extLst>
          </p:cNvPr>
          <p:cNvCxnSpPr>
            <a:cxnSpLocks/>
            <a:stCxn id="46" idx="0"/>
            <a:endCxn id="30" idx="4"/>
          </p:cNvCxnSpPr>
          <p:nvPr/>
        </p:nvCxnSpPr>
        <p:spPr>
          <a:xfrm flipH="1" flipV="1">
            <a:off x="3809685" y="1470687"/>
            <a:ext cx="1574492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echte verbindingslijn 149">
            <a:extLst>
              <a:ext uri="{FF2B5EF4-FFF2-40B4-BE49-F238E27FC236}">
                <a16:creationId xmlns:a16="http://schemas.microsoft.com/office/drawing/2014/main" id="{8AEE3D7A-EBFF-194A-826B-FE90FB59A7BF}"/>
              </a:ext>
            </a:extLst>
          </p:cNvPr>
          <p:cNvCxnSpPr>
            <a:cxnSpLocks/>
            <a:stCxn id="46" idx="0"/>
            <a:endCxn id="30" idx="4"/>
          </p:cNvCxnSpPr>
          <p:nvPr/>
        </p:nvCxnSpPr>
        <p:spPr>
          <a:xfrm flipH="1" flipV="1">
            <a:off x="3809685" y="1470687"/>
            <a:ext cx="1574492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4C82EA99-045C-BD45-81E8-4FB5DED35F94}"/>
              </a:ext>
            </a:extLst>
          </p:cNvPr>
          <p:cNvCxnSpPr>
            <a:cxnSpLocks/>
            <a:stCxn id="46" idx="0"/>
            <a:endCxn id="31" idx="4"/>
          </p:cNvCxnSpPr>
          <p:nvPr/>
        </p:nvCxnSpPr>
        <p:spPr>
          <a:xfrm flipH="1" flipV="1">
            <a:off x="3523859" y="1470687"/>
            <a:ext cx="1860318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0DCEA843-532D-7A41-B4D8-74FD396CCB1D}"/>
              </a:ext>
            </a:extLst>
          </p:cNvPr>
          <p:cNvCxnSpPr>
            <a:cxnSpLocks/>
          </p:cNvCxnSpPr>
          <p:nvPr/>
        </p:nvCxnSpPr>
        <p:spPr>
          <a:xfrm flipH="1" flipV="1">
            <a:off x="4379074" y="1471596"/>
            <a:ext cx="721820" cy="18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A0EB06CE-168E-EC49-A41B-92EDF39ADE5C}"/>
              </a:ext>
            </a:extLst>
          </p:cNvPr>
          <p:cNvCxnSpPr>
            <a:cxnSpLocks/>
          </p:cNvCxnSpPr>
          <p:nvPr/>
        </p:nvCxnSpPr>
        <p:spPr>
          <a:xfrm flipH="1" flipV="1">
            <a:off x="4097431" y="1470563"/>
            <a:ext cx="1002840" cy="1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9E1E79B7-F26C-D04F-8BAA-F48ECBFE227F}"/>
              </a:ext>
            </a:extLst>
          </p:cNvPr>
          <p:cNvCxnSpPr>
            <a:cxnSpLocks/>
          </p:cNvCxnSpPr>
          <p:nvPr/>
        </p:nvCxnSpPr>
        <p:spPr>
          <a:xfrm flipH="1" flipV="1">
            <a:off x="3811605" y="1470562"/>
            <a:ext cx="1288666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8981735D-0235-B947-ADAE-60C2405F1B39}"/>
              </a:ext>
            </a:extLst>
          </p:cNvPr>
          <p:cNvCxnSpPr>
            <a:cxnSpLocks/>
          </p:cNvCxnSpPr>
          <p:nvPr/>
        </p:nvCxnSpPr>
        <p:spPr>
          <a:xfrm flipH="1" flipV="1">
            <a:off x="3525779" y="1470562"/>
            <a:ext cx="1574492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97E43BE9-40C7-5049-8676-75CCBB6AD83D}"/>
              </a:ext>
            </a:extLst>
          </p:cNvPr>
          <p:cNvCxnSpPr>
            <a:cxnSpLocks/>
          </p:cNvCxnSpPr>
          <p:nvPr/>
        </p:nvCxnSpPr>
        <p:spPr>
          <a:xfrm flipH="1" flipV="1">
            <a:off x="3239953" y="1470562"/>
            <a:ext cx="1860318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1BED9C9F-9251-5947-8F5F-F5E3737734CF}"/>
              </a:ext>
            </a:extLst>
          </p:cNvPr>
          <p:cNvCxnSpPr>
            <a:cxnSpLocks/>
          </p:cNvCxnSpPr>
          <p:nvPr/>
        </p:nvCxnSpPr>
        <p:spPr>
          <a:xfrm flipH="1" flipV="1">
            <a:off x="4092029" y="1474171"/>
            <a:ext cx="721820" cy="18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4246937-7811-B14D-8712-4F352C7703F3}"/>
              </a:ext>
            </a:extLst>
          </p:cNvPr>
          <p:cNvCxnSpPr>
            <a:cxnSpLocks/>
          </p:cNvCxnSpPr>
          <p:nvPr/>
        </p:nvCxnSpPr>
        <p:spPr>
          <a:xfrm flipH="1" flipV="1">
            <a:off x="3810386" y="1473138"/>
            <a:ext cx="1002840" cy="1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Rechte verbindingslijn 162">
            <a:extLst>
              <a:ext uri="{FF2B5EF4-FFF2-40B4-BE49-F238E27FC236}">
                <a16:creationId xmlns:a16="http://schemas.microsoft.com/office/drawing/2014/main" id="{84CC989A-1B42-8F44-A3D0-AB4B91A5C52D}"/>
              </a:ext>
            </a:extLst>
          </p:cNvPr>
          <p:cNvCxnSpPr>
            <a:cxnSpLocks/>
          </p:cNvCxnSpPr>
          <p:nvPr/>
        </p:nvCxnSpPr>
        <p:spPr>
          <a:xfrm flipH="1" flipV="1">
            <a:off x="3524560" y="1473137"/>
            <a:ext cx="1288666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7734B04C-C70D-3A4E-B9AB-AC51204ACC54}"/>
              </a:ext>
            </a:extLst>
          </p:cNvPr>
          <p:cNvCxnSpPr>
            <a:cxnSpLocks/>
          </p:cNvCxnSpPr>
          <p:nvPr/>
        </p:nvCxnSpPr>
        <p:spPr>
          <a:xfrm flipH="1" flipV="1">
            <a:off x="3238734" y="1473137"/>
            <a:ext cx="1574492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0D32A45C-9DC2-4A4F-8259-3B181D9B325F}"/>
              </a:ext>
            </a:extLst>
          </p:cNvPr>
          <p:cNvCxnSpPr>
            <a:cxnSpLocks/>
          </p:cNvCxnSpPr>
          <p:nvPr/>
        </p:nvCxnSpPr>
        <p:spPr>
          <a:xfrm flipH="1" flipV="1">
            <a:off x="2952908" y="1473137"/>
            <a:ext cx="1860318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170">
            <a:extLst>
              <a:ext uri="{FF2B5EF4-FFF2-40B4-BE49-F238E27FC236}">
                <a16:creationId xmlns:a16="http://schemas.microsoft.com/office/drawing/2014/main" id="{2A70B955-E7CD-D543-A3EE-4EAC55F9EE53}"/>
              </a:ext>
            </a:extLst>
          </p:cNvPr>
          <p:cNvCxnSpPr>
            <a:cxnSpLocks/>
          </p:cNvCxnSpPr>
          <p:nvPr/>
        </p:nvCxnSpPr>
        <p:spPr>
          <a:xfrm flipH="1" flipV="1">
            <a:off x="3792236" y="1469606"/>
            <a:ext cx="721820" cy="18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echte verbindingslijn 171">
            <a:extLst>
              <a:ext uri="{FF2B5EF4-FFF2-40B4-BE49-F238E27FC236}">
                <a16:creationId xmlns:a16="http://schemas.microsoft.com/office/drawing/2014/main" id="{23701E8C-6C12-584F-BC75-92C6B6B71784}"/>
              </a:ext>
            </a:extLst>
          </p:cNvPr>
          <p:cNvCxnSpPr>
            <a:cxnSpLocks/>
          </p:cNvCxnSpPr>
          <p:nvPr/>
        </p:nvCxnSpPr>
        <p:spPr>
          <a:xfrm flipH="1" flipV="1">
            <a:off x="3510593" y="1468573"/>
            <a:ext cx="1002840" cy="1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746CF45E-6B9D-B44C-9411-55A2C8A279EC}"/>
              </a:ext>
            </a:extLst>
          </p:cNvPr>
          <p:cNvCxnSpPr>
            <a:cxnSpLocks/>
          </p:cNvCxnSpPr>
          <p:nvPr/>
        </p:nvCxnSpPr>
        <p:spPr>
          <a:xfrm flipH="1" flipV="1">
            <a:off x="3224767" y="1468572"/>
            <a:ext cx="1288666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E347DBCF-A134-F34D-A0AC-7CA60D58CE52}"/>
              </a:ext>
            </a:extLst>
          </p:cNvPr>
          <p:cNvCxnSpPr>
            <a:cxnSpLocks/>
          </p:cNvCxnSpPr>
          <p:nvPr/>
        </p:nvCxnSpPr>
        <p:spPr>
          <a:xfrm flipH="1" flipV="1">
            <a:off x="2938941" y="1468572"/>
            <a:ext cx="1574492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B3313500-3603-3941-ACF8-602497BC7564}"/>
              </a:ext>
            </a:extLst>
          </p:cNvPr>
          <p:cNvCxnSpPr>
            <a:cxnSpLocks/>
          </p:cNvCxnSpPr>
          <p:nvPr/>
        </p:nvCxnSpPr>
        <p:spPr>
          <a:xfrm flipH="1" flipV="1">
            <a:off x="2653115" y="1468572"/>
            <a:ext cx="1860318" cy="19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FD23DA7-D69B-3941-8A23-14938701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98821"/>
              </p:ext>
            </p:extLst>
          </p:nvPr>
        </p:nvGraphicFramePr>
        <p:xfrm>
          <a:off x="3928533" y="1123809"/>
          <a:ext cx="6124567" cy="389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331">
                  <a:extLst>
                    <a:ext uri="{9D8B030D-6E8A-4147-A177-3AD203B41FA5}">
                      <a16:colId xmlns:a16="http://schemas.microsoft.com/office/drawing/2014/main" val="3531576655"/>
                    </a:ext>
                  </a:extLst>
                </a:gridCol>
                <a:gridCol w="666304">
                  <a:extLst>
                    <a:ext uri="{9D8B030D-6E8A-4147-A177-3AD203B41FA5}">
                      <a16:colId xmlns:a16="http://schemas.microsoft.com/office/drawing/2014/main" val="1280576834"/>
                    </a:ext>
                  </a:extLst>
                </a:gridCol>
                <a:gridCol w="1074932">
                  <a:extLst>
                    <a:ext uri="{9D8B030D-6E8A-4147-A177-3AD203B41FA5}">
                      <a16:colId xmlns:a16="http://schemas.microsoft.com/office/drawing/2014/main" val="4587805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bg1"/>
                          </a:solidFill>
                        </a:rPr>
                        <a:t>                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 [</a:t>
                      </a:r>
                      <a:r>
                        <a:rPr lang="el-GR" b="0" i="1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ΔΕ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]</a:t>
                      </a:r>
                      <a:r>
                        <a:rPr lang="en-US" b="0" i="0" baseline="-2500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scaled</a:t>
                      </a:r>
                      <a:r>
                        <a:rPr lang="en-US" b="0" i="0" baseline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 </a:t>
                      </a:r>
                      <a:r>
                        <a:rPr lang="en-US" b="0" i="0" baseline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b="0" i="0" baseline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[ln(</a:t>
                      </a:r>
                      <a:r>
                        <a:rPr lang="en-US" b="0" i="1" dirty="0" err="1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N</a:t>
                      </a:r>
                      <a:r>
                        <a:rPr lang="en-US" b="0" i="0" baseline="-25000" dirty="0" err="1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tot</a:t>
                      </a:r>
                      <a:r>
                        <a:rPr lang="en-US" b="0" i="0" baseline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)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]</a:t>
                      </a:r>
                      <a:r>
                        <a:rPr lang="en-US" b="0" i="0" baseline="-2500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scaled</a:t>
                      </a:r>
                      <a:r>
                        <a:rPr lang="en-US" b="0" i="0" baseline="0" dirty="0">
                          <a:solidFill>
                            <a:srgbClr val="4472C4"/>
                          </a:solidFill>
                          <a:highlight>
                            <a:srgbClr val="4472C4"/>
                          </a:highlight>
                        </a:rPr>
                        <a:t>.</a:t>
                      </a:r>
                      <a:r>
                        <a:rPr lang="en-US" b="0" i="0" baseline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 </a:t>
                      </a:r>
                      <a:endParaRPr lang="en-GB" b="0" i="1" dirty="0">
                        <a:solidFill>
                          <a:schemeClr val="bg1"/>
                        </a:solidFill>
                        <a:highlight>
                          <a:srgbClr val="4472C4"/>
                        </a:highlight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7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ReLu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72221"/>
                  </a:ext>
                </a:extLst>
              </a:tr>
              <a:tr h="24130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  <a:highlight>
                            <a:srgbClr val="4472C4"/>
                          </a:highlight>
                        </a:rPr>
                        <a:t> 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ln(</a:t>
                      </a:r>
                      <a:r>
                        <a:rPr lang="en-GB" i="1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I</a:t>
                      </a:r>
                      <a:r>
                        <a:rPr lang="en-GB" i="0" baseline="-2500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ZLP</a:t>
                      </a:r>
                      <a:r>
                        <a:rPr lang="en-GB" i="0" baseline="0" dirty="0">
                          <a:solidFill>
                            <a:schemeClr val="bg1"/>
                          </a:solidFill>
                          <a:highlight>
                            <a:srgbClr val="4472C4"/>
                          </a:highlight>
                        </a:rPr>
                        <a:t>)</a:t>
                      </a:r>
                      <a:r>
                        <a:rPr lang="en-GB" i="0" baseline="0" dirty="0">
                          <a:solidFill>
                            <a:srgbClr val="4472C4"/>
                          </a:solidFill>
                          <a:highlight>
                            <a:srgbClr val="4472C4"/>
                          </a:highlight>
                        </a:rPr>
                        <a:t>.</a:t>
                      </a:r>
                      <a:endParaRPr lang="en-GB" dirty="0">
                        <a:solidFill>
                          <a:srgbClr val="4472C4"/>
                        </a:solidFill>
                        <a:highlight>
                          <a:srgbClr val="4472C4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468522"/>
                  </a:ext>
                </a:extLst>
              </a:tr>
            </a:tbl>
          </a:graphicData>
        </a:graphic>
      </p:graphicFrame>
      <p:grpSp>
        <p:nvGrpSpPr>
          <p:cNvPr id="6" name="Groep 5">
            <a:extLst>
              <a:ext uri="{FF2B5EF4-FFF2-40B4-BE49-F238E27FC236}">
                <a16:creationId xmlns:a16="http://schemas.microsoft.com/office/drawing/2014/main" id="{3401C2FC-A954-714E-AA2A-302BA41A54CD}"/>
              </a:ext>
            </a:extLst>
          </p:cNvPr>
          <p:cNvGrpSpPr/>
          <p:nvPr/>
        </p:nvGrpSpPr>
        <p:grpSpPr>
          <a:xfrm>
            <a:off x="4015311" y="1586787"/>
            <a:ext cx="4183955" cy="956698"/>
            <a:chOff x="3034531" y="1217299"/>
            <a:chExt cx="4183955" cy="956698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DEA03B92-BBDA-9F4E-84CC-BA5F954436B6}"/>
                </a:ext>
              </a:extLst>
            </p:cNvPr>
            <p:cNvGrpSpPr/>
            <p:nvPr/>
          </p:nvGrpSpPr>
          <p:grpSpPr>
            <a:xfrm>
              <a:off x="4461216" y="1986710"/>
              <a:ext cx="1330591" cy="187287"/>
              <a:chOff x="4273313" y="2008744"/>
              <a:chExt cx="1330591" cy="187287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10AD8AE9-9FF5-B845-9B37-73C250F1A463}"/>
                  </a:ext>
                </a:extLst>
              </p:cNvPr>
              <p:cNvSpPr/>
              <p:nvPr/>
            </p:nvSpPr>
            <p:spPr>
              <a:xfrm>
                <a:off x="5416617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al 39">
                <a:extLst>
                  <a:ext uri="{FF2B5EF4-FFF2-40B4-BE49-F238E27FC236}">
                    <a16:creationId xmlns:a16="http://schemas.microsoft.com/office/drawing/2014/main" id="{2C7C47F3-E16E-8343-BB3E-14472B26239A}"/>
                  </a:ext>
                </a:extLst>
              </p:cNvPr>
              <p:cNvSpPr/>
              <p:nvPr/>
            </p:nvSpPr>
            <p:spPr>
              <a:xfrm>
                <a:off x="5130791" y="2008745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C69B31C2-B9B8-2A4E-87B5-690D46D1587C}"/>
                  </a:ext>
                </a:extLst>
              </p:cNvPr>
              <p:cNvSpPr/>
              <p:nvPr/>
            </p:nvSpPr>
            <p:spPr>
              <a:xfrm>
                <a:off x="4844965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95FAB328-F359-8A45-994E-6A7031F1E928}"/>
                  </a:ext>
                </a:extLst>
              </p:cNvPr>
              <p:cNvSpPr/>
              <p:nvPr/>
            </p:nvSpPr>
            <p:spPr>
              <a:xfrm>
                <a:off x="4559139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al 42">
                <a:extLst>
                  <a:ext uri="{FF2B5EF4-FFF2-40B4-BE49-F238E27FC236}">
                    <a16:creationId xmlns:a16="http://schemas.microsoft.com/office/drawing/2014/main" id="{B05E0003-745D-9246-8BB4-01153E33AD00}"/>
                  </a:ext>
                </a:extLst>
              </p:cNvPr>
              <p:cNvSpPr/>
              <p:nvPr/>
            </p:nvSpPr>
            <p:spPr>
              <a:xfrm>
                <a:off x="4273313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9D0465B4-C08C-5949-8A29-DC046CE13EFF}"/>
                </a:ext>
              </a:extLst>
            </p:cNvPr>
            <p:cNvGrpSpPr/>
            <p:nvPr/>
          </p:nvGrpSpPr>
          <p:grpSpPr>
            <a:xfrm>
              <a:off x="3746647" y="1217299"/>
              <a:ext cx="2754825" cy="187288"/>
              <a:chOff x="3416451" y="1239399"/>
              <a:chExt cx="2754825" cy="187288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62AB43B-9F1B-6145-B13F-3BF8A3F9A859}"/>
                  </a:ext>
                </a:extLst>
              </p:cNvPr>
              <p:cNvGrpSpPr/>
              <p:nvPr/>
            </p:nvGrpSpPr>
            <p:grpSpPr>
              <a:xfrm>
                <a:off x="4840685" y="1239400"/>
                <a:ext cx="1330591" cy="187287"/>
                <a:chOff x="4273313" y="2008744"/>
                <a:chExt cx="1330591" cy="187287"/>
              </a:xfrm>
            </p:grpSpPr>
            <p:sp>
              <p:nvSpPr>
                <p:cNvPr id="34" name="Ovaal 33">
                  <a:extLst>
                    <a:ext uri="{FF2B5EF4-FFF2-40B4-BE49-F238E27FC236}">
                      <a16:creationId xmlns:a16="http://schemas.microsoft.com/office/drawing/2014/main" id="{5382EE47-A734-AB4F-AD7E-A5AC69D3F737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al 34">
                  <a:extLst>
                    <a:ext uri="{FF2B5EF4-FFF2-40B4-BE49-F238E27FC236}">
                      <a16:creationId xmlns:a16="http://schemas.microsoft.com/office/drawing/2014/main" id="{6CB67836-44E3-8F46-81B6-2CC0E53D69C6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al 35">
                  <a:extLst>
                    <a:ext uri="{FF2B5EF4-FFF2-40B4-BE49-F238E27FC236}">
                      <a16:creationId xmlns:a16="http://schemas.microsoft.com/office/drawing/2014/main" id="{573C2B3C-198C-C14A-9304-3658831B884E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al 36">
                  <a:extLst>
                    <a:ext uri="{FF2B5EF4-FFF2-40B4-BE49-F238E27FC236}">
                      <a16:creationId xmlns:a16="http://schemas.microsoft.com/office/drawing/2014/main" id="{D92F5438-9664-6F4C-9593-49E424088BCB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al 37">
                  <a:extLst>
                    <a:ext uri="{FF2B5EF4-FFF2-40B4-BE49-F238E27FC236}">
                      <a16:creationId xmlns:a16="http://schemas.microsoft.com/office/drawing/2014/main" id="{DA21B239-ED96-8E4F-8FAA-19431A9ADABB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Ovaal 27">
                <a:extLst>
                  <a:ext uri="{FF2B5EF4-FFF2-40B4-BE49-F238E27FC236}">
                    <a16:creationId xmlns:a16="http://schemas.microsoft.com/office/drawing/2014/main" id="{119164C8-874C-3145-B1D5-22687FD78314}"/>
                  </a:ext>
                </a:extLst>
              </p:cNvPr>
              <p:cNvSpPr/>
              <p:nvPr/>
            </p:nvSpPr>
            <p:spPr>
              <a:xfrm>
                <a:off x="4559755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FC1D88B5-E277-C243-B2FB-A36AEDE80829}"/>
                  </a:ext>
                </a:extLst>
              </p:cNvPr>
              <p:cNvSpPr/>
              <p:nvPr/>
            </p:nvSpPr>
            <p:spPr>
              <a:xfrm>
                <a:off x="4273929" y="1239400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970EE503-5B88-484B-A091-96E9C1D9B734}"/>
                  </a:ext>
                </a:extLst>
              </p:cNvPr>
              <p:cNvSpPr/>
              <p:nvPr/>
            </p:nvSpPr>
            <p:spPr>
              <a:xfrm>
                <a:off x="3988103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B5C5EF37-4F27-AD4D-AEA5-4F50687D6AD3}"/>
                  </a:ext>
                </a:extLst>
              </p:cNvPr>
              <p:cNvSpPr/>
              <p:nvPr/>
            </p:nvSpPr>
            <p:spPr>
              <a:xfrm>
                <a:off x="3702277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5E56E27C-4FE0-354E-86BB-16809599DF5B}"/>
                  </a:ext>
                </a:extLst>
              </p:cNvPr>
              <p:cNvSpPr/>
              <p:nvPr/>
            </p:nvSpPr>
            <p:spPr>
              <a:xfrm>
                <a:off x="3416451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A836C6F9-4C58-6C4C-838C-80112DC9384D}"/>
                </a:ext>
              </a:extLst>
            </p:cNvPr>
            <p:cNvGrpSpPr/>
            <p:nvPr/>
          </p:nvGrpSpPr>
          <p:grpSpPr>
            <a:xfrm>
              <a:off x="3034531" y="1602005"/>
              <a:ext cx="4183955" cy="187288"/>
              <a:chOff x="2855810" y="1629578"/>
              <a:chExt cx="4183955" cy="187288"/>
            </a:xfrm>
          </p:grpSpPr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BB60E942-353A-A245-8E5C-31BDC063BF48}"/>
                  </a:ext>
                </a:extLst>
              </p:cNvPr>
              <p:cNvGrpSpPr/>
              <p:nvPr/>
            </p:nvGrpSpPr>
            <p:grpSpPr>
              <a:xfrm>
                <a:off x="2855810" y="1629578"/>
                <a:ext cx="2754825" cy="187288"/>
                <a:chOff x="3416451" y="1239399"/>
                <a:chExt cx="2754825" cy="187288"/>
              </a:xfrm>
            </p:grpSpPr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44176D9D-7B4C-2D4C-A379-1892285281BB}"/>
                    </a:ext>
                  </a:extLst>
                </p:cNvPr>
                <p:cNvGrpSpPr/>
                <p:nvPr/>
              </p:nvGrpSpPr>
              <p:grpSpPr>
                <a:xfrm>
                  <a:off x="4840685" y="1239400"/>
                  <a:ext cx="1330591" cy="187287"/>
                  <a:chOff x="4273313" y="2008744"/>
                  <a:chExt cx="1330591" cy="187287"/>
                </a:xfrm>
              </p:grpSpPr>
              <p:sp>
                <p:nvSpPr>
                  <p:cNvPr id="23" name="Ovaal 22">
                    <a:extLst>
                      <a:ext uri="{FF2B5EF4-FFF2-40B4-BE49-F238E27FC236}">
                        <a16:creationId xmlns:a16="http://schemas.microsoft.com/office/drawing/2014/main" id="{C5F4C0C3-F0F6-284B-8821-335E988EB644}"/>
                      </a:ext>
                    </a:extLst>
                  </p:cNvPr>
                  <p:cNvSpPr/>
                  <p:nvPr/>
                </p:nvSpPr>
                <p:spPr>
                  <a:xfrm>
                    <a:off x="5416617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al 23">
                    <a:extLst>
                      <a:ext uri="{FF2B5EF4-FFF2-40B4-BE49-F238E27FC236}">
                        <a16:creationId xmlns:a16="http://schemas.microsoft.com/office/drawing/2014/main" id="{4C3C0ABA-B953-6A47-A7F4-574469832ACF}"/>
                      </a:ext>
                    </a:extLst>
                  </p:cNvPr>
                  <p:cNvSpPr/>
                  <p:nvPr/>
                </p:nvSpPr>
                <p:spPr>
                  <a:xfrm>
                    <a:off x="5130791" y="2008745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al 24">
                    <a:extLst>
                      <a:ext uri="{FF2B5EF4-FFF2-40B4-BE49-F238E27FC236}">
                        <a16:creationId xmlns:a16="http://schemas.microsoft.com/office/drawing/2014/main" id="{B9135DA3-207E-FC4E-B90D-A32C94F18D99}"/>
                      </a:ext>
                    </a:extLst>
                  </p:cNvPr>
                  <p:cNvSpPr/>
                  <p:nvPr/>
                </p:nvSpPr>
                <p:spPr>
                  <a:xfrm>
                    <a:off x="4844965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Ovaal 25">
                    <a:extLst>
                      <a:ext uri="{FF2B5EF4-FFF2-40B4-BE49-F238E27FC236}">
                        <a16:creationId xmlns:a16="http://schemas.microsoft.com/office/drawing/2014/main" id="{594C2266-F84C-6D4A-AF90-A5B2A18D8CDA}"/>
                      </a:ext>
                    </a:extLst>
                  </p:cNvPr>
                  <p:cNvSpPr/>
                  <p:nvPr/>
                </p:nvSpPr>
                <p:spPr>
                  <a:xfrm>
                    <a:off x="4559139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al 26">
                    <a:extLst>
                      <a:ext uri="{FF2B5EF4-FFF2-40B4-BE49-F238E27FC236}">
                        <a16:creationId xmlns:a16="http://schemas.microsoft.com/office/drawing/2014/main" id="{E999880A-C523-384C-BFCC-020F7E74C131}"/>
                      </a:ext>
                    </a:extLst>
                  </p:cNvPr>
                  <p:cNvSpPr/>
                  <p:nvPr/>
                </p:nvSpPr>
                <p:spPr>
                  <a:xfrm>
                    <a:off x="4273313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0" name="Ovaal 19">
                  <a:extLst>
                    <a:ext uri="{FF2B5EF4-FFF2-40B4-BE49-F238E27FC236}">
                      <a16:creationId xmlns:a16="http://schemas.microsoft.com/office/drawing/2014/main" id="{9DF52B69-5A66-7340-9F46-9053B8EB3808}"/>
                    </a:ext>
                  </a:extLst>
                </p:cNvPr>
                <p:cNvSpPr/>
                <p:nvPr/>
              </p:nvSpPr>
              <p:spPr>
                <a:xfrm>
                  <a:off x="3702277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Ovaal 20">
                  <a:extLst>
                    <a:ext uri="{FF2B5EF4-FFF2-40B4-BE49-F238E27FC236}">
                      <a16:creationId xmlns:a16="http://schemas.microsoft.com/office/drawing/2014/main" id="{FC31821B-CAD6-E54A-98C9-913426F0A2E9}"/>
                    </a:ext>
                  </a:extLst>
                </p:cNvPr>
                <p:cNvSpPr/>
                <p:nvPr/>
              </p:nvSpPr>
              <p:spPr>
                <a:xfrm>
                  <a:off x="3416451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al 16">
                  <a:extLst>
                    <a:ext uri="{FF2B5EF4-FFF2-40B4-BE49-F238E27FC236}">
                      <a16:creationId xmlns:a16="http://schemas.microsoft.com/office/drawing/2014/main" id="{CE9C8736-907C-9B4E-A875-BC31FF9B6871}"/>
                    </a:ext>
                  </a:extLst>
                </p:cNvPr>
                <p:cNvSpPr/>
                <p:nvPr/>
              </p:nvSpPr>
              <p:spPr>
                <a:xfrm>
                  <a:off x="4559755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al 17">
                  <a:extLst>
                    <a:ext uri="{FF2B5EF4-FFF2-40B4-BE49-F238E27FC236}">
                      <a16:creationId xmlns:a16="http://schemas.microsoft.com/office/drawing/2014/main" id="{5F692E54-75F1-EA48-B884-2EA42F28125E}"/>
                    </a:ext>
                  </a:extLst>
                </p:cNvPr>
                <p:cNvSpPr/>
                <p:nvPr/>
              </p:nvSpPr>
              <p:spPr>
                <a:xfrm>
                  <a:off x="4273929" y="1239400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al 18">
                  <a:extLst>
                    <a:ext uri="{FF2B5EF4-FFF2-40B4-BE49-F238E27FC236}">
                      <a16:creationId xmlns:a16="http://schemas.microsoft.com/office/drawing/2014/main" id="{5BFA8291-6FEF-5449-B0B0-B2E351708E92}"/>
                    </a:ext>
                  </a:extLst>
                </p:cNvPr>
                <p:cNvSpPr/>
                <p:nvPr/>
              </p:nvSpPr>
              <p:spPr>
                <a:xfrm>
                  <a:off x="3988103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oep 10">
                <a:extLst>
                  <a:ext uri="{FF2B5EF4-FFF2-40B4-BE49-F238E27FC236}">
                    <a16:creationId xmlns:a16="http://schemas.microsoft.com/office/drawing/2014/main" id="{1A90E939-B1B0-194F-938E-E5956B84D26B}"/>
                  </a:ext>
                </a:extLst>
              </p:cNvPr>
              <p:cNvGrpSpPr/>
              <p:nvPr/>
            </p:nvGrpSpPr>
            <p:grpSpPr>
              <a:xfrm>
                <a:off x="5709174" y="1629578"/>
                <a:ext cx="1330591" cy="187287"/>
                <a:chOff x="4273313" y="2008744"/>
                <a:chExt cx="1330591" cy="187287"/>
              </a:xfrm>
            </p:grpSpPr>
            <p:sp>
              <p:nvSpPr>
                <p:cNvPr id="12" name="Ovaal 11">
                  <a:extLst>
                    <a:ext uri="{FF2B5EF4-FFF2-40B4-BE49-F238E27FC236}">
                      <a16:creationId xmlns:a16="http://schemas.microsoft.com/office/drawing/2014/main" id="{DAB91480-92B7-3748-8304-0F1E96F6EBFF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al 12">
                  <a:extLst>
                    <a:ext uri="{FF2B5EF4-FFF2-40B4-BE49-F238E27FC236}">
                      <a16:creationId xmlns:a16="http://schemas.microsoft.com/office/drawing/2014/main" id="{45E8C63F-3674-5844-AB0D-3F5EEC469230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Ovaal 13">
                  <a:extLst>
                    <a:ext uri="{FF2B5EF4-FFF2-40B4-BE49-F238E27FC236}">
                      <a16:creationId xmlns:a16="http://schemas.microsoft.com/office/drawing/2014/main" id="{CD0E168A-29FB-C047-88B4-D280E87FD4A6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Ovaal 14">
                  <a:extLst>
                    <a:ext uri="{FF2B5EF4-FFF2-40B4-BE49-F238E27FC236}">
                      <a16:creationId xmlns:a16="http://schemas.microsoft.com/office/drawing/2014/main" id="{382409D2-A6FB-2C42-B52D-0639FC587E61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Ovaal 15">
                  <a:extLst>
                    <a:ext uri="{FF2B5EF4-FFF2-40B4-BE49-F238E27FC236}">
                      <a16:creationId xmlns:a16="http://schemas.microsoft.com/office/drawing/2014/main" id="{F04055A1-F2F2-BE49-9685-0F3B89472060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134DD17F-747B-5741-80F2-D965CB44B1C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108954" y="1774073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362940A1-4415-C349-9787-E476EA998195}"/>
              </a:ext>
            </a:extLst>
          </p:cNvPr>
          <p:cNvCxnSpPr>
            <a:cxnSpLocks/>
            <a:stCxn id="21" idx="0"/>
            <a:endCxn id="31" idx="4"/>
          </p:cNvCxnSpPr>
          <p:nvPr/>
        </p:nvCxnSpPr>
        <p:spPr>
          <a:xfrm flipV="1">
            <a:off x="4108955" y="1774073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593A1F8E-DEF0-DD4B-889F-BBA170A4FCA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108955" y="1769007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08127BD2-0737-5141-BF83-10A0AEC3B14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108955" y="1779139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6F89FE13-8C2B-9940-B8F9-4F38103F6E33}"/>
              </a:ext>
            </a:extLst>
          </p:cNvPr>
          <p:cNvCxnSpPr>
            <a:cxnSpLocks/>
            <a:stCxn id="21" idx="0"/>
            <a:endCxn id="28" idx="4"/>
          </p:cNvCxnSpPr>
          <p:nvPr/>
        </p:nvCxnSpPr>
        <p:spPr>
          <a:xfrm flipV="1">
            <a:off x="4108955" y="1774073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16462D6-55C9-8942-AAAB-CA6B13603F60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7388609" y="1774074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6450DEE0-7738-B44C-9B7B-82303E431F48}"/>
              </a:ext>
            </a:extLst>
          </p:cNvPr>
          <p:cNvCxnSpPr>
            <a:cxnSpLocks/>
            <a:stCxn id="35" idx="4"/>
            <a:endCxn id="12" idx="0"/>
          </p:cNvCxnSpPr>
          <p:nvPr/>
        </p:nvCxnSpPr>
        <p:spPr>
          <a:xfrm>
            <a:off x="7102783" y="1774075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9AC3DCFB-1561-B24A-A818-6F5F499B2470}"/>
              </a:ext>
            </a:extLst>
          </p:cNvPr>
          <p:cNvCxnSpPr>
            <a:cxnSpLocks/>
            <a:stCxn id="12" idx="0"/>
            <a:endCxn id="36" idx="4"/>
          </p:cNvCxnSpPr>
          <p:nvPr/>
        </p:nvCxnSpPr>
        <p:spPr>
          <a:xfrm flipH="1" flipV="1">
            <a:off x="6816957" y="1774074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5C499BF3-0C39-4342-B0BD-83BC191A043E}"/>
              </a:ext>
            </a:extLst>
          </p:cNvPr>
          <p:cNvCxnSpPr>
            <a:cxnSpLocks/>
            <a:endCxn id="37" idx="4"/>
          </p:cNvCxnSpPr>
          <p:nvPr/>
        </p:nvCxnSpPr>
        <p:spPr>
          <a:xfrm flipH="1" flipV="1">
            <a:off x="6531131" y="1774074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86A78F6F-78EE-934B-A5D6-9CC5AAB18C24}"/>
              </a:ext>
            </a:extLst>
          </p:cNvPr>
          <p:cNvCxnSpPr>
            <a:cxnSpLocks/>
            <a:stCxn id="12" idx="0"/>
            <a:endCxn id="38" idx="4"/>
          </p:cNvCxnSpPr>
          <p:nvPr/>
        </p:nvCxnSpPr>
        <p:spPr>
          <a:xfrm flipH="1" flipV="1">
            <a:off x="6245305" y="1774074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0C091420-A9D0-C147-9D7E-207A430AFD3F}"/>
              </a:ext>
            </a:extLst>
          </p:cNvPr>
          <p:cNvCxnSpPr>
            <a:cxnSpLocks/>
          </p:cNvCxnSpPr>
          <p:nvPr/>
        </p:nvCxnSpPr>
        <p:spPr>
          <a:xfrm>
            <a:off x="7093444" y="1779139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B90C3991-F2D7-4A43-A915-73588C6365C0}"/>
              </a:ext>
            </a:extLst>
          </p:cNvPr>
          <p:cNvCxnSpPr>
            <a:cxnSpLocks/>
          </p:cNvCxnSpPr>
          <p:nvPr/>
        </p:nvCxnSpPr>
        <p:spPr>
          <a:xfrm>
            <a:off x="6807618" y="1779140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3FBCCD40-E85C-A14B-9C86-C9E3C451D9CA}"/>
              </a:ext>
            </a:extLst>
          </p:cNvPr>
          <p:cNvCxnSpPr>
            <a:cxnSpLocks/>
          </p:cNvCxnSpPr>
          <p:nvPr/>
        </p:nvCxnSpPr>
        <p:spPr>
          <a:xfrm flipH="1" flipV="1">
            <a:off x="6521792" y="1779139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91BC79B6-6AD5-7E4D-B5E8-47565D24E47E}"/>
              </a:ext>
            </a:extLst>
          </p:cNvPr>
          <p:cNvCxnSpPr>
            <a:cxnSpLocks/>
          </p:cNvCxnSpPr>
          <p:nvPr/>
        </p:nvCxnSpPr>
        <p:spPr>
          <a:xfrm flipH="1" flipV="1">
            <a:off x="6235966" y="1779139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488849C9-009E-AF4C-9422-9E980EB5892A}"/>
              </a:ext>
            </a:extLst>
          </p:cNvPr>
          <p:cNvCxnSpPr>
            <a:cxnSpLocks/>
          </p:cNvCxnSpPr>
          <p:nvPr/>
        </p:nvCxnSpPr>
        <p:spPr>
          <a:xfrm flipH="1" flipV="1">
            <a:off x="5950140" y="1779139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6039251C-6C1A-4F4B-9B7E-E9509E8C32D4}"/>
              </a:ext>
            </a:extLst>
          </p:cNvPr>
          <p:cNvCxnSpPr>
            <a:cxnSpLocks/>
          </p:cNvCxnSpPr>
          <p:nvPr/>
        </p:nvCxnSpPr>
        <p:spPr>
          <a:xfrm>
            <a:off x="6816956" y="1779138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21EF8228-FF78-BE47-9BED-982E3A746091}"/>
              </a:ext>
            </a:extLst>
          </p:cNvPr>
          <p:cNvCxnSpPr>
            <a:cxnSpLocks/>
          </p:cNvCxnSpPr>
          <p:nvPr/>
        </p:nvCxnSpPr>
        <p:spPr>
          <a:xfrm>
            <a:off x="6531130" y="1779139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1ABCED60-3912-9F42-8B58-40E44DCE975F}"/>
              </a:ext>
            </a:extLst>
          </p:cNvPr>
          <p:cNvCxnSpPr>
            <a:cxnSpLocks/>
          </p:cNvCxnSpPr>
          <p:nvPr/>
        </p:nvCxnSpPr>
        <p:spPr>
          <a:xfrm flipH="1" flipV="1">
            <a:off x="6245304" y="1779138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D0A4382B-6D20-BB4A-AE3C-65A5B0A4C64C}"/>
              </a:ext>
            </a:extLst>
          </p:cNvPr>
          <p:cNvCxnSpPr>
            <a:cxnSpLocks/>
          </p:cNvCxnSpPr>
          <p:nvPr/>
        </p:nvCxnSpPr>
        <p:spPr>
          <a:xfrm flipH="1" flipV="1">
            <a:off x="5959478" y="1779138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327BFF87-23D4-9E42-B9DB-D7E748CE94A1}"/>
              </a:ext>
            </a:extLst>
          </p:cNvPr>
          <p:cNvCxnSpPr>
            <a:cxnSpLocks/>
          </p:cNvCxnSpPr>
          <p:nvPr/>
        </p:nvCxnSpPr>
        <p:spPr>
          <a:xfrm flipH="1" flipV="1">
            <a:off x="5673652" y="1779138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E0E3E7F5-99D8-2644-888F-5F542EC59094}"/>
              </a:ext>
            </a:extLst>
          </p:cNvPr>
          <p:cNvCxnSpPr>
            <a:cxnSpLocks/>
          </p:cNvCxnSpPr>
          <p:nvPr/>
        </p:nvCxnSpPr>
        <p:spPr>
          <a:xfrm>
            <a:off x="6528682" y="1774072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C25CDE0B-62FB-8A4B-9374-35C2E979BD18}"/>
              </a:ext>
            </a:extLst>
          </p:cNvPr>
          <p:cNvCxnSpPr>
            <a:cxnSpLocks/>
          </p:cNvCxnSpPr>
          <p:nvPr/>
        </p:nvCxnSpPr>
        <p:spPr>
          <a:xfrm>
            <a:off x="6242856" y="1774073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4721152D-D21A-A241-A2C3-DC4916E04169}"/>
              </a:ext>
            </a:extLst>
          </p:cNvPr>
          <p:cNvCxnSpPr>
            <a:cxnSpLocks/>
          </p:cNvCxnSpPr>
          <p:nvPr/>
        </p:nvCxnSpPr>
        <p:spPr>
          <a:xfrm flipH="1" flipV="1">
            <a:off x="5957030" y="1774072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2071DA9D-A3A7-5D4F-B803-44E4F284920B}"/>
              </a:ext>
            </a:extLst>
          </p:cNvPr>
          <p:cNvCxnSpPr>
            <a:cxnSpLocks/>
          </p:cNvCxnSpPr>
          <p:nvPr/>
        </p:nvCxnSpPr>
        <p:spPr>
          <a:xfrm flipH="1" flipV="1">
            <a:off x="5671204" y="1774072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27F608B4-86D0-A745-A338-99C19BB5C29D}"/>
              </a:ext>
            </a:extLst>
          </p:cNvPr>
          <p:cNvCxnSpPr>
            <a:cxnSpLocks/>
          </p:cNvCxnSpPr>
          <p:nvPr/>
        </p:nvCxnSpPr>
        <p:spPr>
          <a:xfrm flipH="1" flipV="1">
            <a:off x="5385378" y="1774072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9FC3C0AD-30BA-FA4A-81B8-6769EAC32306}"/>
              </a:ext>
            </a:extLst>
          </p:cNvPr>
          <p:cNvCxnSpPr>
            <a:cxnSpLocks/>
          </p:cNvCxnSpPr>
          <p:nvPr/>
        </p:nvCxnSpPr>
        <p:spPr>
          <a:xfrm>
            <a:off x="6239727" y="1774072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3D7E9076-1426-654A-9C0C-EFB9ADBA6912}"/>
              </a:ext>
            </a:extLst>
          </p:cNvPr>
          <p:cNvCxnSpPr>
            <a:cxnSpLocks/>
          </p:cNvCxnSpPr>
          <p:nvPr/>
        </p:nvCxnSpPr>
        <p:spPr>
          <a:xfrm>
            <a:off x="5953901" y="1774073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E96BD737-8826-CF40-8E32-7848BBE250F3}"/>
              </a:ext>
            </a:extLst>
          </p:cNvPr>
          <p:cNvCxnSpPr>
            <a:cxnSpLocks/>
          </p:cNvCxnSpPr>
          <p:nvPr/>
        </p:nvCxnSpPr>
        <p:spPr>
          <a:xfrm flipH="1" flipV="1">
            <a:off x="5668075" y="1774072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94D506FE-C89C-FC4A-98E1-4872A902AB96}"/>
              </a:ext>
            </a:extLst>
          </p:cNvPr>
          <p:cNvCxnSpPr>
            <a:cxnSpLocks/>
          </p:cNvCxnSpPr>
          <p:nvPr/>
        </p:nvCxnSpPr>
        <p:spPr>
          <a:xfrm flipH="1" flipV="1">
            <a:off x="5382249" y="1774072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3535F307-041B-F64A-B6BB-374A71AB9979}"/>
              </a:ext>
            </a:extLst>
          </p:cNvPr>
          <p:cNvCxnSpPr>
            <a:cxnSpLocks/>
          </p:cNvCxnSpPr>
          <p:nvPr/>
        </p:nvCxnSpPr>
        <p:spPr>
          <a:xfrm flipH="1" flipV="1">
            <a:off x="5096423" y="1774072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F1CB0C5A-8F1E-5F49-A042-D9F160B7467D}"/>
              </a:ext>
            </a:extLst>
          </p:cNvPr>
          <p:cNvCxnSpPr>
            <a:cxnSpLocks/>
          </p:cNvCxnSpPr>
          <p:nvPr/>
        </p:nvCxnSpPr>
        <p:spPr>
          <a:xfrm>
            <a:off x="5963239" y="1774072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C9390579-95A1-8148-9BC1-668EEC32A75B}"/>
              </a:ext>
            </a:extLst>
          </p:cNvPr>
          <p:cNvCxnSpPr>
            <a:cxnSpLocks/>
          </p:cNvCxnSpPr>
          <p:nvPr/>
        </p:nvCxnSpPr>
        <p:spPr>
          <a:xfrm>
            <a:off x="5677413" y="1774073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106">
            <a:extLst>
              <a:ext uri="{FF2B5EF4-FFF2-40B4-BE49-F238E27FC236}">
                <a16:creationId xmlns:a16="http://schemas.microsoft.com/office/drawing/2014/main" id="{9C6DF4B1-7EC1-7049-9EEB-43D1C921EFA6}"/>
              </a:ext>
            </a:extLst>
          </p:cNvPr>
          <p:cNvCxnSpPr>
            <a:cxnSpLocks/>
          </p:cNvCxnSpPr>
          <p:nvPr/>
        </p:nvCxnSpPr>
        <p:spPr>
          <a:xfrm flipH="1" flipV="1">
            <a:off x="5391587" y="1774072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947CA9C1-68FD-2D4C-B56B-D7AA60E9A543}"/>
              </a:ext>
            </a:extLst>
          </p:cNvPr>
          <p:cNvCxnSpPr>
            <a:cxnSpLocks/>
          </p:cNvCxnSpPr>
          <p:nvPr/>
        </p:nvCxnSpPr>
        <p:spPr>
          <a:xfrm flipH="1" flipV="1">
            <a:off x="5105761" y="1774072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F671D511-2DDE-7E47-A763-AF8EA0923FC4}"/>
              </a:ext>
            </a:extLst>
          </p:cNvPr>
          <p:cNvCxnSpPr>
            <a:cxnSpLocks/>
          </p:cNvCxnSpPr>
          <p:nvPr/>
        </p:nvCxnSpPr>
        <p:spPr>
          <a:xfrm flipH="1" flipV="1">
            <a:off x="4819935" y="1774072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DC145BB4-1F51-BE42-97B4-16F4AC60BFDB}"/>
              </a:ext>
            </a:extLst>
          </p:cNvPr>
          <p:cNvCxnSpPr>
            <a:cxnSpLocks/>
          </p:cNvCxnSpPr>
          <p:nvPr/>
        </p:nvCxnSpPr>
        <p:spPr>
          <a:xfrm>
            <a:off x="5672822" y="1776605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2B6FB0AF-B866-B148-9752-0D66FF91F808}"/>
              </a:ext>
            </a:extLst>
          </p:cNvPr>
          <p:cNvCxnSpPr>
            <a:cxnSpLocks/>
          </p:cNvCxnSpPr>
          <p:nvPr/>
        </p:nvCxnSpPr>
        <p:spPr>
          <a:xfrm>
            <a:off x="5386996" y="1776606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678B3139-D29D-D542-92BF-64CDE36FB800}"/>
              </a:ext>
            </a:extLst>
          </p:cNvPr>
          <p:cNvCxnSpPr>
            <a:cxnSpLocks/>
          </p:cNvCxnSpPr>
          <p:nvPr/>
        </p:nvCxnSpPr>
        <p:spPr>
          <a:xfrm flipH="1" flipV="1">
            <a:off x="5101170" y="1776605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BD4B5927-C30F-B647-B87A-2025EF608DF8}"/>
              </a:ext>
            </a:extLst>
          </p:cNvPr>
          <p:cNvCxnSpPr>
            <a:cxnSpLocks/>
          </p:cNvCxnSpPr>
          <p:nvPr/>
        </p:nvCxnSpPr>
        <p:spPr>
          <a:xfrm flipH="1" flipV="1">
            <a:off x="4815344" y="1776605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569F6CA4-49FB-FE4E-8C07-B31FB4A46843}"/>
              </a:ext>
            </a:extLst>
          </p:cNvPr>
          <p:cNvCxnSpPr>
            <a:cxnSpLocks/>
          </p:cNvCxnSpPr>
          <p:nvPr/>
        </p:nvCxnSpPr>
        <p:spPr>
          <a:xfrm>
            <a:off x="5390615" y="1774069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F8BCCE01-1302-BE47-A546-6E470D0D7EFD}"/>
              </a:ext>
            </a:extLst>
          </p:cNvPr>
          <p:cNvCxnSpPr>
            <a:cxnSpLocks/>
          </p:cNvCxnSpPr>
          <p:nvPr/>
        </p:nvCxnSpPr>
        <p:spPr>
          <a:xfrm>
            <a:off x="5104789" y="1774070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B14C0441-83DF-B842-BABE-C692F9E76B66}"/>
              </a:ext>
            </a:extLst>
          </p:cNvPr>
          <p:cNvCxnSpPr>
            <a:cxnSpLocks/>
          </p:cNvCxnSpPr>
          <p:nvPr/>
        </p:nvCxnSpPr>
        <p:spPr>
          <a:xfrm flipH="1" flipV="1">
            <a:off x="4818963" y="1774069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3603C85C-3A5D-E34F-9F83-2B3FD85CC55E}"/>
              </a:ext>
            </a:extLst>
          </p:cNvPr>
          <p:cNvCxnSpPr>
            <a:cxnSpLocks/>
          </p:cNvCxnSpPr>
          <p:nvPr/>
        </p:nvCxnSpPr>
        <p:spPr>
          <a:xfrm flipV="1">
            <a:off x="4391501" y="1772833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8B6C0C82-DDCE-5442-92CB-1F8B5E9BCE7E}"/>
              </a:ext>
            </a:extLst>
          </p:cNvPr>
          <p:cNvCxnSpPr>
            <a:cxnSpLocks/>
          </p:cNvCxnSpPr>
          <p:nvPr/>
        </p:nvCxnSpPr>
        <p:spPr>
          <a:xfrm flipV="1">
            <a:off x="4391502" y="1772833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131">
            <a:extLst>
              <a:ext uri="{FF2B5EF4-FFF2-40B4-BE49-F238E27FC236}">
                <a16:creationId xmlns:a16="http://schemas.microsoft.com/office/drawing/2014/main" id="{FE99CDA3-7946-BD4E-AD6E-00C0C62244C3}"/>
              </a:ext>
            </a:extLst>
          </p:cNvPr>
          <p:cNvCxnSpPr>
            <a:cxnSpLocks/>
          </p:cNvCxnSpPr>
          <p:nvPr/>
        </p:nvCxnSpPr>
        <p:spPr>
          <a:xfrm flipV="1">
            <a:off x="4391502" y="1767767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C4B4F8F7-346C-C649-ACB5-389243A96953}"/>
              </a:ext>
            </a:extLst>
          </p:cNvPr>
          <p:cNvCxnSpPr>
            <a:cxnSpLocks/>
          </p:cNvCxnSpPr>
          <p:nvPr/>
        </p:nvCxnSpPr>
        <p:spPr>
          <a:xfrm flipV="1">
            <a:off x="4391502" y="1777899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2EE69BE0-4AFA-2542-98AE-1D3B6F71928A}"/>
              </a:ext>
            </a:extLst>
          </p:cNvPr>
          <p:cNvCxnSpPr>
            <a:cxnSpLocks/>
          </p:cNvCxnSpPr>
          <p:nvPr/>
        </p:nvCxnSpPr>
        <p:spPr>
          <a:xfrm flipV="1">
            <a:off x="4391502" y="1772833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CFC7E79C-B0BB-1B48-AD25-2E1E2DDBE0CD}"/>
              </a:ext>
            </a:extLst>
          </p:cNvPr>
          <p:cNvCxnSpPr>
            <a:cxnSpLocks/>
          </p:cNvCxnSpPr>
          <p:nvPr/>
        </p:nvCxnSpPr>
        <p:spPr>
          <a:xfrm>
            <a:off x="5104447" y="1772286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B05A8235-9376-5F40-8D84-1B017AA2EFEE}"/>
              </a:ext>
            </a:extLst>
          </p:cNvPr>
          <p:cNvCxnSpPr>
            <a:cxnSpLocks/>
          </p:cNvCxnSpPr>
          <p:nvPr/>
        </p:nvCxnSpPr>
        <p:spPr>
          <a:xfrm>
            <a:off x="4818621" y="1772287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144">
            <a:extLst>
              <a:ext uri="{FF2B5EF4-FFF2-40B4-BE49-F238E27FC236}">
                <a16:creationId xmlns:a16="http://schemas.microsoft.com/office/drawing/2014/main" id="{255B05CB-8541-254C-B04B-6E140CC2991B}"/>
              </a:ext>
            </a:extLst>
          </p:cNvPr>
          <p:cNvCxnSpPr>
            <a:cxnSpLocks/>
          </p:cNvCxnSpPr>
          <p:nvPr/>
        </p:nvCxnSpPr>
        <p:spPr>
          <a:xfrm>
            <a:off x="4809958" y="1774064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echte verbindingslijn 149">
            <a:extLst>
              <a:ext uri="{FF2B5EF4-FFF2-40B4-BE49-F238E27FC236}">
                <a16:creationId xmlns:a16="http://schemas.microsoft.com/office/drawing/2014/main" id="{E314D8EF-9F84-8B42-9EFA-349DF3498505}"/>
              </a:ext>
            </a:extLst>
          </p:cNvPr>
          <p:cNvCxnSpPr>
            <a:cxnSpLocks/>
          </p:cNvCxnSpPr>
          <p:nvPr/>
        </p:nvCxnSpPr>
        <p:spPr>
          <a:xfrm>
            <a:off x="5256702" y="2161312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150">
            <a:extLst>
              <a:ext uri="{FF2B5EF4-FFF2-40B4-BE49-F238E27FC236}">
                <a16:creationId xmlns:a16="http://schemas.microsoft.com/office/drawing/2014/main" id="{BA7BFA8F-2704-CB4A-808C-46528C758451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966433" y="2158780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3053E4C2-8F3B-ED42-960E-BF3E0478B40F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4680607" y="2158779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22B7D90C-8937-6A4C-8E81-27EA4B6E770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394781" y="2158779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D298B199-4E5D-9A40-BE06-0FD5B135A167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108955" y="2158779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340C047E-DD34-7F4F-B391-4256E7EA3BA5}"/>
              </a:ext>
            </a:extLst>
          </p:cNvPr>
          <p:cNvCxnSpPr>
            <a:cxnSpLocks/>
          </p:cNvCxnSpPr>
          <p:nvPr/>
        </p:nvCxnSpPr>
        <p:spPr>
          <a:xfrm>
            <a:off x="5538289" y="2161302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AA9FF70C-4D7A-4D49-B71D-92CAB2BDAECE}"/>
              </a:ext>
            </a:extLst>
          </p:cNvPr>
          <p:cNvCxnSpPr>
            <a:cxnSpLocks/>
          </p:cNvCxnSpPr>
          <p:nvPr/>
        </p:nvCxnSpPr>
        <p:spPr>
          <a:xfrm>
            <a:off x="5248020" y="2158770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6EF6E316-DB28-8A4E-BCE1-8F853DFB518A}"/>
              </a:ext>
            </a:extLst>
          </p:cNvPr>
          <p:cNvCxnSpPr>
            <a:cxnSpLocks/>
          </p:cNvCxnSpPr>
          <p:nvPr/>
        </p:nvCxnSpPr>
        <p:spPr>
          <a:xfrm flipH="1" flipV="1">
            <a:off x="4962194" y="2158769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176">
            <a:extLst>
              <a:ext uri="{FF2B5EF4-FFF2-40B4-BE49-F238E27FC236}">
                <a16:creationId xmlns:a16="http://schemas.microsoft.com/office/drawing/2014/main" id="{BE9DFE42-C48A-3946-B389-1E41198BC477}"/>
              </a:ext>
            </a:extLst>
          </p:cNvPr>
          <p:cNvCxnSpPr>
            <a:cxnSpLocks/>
          </p:cNvCxnSpPr>
          <p:nvPr/>
        </p:nvCxnSpPr>
        <p:spPr>
          <a:xfrm flipH="1" flipV="1">
            <a:off x="4676368" y="2158769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E185F227-5AAD-A345-BA3B-2D27879B45C2}"/>
              </a:ext>
            </a:extLst>
          </p:cNvPr>
          <p:cNvCxnSpPr>
            <a:cxnSpLocks/>
          </p:cNvCxnSpPr>
          <p:nvPr/>
        </p:nvCxnSpPr>
        <p:spPr>
          <a:xfrm flipH="1" flipV="1">
            <a:off x="4390542" y="2158769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498EBB54-91F2-644F-8BCF-83F9501262E1}"/>
              </a:ext>
            </a:extLst>
          </p:cNvPr>
          <p:cNvCxnSpPr>
            <a:cxnSpLocks/>
          </p:cNvCxnSpPr>
          <p:nvPr/>
        </p:nvCxnSpPr>
        <p:spPr>
          <a:xfrm>
            <a:off x="5824457" y="2159642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179">
            <a:extLst>
              <a:ext uri="{FF2B5EF4-FFF2-40B4-BE49-F238E27FC236}">
                <a16:creationId xmlns:a16="http://schemas.microsoft.com/office/drawing/2014/main" id="{F1E12C93-1DDF-5745-A534-8FAF0BFEFFEA}"/>
              </a:ext>
            </a:extLst>
          </p:cNvPr>
          <p:cNvCxnSpPr>
            <a:cxnSpLocks/>
          </p:cNvCxnSpPr>
          <p:nvPr/>
        </p:nvCxnSpPr>
        <p:spPr>
          <a:xfrm>
            <a:off x="5534188" y="2157110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180">
            <a:extLst>
              <a:ext uri="{FF2B5EF4-FFF2-40B4-BE49-F238E27FC236}">
                <a16:creationId xmlns:a16="http://schemas.microsoft.com/office/drawing/2014/main" id="{9F8EB4AD-EDA3-1A48-8AEC-F66682F84397}"/>
              </a:ext>
            </a:extLst>
          </p:cNvPr>
          <p:cNvCxnSpPr>
            <a:cxnSpLocks/>
          </p:cNvCxnSpPr>
          <p:nvPr/>
        </p:nvCxnSpPr>
        <p:spPr>
          <a:xfrm flipH="1" flipV="1">
            <a:off x="5248362" y="2157109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BCDC6B5C-05DE-434C-BF9D-BD3CB6CDCF0D}"/>
              </a:ext>
            </a:extLst>
          </p:cNvPr>
          <p:cNvCxnSpPr>
            <a:cxnSpLocks/>
          </p:cNvCxnSpPr>
          <p:nvPr/>
        </p:nvCxnSpPr>
        <p:spPr>
          <a:xfrm flipH="1" flipV="1">
            <a:off x="4962536" y="2157109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Rechte verbindingslijn 182">
            <a:extLst>
              <a:ext uri="{FF2B5EF4-FFF2-40B4-BE49-F238E27FC236}">
                <a16:creationId xmlns:a16="http://schemas.microsoft.com/office/drawing/2014/main" id="{EF7ADED6-FC51-6140-B81C-AB46F985B1C3}"/>
              </a:ext>
            </a:extLst>
          </p:cNvPr>
          <p:cNvCxnSpPr>
            <a:cxnSpLocks/>
          </p:cNvCxnSpPr>
          <p:nvPr/>
        </p:nvCxnSpPr>
        <p:spPr>
          <a:xfrm flipH="1" flipV="1">
            <a:off x="4676710" y="2157109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3B480078-ADA2-0D42-8CFB-FF47FB8AAD1E}"/>
              </a:ext>
            </a:extLst>
          </p:cNvPr>
          <p:cNvCxnSpPr>
            <a:cxnSpLocks/>
          </p:cNvCxnSpPr>
          <p:nvPr/>
        </p:nvCxnSpPr>
        <p:spPr>
          <a:xfrm>
            <a:off x="6112862" y="2158767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184">
            <a:extLst>
              <a:ext uri="{FF2B5EF4-FFF2-40B4-BE49-F238E27FC236}">
                <a16:creationId xmlns:a16="http://schemas.microsoft.com/office/drawing/2014/main" id="{E58E1513-CA75-A846-897A-640D9D0D7D0B}"/>
              </a:ext>
            </a:extLst>
          </p:cNvPr>
          <p:cNvCxnSpPr>
            <a:cxnSpLocks/>
          </p:cNvCxnSpPr>
          <p:nvPr/>
        </p:nvCxnSpPr>
        <p:spPr>
          <a:xfrm>
            <a:off x="5822593" y="2156235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185">
            <a:extLst>
              <a:ext uri="{FF2B5EF4-FFF2-40B4-BE49-F238E27FC236}">
                <a16:creationId xmlns:a16="http://schemas.microsoft.com/office/drawing/2014/main" id="{AA729A29-87ED-D641-89F1-818EDA607B25}"/>
              </a:ext>
            </a:extLst>
          </p:cNvPr>
          <p:cNvCxnSpPr>
            <a:cxnSpLocks/>
          </p:cNvCxnSpPr>
          <p:nvPr/>
        </p:nvCxnSpPr>
        <p:spPr>
          <a:xfrm flipH="1" flipV="1">
            <a:off x="5536767" y="2156234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Rechte verbindingslijn 186">
            <a:extLst>
              <a:ext uri="{FF2B5EF4-FFF2-40B4-BE49-F238E27FC236}">
                <a16:creationId xmlns:a16="http://schemas.microsoft.com/office/drawing/2014/main" id="{BC936078-C8ED-1E42-8593-B813D2F532C5}"/>
              </a:ext>
            </a:extLst>
          </p:cNvPr>
          <p:cNvCxnSpPr>
            <a:cxnSpLocks/>
          </p:cNvCxnSpPr>
          <p:nvPr/>
        </p:nvCxnSpPr>
        <p:spPr>
          <a:xfrm flipH="1" flipV="1">
            <a:off x="5250941" y="2156234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>
            <a:extLst>
              <a:ext uri="{FF2B5EF4-FFF2-40B4-BE49-F238E27FC236}">
                <a16:creationId xmlns:a16="http://schemas.microsoft.com/office/drawing/2014/main" id="{C3660ECE-6407-F94B-9B9C-143DB83145AE}"/>
              </a:ext>
            </a:extLst>
          </p:cNvPr>
          <p:cNvCxnSpPr>
            <a:cxnSpLocks/>
          </p:cNvCxnSpPr>
          <p:nvPr/>
        </p:nvCxnSpPr>
        <p:spPr>
          <a:xfrm flipH="1" flipV="1">
            <a:off x="4965115" y="2156234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Rechte verbindingslijn 188">
            <a:extLst>
              <a:ext uri="{FF2B5EF4-FFF2-40B4-BE49-F238E27FC236}">
                <a16:creationId xmlns:a16="http://schemas.microsoft.com/office/drawing/2014/main" id="{D38AF860-AADA-9B4C-B9C6-C123534A3F77}"/>
              </a:ext>
            </a:extLst>
          </p:cNvPr>
          <p:cNvCxnSpPr>
            <a:cxnSpLocks/>
          </p:cNvCxnSpPr>
          <p:nvPr/>
        </p:nvCxnSpPr>
        <p:spPr>
          <a:xfrm>
            <a:off x="6394504" y="2156530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189">
            <a:extLst>
              <a:ext uri="{FF2B5EF4-FFF2-40B4-BE49-F238E27FC236}">
                <a16:creationId xmlns:a16="http://schemas.microsoft.com/office/drawing/2014/main" id="{D2CAF253-60F2-0444-9568-B1B8DB8588EE}"/>
              </a:ext>
            </a:extLst>
          </p:cNvPr>
          <p:cNvCxnSpPr>
            <a:cxnSpLocks/>
          </p:cNvCxnSpPr>
          <p:nvPr/>
        </p:nvCxnSpPr>
        <p:spPr>
          <a:xfrm>
            <a:off x="6104235" y="2153998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3685C2B5-DC6F-D44A-92AF-1561A9498D57}"/>
              </a:ext>
            </a:extLst>
          </p:cNvPr>
          <p:cNvCxnSpPr>
            <a:cxnSpLocks/>
          </p:cNvCxnSpPr>
          <p:nvPr/>
        </p:nvCxnSpPr>
        <p:spPr>
          <a:xfrm flipH="1" flipV="1">
            <a:off x="5818409" y="2153997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>
            <a:extLst>
              <a:ext uri="{FF2B5EF4-FFF2-40B4-BE49-F238E27FC236}">
                <a16:creationId xmlns:a16="http://schemas.microsoft.com/office/drawing/2014/main" id="{DE2313D7-AFF8-224F-8799-8F2395329CF8}"/>
              </a:ext>
            </a:extLst>
          </p:cNvPr>
          <p:cNvCxnSpPr>
            <a:cxnSpLocks/>
          </p:cNvCxnSpPr>
          <p:nvPr/>
        </p:nvCxnSpPr>
        <p:spPr>
          <a:xfrm flipH="1" flipV="1">
            <a:off x="5532583" y="2153997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192">
            <a:extLst>
              <a:ext uri="{FF2B5EF4-FFF2-40B4-BE49-F238E27FC236}">
                <a16:creationId xmlns:a16="http://schemas.microsoft.com/office/drawing/2014/main" id="{50B06F48-2756-DC4C-B489-478B8B47B507}"/>
              </a:ext>
            </a:extLst>
          </p:cNvPr>
          <p:cNvCxnSpPr>
            <a:cxnSpLocks/>
          </p:cNvCxnSpPr>
          <p:nvPr/>
        </p:nvCxnSpPr>
        <p:spPr>
          <a:xfrm flipH="1" flipV="1">
            <a:off x="5246757" y="2153997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F1D61382-185C-1E49-B5BB-2C749829B99D}"/>
              </a:ext>
            </a:extLst>
          </p:cNvPr>
          <p:cNvCxnSpPr>
            <a:cxnSpLocks/>
          </p:cNvCxnSpPr>
          <p:nvPr/>
        </p:nvCxnSpPr>
        <p:spPr>
          <a:xfrm flipV="1">
            <a:off x="4683737" y="1770300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8E72268B-FC29-814A-972B-A900E5897868}"/>
              </a:ext>
            </a:extLst>
          </p:cNvPr>
          <p:cNvCxnSpPr>
            <a:cxnSpLocks/>
          </p:cNvCxnSpPr>
          <p:nvPr/>
        </p:nvCxnSpPr>
        <p:spPr>
          <a:xfrm flipV="1">
            <a:off x="4683738" y="1770300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528734B4-AD0D-9C45-8917-11BD8941BA7E}"/>
              </a:ext>
            </a:extLst>
          </p:cNvPr>
          <p:cNvCxnSpPr>
            <a:cxnSpLocks/>
          </p:cNvCxnSpPr>
          <p:nvPr/>
        </p:nvCxnSpPr>
        <p:spPr>
          <a:xfrm flipV="1">
            <a:off x="4683738" y="1765234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6DC4666A-0215-E544-B8D2-61A4793D94CA}"/>
              </a:ext>
            </a:extLst>
          </p:cNvPr>
          <p:cNvCxnSpPr>
            <a:cxnSpLocks/>
          </p:cNvCxnSpPr>
          <p:nvPr/>
        </p:nvCxnSpPr>
        <p:spPr>
          <a:xfrm flipV="1">
            <a:off x="4683738" y="1775366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11E7E31B-56DD-2844-846B-2CF4B9317FD7}"/>
              </a:ext>
            </a:extLst>
          </p:cNvPr>
          <p:cNvCxnSpPr>
            <a:cxnSpLocks/>
          </p:cNvCxnSpPr>
          <p:nvPr/>
        </p:nvCxnSpPr>
        <p:spPr>
          <a:xfrm flipV="1">
            <a:off x="4683738" y="1770300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198">
            <a:extLst>
              <a:ext uri="{FF2B5EF4-FFF2-40B4-BE49-F238E27FC236}">
                <a16:creationId xmlns:a16="http://schemas.microsoft.com/office/drawing/2014/main" id="{91C1F56C-C893-4345-950B-611866CD21A4}"/>
              </a:ext>
            </a:extLst>
          </p:cNvPr>
          <p:cNvCxnSpPr>
            <a:cxnSpLocks/>
          </p:cNvCxnSpPr>
          <p:nvPr/>
        </p:nvCxnSpPr>
        <p:spPr>
          <a:xfrm flipV="1">
            <a:off x="4968764" y="1770295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0A3F3838-CDC7-5740-8E92-F7EC1BD2668E}"/>
              </a:ext>
            </a:extLst>
          </p:cNvPr>
          <p:cNvCxnSpPr>
            <a:cxnSpLocks/>
          </p:cNvCxnSpPr>
          <p:nvPr/>
        </p:nvCxnSpPr>
        <p:spPr>
          <a:xfrm flipV="1">
            <a:off x="4968765" y="1770295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45E7ED88-061A-0647-9E60-8154F7C93CCB}"/>
              </a:ext>
            </a:extLst>
          </p:cNvPr>
          <p:cNvCxnSpPr>
            <a:cxnSpLocks/>
          </p:cNvCxnSpPr>
          <p:nvPr/>
        </p:nvCxnSpPr>
        <p:spPr>
          <a:xfrm flipV="1">
            <a:off x="4968765" y="1765229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201">
            <a:extLst>
              <a:ext uri="{FF2B5EF4-FFF2-40B4-BE49-F238E27FC236}">
                <a16:creationId xmlns:a16="http://schemas.microsoft.com/office/drawing/2014/main" id="{2A4C28E7-FC1B-444D-94E1-DD3AA1286857}"/>
              </a:ext>
            </a:extLst>
          </p:cNvPr>
          <p:cNvCxnSpPr>
            <a:cxnSpLocks/>
          </p:cNvCxnSpPr>
          <p:nvPr/>
        </p:nvCxnSpPr>
        <p:spPr>
          <a:xfrm flipV="1">
            <a:off x="4968765" y="1775361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Rechte verbindingslijn 202">
            <a:extLst>
              <a:ext uri="{FF2B5EF4-FFF2-40B4-BE49-F238E27FC236}">
                <a16:creationId xmlns:a16="http://schemas.microsoft.com/office/drawing/2014/main" id="{EB96FE4A-D23F-B94F-851A-31A7D4D10854}"/>
              </a:ext>
            </a:extLst>
          </p:cNvPr>
          <p:cNvCxnSpPr>
            <a:cxnSpLocks/>
          </p:cNvCxnSpPr>
          <p:nvPr/>
        </p:nvCxnSpPr>
        <p:spPr>
          <a:xfrm flipV="1">
            <a:off x="4968765" y="1770295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ADD25D70-E8C1-5745-9DED-ACDC51214EFB}"/>
              </a:ext>
            </a:extLst>
          </p:cNvPr>
          <p:cNvCxnSpPr>
            <a:cxnSpLocks/>
          </p:cNvCxnSpPr>
          <p:nvPr/>
        </p:nvCxnSpPr>
        <p:spPr>
          <a:xfrm flipV="1">
            <a:off x="5250829" y="1770290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Rechte verbindingslijn 204">
            <a:extLst>
              <a:ext uri="{FF2B5EF4-FFF2-40B4-BE49-F238E27FC236}">
                <a16:creationId xmlns:a16="http://schemas.microsoft.com/office/drawing/2014/main" id="{D336A2F9-C88C-594D-810B-CAB6022E1F88}"/>
              </a:ext>
            </a:extLst>
          </p:cNvPr>
          <p:cNvCxnSpPr>
            <a:cxnSpLocks/>
          </p:cNvCxnSpPr>
          <p:nvPr/>
        </p:nvCxnSpPr>
        <p:spPr>
          <a:xfrm flipV="1">
            <a:off x="5250830" y="1770290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Rechte verbindingslijn 205">
            <a:extLst>
              <a:ext uri="{FF2B5EF4-FFF2-40B4-BE49-F238E27FC236}">
                <a16:creationId xmlns:a16="http://schemas.microsoft.com/office/drawing/2014/main" id="{415DBEEC-2392-E948-B562-8F0C1906A81D}"/>
              </a:ext>
            </a:extLst>
          </p:cNvPr>
          <p:cNvCxnSpPr>
            <a:cxnSpLocks/>
          </p:cNvCxnSpPr>
          <p:nvPr/>
        </p:nvCxnSpPr>
        <p:spPr>
          <a:xfrm flipV="1">
            <a:off x="5250830" y="1765224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5E707ED8-2CD7-CF4C-98C5-24D7C12DC379}"/>
              </a:ext>
            </a:extLst>
          </p:cNvPr>
          <p:cNvCxnSpPr>
            <a:cxnSpLocks/>
          </p:cNvCxnSpPr>
          <p:nvPr/>
        </p:nvCxnSpPr>
        <p:spPr>
          <a:xfrm flipV="1">
            <a:off x="5250830" y="1775356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602DBB71-5DC2-8340-B8FB-F51AAEE12C76}"/>
              </a:ext>
            </a:extLst>
          </p:cNvPr>
          <p:cNvCxnSpPr>
            <a:cxnSpLocks/>
          </p:cNvCxnSpPr>
          <p:nvPr/>
        </p:nvCxnSpPr>
        <p:spPr>
          <a:xfrm flipV="1">
            <a:off x="5250830" y="1770290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Rechte verbindingslijn 208">
            <a:extLst>
              <a:ext uri="{FF2B5EF4-FFF2-40B4-BE49-F238E27FC236}">
                <a16:creationId xmlns:a16="http://schemas.microsoft.com/office/drawing/2014/main" id="{F1B2931E-00A8-1844-BD8C-2DD086650B7F}"/>
              </a:ext>
            </a:extLst>
          </p:cNvPr>
          <p:cNvCxnSpPr>
            <a:cxnSpLocks/>
          </p:cNvCxnSpPr>
          <p:nvPr/>
        </p:nvCxnSpPr>
        <p:spPr>
          <a:xfrm flipV="1">
            <a:off x="5531602" y="1770290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Rechte verbindingslijn 209">
            <a:extLst>
              <a:ext uri="{FF2B5EF4-FFF2-40B4-BE49-F238E27FC236}">
                <a16:creationId xmlns:a16="http://schemas.microsoft.com/office/drawing/2014/main" id="{3DD9E591-2E1B-F646-8D9F-97270014004A}"/>
              </a:ext>
            </a:extLst>
          </p:cNvPr>
          <p:cNvCxnSpPr>
            <a:cxnSpLocks/>
          </p:cNvCxnSpPr>
          <p:nvPr/>
        </p:nvCxnSpPr>
        <p:spPr>
          <a:xfrm flipV="1">
            <a:off x="5531603" y="1770290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Rechte verbindingslijn 210">
            <a:extLst>
              <a:ext uri="{FF2B5EF4-FFF2-40B4-BE49-F238E27FC236}">
                <a16:creationId xmlns:a16="http://schemas.microsoft.com/office/drawing/2014/main" id="{1C06254F-DA22-A94C-89AA-165512A95B55}"/>
              </a:ext>
            </a:extLst>
          </p:cNvPr>
          <p:cNvCxnSpPr>
            <a:cxnSpLocks/>
          </p:cNvCxnSpPr>
          <p:nvPr/>
        </p:nvCxnSpPr>
        <p:spPr>
          <a:xfrm flipV="1">
            <a:off x="5531603" y="1765224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Rechte verbindingslijn 211">
            <a:extLst>
              <a:ext uri="{FF2B5EF4-FFF2-40B4-BE49-F238E27FC236}">
                <a16:creationId xmlns:a16="http://schemas.microsoft.com/office/drawing/2014/main" id="{9C7411F8-85C1-FF43-BE79-22BB738D9031}"/>
              </a:ext>
            </a:extLst>
          </p:cNvPr>
          <p:cNvCxnSpPr>
            <a:cxnSpLocks/>
          </p:cNvCxnSpPr>
          <p:nvPr/>
        </p:nvCxnSpPr>
        <p:spPr>
          <a:xfrm flipV="1">
            <a:off x="5531603" y="1775356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2ADB2D90-7138-8244-98C9-66965B0C7B6C}"/>
              </a:ext>
            </a:extLst>
          </p:cNvPr>
          <p:cNvCxnSpPr>
            <a:cxnSpLocks/>
          </p:cNvCxnSpPr>
          <p:nvPr/>
        </p:nvCxnSpPr>
        <p:spPr>
          <a:xfrm flipV="1">
            <a:off x="5531603" y="1770290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>
            <a:extLst>
              <a:ext uri="{FF2B5EF4-FFF2-40B4-BE49-F238E27FC236}">
                <a16:creationId xmlns:a16="http://schemas.microsoft.com/office/drawing/2014/main" id="{D4824544-0EA5-A246-8176-2E327A6F88F1}"/>
              </a:ext>
            </a:extLst>
          </p:cNvPr>
          <p:cNvCxnSpPr>
            <a:cxnSpLocks/>
          </p:cNvCxnSpPr>
          <p:nvPr/>
        </p:nvCxnSpPr>
        <p:spPr>
          <a:xfrm flipV="1">
            <a:off x="5823910" y="1774064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F01102EC-960D-464B-B2A8-29A81E0D5D0D}"/>
              </a:ext>
            </a:extLst>
          </p:cNvPr>
          <p:cNvCxnSpPr>
            <a:cxnSpLocks/>
          </p:cNvCxnSpPr>
          <p:nvPr/>
        </p:nvCxnSpPr>
        <p:spPr>
          <a:xfrm flipV="1">
            <a:off x="5823911" y="1774064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Rechte verbindingslijn 215">
            <a:extLst>
              <a:ext uri="{FF2B5EF4-FFF2-40B4-BE49-F238E27FC236}">
                <a16:creationId xmlns:a16="http://schemas.microsoft.com/office/drawing/2014/main" id="{0B156F74-EF47-8E46-BF18-E51C8AD65427}"/>
              </a:ext>
            </a:extLst>
          </p:cNvPr>
          <p:cNvCxnSpPr>
            <a:cxnSpLocks/>
          </p:cNvCxnSpPr>
          <p:nvPr/>
        </p:nvCxnSpPr>
        <p:spPr>
          <a:xfrm flipV="1">
            <a:off x="5823911" y="1768998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Rechte verbindingslijn 216">
            <a:extLst>
              <a:ext uri="{FF2B5EF4-FFF2-40B4-BE49-F238E27FC236}">
                <a16:creationId xmlns:a16="http://schemas.microsoft.com/office/drawing/2014/main" id="{778A7FDE-B971-A747-868E-7192DB502792}"/>
              </a:ext>
            </a:extLst>
          </p:cNvPr>
          <p:cNvCxnSpPr>
            <a:cxnSpLocks/>
          </p:cNvCxnSpPr>
          <p:nvPr/>
        </p:nvCxnSpPr>
        <p:spPr>
          <a:xfrm flipV="1">
            <a:off x="5823911" y="1779130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56123B67-6448-304E-8C3E-F7451E10F686}"/>
              </a:ext>
            </a:extLst>
          </p:cNvPr>
          <p:cNvCxnSpPr>
            <a:cxnSpLocks/>
          </p:cNvCxnSpPr>
          <p:nvPr/>
        </p:nvCxnSpPr>
        <p:spPr>
          <a:xfrm flipV="1">
            <a:off x="6106423" y="1773189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6850BF46-C6A6-B54E-9780-087D507B72D9}"/>
              </a:ext>
            </a:extLst>
          </p:cNvPr>
          <p:cNvCxnSpPr>
            <a:cxnSpLocks/>
          </p:cNvCxnSpPr>
          <p:nvPr/>
        </p:nvCxnSpPr>
        <p:spPr>
          <a:xfrm flipV="1">
            <a:off x="6106424" y="1773189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Rechte verbindingslijn 220">
            <a:extLst>
              <a:ext uri="{FF2B5EF4-FFF2-40B4-BE49-F238E27FC236}">
                <a16:creationId xmlns:a16="http://schemas.microsoft.com/office/drawing/2014/main" id="{DDFB8C0E-1B47-5A47-8DCA-1A5B50ADEED6}"/>
              </a:ext>
            </a:extLst>
          </p:cNvPr>
          <p:cNvCxnSpPr>
            <a:cxnSpLocks/>
          </p:cNvCxnSpPr>
          <p:nvPr/>
        </p:nvCxnSpPr>
        <p:spPr>
          <a:xfrm flipV="1">
            <a:off x="6106424" y="1768123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Rechte verbindingslijn 223">
            <a:extLst>
              <a:ext uri="{FF2B5EF4-FFF2-40B4-BE49-F238E27FC236}">
                <a16:creationId xmlns:a16="http://schemas.microsoft.com/office/drawing/2014/main" id="{7EEDFCBE-48F0-1A4F-BB21-D6ED93D2ABAC}"/>
              </a:ext>
            </a:extLst>
          </p:cNvPr>
          <p:cNvCxnSpPr>
            <a:cxnSpLocks/>
          </p:cNvCxnSpPr>
          <p:nvPr/>
        </p:nvCxnSpPr>
        <p:spPr>
          <a:xfrm flipV="1">
            <a:off x="6388695" y="1777041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Rechte verbindingslijn 224">
            <a:extLst>
              <a:ext uri="{FF2B5EF4-FFF2-40B4-BE49-F238E27FC236}">
                <a16:creationId xmlns:a16="http://schemas.microsoft.com/office/drawing/2014/main" id="{C6B31625-EEE9-7B4D-91EF-8397CD090B9B}"/>
              </a:ext>
            </a:extLst>
          </p:cNvPr>
          <p:cNvCxnSpPr>
            <a:cxnSpLocks/>
          </p:cNvCxnSpPr>
          <p:nvPr/>
        </p:nvCxnSpPr>
        <p:spPr>
          <a:xfrm flipV="1">
            <a:off x="6388696" y="1777041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Rechte verbindingslijn 228">
            <a:extLst>
              <a:ext uri="{FF2B5EF4-FFF2-40B4-BE49-F238E27FC236}">
                <a16:creationId xmlns:a16="http://schemas.microsoft.com/office/drawing/2014/main" id="{3741F32A-0E03-D944-9104-9080E6D4A665}"/>
              </a:ext>
            </a:extLst>
          </p:cNvPr>
          <p:cNvCxnSpPr>
            <a:cxnSpLocks/>
          </p:cNvCxnSpPr>
          <p:nvPr/>
        </p:nvCxnSpPr>
        <p:spPr>
          <a:xfrm flipV="1">
            <a:off x="6661807" y="1773182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Rechte verbindingslijn 249">
            <a:extLst>
              <a:ext uri="{FF2B5EF4-FFF2-40B4-BE49-F238E27FC236}">
                <a16:creationId xmlns:a16="http://schemas.microsoft.com/office/drawing/2014/main" id="{A0DE2B3B-E4EE-EB4A-BF6B-417F81CA0118}"/>
              </a:ext>
            </a:extLst>
          </p:cNvPr>
          <p:cNvCxnSpPr>
            <a:cxnSpLocks/>
          </p:cNvCxnSpPr>
          <p:nvPr/>
        </p:nvCxnSpPr>
        <p:spPr>
          <a:xfrm>
            <a:off x="7386973" y="1776886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Rechte verbindingslijn 250">
            <a:extLst>
              <a:ext uri="{FF2B5EF4-FFF2-40B4-BE49-F238E27FC236}">
                <a16:creationId xmlns:a16="http://schemas.microsoft.com/office/drawing/2014/main" id="{F52CA847-E61B-FC46-80D8-C69F58E37AF0}"/>
              </a:ext>
            </a:extLst>
          </p:cNvPr>
          <p:cNvCxnSpPr>
            <a:cxnSpLocks/>
          </p:cNvCxnSpPr>
          <p:nvPr/>
        </p:nvCxnSpPr>
        <p:spPr>
          <a:xfrm>
            <a:off x="7386973" y="1774175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Rechte verbindingslijn 251">
            <a:extLst>
              <a:ext uri="{FF2B5EF4-FFF2-40B4-BE49-F238E27FC236}">
                <a16:creationId xmlns:a16="http://schemas.microsoft.com/office/drawing/2014/main" id="{7865B31A-3F2E-4A4D-A6E9-33520FC27257}"/>
              </a:ext>
            </a:extLst>
          </p:cNvPr>
          <p:cNvCxnSpPr>
            <a:cxnSpLocks/>
          </p:cNvCxnSpPr>
          <p:nvPr/>
        </p:nvCxnSpPr>
        <p:spPr>
          <a:xfrm flipH="1">
            <a:off x="6979935" y="1776886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hte verbindingslijn 252">
            <a:extLst>
              <a:ext uri="{FF2B5EF4-FFF2-40B4-BE49-F238E27FC236}">
                <a16:creationId xmlns:a16="http://schemas.microsoft.com/office/drawing/2014/main" id="{FB41C870-EC84-D746-9D0E-C7B8370E8A3E}"/>
              </a:ext>
            </a:extLst>
          </p:cNvPr>
          <p:cNvCxnSpPr>
            <a:cxnSpLocks/>
          </p:cNvCxnSpPr>
          <p:nvPr/>
        </p:nvCxnSpPr>
        <p:spPr>
          <a:xfrm flipH="1">
            <a:off x="7246030" y="1771820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hte verbindingslijn 253">
            <a:extLst>
              <a:ext uri="{FF2B5EF4-FFF2-40B4-BE49-F238E27FC236}">
                <a16:creationId xmlns:a16="http://schemas.microsoft.com/office/drawing/2014/main" id="{7EF96DEE-5583-214A-A413-F54713576813}"/>
              </a:ext>
            </a:extLst>
          </p:cNvPr>
          <p:cNvCxnSpPr>
            <a:cxnSpLocks/>
          </p:cNvCxnSpPr>
          <p:nvPr/>
        </p:nvCxnSpPr>
        <p:spPr>
          <a:xfrm>
            <a:off x="7104083" y="1774175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Rechte verbindingslijn 254">
            <a:extLst>
              <a:ext uri="{FF2B5EF4-FFF2-40B4-BE49-F238E27FC236}">
                <a16:creationId xmlns:a16="http://schemas.microsoft.com/office/drawing/2014/main" id="{3082268F-246F-DD43-BE82-CACB083CE254}"/>
              </a:ext>
            </a:extLst>
          </p:cNvPr>
          <p:cNvCxnSpPr>
            <a:cxnSpLocks/>
          </p:cNvCxnSpPr>
          <p:nvPr/>
        </p:nvCxnSpPr>
        <p:spPr>
          <a:xfrm>
            <a:off x="7104083" y="1771464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Rechte verbindingslijn 255">
            <a:extLst>
              <a:ext uri="{FF2B5EF4-FFF2-40B4-BE49-F238E27FC236}">
                <a16:creationId xmlns:a16="http://schemas.microsoft.com/office/drawing/2014/main" id="{47A6AA39-6193-3F43-B8C7-7398CBA57B17}"/>
              </a:ext>
            </a:extLst>
          </p:cNvPr>
          <p:cNvCxnSpPr>
            <a:cxnSpLocks/>
          </p:cNvCxnSpPr>
          <p:nvPr/>
        </p:nvCxnSpPr>
        <p:spPr>
          <a:xfrm flipH="1">
            <a:off x="6697045" y="1774175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56E7F325-57BF-D741-A23E-4B33FB1E0398}"/>
              </a:ext>
            </a:extLst>
          </p:cNvPr>
          <p:cNvCxnSpPr>
            <a:cxnSpLocks/>
          </p:cNvCxnSpPr>
          <p:nvPr/>
        </p:nvCxnSpPr>
        <p:spPr>
          <a:xfrm flipH="1">
            <a:off x="6963140" y="1769109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Rechte verbindingslijn 257">
            <a:extLst>
              <a:ext uri="{FF2B5EF4-FFF2-40B4-BE49-F238E27FC236}">
                <a16:creationId xmlns:a16="http://schemas.microsoft.com/office/drawing/2014/main" id="{17C09B2B-C54A-DE4D-8CA8-65814CF042F5}"/>
              </a:ext>
            </a:extLst>
          </p:cNvPr>
          <p:cNvCxnSpPr>
            <a:cxnSpLocks/>
          </p:cNvCxnSpPr>
          <p:nvPr/>
        </p:nvCxnSpPr>
        <p:spPr>
          <a:xfrm>
            <a:off x="6819649" y="1778248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Rechte verbindingslijn 258">
            <a:extLst>
              <a:ext uri="{FF2B5EF4-FFF2-40B4-BE49-F238E27FC236}">
                <a16:creationId xmlns:a16="http://schemas.microsoft.com/office/drawing/2014/main" id="{CD6916DC-78F4-F84C-81C6-0A02CB4F4F4C}"/>
              </a:ext>
            </a:extLst>
          </p:cNvPr>
          <p:cNvCxnSpPr>
            <a:cxnSpLocks/>
          </p:cNvCxnSpPr>
          <p:nvPr/>
        </p:nvCxnSpPr>
        <p:spPr>
          <a:xfrm>
            <a:off x="6819649" y="1775537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Rechte verbindingslijn 259">
            <a:extLst>
              <a:ext uri="{FF2B5EF4-FFF2-40B4-BE49-F238E27FC236}">
                <a16:creationId xmlns:a16="http://schemas.microsoft.com/office/drawing/2014/main" id="{9ABA7ACE-311E-CA43-B804-E5F4B74060ED}"/>
              </a:ext>
            </a:extLst>
          </p:cNvPr>
          <p:cNvCxnSpPr>
            <a:cxnSpLocks/>
          </p:cNvCxnSpPr>
          <p:nvPr/>
        </p:nvCxnSpPr>
        <p:spPr>
          <a:xfrm flipH="1">
            <a:off x="6412611" y="1778248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Rechte verbindingslijn 260">
            <a:extLst>
              <a:ext uri="{FF2B5EF4-FFF2-40B4-BE49-F238E27FC236}">
                <a16:creationId xmlns:a16="http://schemas.microsoft.com/office/drawing/2014/main" id="{7D228F23-7AF2-8C45-AE3B-851341CC7FBA}"/>
              </a:ext>
            </a:extLst>
          </p:cNvPr>
          <p:cNvCxnSpPr>
            <a:cxnSpLocks/>
          </p:cNvCxnSpPr>
          <p:nvPr/>
        </p:nvCxnSpPr>
        <p:spPr>
          <a:xfrm flipH="1">
            <a:off x="6678706" y="1773182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Rechte verbindingslijn 261">
            <a:extLst>
              <a:ext uri="{FF2B5EF4-FFF2-40B4-BE49-F238E27FC236}">
                <a16:creationId xmlns:a16="http://schemas.microsoft.com/office/drawing/2014/main" id="{413A90BC-9BB1-E144-B8EB-DCE1232141B3}"/>
              </a:ext>
            </a:extLst>
          </p:cNvPr>
          <p:cNvCxnSpPr>
            <a:cxnSpLocks/>
          </p:cNvCxnSpPr>
          <p:nvPr/>
        </p:nvCxnSpPr>
        <p:spPr>
          <a:xfrm>
            <a:off x="6535905" y="1767580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Rechte verbindingslijn 262">
            <a:extLst>
              <a:ext uri="{FF2B5EF4-FFF2-40B4-BE49-F238E27FC236}">
                <a16:creationId xmlns:a16="http://schemas.microsoft.com/office/drawing/2014/main" id="{19FBE7FB-0A85-7140-8A94-F6219168580B}"/>
              </a:ext>
            </a:extLst>
          </p:cNvPr>
          <p:cNvCxnSpPr>
            <a:cxnSpLocks/>
          </p:cNvCxnSpPr>
          <p:nvPr/>
        </p:nvCxnSpPr>
        <p:spPr>
          <a:xfrm>
            <a:off x="6535905" y="1764869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Rechte verbindingslijn 263">
            <a:extLst>
              <a:ext uri="{FF2B5EF4-FFF2-40B4-BE49-F238E27FC236}">
                <a16:creationId xmlns:a16="http://schemas.microsoft.com/office/drawing/2014/main" id="{68AC97C3-54A4-0341-BF01-864064AFEC1A}"/>
              </a:ext>
            </a:extLst>
          </p:cNvPr>
          <p:cNvCxnSpPr>
            <a:cxnSpLocks/>
          </p:cNvCxnSpPr>
          <p:nvPr/>
        </p:nvCxnSpPr>
        <p:spPr>
          <a:xfrm flipH="1">
            <a:off x="6128867" y="1767580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591970CF-3C0C-4E46-B071-73D848EE9C4F}"/>
              </a:ext>
            </a:extLst>
          </p:cNvPr>
          <p:cNvCxnSpPr>
            <a:cxnSpLocks/>
          </p:cNvCxnSpPr>
          <p:nvPr/>
        </p:nvCxnSpPr>
        <p:spPr>
          <a:xfrm flipH="1">
            <a:off x="6394962" y="1762514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265">
            <a:extLst>
              <a:ext uri="{FF2B5EF4-FFF2-40B4-BE49-F238E27FC236}">
                <a16:creationId xmlns:a16="http://schemas.microsoft.com/office/drawing/2014/main" id="{283E7107-0FBC-704B-A028-068E2EEEA20B}"/>
              </a:ext>
            </a:extLst>
          </p:cNvPr>
          <p:cNvCxnSpPr>
            <a:cxnSpLocks/>
          </p:cNvCxnSpPr>
          <p:nvPr/>
        </p:nvCxnSpPr>
        <p:spPr>
          <a:xfrm>
            <a:off x="6245022" y="1777841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Rechte verbindingslijn 266">
            <a:extLst>
              <a:ext uri="{FF2B5EF4-FFF2-40B4-BE49-F238E27FC236}">
                <a16:creationId xmlns:a16="http://schemas.microsoft.com/office/drawing/2014/main" id="{6C7410BA-1A30-B443-9AC5-B53E1B62AC56}"/>
              </a:ext>
            </a:extLst>
          </p:cNvPr>
          <p:cNvCxnSpPr>
            <a:cxnSpLocks/>
          </p:cNvCxnSpPr>
          <p:nvPr/>
        </p:nvCxnSpPr>
        <p:spPr>
          <a:xfrm>
            <a:off x="6245022" y="1775130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Rechte verbindingslijn 267">
            <a:extLst>
              <a:ext uri="{FF2B5EF4-FFF2-40B4-BE49-F238E27FC236}">
                <a16:creationId xmlns:a16="http://schemas.microsoft.com/office/drawing/2014/main" id="{D7FA2E32-E365-E54F-9AAD-4E6C414204B0}"/>
              </a:ext>
            </a:extLst>
          </p:cNvPr>
          <p:cNvCxnSpPr>
            <a:cxnSpLocks/>
          </p:cNvCxnSpPr>
          <p:nvPr/>
        </p:nvCxnSpPr>
        <p:spPr>
          <a:xfrm flipH="1">
            <a:off x="5837984" y="1777841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Rechte verbindingslijn 268">
            <a:extLst>
              <a:ext uri="{FF2B5EF4-FFF2-40B4-BE49-F238E27FC236}">
                <a16:creationId xmlns:a16="http://schemas.microsoft.com/office/drawing/2014/main" id="{9CCD4D9D-02F9-6F45-830F-4E3386A873DA}"/>
              </a:ext>
            </a:extLst>
          </p:cNvPr>
          <p:cNvCxnSpPr>
            <a:cxnSpLocks/>
          </p:cNvCxnSpPr>
          <p:nvPr/>
        </p:nvCxnSpPr>
        <p:spPr>
          <a:xfrm flipH="1">
            <a:off x="6104079" y="1772775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Rechte verbindingslijn 273">
            <a:extLst>
              <a:ext uri="{FF2B5EF4-FFF2-40B4-BE49-F238E27FC236}">
                <a16:creationId xmlns:a16="http://schemas.microsoft.com/office/drawing/2014/main" id="{D09DEBAA-ACA1-894C-A773-2F8A2FA5FE68}"/>
              </a:ext>
            </a:extLst>
          </p:cNvPr>
          <p:cNvCxnSpPr>
            <a:cxnSpLocks/>
          </p:cNvCxnSpPr>
          <p:nvPr/>
        </p:nvCxnSpPr>
        <p:spPr>
          <a:xfrm>
            <a:off x="5962568" y="1767580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Rechte verbindingslijn 274">
            <a:extLst>
              <a:ext uri="{FF2B5EF4-FFF2-40B4-BE49-F238E27FC236}">
                <a16:creationId xmlns:a16="http://schemas.microsoft.com/office/drawing/2014/main" id="{4D326E42-0CFF-DF4A-9FB0-E497B60F899A}"/>
              </a:ext>
            </a:extLst>
          </p:cNvPr>
          <p:cNvCxnSpPr>
            <a:cxnSpLocks/>
          </p:cNvCxnSpPr>
          <p:nvPr/>
        </p:nvCxnSpPr>
        <p:spPr>
          <a:xfrm>
            <a:off x="5962568" y="1764869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3D9EE655-150D-DD41-AC62-3ADE00C344B1}"/>
              </a:ext>
            </a:extLst>
          </p:cNvPr>
          <p:cNvCxnSpPr>
            <a:cxnSpLocks/>
          </p:cNvCxnSpPr>
          <p:nvPr/>
        </p:nvCxnSpPr>
        <p:spPr>
          <a:xfrm flipH="1">
            <a:off x="5555530" y="1767580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Rechte verbindingslijn 276">
            <a:extLst>
              <a:ext uri="{FF2B5EF4-FFF2-40B4-BE49-F238E27FC236}">
                <a16:creationId xmlns:a16="http://schemas.microsoft.com/office/drawing/2014/main" id="{12D3FE3A-6B06-D949-BABA-11375927D375}"/>
              </a:ext>
            </a:extLst>
          </p:cNvPr>
          <p:cNvCxnSpPr>
            <a:cxnSpLocks/>
          </p:cNvCxnSpPr>
          <p:nvPr/>
        </p:nvCxnSpPr>
        <p:spPr>
          <a:xfrm flipH="1">
            <a:off x="5821625" y="1762514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Rechte verbindingslijn 277">
            <a:extLst>
              <a:ext uri="{FF2B5EF4-FFF2-40B4-BE49-F238E27FC236}">
                <a16:creationId xmlns:a16="http://schemas.microsoft.com/office/drawing/2014/main" id="{53B374AF-33BD-F746-B61C-F4DD2904CF7B}"/>
              </a:ext>
            </a:extLst>
          </p:cNvPr>
          <p:cNvCxnSpPr>
            <a:cxnSpLocks/>
          </p:cNvCxnSpPr>
          <p:nvPr/>
        </p:nvCxnSpPr>
        <p:spPr>
          <a:xfrm>
            <a:off x="5675131" y="1776530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Rechte verbindingslijn 278">
            <a:extLst>
              <a:ext uri="{FF2B5EF4-FFF2-40B4-BE49-F238E27FC236}">
                <a16:creationId xmlns:a16="http://schemas.microsoft.com/office/drawing/2014/main" id="{FA556B9A-0CE6-DE4E-90D8-D09239B91BE1}"/>
              </a:ext>
            </a:extLst>
          </p:cNvPr>
          <p:cNvCxnSpPr>
            <a:cxnSpLocks/>
          </p:cNvCxnSpPr>
          <p:nvPr/>
        </p:nvCxnSpPr>
        <p:spPr>
          <a:xfrm>
            <a:off x="5675131" y="1773819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Rechte verbindingslijn 279">
            <a:extLst>
              <a:ext uri="{FF2B5EF4-FFF2-40B4-BE49-F238E27FC236}">
                <a16:creationId xmlns:a16="http://schemas.microsoft.com/office/drawing/2014/main" id="{AEE693EA-C5E5-8644-AC4C-D0576EB63508}"/>
              </a:ext>
            </a:extLst>
          </p:cNvPr>
          <p:cNvCxnSpPr>
            <a:cxnSpLocks/>
          </p:cNvCxnSpPr>
          <p:nvPr/>
        </p:nvCxnSpPr>
        <p:spPr>
          <a:xfrm flipH="1">
            <a:off x="5268093" y="1776530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0BFB521E-0FBF-C947-9941-CB3E7A13C8B7}"/>
              </a:ext>
            </a:extLst>
          </p:cNvPr>
          <p:cNvCxnSpPr>
            <a:cxnSpLocks/>
          </p:cNvCxnSpPr>
          <p:nvPr/>
        </p:nvCxnSpPr>
        <p:spPr>
          <a:xfrm flipH="1">
            <a:off x="5534188" y="1771464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Rechte verbindingslijn 281">
            <a:extLst>
              <a:ext uri="{FF2B5EF4-FFF2-40B4-BE49-F238E27FC236}">
                <a16:creationId xmlns:a16="http://schemas.microsoft.com/office/drawing/2014/main" id="{DC40BB33-655E-354F-800F-81794A4FBA17}"/>
              </a:ext>
            </a:extLst>
          </p:cNvPr>
          <p:cNvCxnSpPr>
            <a:cxnSpLocks/>
          </p:cNvCxnSpPr>
          <p:nvPr/>
        </p:nvCxnSpPr>
        <p:spPr>
          <a:xfrm>
            <a:off x="5394071" y="1771593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Rechte verbindingslijn 282">
            <a:extLst>
              <a:ext uri="{FF2B5EF4-FFF2-40B4-BE49-F238E27FC236}">
                <a16:creationId xmlns:a16="http://schemas.microsoft.com/office/drawing/2014/main" id="{46D37BDF-ADAA-9847-9AE3-A906165EFE14}"/>
              </a:ext>
            </a:extLst>
          </p:cNvPr>
          <p:cNvCxnSpPr>
            <a:cxnSpLocks/>
          </p:cNvCxnSpPr>
          <p:nvPr/>
        </p:nvCxnSpPr>
        <p:spPr>
          <a:xfrm>
            <a:off x="5394071" y="1768882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Rechte verbindingslijn 283">
            <a:extLst>
              <a:ext uri="{FF2B5EF4-FFF2-40B4-BE49-F238E27FC236}">
                <a16:creationId xmlns:a16="http://schemas.microsoft.com/office/drawing/2014/main" id="{AE828C92-755B-7747-A785-30AA0A2CD3AF}"/>
              </a:ext>
            </a:extLst>
          </p:cNvPr>
          <p:cNvCxnSpPr>
            <a:cxnSpLocks/>
          </p:cNvCxnSpPr>
          <p:nvPr/>
        </p:nvCxnSpPr>
        <p:spPr>
          <a:xfrm flipH="1">
            <a:off x="4987033" y="1771593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Rechte verbindingslijn 284">
            <a:extLst>
              <a:ext uri="{FF2B5EF4-FFF2-40B4-BE49-F238E27FC236}">
                <a16:creationId xmlns:a16="http://schemas.microsoft.com/office/drawing/2014/main" id="{172DB061-3401-7B46-BE2E-3FFF43C7C7D2}"/>
              </a:ext>
            </a:extLst>
          </p:cNvPr>
          <p:cNvCxnSpPr>
            <a:cxnSpLocks/>
          </p:cNvCxnSpPr>
          <p:nvPr/>
        </p:nvCxnSpPr>
        <p:spPr>
          <a:xfrm flipH="1">
            <a:off x="5253128" y="1766527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Rechte verbindingslijn 285">
            <a:extLst>
              <a:ext uri="{FF2B5EF4-FFF2-40B4-BE49-F238E27FC236}">
                <a16:creationId xmlns:a16="http://schemas.microsoft.com/office/drawing/2014/main" id="{B813BB8F-E6DF-5A4E-89DC-8C999F2B47DF}"/>
              </a:ext>
            </a:extLst>
          </p:cNvPr>
          <p:cNvCxnSpPr>
            <a:cxnSpLocks/>
          </p:cNvCxnSpPr>
          <p:nvPr/>
        </p:nvCxnSpPr>
        <p:spPr>
          <a:xfrm>
            <a:off x="5113298" y="1769316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chte verbindingslijn 286">
            <a:extLst>
              <a:ext uri="{FF2B5EF4-FFF2-40B4-BE49-F238E27FC236}">
                <a16:creationId xmlns:a16="http://schemas.microsoft.com/office/drawing/2014/main" id="{43725661-A42E-0242-988F-EA9E56D15130}"/>
              </a:ext>
            </a:extLst>
          </p:cNvPr>
          <p:cNvCxnSpPr>
            <a:cxnSpLocks/>
          </p:cNvCxnSpPr>
          <p:nvPr/>
        </p:nvCxnSpPr>
        <p:spPr>
          <a:xfrm>
            <a:off x="5113298" y="1766605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B37A4C1-6253-1C43-8746-099CEC0835D0}"/>
              </a:ext>
            </a:extLst>
          </p:cNvPr>
          <p:cNvCxnSpPr>
            <a:cxnSpLocks/>
          </p:cNvCxnSpPr>
          <p:nvPr/>
        </p:nvCxnSpPr>
        <p:spPr>
          <a:xfrm flipH="1">
            <a:off x="4706260" y="1769316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87729AF0-43C6-7C41-AA2A-23368F402060}"/>
              </a:ext>
            </a:extLst>
          </p:cNvPr>
          <p:cNvCxnSpPr>
            <a:cxnSpLocks/>
          </p:cNvCxnSpPr>
          <p:nvPr/>
        </p:nvCxnSpPr>
        <p:spPr>
          <a:xfrm flipH="1">
            <a:off x="4972355" y="1764250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D75025-EA19-2747-B83F-7C625F235BDC}"/>
              </a:ext>
            </a:extLst>
          </p:cNvPr>
          <p:cNvCxnSpPr>
            <a:cxnSpLocks/>
          </p:cNvCxnSpPr>
          <p:nvPr/>
        </p:nvCxnSpPr>
        <p:spPr>
          <a:xfrm>
            <a:off x="4827931" y="1768284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Rechte verbindingslijn 290">
            <a:extLst>
              <a:ext uri="{FF2B5EF4-FFF2-40B4-BE49-F238E27FC236}">
                <a16:creationId xmlns:a16="http://schemas.microsoft.com/office/drawing/2014/main" id="{7BD18524-29C7-1E4E-9371-98E46741D70F}"/>
              </a:ext>
            </a:extLst>
          </p:cNvPr>
          <p:cNvCxnSpPr>
            <a:cxnSpLocks/>
          </p:cNvCxnSpPr>
          <p:nvPr/>
        </p:nvCxnSpPr>
        <p:spPr>
          <a:xfrm>
            <a:off x="4827931" y="1765573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Rechte verbindingslijn 291">
            <a:extLst>
              <a:ext uri="{FF2B5EF4-FFF2-40B4-BE49-F238E27FC236}">
                <a16:creationId xmlns:a16="http://schemas.microsoft.com/office/drawing/2014/main" id="{0863713C-DFC0-F546-8317-93F8D64A03D9}"/>
              </a:ext>
            </a:extLst>
          </p:cNvPr>
          <p:cNvCxnSpPr>
            <a:cxnSpLocks/>
          </p:cNvCxnSpPr>
          <p:nvPr/>
        </p:nvCxnSpPr>
        <p:spPr>
          <a:xfrm flipH="1">
            <a:off x="4420893" y="1768284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>
            <a:extLst>
              <a:ext uri="{FF2B5EF4-FFF2-40B4-BE49-F238E27FC236}">
                <a16:creationId xmlns:a16="http://schemas.microsoft.com/office/drawing/2014/main" id="{0815194F-26AF-2A4E-9B17-5B193801AC2A}"/>
              </a:ext>
            </a:extLst>
          </p:cNvPr>
          <p:cNvCxnSpPr>
            <a:cxnSpLocks/>
          </p:cNvCxnSpPr>
          <p:nvPr/>
        </p:nvCxnSpPr>
        <p:spPr>
          <a:xfrm flipH="1">
            <a:off x="4686988" y="1763218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D68DB9D3-CC92-804C-9A7F-1F915AA79CF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672703" y="2161302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Rechte verbindingslijn 296">
            <a:extLst>
              <a:ext uri="{FF2B5EF4-FFF2-40B4-BE49-F238E27FC236}">
                <a16:creationId xmlns:a16="http://schemas.microsoft.com/office/drawing/2014/main" id="{24090651-B6B3-0945-B46F-E17925650BC6}"/>
              </a:ext>
            </a:extLst>
          </p:cNvPr>
          <p:cNvCxnSpPr>
            <a:cxnSpLocks/>
            <a:stCxn id="16" idx="4"/>
            <a:endCxn id="39" idx="0"/>
          </p:cNvCxnSpPr>
          <p:nvPr/>
        </p:nvCxnSpPr>
        <p:spPr>
          <a:xfrm flipH="1">
            <a:off x="6678944" y="2158779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Rechte verbindingslijn 299">
            <a:extLst>
              <a:ext uri="{FF2B5EF4-FFF2-40B4-BE49-F238E27FC236}">
                <a16:creationId xmlns:a16="http://schemas.microsoft.com/office/drawing/2014/main" id="{F1FDE30B-2405-B046-9298-B3F08ACD4ACC}"/>
              </a:ext>
            </a:extLst>
          </p:cNvPr>
          <p:cNvCxnSpPr>
            <a:cxnSpLocks/>
            <a:stCxn id="15" idx="4"/>
            <a:endCxn id="39" idx="0"/>
          </p:cNvCxnSpPr>
          <p:nvPr/>
        </p:nvCxnSpPr>
        <p:spPr>
          <a:xfrm flipH="1">
            <a:off x="6678944" y="2158779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Rechte verbindingslijn 302">
            <a:extLst>
              <a:ext uri="{FF2B5EF4-FFF2-40B4-BE49-F238E27FC236}">
                <a16:creationId xmlns:a16="http://schemas.microsoft.com/office/drawing/2014/main" id="{EB076731-ED42-8648-8960-9F355FC712C0}"/>
              </a:ext>
            </a:extLst>
          </p:cNvPr>
          <p:cNvCxnSpPr>
            <a:cxnSpLocks/>
            <a:stCxn id="14" idx="4"/>
            <a:endCxn id="39" idx="0"/>
          </p:cNvCxnSpPr>
          <p:nvPr/>
        </p:nvCxnSpPr>
        <p:spPr>
          <a:xfrm flipH="1">
            <a:off x="6678944" y="2158779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Rechte verbindingslijn 305">
            <a:extLst>
              <a:ext uri="{FF2B5EF4-FFF2-40B4-BE49-F238E27FC236}">
                <a16:creationId xmlns:a16="http://schemas.microsoft.com/office/drawing/2014/main" id="{BBB43657-A466-7C47-BF55-AB5DB3EABD27}"/>
              </a:ext>
            </a:extLst>
          </p:cNvPr>
          <p:cNvCxnSpPr>
            <a:cxnSpLocks/>
            <a:stCxn id="13" idx="4"/>
            <a:endCxn id="39" idx="0"/>
          </p:cNvCxnSpPr>
          <p:nvPr/>
        </p:nvCxnSpPr>
        <p:spPr>
          <a:xfrm flipH="1">
            <a:off x="6678944" y="2158780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Rechte verbindingslijn 308">
            <a:extLst>
              <a:ext uri="{FF2B5EF4-FFF2-40B4-BE49-F238E27FC236}">
                <a16:creationId xmlns:a16="http://schemas.microsoft.com/office/drawing/2014/main" id="{DCA231C2-B9C2-6348-BA0D-83BF7C59556A}"/>
              </a:ext>
            </a:extLst>
          </p:cNvPr>
          <p:cNvCxnSpPr>
            <a:cxnSpLocks/>
            <a:stCxn id="12" idx="4"/>
            <a:endCxn id="39" idx="0"/>
          </p:cNvCxnSpPr>
          <p:nvPr/>
        </p:nvCxnSpPr>
        <p:spPr>
          <a:xfrm flipH="1">
            <a:off x="6678944" y="2158779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Rechte verbindingslijn 311">
            <a:extLst>
              <a:ext uri="{FF2B5EF4-FFF2-40B4-BE49-F238E27FC236}">
                <a16:creationId xmlns:a16="http://schemas.microsoft.com/office/drawing/2014/main" id="{3EC275F1-B4CC-C245-B184-D7A083307DE9}"/>
              </a:ext>
            </a:extLst>
          </p:cNvPr>
          <p:cNvCxnSpPr>
            <a:cxnSpLocks/>
          </p:cNvCxnSpPr>
          <p:nvPr/>
        </p:nvCxnSpPr>
        <p:spPr>
          <a:xfrm>
            <a:off x="6388098" y="2160205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Rechte verbindingslijn 312">
            <a:extLst>
              <a:ext uri="{FF2B5EF4-FFF2-40B4-BE49-F238E27FC236}">
                <a16:creationId xmlns:a16="http://schemas.microsoft.com/office/drawing/2014/main" id="{2BD9DC66-8C62-0047-A460-D3AECD4ADD8C}"/>
              </a:ext>
            </a:extLst>
          </p:cNvPr>
          <p:cNvCxnSpPr>
            <a:cxnSpLocks/>
          </p:cNvCxnSpPr>
          <p:nvPr/>
        </p:nvCxnSpPr>
        <p:spPr>
          <a:xfrm flipH="1">
            <a:off x="6394339" y="2157682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Rechte verbindingslijn 313">
            <a:extLst>
              <a:ext uri="{FF2B5EF4-FFF2-40B4-BE49-F238E27FC236}">
                <a16:creationId xmlns:a16="http://schemas.microsoft.com/office/drawing/2014/main" id="{7B2EA1E5-A6AE-584B-A937-B2F0276AFCC3}"/>
              </a:ext>
            </a:extLst>
          </p:cNvPr>
          <p:cNvCxnSpPr>
            <a:cxnSpLocks/>
          </p:cNvCxnSpPr>
          <p:nvPr/>
        </p:nvCxnSpPr>
        <p:spPr>
          <a:xfrm flipH="1">
            <a:off x="6394339" y="2157682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Rechte verbindingslijn 314">
            <a:extLst>
              <a:ext uri="{FF2B5EF4-FFF2-40B4-BE49-F238E27FC236}">
                <a16:creationId xmlns:a16="http://schemas.microsoft.com/office/drawing/2014/main" id="{DCF58F2A-76FA-954F-B42E-86E9959EB275}"/>
              </a:ext>
            </a:extLst>
          </p:cNvPr>
          <p:cNvCxnSpPr>
            <a:cxnSpLocks/>
          </p:cNvCxnSpPr>
          <p:nvPr/>
        </p:nvCxnSpPr>
        <p:spPr>
          <a:xfrm flipH="1">
            <a:off x="6394339" y="2157682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315">
            <a:extLst>
              <a:ext uri="{FF2B5EF4-FFF2-40B4-BE49-F238E27FC236}">
                <a16:creationId xmlns:a16="http://schemas.microsoft.com/office/drawing/2014/main" id="{C7E4252E-8DA1-8B49-8D12-4B2E77028809}"/>
              </a:ext>
            </a:extLst>
          </p:cNvPr>
          <p:cNvCxnSpPr>
            <a:cxnSpLocks/>
          </p:cNvCxnSpPr>
          <p:nvPr/>
        </p:nvCxnSpPr>
        <p:spPr>
          <a:xfrm flipH="1">
            <a:off x="6394339" y="2157683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>
            <a:extLst>
              <a:ext uri="{FF2B5EF4-FFF2-40B4-BE49-F238E27FC236}">
                <a16:creationId xmlns:a16="http://schemas.microsoft.com/office/drawing/2014/main" id="{DE72D467-643A-6F40-812C-5D9AA8A4CE9E}"/>
              </a:ext>
            </a:extLst>
          </p:cNvPr>
          <p:cNvCxnSpPr>
            <a:cxnSpLocks/>
          </p:cNvCxnSpPr>
          <p:nvPr/>
        </p:nvCxnSpPr>
        <p:spPr>
          <a:xfrm flipH="1">
            <a:off x="6394339" y="2157682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Rechte verbindingslijn 317">
            <a:extLst>
              <a:ext uri="{FF2B5EF4-FFF2-40B4-BE49-F238E27FC236}">
                <a16:creationId xmlns:a16="http://schemas.microsoft.com/office/drawing/2014/main" id="{32DF1E7B-3591-7A4B-A9C5-1DB6AC2721C9}"/>
              </a:ext>
            </a:extLst>
          </p:cNvPr>
          <p:cNvCxnSpPr>
            <a:cxnSpLocks/>
          </p:cNvCxnSpPr>
          <p:nvPr/>
        </p:nvCxnSpPr>
        <p:spPr>
          <a:xfrm>
            <a:off x="6105335" y="2157866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Rechte verbindingslijn 318">
            <a:extLst>
              <a:ext uri="{FF2B5EF4-FFF2-40B4-BE49-F238E27FC236}">
                <a16:creationId xmlns:a16="http://schemas.microsoft.com/office/drawing/2014/main" id="{204E7BB6-9009-9A42-A8FF-EBDF60FE0D2E}"/>
              </a:ext>
            </a:extLst>
          </p:cNvPr>
          <p:cNvCxnSpPr>
            <a:cxnSpLocks/>
          </p:cNvCxnSpPr>
          <p:nvPr/>
        </p:nvCxnSpPr>
        <p:spPr>
          <a:xfrm flipH="1">
            <a:off x="6111576" y="2155343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Rechte verbindingslijn 319">
            <a:extLst>
              <a:ext uri="{FF2B5EF4-FFF2-40B4-BE49-F238E27FC236}">
                <a16:creationId xmlns:a16="http://schemas.microsoft.com/office/drawing/2014/main" id="{5FA6FD3F-C82F-8B47-84C4-FF165B3EDB5C}"/>
              </a:ext>
            </a:extLst>
          </p:cNvPr>
          <p:cNvCxnSpPr>
            <a:cxnSpLocks/>
          </p:cNvCxnSpPr>
          <p:nvPr/>
        </p:nvCxnSpPr>
        <p:spPr>
          <a:xfrm flipH="1">
            <a:off x="6111576" y="2155343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Rechte verbindingslijn 320">
            <a:extLst>
              <a:ext uri="{FF2B5EF4-FFF2-40B4-BE49-F238E27FC236}">
                <a16:creationId xmlns:a16="http://schemas.microsoft.com/office/drawing/2014/main" id="{46A8D804-FAD4-2C46-81E8-B5245786C221}"/>
              </a:ext>
            </a:extLst>
          </p:cNvPr>
          <p:cNvCxnSpPr>
            <a:cxnSpLocks/>
          </p:cNvCxnSpPr>
          <p:nvPr/>
        </p:nvCxnSpPr>
        <p:spPr>
          <a:xfrm flipH="1">
            <a:off x="6111576" y="2155343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Rechte verbindingslijn 321">
            <a:extLst>
              <a:ext uri="{FF2B5EF4-FFF2-40B4-BE49-F238E27FC236}">
                <a16:creationId xmlns:a16="http://schemas.microsoft.com/office/drawing/2014/main" id="{E51477CA-F628-0644-BAF9-0FC8C28327B7}"/>
              </a:ext>
            </a:extLst>
          </p:cNvPr>
          <p:cNvCxnSpPr>
            <a:cxnSpLocks/>
          </p:cNvCxnSpPr>
          <p:nvPr/>
        </p:nvCxnSpPr>
        <p:spPr>
          <a:xfrm flipH="1">
            <a:off x="6111576" y="2155344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Rechte verbindingslijn 322">
            <a:extLst>
              <a:ext uri="{FF2B5EF4-FFF2-40B4-BE49-F238E27FC236}">
                <a16:creationId xmlns:a16="http://schemas.microsoft.com/office/drawing/2014/main" id="{659040B2-3DF0-754C-918C-E27CF3EB2AEC}"/>
              </a:ext>
            </a:extLst>
          </p:cNvPr>
          <p:cNvCxnSpPr>
            <a:cxnSpLocks/>
          </p:cNvCxnSpPr>
          <p:nvPr/>
        </p:nvCxnSpPr>
        <p:spPr>
          <a:xfrm flipH="1">
            <a:off x="6111576" y="2155343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Rechte verbindingslijn 323">
            <a:extLst>
              <a:ext uri="{FF2B5EF4-FFF2-40B4-BE49-F238E27FC236}">
                <a16:creationId xmlns:a16="http://schemas.microsoft.com/office/drawing/2014/main" id="{374F2D15-2825-EB43-973A-C05C3FD382B6}"/>
              </a:ext>
            </a:extLst>
          </p:cNvPr>
          <p:cNvCxnSpPr>
            <a:cxnSpLocks/>
          </p:cNvCxnSpPr>
          <p:nvPr/>
        </p:nvCxnSpPr>
        <p:spPr>
          <a:xfrm>
            <a:off x="5812775" y="2165849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Rechte verbindingslijn 324">
            <a:extLst>
              <a:ext uri="{FF2B5EF4-FFF2-40B4-BE49-F238E27FC236}">
                <a16:creationId xmlns:a16="http://schemas.microsoft.com/office/drawing/2014/main" id="{9149977F-C6D9-4A45-808E-2CC433CEAC7C}"/>
              </a:ext>
            </a:extLst>
          </p:cNvPr>
          <p:cNvCxnSpPr>
            <a:cxnSpLocks/>
          </p:cNvCxnSpPr>
          <p:nvPr/>
        </p:nvCxnSpPr>
        <p:spPr>
          <a:xfrm flipH="1">
            <a:off x="5819016" y="2163326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Rechte verbindingslijn 325">
            <a:extLst>
              <a:ext uri="{FF2B5EF4-FFF2-40B4-BE49-F238E27FC236}">
                <a16:creationId xmlns:a16="http://schemas.microsoft.com/office/drawing/2014/main" id="{7014CB8A-F7F6-2148-B2E4-E3C00F83566D}"/>
              </a:ext>
            </a:extLst>
          </p:cNvPr>
          <p:cNvCxnSpPr>
            <a:cxnSpLocks/>
          </p:cNvCxnSpPr>
          <p:nvPr/>
        </p:nvCxnSpPr>
        <p:spPr>
          <a:xfrm flipH="1">
            <a:off x="5819016" y="2163326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>
            <a:extLst>
              <a:ext uri="{FF2B5EF4-FFF2-40B4-BE49-F238E27FC236}">
                <a16:creationId xmlns:a16="http://schemas.microsoft.com/office/drawing/2014/main" id="{A86014B5-CCAB-2B4B-9FC8-906BBB9601C2}"/>
              </a:ext>
            </a:extLst>
          </p:cNvPr>
          <p:cNvCxnSpPr>
            <a:cxnSpLocks/>
          </p:cNvCxnSpPr>
          <p:nvPr/>
        </p:nvCxnSpPr>
        <p:spPr>
          <a:xfrm flipH="1">
            <a:off x="5819016" y="2163326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327">
            <a:extLst>
              <a:ext uri="{FF2B5EF4-FFF2-40B4-BE49-F238E27FC236}">
                <a16:creationId xmlns:a16="http://schemas.microsoft.com/office/drawing/2014/main" id="{C3A9D074-7490-924C-BEED-18DFAAF83060}"/>
              </a:ext>
            </a:extLst>
          </p:cNvPr>
          <p:cNvCxnSpPr>
            <a:cxnSpLocks/>
          </p:cNvCxnSpPr>
          <p:nvPr/>
        </p:nvCxnSpPr>
        <p:spPr>
          <a:xfrm flipH="1">
            <a:off x="5819016" y="2163327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chte verbindingslijn 328">
            <a:extLst>
              <a:ext uri="{FF2B5EF4-FFF2-40B4-BE49-F238E27FC236}">
                <a16:creationId xmlns:a16="http://schemas.microsoft.com/office/drawing/2014/main" id="{657F6B3F-E6C1-474E-A1FA-6E62A6E7CD31}"/>
              </a:ext>
            </a:extLst>
          </p:cNvPr>
          <p:cNvCxnSpPr>
            <a:cxnSpLocks/>
          </p:cNvCxnSpPr>
          <p:nvPr/>
        </p:nvCxnSpPr>
        <p:spPr>
          <a:xfrm flipH="1">
            <a:off x="5819016" y="2163326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Rechte verbindingslijn 329">
            <a:extLst>
              <a:ext uri="{FF2B5EF4-FFF2-40B4-BE49-F238E27FC236}">
                <a16:creationId xmlns:a16="http://schemas.microsoft.com/office/drawing/2014/main" id="{979E521C-EAF9-4849-9784-5C6D57DF66DC}"/>
              </a:ext>
            </a:extLst>
          </p:cNvPr>
          <p:cNvCxnSpPr>
            <a:cxnSpLocks/>
          </p:cNvCxnSpPr>
          <p:nvPr/>
        </p:nvCxnSpPr>
        <p:spPr>
          <a:xfrm>
            <a:off x="5531686" y="2159382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>
            <a:extLst>
              <a:ext uri="{FF2B5EF4-FFF2-40B4-BE49-F238E27FC236}">
                <a16:creationId xmlns:a16="http://schemas.microsoft.com/office/drawing/2014/main" id="{868D2362-32C5-8548-A586-FF3D04E4B3AE}"/>
              </a:ext>
            </a:extLst>
          </p:cNvPr>
          <p:cNvCxnSpPr>
            <a:cxnSpLocks/>
          </p:cNvCxnSpPr>
          <p:nvPr/>
        </p:nvCxnSpPr>
        <p:spPr>
          <a:xfrm flipH="1">
            <a:off x="5537927" y="2156859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Rechte verbindingslijn 331">
            <a:extLst>
              <a:ext uri="{FF2B5EF4-FFF2-40B4-BE49-F238E27FC236}">
                <a16:creationId xmlns:a16="http://schemas.microsoft.com/office/drawing/2014/main" id="{CE244D8C-676D-2C49-B492-0AA2FA783D17}"/>
              </a:ext>
            </a:extLst>
          </p:cNvPr>
          <p:cNvCxnSpPr>
            <a:cxnSpLocks/>
          </p:cNvCxnSpPr>
          <p:nvPr/>
        </p:nvCxnSpPr>
        <p:spPr>
          <a:xfrm flipH="1">
            <a:off x="5537927" y="2156859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Rechte verbindingslijn 332">
            <a:extLst>
              <a:ext uri="{FF2B5EF4-FFF2-40B4-BE49-F238E27FC236}">
                <a16:creationId xmlns:a16="http://schemas.microsoft.com/office/drawing/2014/main" id="{7C34A0C1-C00C-F54E-8B50-8BCF7E36FE8F}"/>
              </a:ext>
            </a:extLst>
          </p:cNvPr>
          <p:cNvCxnSpPr>
            <a:cxnSpLocks/>
          </p:cNvCxnSpPr>
          <p:nvPr/>
        </p:nvCxnSpPr>
        <p:spPr>
          <a:xfrm flipH="1">
            <a:off x="5537927" y="2156859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chte verbindingslijn 333">
            <a:extLst>
              <a:ext uri="{FF2B5EF4-FFF2-40B4-BE49-F238E27FC236}">
                <a16:creationId xmlns:a16="http://schemas.microsoft.com/office/drawing/2014/main" id="{F99C42F9-0F75-2E40-9C46-968735CDEAB2}"/>
              </a:ext>
            </a:extLst>
          </p:cNvPr>
          <p:cNvCxnSpPr>
            <a:cxnSpLocks/>
          </p:cNvCxnSpPr>
          <p:nvPr/>
        </p:nvCxnSpPr>
        <p:spPr>
          <a:xfrm flipH="1">
            <a:off x="5537927" y="2156860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echte verbindingslijn 334">
            <a:extLst>
              <a:ext uri="{FF2B5EF4-FFF2-40B4-BE49-F238E27FC236}">
                <a16:creationId xmlns:a16="http://schemas.microsoft.com/office/drawing/2014/main" id="{9309D079-FE98-AF47-8FE5-7FF9367B5927}"/>
              </a:ext>
            </a:extLst>
          </p:cNvPr>
          <p:cNvCxnSpPr>
            <a:cxnSpLocks/>
          </p:cNvCxnSpPr>
          <p:nvPr/>
        </p:nvCxnSpPr>
        <p:spPr>
          <a:xfrm flipH="1">
            <a:off x="5537927" y="2156859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chte verbindingslijn 341">
            <a:extLst>
              <a:ext uri="{FF2B5EF4-FFF2-40B4-BE49-F238E27FC236}">
                <a16:creationId xmlns:a16="http://schemas.microsoft.com/office/drawing/2014/main" id="{6530BE52-B5C7-3245-A74B-46E1A892BD5F}"/>
              </a:ext>
            </a:extLst>
          </p:cNvPr>
          <p:cNvCxnSpPr>
            <a:cxnSpLocks/>
            <a:stCxn id="42" idx="0"/>
            <a:endCxn id="21" idx="4"/>
          </p:cNvCxnSpPr>
          <p:nvPr/>
        </p:nvCxnSpPr>
        <p:spPr>
          <a:xfrm flipH="1" flipV="1">
            <a:off x="4108955" y="2158779"/>
            <a:ext cx="171251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>
            <a:extLst>
              <a:ext uri="{FF2B5EF4-FFF2-40B4-BE49-F238E27FC236}">
                <a16:creationId xmlns:a16="http://schemas.microsoft.com/office/drawing/2014/main" id="{97963947-4F16-4C49-9070-2659490A8B8C}"/>
              </a:ext>
            </a:extLst>
          </p:cNvPr>
          <p:cNvCxnSpPr>
            <a:cxnSpLocks/>
            <a:stCxn id="41" idx="0"/>
            <a:endCxn id="21" idx="4"/>
          </p:cNvCxnSpPr>
          <p:nvPr/>
        </p:nvCxnSpPr>
        <p:spPr>
          <a:xfrm flipH="1" flipV="1">
            <a:off x="4108955" y="2158779"/>
            <a:ext cx="199833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Rechte verbindingslijn 347">
            <a:extLst>
              <a:ext uri="{FF2B5EF4-FFF2-40B4-BE49-F238E27FC236}">
                <a16:creationId xmlns:a16="http://schemas.microsoft.com/office/drawing/2014/main" id="{F75F0F7C-A84E-0F4D-B475-18A8430F056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395124" y="2151464"/>
            <a:ext cx="1712168" cy="2047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Rechte verbindingslijn 349">
            <a:extLst>
              <a:ext uri="{FF2B5EF4-FFF2-40B4-BE49-F238E27FC236}">
                <a16:creationId xmlns:a16="http://schemas.microsoft.com/office/drawing/2014/main" id="{FC1E0F9E-C366-274C-A8EA-F6A87BB1B23C}"/>
              </a:ext>
            </a:extLst>
          </p:cNvPr>
          <p:cNvCxnSpPr>
            <a:cxnSpLocks/>
            <a:stCxn id="39" idx="0"/>
            <a:endCxn id="19" idx="4"/>
          </p:cNvCxnSpPr>
          <p:nvPr/>
        </p:nvCxnSpPr>
        <p:spPr>
          <a:xfrm flipH="1" flipV="1">
            <a:off x="4680607" y="2158779"/>
            <a:ext cx="199833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Rechte verbindingslijn 353">
            <a:extLst>
              <a:ext uri="{FF2B5EF4-FFF2-40B4-BE49-F238E27FC236}">
                <a16:creationId xmlns:a16="http://schemas.microsoft.com/office/drawing/2014/main" id="{B054070C-5485-0342-A0A7-EFE17F392E81}"/>
              </a:ext>
            </a:extLst>
          </p:cNvPr>
          <p:cNvCxnSpPr>
            <a:cxnSpLocks/>
            <a:stCxn id="12" idx="4"/>
            <a:endCxn id="40" idx="0"/>
          </p:cNvCxnSpPr>
          <p:nvPr/>
        </p:nvCxnSpPr>
        <p:spPr>
          <a:xfrm flipH="1">
            <a:off x="6393118" y="2158779"/>
            <a:ext cx="1712505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Rechte verbindingslijn 356">
            <a:extLst>
              <a:ext uri="{FF2B5EF4-FFF2-40B4-BE49-F238E27FC236}">
                <a16:creationId xmlns:a16="http://schemas.microsoft.com/office/drawing/2014/main" id="{66671FEE-167E-734D-BDAB-9EE82FBD26C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6112860" y="2158779"/>
            <a:ext cx="1992763" cy="1890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Rechte verbindingslijn 360">
            <a:extLst>
              <a:ext uri="{FF2B5EF4-FFF2-40B4-BE49-F238E27FC236}">
                <a16:creationId xmlns:a16="http://schemas.microsoft.com/office/drawing/2014/main" id="{E14EEB68-BC0F-9545-8FAD-E3100CD478FF}"/>
              </a:ext>
            </a:extLst>
          </p:cNvPr>
          <p:cNvCxnSpPr>
            <a:cxnSpLocks/>
          </p:cNvCxnSpPr>
          <p:nvPr/>
        </p:nvCxnSpPr>
        <p:spPr>
          <a:xfrm flipH="1">
            <a:off x="5815718" y="2161737"/>
            <a:ext cx="1992763" cy="1890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Rechte verbindingslijn 362">
            <a:extLst>
              <a:ext uri="{FF2B5EF4-FFF2-40B4-BE49-F238E27FC236}">
                <a16:creationId xmlns:a16="http://schemas.microsoft.com/office/drawing/2014/main" id="{833A7B22-0282-2E45-A0F9-45F1F891E9D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821071" y="1448313"/>
            <a:ext cx="498141" cy="13847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Rechte verbindingslijn 365">
            <a:extLst>
              <a:ext uri="{FF2B5EF4-FFF2-40B4-BE49-F238E27FC236}">
                <a16:creationId xmlns:a16="http://schemas.microsoft.com/office/drawing/2014/main" id="{7C3F5014-86B4-4A48-A643-A28591D8091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106897" y="1444862"/>
            <a:ext cx="212315" cy="14192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Rechte verbindingslijn 368">
            <a:extLst>
              <a:ext uri="{FF2B5EF4-FFF2-40B4-BE49-F238E27FC236}">
                <a16:creationId xmlns:a16="http://schemas.microsoft.com/office/drawing/2014/main" id="{FDDD210B-9436-644A-883F-B97494D359CC}"/>
              </a:ext>
            </a:extLst>
          </p:cNvPr>
          <p:cNvCxnSpPr>
            <a:cxnSpLocks/>
          </p:cNvCxnSpPr>
          <p:nvPr/>
        </p:nvCxnSpPr>
        <p:spPr>
          <a:xfrm flipH="1" flipV="1">
            <a:off x="5319212" y="1451764"/>
            <a:ext cx="70232" cy="12617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Rechte verbindingslijn 377">
            <a:extLst>
              <a:ext uri="{FF2B5EF4-FFF2-40B4-BE49-F238E27FC236}">
                <a16:creationId xmlns:a16="http://schemas.microsoft.com/office/drawing/2014/main" id="{FAED3978-76E9-E44C-AF47-1A37C64AE12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319212" y="1444862"/>
            <a:ext cx="359337" cy="14192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Rechte verbindingslijn 380">
            <a:extLst>
              <a:ext uri="{FF2B5EF4-FFF2-40B4-BE49-F238E27FC236}">
                <a16:creationId xmlns:a16="http://schemas.microsoft.com/office/drawing/2014/main" id="{53EFCF59-0DD7-5D47-917A-4479E94A879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319212" y="1444862"/>
            <a:ext cx="645163" cy="14192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Rechte verbindingslijn 404">
            <a:extLst>
              <a:ext uri="{FF2B5EF4-FFF2-40B4-BE49-F238E27FC236}">
                <a16:creationId xmlns:a16="http://schemas.microsoft.com/office/drawing/2014/main" id="{EDF2AF4F-AF4E-2A45-AA89-2FC3018E396C}"/>
              </a:ext>
            </a:extLst>
          </p:cNvPr>
          <p:cNvCxnSpPr>
            <a:cxnSpLocks/>
          </p:cNvCxnSpPr>
          <p:nvPr/>
        </p:nvCxnSpPr>
        <p:spPr>
          <a:xfrm flipH="1">
            <a:off x="5781675" y="2921000"/>
            <a:ext cx="313051" cy="389612"/>
          </a:xfrm>
          <a:prstGeom prst="line">
            <a:avLst/>
          </a:prstGeom>
          <a:ln w="9525">
            <a:solidFill>
              <a:srgbClr val="4472C4">
                <a:alpha val="9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Rechte verbindingslijn 405">
            <a:extLst>
              <a:ext uri="{FF2B5EF4-FFF2-40B4-BE49-F238E27FC236}">
                <a16:creationId xmlns:a16="http://schemas.microsoft.com/office/drawing/2014/main" id="{C4D81D7B-B192-9241-A22E-59FCED89DEA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245305" y="1445070"/>
            <a:ext cx="651747" cy="1417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Rechte verbindingslijn 407">
            <a:extLst>
              <a:ext uri="{FF2B5EF4-FFF2-40B4-BE49-F238E27FC236}">
                <a16:creationId xmlns:a16="http://schemas.microsoft.com/office/drawing/2014/main" id="{3EC47594-6B5E-9D45-A421-60443B2DE0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531131" y="1448313"/>
            <a:ext cx="356057" cy="13847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Rechte verbindingslijn 410">
            <a:extLst>
              <a:ext uri="{FF2B5EF4-FFF2-40B4-BE49-F238E27FC236}">
                <a16:creationId xmlns:a16="http://schemas.microsoft.com/office/drawing/2014/main" id="{4069894B-03AD-1447-9120-086DC6810B8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816957" y="1444862"/>
            <a:ext cx="63342" cy="14192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Rechte verbindingslijn 415">
            <a:extLst>
              <a:ext uri="{FF2B5EF4-FFF2-40B4-BE49-F238E27FC236}">
                <a16:creationId xmlns:a16="http://schemas.microsoft.com/office/drawing/2014/main" id="{7488122A-6DAC-E843-A24F-EDAA1F17935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880299" y="1451764"/>
            <a:ext cx="222484" cy="13502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Rechte verbindingslijn 418">
            <a:extLst>
              <a:ext uri="{FF2B5EF4-FFF2-40B4-BE49-F238E27FC236}">
                <a16:creationId xmlns:a16="http://schemas.microsoft.com/office/drawing/2014/main" id="{7155F9B5-EAEE-2647-98E2-561861B2696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880299" y="1448313"/>
            <a:ext cx="508310" cy="13847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Rechte verbindingslijn 421">
            <a:extLst>
              <a:ext uri="{FF2B5EF4-FFF2-40B4-BE49-F238E27FC236}">
                <a16:creationId xmlns:a16="http://schemas.microsoft.com/office/drawing/2014/main" id="{EC40FC64-8C2D-3445-8B3D-F936945BC4F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319212" y="1448313"/>
            <a:ext cx="926093" cy="13847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Rechte verbindingslijn 424">
            <a:extLst>
              <a:ext uri="{FF2B5EF4-FFF2-40B4-BE49-F238E27FC236}">
                <a16:creationId xmlns:a16="http://schemas.microsoft.com/office/drawing/2014/main" id="{E0323550-F387-F848-B916-915156B5BD7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319212" y="1444862"/>
            <a:ext cx="1497745" cy="14192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Rechte verbindingslijn 427">
            <a:extLst>
              <a:ext uri="{FF2B5EF4-FFF2-40B4-BE49-F238E27FC236}">
                <a16:creationId xmlns:a16="http://schemas.microsoft.com/office/drawing/2014/main" id="{6B2A8C3E-0A1F-ED4C-827F-86C2F87605F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19212" y="1448313"/>
            <a:ext cx="1783571" cy="13847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Rechte verbindingslijn 430">
            <a:extLst>
              <a:ext uri="{FF2B5EF4-FFF2-40B4-BE49-F238E27FC236}">
                <a16:creationId xmlns:a16="http://schemas.microsoft.com/office/drawing/2014/main" id="{E5ECAC58-DA6E-2041-988C-525FA823C63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319212" y="1441412"/>
            <a:ext cx="2069397" cy="14537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Rechte verbindingslijn 433">
            <a:extLst>
              <a:ext uri="{FF2B5EF4-FFF2-40B4-BE49-F238E27FC236}">
                <a16:creationId xmlns:a16="http://schemas.microsoft.com/office/drawing/2014/main" id="{DCDA0592-4C42-5446-9567-4A7D485E48B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821071" y="1443238"/>
            <a:ext cx="2059228" cy="14354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Rechte verbindingslijn 436">
            <a:extLst>
              <a:ext uri="{FF2B5EF4-FFF2-40B4-BE49-F238E27FC236}">
                <a16:creationId xmlns:a16="http://schemas.microsoft.com/office/drawing/2014/main" id="{C16169B8-FF38-264C-994A-E421FC08803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106897" y="1445771"/>
            <a:ext cx="1773402" cy="14101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Rechte verbindingslijn 439">
            <a:extLst>
              <a:ext uri="{FF2B5EF4-FFF2-40B4-BE49-F238E27FC236}">
                <a16:creationId xmlns:a16="http://schemas.microsoft.com/office/drawing/2014/main" id="{9F9711F0-55CB-7E47-B2D4-6512277379F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392723" y="1445771"/>
            <a:ext cx="1487576" cy="14101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Rechte verbindingslijn 442">
            <a:extLst>
              <a:ext uri="{FF2B5EF4-FFF2-40B4-BE49-F238E27FC236}">
                <a16:creationId xmlns:a16="http://schemas.microsoft.com/office/drawing/2014/main" id="{B63B7B3D-F155-1F4B-9300-0B67F9A295A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964375" y="1439729"/>
            <a:ext cx="915924" cy="14705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Rechte verbindingslijn 445">
            <a:extLst>
              <a:ext uri="{FF2B5EF4-FFF2-40B4-BE49-F238E27FC236}">
                <a16:creationId xmlns:a16="http://schemas.microsoft.com/office/drawing/2014/main" id="{BAAFF564-FD9B-5046-AFAF-E45BD255F54F}"/>
              </a:ext>
            </a:extLst>
          </p:cNvPr>
          <p:cNvCxnSpPr>
            <a:cxnSpLocks/>
          </p:cNvCxnSpPr>
          <p:nvPr/>
        </p:nvCxnSpPr>
        <p:spPr>
          <a:xfrm flipH="1" flipV="1">
            <a:off x="5534188" y="2539845"/>
            <a:ext cx="569891" cy="11128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Rechte verbindingslijn 448">
            <a:extLst>
              <a:ext uri="{FF2B5EF4-FFF2-40B4-BE49-F238E27FC236}">
                <a16:creationId xmlns:a16="http://schemas.microsoft.com/office/drawing/2014/main" id="{21FF1F5E-790D-494A-92FC-2DC0D147219F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5821466" y="2543484"/>
            <a:ext cx="282613" cy="1044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Rechte verbindingslijn 451">
            <a:extLst>
              <a:ext uri="{FF2B5EF4-FFF2-40B4-BE49-F238E27FC236}">
                <a16:creationId xmlns:a16="http://schemas.microsoft.com/office/drawing/2014/main" id="{5746C17E-B0E7-434C-B7FE-8F62866298AC}"/>
              </a:ext>
            </a:extLst>
          </p:cNvPr>
          <p:cNvCxnSpPr>
            <a:cxnSpLocks/>
          </p:cNvCxnSpPr>
          <p:nvPr/>
        </p:nvCxnSpPr>
        <p:spPr>
          <a:xfrm flipV="1">
            <a:off x="6104080" y="2539845"/>
            <a:ext cx="0" cy="11445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Rechte verbindingslijn 455">
            <a:extLst>
              <a:ext uri="{FF2B5EF4-FFF2-40B4-BE49-F238E27FC236}">
                <a16:creationId xmlns:a16="http://schemas.microsoft.com/office/drawing/2014/main" id="{763FD75D-6408-2643-8299-11419D018CD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6104080" y="2543485"/>
            <a:ext cx="289038" cy="107641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575097E-3C3B-E744-9140-CE28938DA511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094726" y="2543484"/>
            <a:ext cx="584218" cy="10764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Rechte verbindingslijn 483">
            <a:extLst>
              <a:ext uri="{FF2B5EF4-FFF2-40B4-BE49-F238E27FC236}">
                <a16:creationId xmlns:a16="http://schemas.microsoft.com/office/drawing/2014/main" id="{17C1B6E9-5368-CC4B-8335-BFFE7F551933}"/>
              </a:ext>
            </a:extLst>
          </p:cNvPr>
          <p:cNvCxnSpPr>
            <a:cxnSpLocks/>
          </p:cNvCxnSpPr>
          <p:nvPr/>
        </p:nvCxnSpPr>
        <p:spPr>
          <a:xfrm flipH="1">
            <a:off x="5808558" y="2911475"/>
            <a:ext cx="304304" cy="441325"/>
          </a:xfrm>
          <a:prstGeom prst="line">
            <a:avLst/>
          </a:prstGeom>
          <a:ln w="9525">
            <a:solidFill>
              <a:srgbClr val="4472C4">
                <a:alpha val="9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Rechte verbindingslijn 494">
            <a:extLst>
              <a:ext uri="{FF2B5EF4-FFF2-40B4-BE49-F238E27FC236}">
                <a16:creationId xmlns:a16="http://schemas.microsoft.com/office/drawing/2014/main" id="{09897D68-54E0-574C-A0D2-517F9DAB6281}"/>
              </a:ext>
            </a:extLst>
          </p:cNvPr>
          <p:cNvCxnSpPr/>
          <p:nvPr/>
        </p:nvCxnSpPr>
        <p:spPr>
          <a:xfrm>
            <a:off x="5796905" y="2965450"/>
            <a:ext cx="8478" cy="1212850"/>
          </a:xfrm>
          <a:prstGeom prst="line">
            <a:avLst/>
          </a:prstGeom>
          <a:ln w="35560">
            <a:solidFill>
              <a:srgbClr val="4472C4">
                <a:alpha val="415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Groep 466">
            <a:extLst>
              <a:ext uri="{FF2B5EF4-FFF2-40B4-BE49-F238E27FC236}">
                <a16:creationId xmlns:a16="http://schemas.microsoft.com/office/drawing/2014/main" id="{B9EA1476-9411-E443-80B2-6631D0F97ED0}"/>
              </a:ext>
            </a:extLst>
          </p:cNvPr>
          <p:cNvGrpSpPr/>
          <p:nvPr/>
        </p:nvGrpSpPr>
        <p:grpSpPr>
          <a:xfrm>
            <a:off x="4074916" y="2690913"/>
            <a:ext cx="4857049" cy="1618224"/>
            <a:chOff x="1400050" y="3429000"/>
            <a:chExt cx="7868128" cy="2689578"/>
          </a:xfrm>
        </p:grpSpPr>
        <p:cxnSp>
          <p:nvCxnSpPr>
            <p:cNvPr id="468" name="Rechte verbindingslijn 467">
              <a:extLst>
                <a:ext uri="{FF2B5EF4-FFF2-40B4-BE49-F238E27FC236}">
                  <a16:creationId xmlns:a16="http://schemas.microsoft.com/office/drawing/2014/main" id="{945FBBDD-5CE4-0847-AB35-8872AFA52D1D}"/>
                </a:ext>
              </a:extLst>
            </p:cNvPr>
            <p:cNvCxnSpPr/>
            <p:nvPr/>
          </p:nvCxnSpPr>
          <p:spPr>
            <a:xfrm>
              <a:off x="3535749" y="3429000"/>
              <a:ext cx="0" cy="268957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Rechte verbindingslijn 468">
              <a:extLst>
                <a:ext uri="{FF2B5EF4-FFF2-40B4-BE49-F238E27FC236}">
                  <a16:creationId xmlns:a16="http://schemas.microsoft.com/office/drawing/2014/main" id="{A7A1C6BB-706B-A945-BB01-ABDF3F5F0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3689" y="5892800"/>
              <a:ext cx="783448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70" name="Inkt 469">
                  <a:extLst>
                    <a:ext uri="{FF2B5EF4-FFF2-40B4-BE49-F238E27FC236}">
                      <a16:creationId xmlns:a16="http://schemas.microsoft.com/office/drawing/2014/main" id="{844F2BEF-5698-744D-AB82-A60EEC9E1EEF}"/>
                    </a:ext>
                  </a:extLst>
                </p14:cNvPr>
                <p14:cNvContentPartPr/>
                <p14:nvPr/>
              </p14:nvContentPartPr>
              <p14:xfrm>
                <a:off x="1400050" y="4808555"/>
                <a:ext cx="1422360" cy="1019880"/>
              </p14:xfrm>
            </p:contentPart>
          </mc:Choice>
          <mc:Fallback>
            <p:pic>
              <p:nvPicPr>
                <p:cNvPr id="470" name="Inkt 469">
                  <a:extLst>
                    <a:ext uri="{FF2B5EF4-FFF2-40B4-BE49-F238E27FC236}">
                      <a16:creationId xmlns:a16="http://schemas.microsoft.com/office/drawing/2014/main" id="{844F2BEF-5698-744D-AB82-A60EEC9E1E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6054" y="4793601"/>
                  <a:ext cx="1450935" cy="1049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1" name="Inkt 470">
                  <a:extLst>
                    <a:ext uri="{FF2B5EF4-FFF2-40B4-BE49-F238E27FC236}">
                      <a16:creationId xmlns:a16="http://schemas.microsoft.com/office/drawing/2014/main" id="{E4DA4DCA-1960-BE48-9075-B57D7D88B87F}"/>
                    </a:ext>
                  </a:extLst>
                </p14:cNvPr>
                <p14:cNvContentPartPr/>
                <p14:nvPr/>
              </p14:nvContentPartPr>
              <p14:xfrm>
                <a:off x="2967850" y="3712800"/>
                <a:ext cx="579600" cy="707400"/>
              </p14:xfrm>
            </p:contentPart>
          </mc:Choice>
          <mc:Fallback>
            <p:pic>
              <p:nvPicPr>
                <p:cNvPr id="471" name="Inkt 470">
                  <a:extLst>
                    <a:ext uri="{FF2B5EF4-FFF2-40B4-BE49-F238E27FC236}">
                      <a16:creationId xmlns:a16="http://schemas.microsoft.com/office/drawing/2014/main" id="{E4DA4DCA-1960-BE48-9075-B57D7D88B8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3273" y="3698437"/>
                  <a:ext cx="608172" cy="736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2" name="Inkt 471">
                  <a:extLst>
                    <a:ext uri="{FF2B5EF4-FFF2-40B4-BE49-F238E27FC236}">
                      <a16:creationId xmlns:a16="http://schemas.microsoft.com/office/drawing/2014/main" id="{52FD3FE4-955C-0743-BB6A-707933EC2F6D}"/>
                    </a:ext>
                  </a:extLst>
                </p14:cNvPr>
                <p14:cNvContentPartPr/>
                <p14:nvPr/>
              </p14:nvContentPartPr>
              <p14:xfrm>
                <a:off x="2823850" y="4421280"/>
                <a:ext cx="145080" cy="387000"/>
              </p14:xfrm>
            </p:contentPart>
          </mc:Choice>
          <mc:Fallback>
            <p:pic>
              <p:nvPicPr>
                <p:cNvPr id="472" name="Inkt 471">
                  <a:extLst>
                    <a:ext uri="{FF2B5EF4-FFF2-40B4-BE49-F238E27FC236}">
                      <a16:creationId xmlns:a16="http://schemas.microsoft.com/office/drawing/2014/main" id="{52FD3FE4-955C-0743-BB6A-707933EC2F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09284" y="4406326"/>
                  <a:ext cx="173630" cy="416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73" name="Inkt 472">
                  <a:extLst>
                    <a:ext uri="{FF2B5EF4-FFF2-40B4-BE49-F238E27FC236}">
                      <a16:creationId xmlns:a16="http://schemas.microsoft.com/office/drawing/2014/main" id="{3783E294-3B64-834B-ABEF-F1685A9F23D3}"/>
                    </a:ext>
                  </a:extLst>
                </p14:cNvPr>
                <p14:cNvContentPartPr/>
                <p14:nvPr/>
              </p14:nvContentPartPr>
              <p14:xfrm>
                <a:off x="3546010" y="3713160"/>
                <a:ext cx="531720" cy="537120"/>
              </p14:xfrm>
            </p:contentPart>
          </mc:Choice>
          <mc:Fallback>
            <p:pic>
              <p:nvPicPr>
                <p:cNvPr id="473" name="Inkt 472">
                  <a:extLst>
                    <a:ext uri="{FF2B5EF4-FFF2-40B4-BE49-F238E27FC236}">
                      <a16:creationId xmlns:a16="http://schemas.microsoft.com/office/drawing/2014/main" id="{3783E294-3B64-834B-ABEF-F1685A9F23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2017" y="3698207"/>
                  <a:ext cx="560288" cy="566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74" name="Inkt 473">
                  <a:extLst>
                    <a:ext uri="{FF2B5EF4-FFF2-40B4-BE49-F238E27FC236}">
                      <a16:creationId xmlns:a16="http://schemas.microsoft.com/office/drawing/2014/main" id="{E3B22997-962F-B147-8BA5-A003851F95E8}"/>
                    </a:ext>
                  </a:extLst>
                </p14:cNvPr>
                <p14:cNvContentPartPr/>
                <p14:nvPr/>
              </p14:nvContentPartPr>
              <p14:xfrm>
                <a:off x="4081690" y="4251000"/>
                <a:ext cx="249120" cy="725760"/>
              </p14:xfrm>
            </p:contentPart>
          </mc:Choice>
          <mc:Fallback>
            <p:pic>
              <p:nvPicPr>
                <p:cNvPr id="474" name="Inkt 473">
                  <a:extLst>
                    <a:ext uri="{FF2B5EF4-FFF2-40B4-BE49-F238E27FC236}">
                      <a16:creationId xmlns:a16="http://schemas.microsoft.com/office/drawing/2014/main" id="{E3B22997-962F-B147-8BA5-A003851F95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7139" y="4236054"/>
                  <a:ext cx="277641" cy="75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75" name="Inkt 474">
                  <a:extLst>
                    <a:ext uri="{FF2B5EF4-FFF2-40B4-BE49-F238E27FC236}">
                      <a16:creationId xmlns:a16="http://schemas.microsoft.com/office/drawing/2014/main" id="{30C36D84-7A95-3A4D-A741-D4BF27388DDA}"/>
                    </a:ext>
                  </a:extLst>
                </p14:cNvPr>
                <p14:cNvContentPartPr/>
                <p14:nvPr/>
              </p14:nvContentPartPr>
              <p14:xfrm>
                <a:off x="4331170" y="4965385"/>
                <a:ext cx="1479960" cy="905400"/>
              </p14:xfrm>
            </p:contentPart>
          </mc:Choice>
          <mc:Fallback>
            <p:pic>
              <p:nvPicPr>
                <p:cNvPr id="475" name="Inkt 474">
                  <a:extLst>
                    <a:ext uri="{FF2B5EF4-FFF2-40B4-BE49-F238E27FC236}">
                      <a16:creationId xmlns:a16="http://schemas.microsoft.com/office/drawing/2014/main" id="{30C36D84-7A95-3A4D-A741-D4BF27388D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6592" y="4950435"/>
                  <a:ext cx="1508533" cy="934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6" name="Inkt 475">
                  <a:extLst>
                    <a:ext uri="{FF2B5EF4-FFF2-40B4-BE49-F238E27FC236}">
                      <a16:creationId xmlns:a16="http://schemas.microsoft.com/office/drawing/2014/main" id="{E5F2FCE7-847F-6641-BBAA-E5A5D84F5C6A}"/>
                    </a:ext>
                  </a:extLst>
                </p14:cNvPr>
                <p14:cNvContentPartPr/>
                <p14:nvPr/>
              </p14:nvContentPartPr>
              <p14:xfrm>
                <a:off x="5812120" y="5867905"/>
                <a:ext cx="404640" cy="7920"/>
              </p14:xfrm>
            </p:contentPart>
          </mc:Choice>
          <mc:Fallback>
            <p:pic>
              <p:nvPicPr>
                <p:cNvPr id="476" name="Inkt 475">
                  <a:extLst>
                    <a:ext uri="{FF2B5EF4-FFF2-40B4-BE49-F238E27FC236}">
                      <a16:creationId xmlns:a16="http://schemas.microsoft.com/office/drawing/2014/main" id="{E5F2FCE7-847F-6641-BBAA-E5A5D84F5C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98147" y="5852674"/>
                  <a:ext cx="433169" cy="37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77" name="Inkt 476">
                  <a:extLst>
                    <a:ext uri="{FF2B5EF4-FFF2-40B4-BE49-F238E27FC236}">
                      <a16:creationId xmlns:a16="http://schemas.microsoft.com/office/drawing/2014/main" id="{06209463-148F-3A44-8A3E-60AD5FC9A459}"/>
                    </a:ext>
                  </a:extLst>
                </p14:cNvPr>
                <p14:cNvContentPartPr/>
                <p14:nvPr/>
              </p14:nvContentPartPr>
              <p14:xfrm>
                <a:off x="6216040" y="5872385"/>
                <a:ext cx="241920" cy="3240"/>
              </p14:xfrm>
            </p:contentPart>
          </mc:Choice>
          <mc:Fallback>
            <p:pic>
              <p:nvPicPr>
                <p:cNvPr id="477" name="Inkt 476">
                  <a:extLst>
                    <a:ext uri="{FF2B5EF4-FFF2-40B4-BE49-F238E27FC236}">
                      <a16:creationId xmlns:a16="http://schemas.microsoft.com/office/drawing/2014/main" id="{06209463-148F-3A44-8A3E-60AD5FC9A4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01467" y="5858885"/>
                  <a:ext cx="270484" cy="29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78" name="Inkt 477">
                  <a:extLst>
                    <a:ext uri="{FF2B5EF4-FFF2-40B4-BE49-F238E27FC236}">
                      <a16:creationId xmlns:a16="http://schemas.microsoft.com/office/drawing/2014/main" id="{DEB13DC4-5496-2C40-9055-05C5D701E496}"/>
                    </a:ext>
                  </a:extLst>
                </p14:cNvPr>
                <p14:cNvContentPartPr/>
                <p14:nvPr/>
              </p14:nvContentPartPr>
              <p14:xfrm>
                <a:off x="6468040" y="5870225"/>
                <a:ext cx="426600" cy="8640"/>
              </p14:xfrm>
            </p:contentPart>
          </mc:Choice>
          <mc:Fallback>
            <p:pic>
              <p:nvPicPr>
                <p:cNvPr id="478" name="Inkt 477">
                  <a:extLst>
                    <a:ext uri="{FF2B5EF4-FFF2-40B4-BE49-F238E27FC236}">
                      <a16:creationId xmlns:a16="http://schemas.microsoft.com/office/drawing/2014/main" id="{DEB13DC4-5496-2C40-9055-05C5D701E4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53470" y="5855825"/>
                  <a:ext cx="455157" cy="36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9" name="Inkt 478">
                  <a:extLst>
                    <a:ext uri="{FF2B5EF4-FFF2-40B4-BE49-F238E27FC236}">
                      <a16:creationId xmlns:a16="http://schemas.microsoft.com/office/drawing/2014/main" id="{4D2F8C08-0495-504D-A787-06C22ACDE4CF}"/>
                    </a:ext>
                  </a:extLst>
                </p14:cNvPr>
                <p14:cNvContentPartPr/>
                <p14:nvPr/>
              </p14:nvContentPartPr>
              <p14:xfrm>
                <a:off x="6899115" y="5867705"/>
                <a:ext cx="695520" cy="20160"/>
              </p14:xfrm>
            </p:contentPart>
          </mc:Choice>
          <mc:Fallback>
            <p:pic>
              <p:nvPicPr>
                <p:cNvPr id="479" name="Inkt 478">
                  <a:extLst>
                    <a:ext uri="{FF2B5EF4-FFF2-40B4-BE49-F238E27FC236}">
                      <a16:creationId xmlns:a16="http://schemas.microsoft.com/office/drawing/2014/main" id="{4D2F8C08-0495-504D-A787-06C22ACDE4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84540" y="5852881"/>
                  <a:ext cx="724087" cy="49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0" name="Inkt 479">
                  <a:extLst>
                    <a:ext uri="{FF2B5EF4-FFF2-40B4-BE49-F238E27FC236}">
                      <a16:creationId xmlns:a16="http://schemas.microsoft.com/office/drawing/2014/main" id="{421EC0AD-8528-8744-9876-E2EAE13F78FC}"/>
                    </a:ext>
                  </a:extLst>
                </p14:cNvPr>
                <p14:cNvContentPartPr/>
                <p14:nvPr/>
              </p14:nvContentPartPr>
              <p14:xfrm>
                <a:off x="7594275" y="5873825"/>
                <a:ext cx="879120" cy="12960"/>
              </p14:xfrm>
            </p:contentPart>
          </mc:Choice>
          <mc:Fallback>
            <p:pic>
              <p:nvPicPr>
                <p:cNvPr id="480" name="Inkt 479">
                  <a:extLst>
                    <a:ext uri="{FF2B5EF4-FFF2-40B4-BE49-F238E27FC236}">
                      <a16:creationId xmlns:a16="http://schemas.microsoft.com/office/drawing/2014/main" id="{421EC0AD-8528-8744-9876-E2EAE13F78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9701" y="5859098"/>
                  <a:ext cx="907686" cy="4182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1" name="Tekstvak 510">
            <a:extLst>
              <a:ext uri="{FF2B5EF4-FFF2-40B4-BE49-F238E27FC236}">
                <a16:creationId xmlns:a16="http://schemas.microsoft.com/office/drawing/2014/main" id="{F028A544-9072-CD48-A25F-9991AA8FD043}"/>
              </a:ext>
            </a:extLst>
          </p:cNvPr>
          <p:cNvSpPr txBox="1"/>
          <p:nvPr/>
        </p:nvSpPr>
        <p:spPr>
          <a:xfrm rot="16200000">
            <a:off x="4756986" y="3527429"/>
            <a:ext cx="1078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log intensity</a:t>
            </a:r>
          </a:p>
        </p:txBody>
      </p:sp>
      <p:sp>
        <p:nvSpPr>
          <p:cNvPr id="512" name="Tekstvak 511">
            <a:extLst>
              <a:ext uri="{FF2B5EF4-FFF2-40B4-BE49-F238E27FC236}">
                <a16:creationId xmlns:a16="http://schemas.microsoft.com/office/drawing/2014/main" id="{B1EBAEEB-F427-5442-B529-59481F8C0B00}"/>
              </a:ext>
            </a:extLst>
          </p:cNvPr>
          <p:cNvSpPr txBox="1"/>
          <p:nvPr/>
        </p:nvSpPr>
        <p:spPr>
          <a:xfrm>
            <a:off x="5464688" y="4122868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energy loss</a:t>
            </a:r>
          </a:p>
        </p:txBody>
      </p:sp>
    </p:spTree>
    <p:extLst>
      <p:ext uri="{BB962C8B-B14F-4D97-AF65-F5344CB8AC3E}">
        <p14:creationId xmlns:p14="http://schemas.microsoft.com/office/powerpoint/2010/main" val="65660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0EC393CC-07B4-8C4D-B5E7-58C500846C25}"/>
              </a:ext>
            </a:extLst>
          </p:cNvPr>
          <p:cNvGrpSpPr/>
          <p:nvPr/>
        </p:nvGrpSpPr>
        <p:grpSpPr>
          <a:xfrm>
            <a:off x="3453395" y="1670756"/>
            <a:ext cx="4183955" cy="956698"/>
            <a:chOff x="3034531" y="1217299"/>
            <a:chExt cx="4183955" cy="956698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A387B91C-DB61-C044-9C87-6BEE43672600}"/>
                </a:ext>
              </a:extLst>
            </p:cNvPr>
            <p:cNvGrpSpPr/>
            <p:nvPr/>
          </p:nvGrpSpPr>
          <p:grpSpPr>
            <a:xfrm>
              <a:off x="4461216" y="1986710"/>
              <a:ext cx="1330591" cy="187287"/>
              <a:chOff x="4273313" y="2008744"/>
              <a:chExt cx="1330591" cy="187287"/>
            </a:xfrm>
          </p:grpSpPr>
          <p:sp>
            <p:nvSpPr>
              <p:cNvPr id="37" name="Ovaal 36">
                <a:extLst>
                  <a:ext uri="{FF2B5EF4-FFF2-40B4-BE49-F238E27FC236}">
                    <a16:creationId xmlns:a16="http://schemas.microsoft.com/office/drawing/2014/main" id="{E60D43BE-4CC4-6849-884A-1088AC3596AC}"/>
                  </a:ext>
                </a:extLst>
              </p:cNvPr>
              <p:cNvSpPr/>
              <p:nvPr/>
            </p:nvSpPr>
            <p:spPr>
              <a:xfrm>
                <a:off x="5416617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0524BD9A-0D33-1743-AE2F-A4DE204243F7}"/>
                  </a:ext>
                </a:extLst>
              </p:cNvPr>
              <p:cNvSpPr/>
              <p:nvPr/>
            </p:nvSpPr>
            <p:spPr>
              <a:xfrm>
                <a:off x="5130791" y="2008745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4B78215-3421-304D-B44A-7CD5F9AE99BF}"/>
                  </a:ext>
                </a:extLst>
              </p:cNvPr>
              <p:cNvSpPr/>
              <p:nvPr/>
            </p:nvSpPr>
            <p:spPr>
              <a:xfrm>
                <a:off x="4844965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al 39">
                <a:extLst>
                  <a:ext uri="{FF2B5EF4-FFF2-40B4-BE49-F238E27FC236}">
                    <a16:creationId xmlns:a16="http://schemas.microsoft.com/office/drawing/2014/main" id="{1488DC24-7C85-2742-97AE-B61573D9311E}"/>
                  </a:ext>
                </a:extLst>
              </p:cNvPr>
              <p:cNvSpPr/>
              <p:nvPr/>
            </p:nvSpPr>
            <p:spPr>
              <a:xfrm>
                <a:off x="4559139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8E274967-699F-A346-A799-57883D1D877D}"/>
                  </a:ext>
                </a:extLst>
              </p:cNvPr>
              <p:cNvSpPr/>
              <p:nvPr/>
            </p:nvSpPr>
            <p:spPr>
              <a:xfrm>
                <a:off x="4273313" y="2008744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A3921B73-D64C-5040-A13F-DFEF79DB6D63}"/>
                </a:ext>
              </a:extLst>
            </p:cNvPr>
            <p:cNvGrpSpPr/>
            <p:nvPr/>
          </p:nvGrpSpPr>
          <p:grpSpPr>
            <a:xfrm>
              <a:off x="3746647" y="1217299"/>
              <a:ext cx="2754825" cy="187288"/>
              <a:chOff x="3416451" y="1239399"/>
              <a:chExt cx="2754825" cy="187288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5A3AC6B-8BDB-CE41-8405-3527B00BBC2C}"/>
                  </a:ext>
                </a:extLst>
              </p:cNvPr>
              <p:cNvSpPr/>
              <p:nvPr/>
            </p:nvSpPr>
            <p:spPr>
              <a:xfrm>
                <a:off x="4559755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E5BD8804-D020-2846-87BF-AF37486D1B90}"/>
                  </a:ext>
                </a:extLst>
              </p:cNvPr>
              <p:cNvSpPr/>
              <p:nvPr/>
            </p:nvSpPr>
            <p:spPr>
              <a:xfrm>
                <a:off x="4273929" y="1239400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al 27">
                <a:extLst>
                  <a:ext uri="{FF2B5EF4-FFF2-40B4-BE49-F238E27FC236}">
                    <a16:creationId xmlns:a16="http://schemas.microsoft.com/office/drawing/2014/main" id="{9626D6DA-79F2-8F48-A699-1120490620CE}"/>
                  </a:ext>
                </a:extLst>
              </p:cNvPr>
              <p:cNvSpPr/>
              <p:nvPr/>
            </p:nvSpPr>
            <p:spPr>
              <a:xfrm>
                <a:off x="3988103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BAB90E17-458E-4E4E-ADE0-8354A5F26749}"/>
                  </a:ext>
                </a:extLst>
              </p:cNvPr>
              <p:cNvSpPr/>
              <p:nvPr/>
            </p:nvSpPr>
            <p:spPr>
              <a:xfrm>
                <a:off x="3702277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E6234DE2-2526-A548-BDBB-E926B054A21F}"/>
                  </a:ext>
                </a:extLst>
              </p:cNvPr>
              <p:cNvSpPr/>
              <p:nvPr/>
            </p:nvSpPr>
            <p:spPr>
              <a:xfrm>
                <a:off x="3416451" y="1239399"/>
                <a:ext cx="187287" cy="187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ep 30">
                <a:extLst>
                  <a:ext uri="{FF2B5EF4-FFF2-40B4-BE49-F238E27FC236}">
                    <a16:creationId xmlns:a16="http://schemas.microsoft.com/office/drawing/2014/main" id="{CA230144-82C3-9149-B625-DD7EBC908B92}"/>
                  </a:ext>
                </a:extLst>
              </p:cNvPr>
              <p:cNvGrpSpPr/>
              <p:nvPr/>
            </p:nvGrpSpPr>
            <p:grpSpPr>
              <a:xfrm>
                <a:off x="4840685" y="1239400"/>
                <a:ext cx="1330591" cy="187287"/>
                <a:chOff x="4273313" y="2008744"/>
                <a:chExt cx="1330591" cy="187287"/>
              </a:xfrm>
            </p:grpSpPr>
            <p:sp>
              <p:nvSpPr>
                <p:cNvPr id="32" name="Ovaal 31">
                  <a:extLst>
                    <a:ext uri="{FF2B5EF4-FFF2-40B4-BE49-F238E27FC236}">
                      <a16:creationId xmlns:a16="http://schemas.microsoft.com/office/drawing/2014/main" id="{B6F30110-3155-4744-8B40-B21BACF193F7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al 32">
                  <a:extLst>
                    <a:ext uri="{FF2B5EF4-FFF2-40B4-BE49-F238E27FC236}">
                      <a16:creationId xmlns:a16="http://schemas.microsoft.com/office/drawing/2014/main" id="{BAACFCFA-EF11-2B4D-A684-3F7D73B9C7F1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al 33">
                  <a:extLst>
                    <a:ext uri="{FF2B5EF4-FFF2-40B4-BE49-F238E27FC236}">
                      <a16:creationId xmlns:a16="http://schemas.microsoft.com/office/drawing/2014/main" id="{FDC4438D-6C3C-DA45-A037-8B5157455325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al 34">
                  <a:extLst>
                    <a:ext uri="{FF2B5EF4-FFF2-40B4-BE49-F238E27FC236}">
                      <a16:creationId xmlns:a16="http://schemas.microsoft.com/office/drawing/2014/main" id="{0595A28C-67D0-E947-BA75-773EB7B3561A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al 35">
                  <a:extLst>
                    <a:ext uri="{FF2B5EF4-FFF2-40B4-BE49-F238E27FC236}">
                      <a16:creationId xmlns:a16="http://schemas.microsoft.com/office/drawing/2014/main" id="{42257BAD-982F-FD44-9C84-F9A24853A9D6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EA160E1C-B4CD-7949-BA46-41A460EF3613}"/>
                </a:ext>
              </a:extLst>
            </p:cNvPr>
            <p:cNvGrpSpPr/>
            <p:nvPr/>
          </p:nvGrpSpPr>
          <p:grpSpPr>
            <a:xfrm>
              <a:off x="3034531" y="1602005"/>
              <a:ext cx="4183955" cy="187288"/>
              <a:chOff x="2855810" y="1629578"/>
              <a:chExt cx="4183955" cy="187288"/>
            </a:xfrm>
          </p:grpSpPr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6CD78D2A-0BFE-6E4B-9C97-88274FDC1490}"/>
                  </a:ext>
                </a:extLst>
              </p:cNvPr>
              <p:cNvGrpSpPr/>
              <p:nvPr/>
            </p:nvGrpSpPr>
            <p:grpSpPr>
              <a:xfrm>
                <a:off x="2855810" y="1629578"/>
                <a:ext cx="2754825" cy="187288"/>
                <a:chOff x="3416451" y="1239399"/>
                <a:chExt cx="2754825" cy="187288"/>
              </a:xfrm>
            </p:grpSpPr>
            <p:sp>
              <p:nvSpPr>
                <p:cNvPr id="15" name="Ovaal 14">
                  <a:extLst>
                    <a:ext uri="{FF2B5EF4-FFF2-40B4-BE49-F238E27FC236}">
                      <a16:creationId xmlns:a16="http://schemas.microsoft.com/office/drawing/2014/main" id="{4D3BCD56-1F30-814B-B9CF-A7DAE93497DB}"/>
                    </a:ext>
                  </a:extLst>
                </p:cNvPr>
                <p:cNvSpPr/>
                <p:nvPr/>
              </p:nvSpPr>
              <p:spPr>
                <a:xfrm>
                  <a:off x="4559755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Ovaal 15">
                  <a:extLst>
                    <a:ext uri="{FF2B5EF4-FFF2-40B4-BE49-F238E27FC236}">
                      <a16:creationId xmlns:a16="http://schemas.microsoft.com/office/drawing/2014/main" id="{0DD72F20-6557-9C42-8DDC-EC02B45C271F}"/>
                    </a:ext>
                  </a:extLst>
                </p:cNvPr>
                <p:cNvSpPr/>
                <p:nvPr/>
              </p:nvSpPr>
              <p:spPr>
                <a:xfrm>
                  <a:off x="4273929" y="1239400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al 16">
                  <a:extLst>
                    <a:ext uri="{FF2B5EF4-FFF2-40B4-BE49-F238E27FC236}">
                      <a16:creationId xmlns:a16="http://schemas.microsoft.com/office/drawing/2014/main" id="{59B6DA8D-3B33-B346-94BD-EE8DF3799456}"/>
                    </a:ext>
                  </a:extLst>
                </p:cNvPr>
                <p:cNvSpPr/>
                <p:nvPr/>
              </p:nvSpPr>
              <p:spPr>
                <a:xfrm>
                  <a:off x="3988103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al 17">
                  <a:extLst>
                    <a:ext uri="{FF2B5EF4-FFF2-40B4-BE49-F238E27FC236}">
                      <a16:creationId xmlns:a16="http://schemas.microsoft.com/office/drawing/2014/main" id="{190BBEB1-9240-0644-983F-BFAB964C49AE}"/>
                    </a:ext>
                  </a:extLst>
                </p:cNvPr>
                <p:cNvSpPr/>
                <p:nvPr/>
              </p:nvSpPr>
              <p:spPr>
                <a:xfrm>
                  <a:off x="3702277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Ovaal 18">
                  <a:extLst>
                    <a:ext uri="{FF2B5EF4-FFF2-40B4-BE49-F238E27FC236}">
                      <a16:creationId xmlns:a16="http://schemas.microsoft.com/office/drawing/2014/main" id="{C57056B0-C03C-154B-81E2-F8A98A812DB3}"/>
                    </a:ext>
                  </a:extLst>
                </p:cNvPr>
                <p:cNvSpPr/>
                <p:nvPr/>
              </p:nvSpPr>
              <p:spPr>
                <a:xfrm>
                  <a:off x="3416451" y="1239399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53D7E55F-7514-8745-AA34-2BAAB08955B9}"/>
                    </a:ext>
                  </a:extLst>
                </p:cNvPr>
                <p:cNvGrpSpPr/>
                <p:nvPr/>
              </p:nvGrpSpPr>
              <p:grpSpPr>
                <a:xfrm>
                  <a:off x="4840685" y="1239400"/>
                  <a:ext cx="1330591" cy="187287"/>
                  <a:chOff x="4273313" y="2008744"/>
                  <a:chExt cx="1330591" cy="187287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DAB3D2C4-5165-E847-A57C-E73F11206BCD}"/>
                      </a:ext>
                    </a:extLst>
                  </p:cNvPr>
                  <p:cNvSpPr/>
                  <p:nvPr/>
                </p:nvSpPr>
                <p:spPr>
                  <a:xfrm>
                    <a:off x="5416617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al 21">
                    <a:extLst>
                      <a:ext uri="{FF2B5EF4-FFF2-40B4-BE49-F238E27FC236}">
                        <a16:creationId xmlns:a16="http://schemas.microsoft.com/office/drawing/2014/main" id="{3209E844-CEC6-2945-A90E-B7C6ED9AC639}"/>
                      </a:ext>
                    </a:extLst>
                  </p:cNvPr>
                  <p:cNvSpPr/>
                  <p:nvPr/>
                </p:nvSpPr>
                <p:spPr>
                  <a:xfrm>
                    <a:off x="5130791" y="2008745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al 22">
                    <a:extLst>
                      <a:ext uri="{FF2B5EF4-FFF2-40B4-BE49-F238E27FC236}">
                        <a16:creationId xmlns:a16="http://schemas.microsoft.com/office/drawing/2014/main" id="{7769E77D-2A5A-F54A-B1F5-2A3FD61FC27B}"/>
                      </a:ext>
                    </a:extLst>
                  </p:cNvPr>
                  <p:cNvSpPr/>
                  <p:nvPr/>
                </p:nvSpPr>
                <p:spPr>
                  <a:xfrm>
                    <a:off x="4844965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al 23">
                    <a:extLst>
                      <a:ext uri="{FF2B5EF4-FFF2-40B4-BE49-F238E27FC236}">
                        <a16:creationId xmlns:a16="http://schemas.microsoft.com/office/drawing/2014/main" id="{13BBBDC3-C22C-2341-8597-52E817655A61}"/>
                      </a:ext>
                    </a:extLst>
                  </p:cNvPr>
                  <p:cNvSpPr/>
                  <p:nvPr/>
                </p:nvSpPr>
                <p:spPr>
                  <a:xfrm>
                    <a:off x="4559139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al 24">
                    <a:extLst>
                      <a:ext uri="{FF2B5EF4-FFF2-40B4-BE49-F238E27FC236}">
                        <a16:creationId xmlns:a16="http://schemas.microsoft.com/office/drawing/2014/main" id="{6E91AC16-6881-284B-B1BB-5029FE1C15EC}"/>
                      </a:ext>
                    </a:extLst>
                  </p:cNvPr>
                  <p:cNvSpPr/>
                  <p:nvPr/>
                </p:nvSpPr>
                <p:spPr>
                  <a:xfrm>
                    <a:off x="4273313" y="2008744"/>
                    <a:ext cx="187287" cy="18728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" name="Groep 8">
                <a:extLst>
                  <a:ext uri="{FF2B5EF4-FFF2-40B4-BE49-F238E27FC236}">
                    <a16:creationId xmlns:a16="http://schemas.microsoft.com/office/drawing/2014/main" id="{4C609F63-D603-E542-B6EE-A22298F028F7}"/>
                  </a:ext>
                </a:extLst>
              </p:cNvPr>
              <p:cNvGrpSpPr/>
              <p:nvPr/>
            </p:nvGrpSpPr>
            <p:grpSpPr>
              <a:xfrm>
                <a:off x="5709174" y="1629578"/>
                <a:ext cx="1330591" cy="187287"/>
                <a:chOff x="4273313" y="2008744"/>
                <a:chExt cx="1330591" cy="187287"/>
              </a:xfrm>
            </p:grpSpPr>
            <p:sp>
              <p:nvSpPr>
                <p:cNvPr id="10" name="Ovaal 9">
                  <a:extLst>
                    <a:ext uri="{FF2B5EF4-FFF2-40B4-BE49-F238E27FC236}">
                      <a16:creationId xmlns:a16="http://schemas.microsoft.com/office/drawing/2014/main" id="{4A08CEF0-0CF6-0F40-92B5-633DFDDFBA24}"/>
                    </a:ext>
                  </a:extLst>
                </p:cNvPr>
                <p:cNvSpPr/>
                <p:nvPr/>
              </p:nvSpPr>
              <p:spPr>
                <a:xfrm>
                  <a:off x="5416617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Ovaal 10">
                  <a:extLst>
                    <a:ext uri="{FF2B5EF4-FFF2-40B4-BE49-F238E27FC236}">
                      <a16:creationId xmlns:a16="http://schemas.microsoft.com/office/drawing/2014/main" id="{22F2FBF2-D4AC-F74E-AC90-EDCB0F4CD51C}"/>
                    </a:ext>
                  </a:extLst>
                </p:cNvPr>
                <p:cNvSpPr/>
                <p:nvPr/>
              </p:nvSpPr>
              <p:spPr>
                <a:xfrm>
                  <a:off x="5130791" y="2008745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al 11">
                  <a:extLst>
                    <a:ext uri="{FF2B5EF4-FFF2-40B4-BE49-F238E27FC236}">
                      <a16:creationId xmlns:a16="http://schemas.microsoft.com/office/drawing/2014/main" id="{E20494A2-B6AA-A540-B06B-94006C12CE44}"/>
                    </a:ext>
                  </a:extLst>
                </p:cNvPr>
                <p:cNvSpPr/>
                <p:nvPr/>
              </p:nvSpPr>
              <p:spPr>
                <a:xfrm>
                  <a:off x="4844965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al 12">
                  <a:extLst>
                    <a:ext uri="{FF2B5EF4-FFF2-40B4-BE49-F238E27FC236}">
                      <a16:creationId xmlns:a16="http://schemas.microsoft.com/office/drawing/2014/main" id="{97410B3A-E488-AA40-982F-70DD0F02B7E9}"/>
                    </a:ext>
                  </a:extLst>
                </p:cNvPr>
                <p:cNvSpPr/>
                <p:nvPr/>
              </p:nvSpPr>
              <p:spPr>
                <a:xfrm>
                  <a:off x="4559139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Ovaal 13">
                  <a:extLst>
                    <a:ext uri="{FF2B5EF4-FFF2-40B4-BE49-F238E27FC236}">
                      <a16:creationId xmlns:a16="http://schemas.microsoft.com/office/drawing/2014/main" id="{33178D65-8146-E640-8822-B58D416171C6}"/>
                    </a:ext>
                  </a:extLst>
                </p:cNvPr>
                <p:cNvSpPr/>
                <p:nvPr/>
              </p:nvSpPr>
              <p:spPr>
                <a:xfrm>
                  <a:off x="4273313" y="2008744"/>
                  <a:ext cx="187287" cy="187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7FB66E8B-B97D-F242-8042-A135750DAEF2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3547038" y="1858042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871CEF28-76F1-324B-9CCC-C1AAD8F33011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V="1">
            <a:off x="3547039" y="1858042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6CD1D6BB-CD44-E04C-8C2A-E38F97F5018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47039" y="1852976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2C855680-92FF-684A-B519-DBF3BD123C6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47039" y="1863108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2F8488DE-775F-BD48-A9F3-61102BD5F551}"/>
              </a:ext>
            </a:extLst>
          </p:cNvPr>
          <p:cNvCxnSpPr>
            <a:cxnSpLocks/>
            <a:stCxn id="19" idx="0"/>
            <a:endCxn id="26" idx="4"/>
          </p:cNvCxnSpPr>
          <p:nvPr/>
        </p:nvCxnSpPr>
        <p:spPr>
          <a:xfrm flipV="1">
            <a:off x="3547039" y="1858042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9A7D8A4F-3B03-014E-9575-CD51E7668DE2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826693" y="1858043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7883977-8DA7-BE4E-AB4F-4F1D2C710BE2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6540867" y="1858044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E907E464-BCF1-024C-BA84-6807EA9FDA7B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H="1" flipV="1">
            <a:off x="6255041" y="1858043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A7C2F834-C82E-4C40-9AF7-83B3A7358DD8}"/>
              </a:ext>
            </a:extLst>
          </p:cNvPr>
          <p:cNvCxnSpPr>
            <a:cxnSpLocks/>
            <a:endCxn id="35" idx="4"/>
          </p:cNvCxnSpPr>
          <p:nvPr/>
        </p:nvCxnSpPr>
        <p:spPr>
          <a:xfrm flipH="1" flipV="1">
            <a:off x="5969215" y="1858043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F4716395-EDE4-B847-9BFE-BC5E09C2A9F3}"/>
              </a:ext>
            </a:extLst>
          </p:cNvPr>
          <p:cNvCxnSpPr>
            <a:cxnSpLocks/>
            <a:stCxn id="10" idx="0"/>
            <a:endCxn id="36" idx="4"/>
          </p:cNvCxnSpPr>
          <p:nvPr/>
        </p:nvCxnSpPr>
        <p:spPr>
          <a:xfrm flipH="1" flipV="1">
            <a:off x="5683389" y="1858043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96CACBD5-7E27-9245-B421-E0FE4A3BB3BA}"/>
              </a:ext>
            </a:extLst>
          </p:cNvPr>
          <p:cNvCxnSpPr>
            <a:cxnSpLocks/>
          </p:cNvCxnSpPr>
          <p:nvPr/>
        </p:nvCxnSpPr>
        <p:spPr>
          <a:xfrm>
            <a:off x="6531528" y="1863108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12FB8551-A3ED-1549-8170-6B8262B11E9B}"/>
              </a:ext>
            </a:extLst>
          </p:cNvPr>
          <p:cNvCxnSpPr>
            <a:cxnSpLocks/>
          </p:cNvCxnSpPr>
          <p:nvPr/>
        </p:nvCxnSpPr>
        <p:spPr>
          <a:xfrm>
            <a:off x="6245702" y="1863109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E884931F-F8DE-CB4C-B6F3-EB6A8CD8D4AD}"/>
              </a:ext>
            </a:extLst>
          </p:cNvPr>
          <p:cNvCxnSpPr>
            <a:cxnSpLocks/>
          </p:cNvCxnSpPr>
          <p:nvPr/>
        </p:nvCxnSpPr>
        <p:spPr>
          <a:xfrm flipH="1" flipV="1">
            <a:off x="5959876" y="1863108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41D2CAC0-5153-1046-879A-AFDC381CBD4C}"/>
              </a:ext>
            </a:extLst>
          </p:cNvPr>
          <p:cNvCxnSpPr>
            <a:cxnSpLocks/>
          </p:cNvCxnSpPr>
          <p:nvPr/>
        </p:nvCxnSpPr>
        <p:spPr>
          <a:xfrm flipH="1" flipV="1">
            <a:off x="5674050" y="1863108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4B392A46-78C9-C048-9527-274DC00A60F2}"/>
              </a:ext>
            </a:extLst>
          </p:cNvPr>
          <p:cNvCxnSpPr>
            <a:cxnSpLocks/>
          </p:cNvCxnSpPr>
          <p:nvPr/>
        </p:nvCxnSpPr>
        <p:spPr>
          <a:xfrm flipH="1" flipV="1">
            <a:off x="5388224" y="1863108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7B4DFB1C-4DAB-B54A-ABD8-97768474F65A}"/>
              </a:ext>
            </a:extLst>
          </p:cNvPr>
          <p:cNvCxnSpPr>
            <a:cxnSpLocks/>
          </p:cNvCxnSpPr>
          <p:nvPr/>
        </p:nvCxnSpPr>
        <p:spPr>
          <a:xfrm>
            <a:off x="6255040" y="1863107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1657298-6127-3F4F-B35A-AEB796F1F6D8}"/>
              </a:ext>
            </a:extLst>
          </p:cNvPr>
          <p:cNvCxnSpPr>
            <a:cxnSpLocks/>
          </p:cNvCxnSpPr>
          <p:nvPr/>
        </p:nvCxnSpPr>
        <p:spPr>
          <a:xfrm>
            <a:off x="5969214" y="1863108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82345822-ABE1-0647-AFF8-3B51D7E7E78A}"/>
              </a:ext>
            </a:extLst>
          </p:cNvPr>
          <p:cNvCxnSpPr>
            <a:cxnSpLocks/>
          </p:cNvCxnSpPr>
          <p:nvPr/>
        </p:nvCxnSpPr>
        <p:spPr>
          <a:xfrm flipH="1" flipV="1">
            <a:off x="5683388" y="1863107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CCA9B442-BA8D-BA4C-BAF6-C7643E617AC0}"/>
              </a:ext>
            </a:extLst>
          </p:cNvPr>
          <p:cNvCxnSpPr>
            <a:cxnSpLocks/>
          </p:cNvCxnSpPr>
          <p:nvPr/>
        </p:nvCxnSpPr>
        <p:spPr>
          <a:xfrm flipH="1" flipV="1">
            <a:off x="5397562" y="1863107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C7254B36-76A1-6043-9742-203CCD3708FE}"/>
              </a:ext>
            </a:extLst>
          </p:cNvPr>
          <p:cNvCxnSpPr>
            <a:cxnSpLocks/>
          </p:cNvCxnSpPr>
          <p:nvPr/>
        </p:nvCxnSpPr>
        <p:spPr>
          <a:xfrm flipH="1" flipV="1">
            <a:off x="5111736" y="1863107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74C1B2FA-2E4C-324D-A140-AF7903E567CF}"/>
              </a:ext>
            </a:extLst>
          </p:cNvPr>
          <p:cNvCxnSpPr>
            <a:cxnSpLocks/>
          </p:cNvCxnSpPr>
          <p:nvPr/>
        </p:nvCxnSpPr>
        <p:spPr>
          <a:xfrm>
            <a:off x="5966766" y="1858041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371E5322-B4BC-1447-B584-F5E32263AAAC}"/>
              </a:ext>
            </a:extLst>
          </p:cNvPr>
          <p:cNvCxnSpPr>
            <a:cxnSpLocks/>
          </p:cNvCxnSpPr>
          <p:nvPr/>
        </p:nvCxnSpPr>
        <p:spPr>
          <a:xfrm>
            <a:off x="5680940" y="1858042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FD10A505-5FB3-1E4D-8725-194ECBFD0136}"/>
              </a:ext>
            </a:extLst>
          </p:cNvPr>
          <p:cNvCxnSpPr>
            <a:cxnSpLocks/>
          </p:cNvCxnSpPr>
          <p:nvPr/>
        </p:nvCxnSpPr>
        <p:spPr>
          <a:xfrm flipH="1" flipV="1">
            <a:off x="5395114" y="1858041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0045806D-6209-F542-86C4-DD1C6FE14F73}"/>
              </a:ext>
            </a:extLst>
          </p:cNvPr>
          <p:cNvCxnSpPr>
            <a:cxnSpLocks/>
          </p:cNvCxnSpPr>
          <p:nvPr/>
        </p:nvCxnSpPr>
        <p:spPr>
          <a:xfrm flipH="1" flipV="1">
            <a:off x="5109288" y="1858041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DF2568D7-5251-174E-AD7C-72307E48DD72}"/>
              </a:ext>
            </a:extLst>
          </p:cNvPr>
          <p:cNvCxnSpPr>
            <a:cxnSpLocks/>
          </p:cNvCxnSpPr>
          <p:nvPr/>
        </p:nvCxnSpPr>
        <p:spPr>
          <a:xfrm flipH="1" flipV="1">
            <a:off x="4823462" y="1858041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49F352E7-B097-4844-9154-23FF326BBC37}"/>
              </a:ext>
            </a:extLst>
          </p:cNvPr>
          <p:cNvCxnSpPr>
            <a:cxnSpLocks/>
          </p:cNvCxnSpPr>
          <p:nvPr/>
        </p:nvCxnSpPr>
        <p:spPr>
          <a:xfrm>
            <a:off x="5677811" y="1858041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34A6D04D-57D6-7748-9040-AF7FBC557655}"/>
              </a:ext>
            </a:extLst>
          </p:cNvPr>
          <p:cNvCxnSpPr>
            <a:cxnSpLocks/>
          </p:cNvCxnSpPr>
          <p:nvPr/>
        </p:nvCxnSpPr>
        <p:spPr>
          <a:xfrm>
            <a:off x="5391985" y="1858042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40B27E3D-A75B-DC4B-828C-18F31AE9D769}"/>
              </a:ext>
            </a:extLst>
          </p:cNvPr>
          <p:cNvCxnSpPr>
            <a:cxnSpLocks/>
          </p:cNvCxnSpPr>
          <p:nvPr/>
        </p:nvCxnSpPr>
        <p:spPr>
          <a:xfrm flipH="1" flipV="1">
            <a:off x="5106159" y="1858041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C628ECAA-5E21-B942-BF9A-DD9A5BFB376F}"/>
              </a:ext>
            </a:extLst>
          </p:cNvPr>
          <p:cNvCxnSpPr>
            <a:cxnSpLocks/>
          </p:cNvCxnSpPr>
          <p:nvPr/>
        </p:nvCxnSpPr>
        <p:spPr>
          <a:xfrm flipH="1" flipV="1">
            <a:off x="4820333" y="1858041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067F5FCB-67A9-3649-9A24-C0D302EB2B92}"/>
              </a:ext>
            </a:extLst>
          </p:cNvPr>
          <p:cNvCxnSpPr>
            <a:cxnSpLocks/>
          </p:cNvCxnSpPr>
          <p:nvPr/>
        </p:nvCxnSpPr>
        <p:spPr>
          <a:xfrm flipH="1" flipV="1">
            <a:off x="4534507" y="1858041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7F35B5BD-6594-C641-8B51-1FFBF79AD1DD}"/>
              </a:ext>
            </a:extLst>
          </p:cNvPr>
          <p:cNvCxnSpPr>
            <a:cxnSpLocks/>
          </p:cNvCxnSpPr>
          <p:nvPr/>
        </p:nvCxnSpPr>
        <p:spPr>
          <a:xfrm>
            <a:off x="5401323" y="1858041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E27AA15E-8027-8A40-9990-E1C65BE3F38F}"/>
              </a:ext>
            </a:extLst>
          </p:cNvPr>
          <p:cNvCxnSpPr>
            <a:cxnSpLocks/>
          </p:cNvCxnSpPr>
          <p:nvPr/>
        </p:nvCxnSpPr>
        <p:spPr>
          <a:xfrm>
            <a:off x="5115497" y="1858042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43658F52-F0F5-6F4E-8B99-FB9922866CBE}"/>
              </a:ext>
            </a:extLst>
          </p:cNvPr>
          <p:cNvCxnSpPr>
            <a:cxnSpLocks/>
          </p:cNvCxnSpPr>
          <p:nvPr/>
        </p:nvCxnSpPr>
        <p:spPr>
          <a:xfrm flipH="1" flipV="1">
            <a:off x="4829671" y="1858041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9CC93D6D-6396-CE48-8D5B-2FF24E5ACA03}"/>
              </a:ext>
            </a:extLst>
          </p:cNvPr>
          <p:cNvCxnSpPr>
            <a:cxnSpLocks/>
          </p:cNvCxnSpPr>
          <p:nvPr/>
        </p:nvCxnSpPr>
        <p:spPr>
          <a:xfrm flipH="1" flipV="1">
            <a:off x="4543845" y="1858041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5E4F8AA6-0F3A-A34D-8E88-90DB8E7E3003}"/>
              </a:ext>
            </a:extLst>
          </p:cNvPr>
          <p:cNvCxnSpPr>
            <a:cxnSpLocks/>
          </p:cNvCxnSpPr>
          <p:nvPr/>
        </p:nvCxnSpPr>
        <p:spPr>
          <a:xfrm flipH="1" flipV="1">
            <a:off x="4258019" y="1858041"/>
            <a:ext cx="1860318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AEE68AA8-0497-6742-A5B4-36C9ED2E036C}"/>
              </a:ext>
            </a:extLst>
          </p:cNvPr>
          <p:cNvCxnSpPr>
            <a:cxnSpLocks/>
          </p:cNvCxnSpPr>
          <p:nvPr/>
        </p:nvCxnSpPr>
        <p:spPr>
          <a:xfrm>
            <a:off x="5110906" y="1860574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1B13F251-F0CD-AF4E-B7C1-BE4593AB3AFE}"/>
              </a:ext>
            </a:extLst>
          </p:cNvPr>
          <p:cNvCxnSpPr>
            <a:cxnSpLocks/>
          </p:cNvCxnSpPr>
          <p:nvPr/>
        </p:nvCxnSpPr>
        <p:spPr>
          <a:xfrm>
            <a:off x="4825080" y="1860575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B705D365-5F12-5C41-8F72-245B6EACE8B8}"/>
              </a:ext>
            </a:extLst>
          </p:cNvPr>
          <p:cNvCxnSpPr>
            <a:cxnSpLocks/>
          </p:cNvCxnSpPr>
          <p:nvPr/>
        </p:nvCxnSpPr>
        <p:spPr>
          <a:xfrm flipH="1" flipV="1">
            <a:off x="4539254" y="1860574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6BEA2E0A-F911-5A4E-81B7-AE8BB9313335}"/>
              </a:ext>
            </a:extLst>
          </p:cNvPr>
          <p:cNvCxnSpPr>
            <a:cxnSpLocks/>
          </p:cNvCxnSpPr>
          <p:nvPr/>
        </p:nvCxnSpPr>
        <p:spPr>
          <a:xfrm flipH="1" flipV="1">
            <a:off x="4253428" y="1860574"/>
            <a:ext cx="1564698" cy="192353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8A849BBC-4655-FB49-883C-264512D50E8A}"/>
              </a:ext>
            </a:extLst>
          </p:cNvPr>
          <p:cNvCxnSpPr>
            <a:cxnSpLocks/>
          </p:cNvCxnSpPr>
          <p:nvPr/>
        </p:nvCxnSpPr>
        <p:spPr>
          <a:xfrm>
            <a:off x="4828699" y="1858038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D2EAD5A5-05C8-3541-BF50-3885B0594A4B}"/>
              </a:ext>
            </a:extLst>
          </p:cNvPr>
          <p:cNvCxnSpPr>
            <a:cxnSpLocks/>
          </p:cNvCxnSpPr>
          <p:nvPr/>
        </p:nvCxnSpPr>
        <p:spPr>
          <a:xfrm>
            <a:off x="4542873" y="1858039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B8463574-6E42-F043-B64B-20826EBA9C20}"/>
              </a:ext>
            </a:extLst>
          </p:cNvPr>
          <p:cNvCxnSpPr>
            <a:cxnSpLocks/>
          </p:cNvCxnSpPr>
          <p:nvPr/>
        </p:nvCxnSpPr>
        <p:spPr>
          <a:xfrm flipH="1" flipV="1">
            <a:off x="4257047" y="1858038"/>
            <a:ext cx="128866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FDEBB138-8833-D34A-ABF1-CEA0ACCD025B}"/>
              </a:ext>
            </a:extLst>
          </p:cNvPr>
          <p:cNvCxnSpPr>
            <a:cxnSpLocks/>
          </p:cNvCxnSpPr>
          <p:nvPr/>
        </p:nvCxnSpPr>
        <p:spPr>
          <a:xfrm flipV="1">
            <a:off x="3829585" y="1856802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82330A5C-B2B8-194E-8AB4-0A90FC661D4C}"/>
              </a:ext>
            </a:extLst>
          </p:cNvPr>
          <p:cNvCxnSpPr>
            <a:cxnSpLocks/>
          </p:cNvCxnSpPr>
          <p:nvPr/>
        </p:nvCxnSpPr>
        <p:spPr>
          <a:xfrm flipV="1">
            <a:off x="3829586" y="1856802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6030A2EA-B7CB-C843-9CB3-726270D79434}"/>
              </a:ext>
            </a:extLst>
          </p:cNvPr>
          <p:cNvCxnSpPr>
            <a:cxnSpLocks/>
          </p:cNvCxnSpPr>
          <p:nvPr/>
        </p:nvCxnSpPr>
        <p:spPr>
          <a:xfrm flipV="1">
            <a:off x="3829586" y="1851736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A88B67-7150-8D42-9D52-5E9B5BEECFBA}"/>
              </a:ext>
            </a:extLst>
          </p:cNvPr>
          <p:cNvCxnSpPr>
            <a:cxnSpLocks/>
          </p:cNvCxnSpPr>
          <p:nvPr/>
        </p:nvCxnSpPr>
        <p:spPr>
          <a:xfrm flipV="1">
            <a:off x="3829586" y="1861868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350E633A-E7BA-DA4C-B0ED-16B157B5FFD9}"/>
              </a:ext>
            </a:extLst>
          </p:cNvPr>
          <p:cNvCxnSpPr>
            <a:cxnSpLocks/>
          </p:cNvCxnSpPr>
          <p:nvPr/>
        </p:nvCxnSpPr>
        <p:spPr>
          <a:xfrm flipV="1">
            <a:off x="3829586" y="1856802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E83091F1-0084-704F-973B-19B6166AF1DD}"/>
              </a:ext>
            </a:extLst>
          </p:cNvPr>
          <p:cNvCxnSpPr>
            <a:cxnSpLocks/>
          </p:cNvCxnSpPr>
          <p:nvPr/>
        </p:nvCxnSpPr>
        <p:spPr>
          <a:xfrm>
            <a:off x="4542531" y="1856255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5BD0189C-DD69-B543-A2B4-4A8FB4F265BC}"/>
              </a:ext>
            </a:extLst>
          </p:cNvPr>
          <p:cNvCxnSpPr>
            <a:cxnSpLocks/>
          </p:cNvCxnSpPr>
          <p:nvPr/>
        </p:nvCxnSpPr>
        <p:spPr>
          <a:xfrm>
            <a:off x="4256705" y="1856256"/>
            <a:ext cx="1002840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DE5EEC00-A441-184A-BF38-AA1DCCFC7C8A}"/>
              </a:ext>
            </a:extLst>
          </p:cNvPr>
          <p:cNvCxnSpPr>
            <a:cxnSpLocks/>
          </p:cNvCxnSpPr>
          <p:nvPr/>
        </p:nvCxnSpPr>
        <p:spPr>
          <a:xfrm>
            <a:off x="4248042" y="1858033"/>
            <a:ext cx="717013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A3F96844-EE29-0341-845E-7A669BB66EFE}"/>
              </a:ext>
            </a:extLst>
          </p:cNvPr>
          <p:cNvCxnSpPr>
            <a:cxnSpLocks/>
          </p:cNvCxnSpPr>
          <p:nvPr/>
        </p:nvCxnSpPr>
        <p:spPr>
          <a:xfrm>
            <a:off x="4694786" y="2245281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97A328EB-144D-BF4D-B387-16605523E8D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404517" y="2242749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FC0B85A8-8AA0-8A41-8EE1-10DD690025B1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118691" y="2242748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F2F5B919-073B-044B-97C7-AD1FCB98E6DB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3832865" y="2242748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030F24B5-A988-C54C-898A-1774468F78C0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3547039" y="2242748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E2847BFF-0BBA-2642-ADB8-C7D94D5DBAAD}"/>
              </a:ext>
            </a:extLst>
          </p:cNvPr>
          <p:cNvCxnSpPr>
            <a:cxnSpLocks/>
          </p:cNvCxnSpPr>
          <p:nvPr/>
        </p:nvCxnSpPr>
        <p:spPr>
          <a:xfrm>
            <a:off x="4976373" y="2245271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97">
            <a:extLst>
              <a:ext uri="{FF2B5EF4-FFF2-40B4-BE49-F238E27FC236}">
                <a16:creationId xmlns:a16="http://schemas.microsoft.com/office/drawing/2014/main" id="{772D59E1-C6CA-7A4E-A3B4-F18DCEB478B4}"/>
              </a:ext>
            </a:extLst>
          </p:cNvPr>
          <p:cNvCxnSpPr>
            <a:cxnSpLocks/>
          </p:cNvCxnSpPr>
          <p:nvPr/>
        </p:nvCxnSpPr>
        <p:spPr>
          <a:xfrm>
            <a:off x="4686104" y="2242739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FE565913-E10E-584C-A077-49576608AC61}"/>
              </a:ext>
            </a:extLst>
          </p:cNvPr>
          <p:cNvCxnSpPr>
            <a:cxnSpLocks/>
          </p:cNvCxnSpPr>
          <p:nvPr/>
        </p:nvCxnSpPr>
        <p:spPr>
          <a:xfrm flipH="1" flipV="1">
            <a:off x="4400278" y="2242738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C7A3D646-5470-F04D-9792-93957F2FD912}"/>
              </a:ext>
            </a:extLst>
          </p:cNvPr>
          <p:cNvCxnSpPr>
            <a:cxnSpLocks/>
          </p:cNvCxnSpPr>
          <p:nvPr/>
        </p:nvCxnSpPr>
        <p:spPr>
          <a:xfrm flipH="1" flipV="1">
            <a:off x="4114452" y="2242738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141EAA1F-94AD-6E4D-A0FE-2D527B754833}"/>
              </a:ext>
            </a:extLst>
          </p:cNvPr>
          <p:cNvCxnSpPr>
            <a:cxnSpLocks/>
          </p:cNvCxnSpPr>
          <p:nvPr/>
        </p:nvCxnSpPr>
        <p:spPr>
          <a:xfrm flipH="1" flipV="1">
            <a:off x="3828626" y="2242738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101">
            <a:extLst>
              <a:ext uri="{FF2B5EF4-FFF2-40B4-BE49-F238E27FC236}">
                <a16:creationId xmlns:a16="http://schemas.microsoft.com/office/drawing/2014/main" id="{10127A57-FB61-1847-8E2C-054F93AF33AF}"/>
              </a:ext>
            </a:extLst>
          </p:cNvPr>
          <p:cNvCxnSpPr>
            <a:cxnSpLocks/>
          </p:cNvCxnSpPr>
          <p:nvPr/>
        </p:nvCxnSpPr>
        <p:spPr>
          <a:xfrm>
            <a:off x="5262541" y="2243611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8D9ECB27-952F-CE4D-9403-D32B94A37BE7}"/>
              </a:ext>
            </a:extLst>
          </p:cNvPr>
          <p:cNvCxnSpPr>
            <a:cxnSpLocks/>
          </p:cNvCxnSpPr>
          <p:nvPr/>
        </p:nvCxnSpPr>
        <p:spPr>
          <a:xfrm>
            <a:off x="4972272" y="2241079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41219A27-BA9D-0140-99FD-10DD2179B564}"/>
              </a:ext>
            </a:extLst>
          </p:cNvPr>
          <p:cNvCxnSpPr>
            <a:cxnSpLocks/>
          </p:cNvCxnSpPr>
          <p:nvPr/>
        </p:nvCxnSpPr>
        <p:spPr>
          <a:xfrm flipH="1" flipV="1">
            <a:off x="4686446" y="2241078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4971B72A-5D81-1B45-9830-C1E0DEA9E843}"/>
              </a:ext>
            </a:extLst>
          </p:cNvPr>
          <p:cNvCxnSpPr>
            <a:cxnSpLocks/>
          </p:cNvCxnSpPr>
          <p:nvPr/>
        </p:nvCxnSpPr>
        <p:spPr>
          <a:xfrm flipH="1" flipV="1">
            <a:off x="4400620" y="2241078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D71B6648-19CE-5247-8E9F-64F42B844992}"/>
              </a:ext>
            </a:extLst>
          </p:cNvPr>
          <p:cNvCxnSpPr>
            <a:cxnSpLocks/>
          </p:cNvCxnSpPr>
          <p:nvPr/>
        </p:nvCxnSpPr>
        <p:spPr>
          <a:xfrm flipH="1" flipV="1">
            <a:off x="4114794" y="2241078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106">
            <a:extLst>
              <a:ext uri="{FF2B5EF4-FFF2-40B4-BE49-F238E27FC236}">
                <a16:creationId xmlns:a16="http://schemas.microsoft.com/office/drawing/2014/main" id="{76BE7F48-57C6-1A4F-AE18-BB2734AE482E}"/>
              </a:ext>
            </a:extLst>
          </p:cNvPr>
          <p:cNvCxnSpPr>
            <a:cxnSpLocks/>
          </p:cNvCxnSpPr>
          <p:nvPr/>
        </p:nvCxnSpPr>
        <p:spPr>
          <a:xfrm>
            <a:off x="5550946" y="2242736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78D5D119-31FD-4649-A1F0-73A5FF8CFB62}"/>
              </a:ext>
            </a:extLst>
          </p:cNvPr>
          <p:cNvCxnSpPr>
            <a:cxnSpLocks/>
          </p:cNvCxnSpPr>
          <p:nvPr/>
        </p:nvCxnSpPr>
        <p:spPr>
          <a:xfrm>
            <a:off x="5260677" y="2240204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47B25DF3-2AB2-894D-A882-741CBD877FBA}"/>
              </a:ext>
            </a:extLst>
          </p:cNvPr>
          <p:cNvCxnSpPr>
            <a:cxnSpLocks/>
          </p:cNvCxnSpPr>
          <p:nvPr/>
        </p:nvCxnSpPr>
        <p:spPr>
          <a:xfrm flipH="1" flipV="1">
            <a:off x="4974851" y="2240203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3F046A9D-2ADD-7749-8B65-9B114BDCAE23}"/>
              </a:ext>
            </a:extLst>
          </p:cNvPr>
          <p:cNvCxnSpPr>
            <a:cxnSpLocks/>
          </p:cNvCxnSpPr>
          <p:nvPr/>
        </p:nvCxnSpPr>
        <p:spPr>
          <a:xfrm flipH="1" flipV="1">
            <a:off x="4689025" y="2240203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0FE2454D-39EA-C34D-9372-EAA425C2D9DE}"/>
              </a:ext>
            </a:extLst>
          </p:cNvPr>
          <p:cNvCxnSpPr>
            <a:cxnSpLocks/>
          </p:cNvCxnSpPr>
          <p:nvPr/>
        </p:nvCxnSpPr>
        <p:spPr>
          <a:xfrm flipH="1" flipV="1">
            <a:off x="4403199" y="2240203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5CDA5EA5-6E9D-D049-8302-391638BC41DC}"/>
              </a:ext>
            </a:extLst>
          </p:cNvPr>
          <p:cNvCxnSpPr>
            <a:cxnSpLocks/>
          </p:cNvCxnSpPr>
          <p:nvPr/>
        </p:nvCxnSpPr>
        <p:spPr>
          <a:xfrm>
            <a:off x="5832588" y="2240499"/>
            <a:ext cx="280062" cy="1963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1035E02B-BD13-B447-9CD6-20F442FD1EA9}"/>
              </a:ext>
            </a:extLst>
          </p:cNvPr>
          <p:cNvCxnSpPr>
            <a:cxnSpLocks/>
          </p:cNvCxnSpPr>
          <p:nvPr/>
        </p:nvCxnSpPr>
        <p:spPr>
          <a:xfrm>
            <a:off x="5542319" y="2237967"/>
            <a:ext cx="570332" cy="19886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3DE44367-B483-304F-BE6A-99D601C0B8C1}"/>
              </a:ext>
            </a:extLst>
          </p:cNvPr>
          <p:cNvCxnSpPr>
            <a:cxnSpLocks/>
          </p:cNvCxnSpPr>
          <p:nvPr/>
        </p:nvCxnSpPr>
        <p:spPr>
          <a:xfrm flipH="1" flipV="1">
            <a:off x="5256493" y="2237966"/>
            <a:ext cx="856158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879164F9-1915-5943-993A-B2A321147112}"/>
              </a:ext>
            </a:extLst>
          </p:cNvPr>
          <p:cNvCxnSpPr>
            <a:cxnSpLocks/>
          </p:cNvCxnSpPr>
          <p:nvPr/>
        </p:nvCxnSpPr>
        <p:spPr>
          <a:xfrm flipH="1" flipV="1">
            <a:off x="4970667" y="2237966"/>
            <a:ext cx="1132190" cy="193802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1E0DD680-CF1F-EC42-8618-882CA27EFDA6}"/>
              </a:ext>
            </a:extLst>
          </p:cNvPr>
          <p:cNvCxnSpPr>
            <a:cxnSpLocks/>
          </p:cNvCxnSpPr>
          <p:nvPr/>
        </p:nvCxnSpPr>
        <p:spPr>
          <a:xfrm flipH="1" flipV="1">
            <a:off x="4684841" y="2237966"/>
            <a:ext cx="1427810" cy="19886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F007456C-C3B4-154A-A5CC-7993D9984584}"/>
              </a:ext>
            </a:extLst>
          </p:cNvPr>
          <p:cNvCxnSpPr>
            <a:cxnSpLocks/>
          </p:cNvCxnSpPr>
          <p:nvPr/>
        </p:nvCxnSpPr>
        <p:spPr>
          <a:xfrm flipV="1">
            <a:off x="4121821" y="1854269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01FF2C87-D5DC-2E43-A78B-B9944D2E7437}"/>
              </a:ext>
            </a:extLst>
          </p:cNvPr>
          <p:cNvCxnSpPr>
            <a:cxnSpLocks/>
          </p:cNvCxnSpPr>
          <p:nvPr/>
        </p:nvCxnSpPr>
        <p:spPr>
          <a:xfrm flipV="1">
            <a:off x="4121822" y="1854269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582BECC5-171D-9F44-B9FF-2610E89A7834}"/>
              </a:ext>
            </a:extLst>
          </p:cNvPr>
          <p:cNvCxnSpPr>
            <a:cxnSpLocks/>
          </p:cNvCxnSpPr>
          <p:nvPr/>
        </p:nvCxnSpPr>
        <p:spPr>
          <a:xfrm flipV="1">
            <a:off x="4121822" y="1849203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EA7194DD-9838-2B41-806A-AB2F61652540}"/>
              </a:ext>
            </a:extLst>
          </p:cNvPr>
          <p:cNvCxnSpPr>
            <a:cxnSpLocks/>
          </p:cNvCxnSpPr>
          <p:nvPr/>
        </p:nvCxnSpPr>
        <p:spPr>
          <a:xfrm flipV="1">
            <a:off x="4121822" y="1859335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597DA258-F2CE-A643-8C28-32876DA8F210}"/>
              </a:ext>
            </a:extLst>
          </p:cNvPr>
          <p:cNvCxnSpPr>
            <a:cxnSpLocks/>
          </p:cNvCxnSpPr>
          <p:nvPr/>
        </p:nvCxnSpPr>
        <p:spPr>
          <a:xfrm flipV="1">
            <a:off x="4121822" y="1854269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D1AD7A68-73F6-3B4D-93BA-067784859CD5}"/>
              </a:ext>
            </a:extLst>
          </p:cNvPr>
          <p:cNvCxnSpPr>
            <a:cxnSpLocks/>
          </p:cNvCxnSpPr>
          <p:nvPr/>
        </p:nvCxnSpPr>
        <p:spPr>
          <a:xfrm flipV="1">
            <a:off x="4406848" y="1854264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65465454-5E78-2F4F-B2F4-01F5CBEB2BC2}"/>
              </a:ext>
            </a:extLst>
          </p:cNvPr>
          <p:cNvCxnSpPr>
            <a:cxnSpLocks/>
          </p:cNvCxnSpPr>
          <p:nvPr/>
        </p:nvCxnSpPr>
        <p:spPr>
          <a:xfrm flipV="1">
            <a:off x="4406849" y="1854264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118A9DD5-3B1A-D247-9613-21B0BB712303}"/>
              </a:ext>
            </a:extLst>
          </p:cNvPr>
          <p:cNvCxnSpPr>
            <a:cxnSpLocks/>
          </p:cNvCxnSpPr>
          <p:nvPr/>
        </p:nvCxnSpPr>
        <p:spPr>
          <a:xfrm flipV="1">
            <a:off x="4406849" y="1849198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8C0E70F5-1CD6-0C4B-AE73-D0E46DD5EA51}"/>
              </a:ext>
            </a:extLst>
          </p:cNvPr>
          <p:cNvCxnSpPr>
            <a:cxnSpLocks/>
          </p:cNvCxnSpPr>
          <p:nvPr/>
        </p:nvCxnSpPr>
        <p:spPr>
          <a:xfrm flipV="1">
            <a:off x="4406849" y="1859330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905EDEB6-530F-6C48-9CC1-F225A3B787AC}"/>
              </a:ext>
            </a:extLst>
          </p:cNvPr>
          <p:cNvCxnSpPr>
            <a:cxnSpLocks/>
          </p:cNvCxnSpPr>
          <p:nvPr/>
        </p:nvCxnSpPr>
        <p:spPr>
          <a:xfrm flipV="1">
            <a:off x="4406849" y="1854264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186710B9-C057-B84A-ACE0-1337BF766334}"/>
              </a:ext>
            </a:extLst>
          </p:cNvPr>
          <p:cNvCxnSpPr>
            <a:cxnSpLocks/>
          </p:cNvCxnSpPr>
          <p:nvPr/>
        </p:nvCxnSpPr>
        <p:spPr>
          <a:xfrm flipV="1">
            <a:off x="4688913" y="1854259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7A325595-FF8E-2D48-AD14-2692AE273A16}"/>
              </a:ext>
            </a:extLst>
          </p:cNvPr>
          <p:cNvCxnSpPr>
            <a:cxnSpLocks/>
          </p:cNvCxnSpPr>
          <p:nvPr/>
        </p:nvCxnSpPr>
        <p:spPr>
          <a:xfrm flipV="1">
            <a:off x="4688914" y="1854259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8EF1B04F-6566-1348-AE51-EF4DF7F4B70F}"/>
              </a:ext>
            </a:extLst>
          </p:cNvPr>
          <p:cNvCxnSpPr>
            <a:cxnSpLocks/>
          </p:cNvCxnSpPr>
          <p:nvPr/>
        </p:nvCxnSpPr>
        <p:spPr>
          <a:xfrm flipV="1">
            <a:off x="4688914" y="1849193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DE87B0DF-C8BE-B147-A1D3-1DBD177C7837}"/>
              </a:ext>
            </a:extLst>
          </p:cNvPr>
          <p:cNvCxnSpPr>
            <a:cxnSpLocks/>
          </p:cNvCxnSpPr>
          <p:nvPr/>
        </p:nvCxnSpPr>
        <p:spPr>
          <a:xfrm flipV="1">
            <a:off x="4688914" y="1859325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BD35650C-0EF5-4B41-AFD7-BAA5D8844A81}"/>
              </a:ext>
            </a:extLst>
          </p:cNvPr>
          <p:cNvCxnSpPr>
            <a:cxnSpLocks/>
          </p:cNvCxnSpPr>
          <p:nvPr/>
        </p:nvCxnSpPr>
        <p:spPr>
          <a:xfrm flipV="1">
            <a:off x="4688914" y="1854259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131">
            <a:extLst>
              <a:ext uri="{FF2B5EF4-FFF2-40B4-BE49-F238E27FC236}">
                <a16:creationId xmlns:a16="http://schemas.microsoft.com/office/drawing/2014/main" id="{DAD3A9BC-A144-AC4C-85ED-1CE604087ED8}"/>
              </a:ext>
            </a:extLst>
          </p:cNvPr>
          <p:cNvCxnSpPr>
            <a:cxnSpLocks/>
          </p:cNvCxnSpPr>
          <p:nvPr/>
        </p:nvCxnSpPr>
        <p:spPr>
          <a:xfrm flipV="1">
            <a:off x="4969686" y="1854259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B3694850-705F-5749-ACFF-5A6466923E3C}"/>
              </a:ext>
            </a:extLst>
          </p:cNvPr>
          <p:cNvCxnSpPr>
            <a:cxnSpLocks/>
          </p:cNvCxnSpPr>
          <p:nvPr/>
        </p:nvCxnSpPr>
        <p:spPr>
          <a:xfrm flipV="1">
            <a:off x="4969687" y="1854259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B2C908E8-8ED5-C04D-AFDB-347E81DE4C1F}"/>
              </a:ext>
            </a:extLst>
          </p:cNvPr>
          <p:cNvCxnSpPr>
            <a:cxnSpLocks/>
          </p:cNvCxnSpPr>
          <p:nvPr/>
        </p:nvCxnSpPr>
        <p:spPr>
          <a:xfrm flipV="1">
            <a:off x="4969687" y="1849193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5B9067CB-8A6B-A441-A0BE-708096DB5BA6}"/>
              </a:ext>
            </a:extLst>
          </p:cNvPr>
          <p:cNvCxnSpPr>
            <a:cxnSpLocks/>
          </p:cNvCxnSpPr>
          <p:nvPr/>
        </p:nvCxnSpPr>
        <p:spPr>
          <a:xfrm flipV="1">
            <a:off x="4969687" y="1859325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92B124C7-3DBD-9F4C-807C-EA50ACA942E4}"/>
              </a:ext>
            </a:extLst>
          </p:cNvPr>
          <p:cNvCxnSpPr>
            <a:cxnSpLocks/>
          </p:cNvCxnSpPr>
          <p:nvPr/>
        </p:nvCxnSpPr>
        <p:spPr>
          <a:xfrm flipV="1">
            <a:off x="4969687" y="1854259"/>
            <a:ext cx="1855420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136">
            <a:extLst>
              <a:ext uri="{FF2B5EF4-FFF2-40B4-BE49-F238E27FC236}">
                <a16:creationId xmlns:a16="http://schemas.microsoft.com/office/drawing/2014/main" id="{0D0B50E1-D360-C146-A3E5-B5C727BBA98B}"/>
              </a:ext>
            </a:extLst>
          </p:cNvPr>
          <p:cNvCxnSpPr>
            <a:cxnSpLocks/>
          </p:cNvCxnSpPr>
          <p:nvPr/>
        </p:nvCxnSpPr>
        <p:spPr>
          <a:xfrm flipV="1">
            <a:off x="5261994" y="1858033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9CFE9040-E536-0F4E-BC26-7B21383AA14F}"/>
              </a:ext>
            </a:extLst>
          </p:cNvPr>
          <p:cNvCxnSpPr>
            <a:cxnSpLocks/>
          </p:cNvCxnSpPr>
          <p:nvPr/>
        </p:nvCxnSpPr>
        <p:spPr>
          <a:xfrm flipV="1">
            <a:off x="5261995" y="1858033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AEF82B3C-FB79-7F42-BF9A-EC40BFC2D613}"/>
              </a:ext>
            </a:extLst>
          </p:cNvPr>
          <p:cNvCxnSpPr>
            <a:cxnSpLocks/>
          </p:cNvCxnSpPr>
          <p:nvPr/>
        </p:nvCxnSpPr>
        <p:spPr>
          <a:xfrm flipV="1">
            <a:off x="5261995" y="1852967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00A805EB-9E6F-DA4C-AEAC-073D13FAAF01}"/>
              </a:ext>
            </a:extLst>
          </p:cNvPr>
          <p:cNvCxnSpPr>
            <a:cxnSpLocks/>
          </p:cNvCxnSpPr>
          <p:nvPr/>
        </p:nvCxnSpPr>
        <p:spPr>
          <a:xfrm flipV="1">
            <a:off x="5261995" y="1863099"/>
            <a:ext cx="1569594" cy="19235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612CA7FF-F117-9D4C-9906-27D4344E94B2}"/>
              </a:ext>
            </a:extLst>
          </p:cNvPr>
          <p:cNvCxnSpPr>
            <a:cxnSpLocks/>
          </p:cNvCxnSpPr>
          <p:nvPr/>
        </p:nvCxnSpPr>
        <p:spPr>
          <a:xfrm flipV="1">
            <a:off x="5544507" y="1857158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141">
            <a:extLst>
              <a:ext uri="{FF2B5EF4-FFF2-40B4-BE49-F238E27FC236}">
                <a16:creationId xmlns:a16="http://schemas.microsoft.com/office/drawing/2014/main" id="{29BA4414-7C60-994C-96A0-863B6F69CFED}"/>
              </a:ext>
            </a:extLst>
          </p:cNvPr>
          <p:cNvCxnSpPr>
            <a:cxnSpLocks/>
          </p:cNvCxnSpPr>
          <p:nvPr/>
        </p:nvCxnSpPr>
        <p:spPr>
          <a:xfrm flipV="1">
            <a:off x="5544508" y="1857158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>
            <a:extLst>
              <a:ext uri="{FF2B5EF4-FFF2-40B4-BE49-F238E27FC236}">
                <a16:creationId xmlns:a16="http://schemas.microsoft.com/office/drawing/2014/main" id="{F5390AC2-D70D-6B46-9864-C3F59FE1EB2F}"/>
              </a:ext>
            </a:extLst>
          </p:cNvPr>
          <p:cNvCxnSpPr>
            <a:cxnSpLocks/>
          </p:cNvCxnSpPr>
          <p:nvPr/>
        </p:nvCxnSpPr>
        <p:spPr>
          <a:xfrm flipV="1">
            <a:off x="5544508" y="1852092"/>
            <a:ext cx="1283767" cy="202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77FC7FE2-9ADB-A145-9645-93250BDB7041}"/>
              </a:ext>
            </a:extLst>
          </p:cNvPr>
          <p:cNvCxnSpPr>
            <a:cxnSpLocks/>
          </p:cNvCxnSpPr>
          <p:nvPr/>
        </p:nvCxnSpPr>
        <p:spPr>
          <a:xfrm flipV="1">
            <a:off x="5826779" y="1861010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144">
            <a:extLst>
              <a:ext uri="{FF2B5EF4-FFF2-40B4-BE49-F238E27FC236}">
                <a16:creationId xmlns:a16="http://schemas.microsoft.com/office/drawing/2014/main" id="{4E077911-A4C8-904B-9D31-62C8DFBF7193}"/>
              </a:ext>
            </a:extLst>
          </p:cNvPr>
          <p:cNvCxnSpPr>
            <a:cxnSpLocks/>
          </p:cNvCxnSpPr>
          <p:nvPr/>
        </p:nvCxnSpPr>
        <p:spPr>
          <a:xfrm flipV="1">
            <a:off x="5826780" y="1861010"/>
            <a:ext cx="997942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5C291F49-79A6-0243-89B0-0A2D09F3B8EE}"/>
              </a:ext>
            </a:extLst>
          </p:cNvPr>
          <p:cNvCxnSpPr>
            <a:cxnSpLocks/>
          </p:cNvCxnSpPr>
          <p:nvPr/>
        </p:nvCxnSpPr>
        <p:spPr>
          <a:xfrm flipV="1">
            <a:off x="6099891" y="1857151"/>
            <a:ext cx="712117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2B38B3C1-A922-6344-9780-07DFD0BF0A9B}"/>
              </a:ext>
            </a:extLst>
          </p:cNvPr>
          <p:cNvCxnSpPr>
            <a:cxnSpLocks/>
          </p:cNvCxnSpPr>
          <p:nvPr/>
        </p:nvCxnSpPr>
        <p:spPr>
          <a:xfrm>
            <a:off x="6825057" y="1860855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echte verbindingslijn 147">
            <a:extLst>
              <a:ext uri="{FF2B5EF4-FFF2-40B4-BE49-F238E27FC236}">
                <a16:creationId xmlns:a16="http://schemas.microsoft.com/office/drawing/2014/main" id="{E7F3BE15-9903-F04C-ABE6-E230CBCAD80F}"/>
              </a:ext>
            </a:extLst>
          </p:cNvPr>
          <p:cNvCxnSpPr>
            <a:cxnSpLocks/>
          </p:cNvCxnSpPr>
          <p:nvPr/>
        </p:nvCxnSpPr>
        <p:spPr>
          <a:xfrm>
            <a:off x="6825057" y="1858144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A97D3092-35D9-3842-969B-36DA34C0F88F}"/>
              </a:ext>
            </a:extLst>
          </p:cNvPr>
          <p:cNvCxnSpPr>
            <a:cxnSpLocks/>
          </p:cNvCxnSpPr>
          <p:nvPr/>
        </p:nvCxnSpPr>
        <p:spPr>
          <a:xfrm flipH="1">
            <a:off x="6418019" y="1860855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echte verbindingslijn 149">
            <a:extLst>
              <a:ext uri="{FF2B5EF4-FFF2-40B4-BE49-F238E27FC236}">
                <a16:creationId xmlns:a16="http://schemas.microsoft.com/office/drawing/2014/main" id="{C6860513-9A2F-F84C-B9B5-23071DEAAB9A}"/>
              </a:ext>
            </a:extLst>
          </p:cNvPr>
          <p:cNvCxnSpPr>
            <a:cxnSpLocks/>
          </p:cNvCxnSpPr>
          <p:nvPr/>
        </p:nvCxnSpPr>
        <p:spPr>
          <a:xfrm flipH="1">
            <a:off x="6684114" y="1855789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150">
            <a:extLst>
              <a:ext uri="{FF2B5EF4-FFF2-40B4-BE49-F238E27FC236}">
                <a16:creationId xmlns:a16="http://schemas.microsoft.com/office/drawing/2014/main" id="{6E091D84-322C-AC4D-AB2B-35C530E40536}"/>
              </a:ext>
            </a:extLst>
          </p:cNvPr>
          <p:cNvCxnSpPr>
            <a:cxnSpLocks/>
          </p:cNvCxnSpPr>
          <p:nvPr/>
        </p:nvCxnSpPr>
        <p:spPr>
          <a:xfrm>
            <a:off x="6542167" y="1858144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4F034156-27B5-134E-BD03-F2446964C392}"/>
              </a:ext>
            </a:extLst>
          </p:cNvPr>
          <p:cNvCxnSpPr>
            <a:cxnSpLocks/>
          </p:cNvCxnSpPr>
          <p:nvPr/>
        </p:nvCxnSpPr>
        <p:spPr>
          <a:xfrm>
            <a:off x="6542167" y="1855433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2CC5B3C1-7CFF-0E42-8398-62516C43E401}"/>
              </a:ext>
            </a:extLst>
          </p:cNvPr>
          <p:cNvCxnSpPr>
            <a:cxnSpLocks/>
          </p:cNvCxnSpPr>
          <p:nvPr/>
        </p:nvCxnSpPr>
        <p:spPr>
          <a:xfrm flipH="1">
            <a:off x="6135129" y="1858144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E13EF49E-49E4-B74E-A723-192ABFCE51EC}"/>
              </a:ext>
            </a:extLst>
          </p:cNvPr>
          <p:cNvCxnSpPr>
            <a:cxnSpLocks/>
          </p:cNvCxnSpPr>
          <p:nvPr/>
        </p:nvCxnSpPr>
        <p:spPr>
          <a:xfrm flipH="1">
            <a:off x="6401224" y="1853078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Rechte verbindingslijn 154">
            <a:extLst>
              <a:ext uri="{FF2B5EF4-FFF2-40B4-BE49-F238E27FC236}">
                <a16:creationId xmlns:a16="http://schemas.microsoft.com/office/drawing/2014/main" id="{696724DE-52E8-7944-B722-5E45673CBF95}"/>
              </a:ext>
            </a:extLst>
          </p:cNvPr>
          <p:cNvCxnSpPr>
            <a:cxnSpLocks/>
          </p:cNvCxnSpPr>
          <p:nvPr/>
        </p:nvCxnSpPr>
        <p:spPr>
          <a:xfrm>
            <a:off x="6257733" y="1862217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948E9E89-A57D-DC4D-9E69-375E3D0D0A85}"/>
              </a:ext>
            </a:extLst>
          </p:cNvPr>
          <p:cNvCxnSpPr>
            <a:cxnSpLocks/>
          </p:cNvCxnSpPr>
          <p:nvPr/>
        </p:nvCxnSpPr>
        <p:spPr>
          <a:xfrm>
            <a:off x="6257733" y="1859506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66B804EE-4A6D-8740-904D-545D477C9C19}"/>
              </a:ext>
            </a:extLst>
          </p:cNvPr>
          <p:cNvCxnSpPr>
            <a:cxnSpLocks/>
          </p:cNvCxnSpPr>
          <p:nvPr/>
        </p:nvCxnSpPr>
        <p:spPr>
          <a:xfrm flipH="1">
            <a:off x="5850695" y="1862217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F4C8D8F-E14C-A944-8A57-EC6DAB06339B}"/>
              </a:ext>
            </a:extLst>
          </p:cNvPr>
          <p:cNvCxnSpPr>
            <a:cxnSpLocks/>
          </p:cNvCxnSpPr>
          <p:nvPr/>
        </p:nvCxnSpPr>
        <p:spPr>
          <a:xfrm flipH="1">
            <a:off x="6116790" y="1857151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F88686A0-A360-A544-A6C2-9F5A365C3AB2}"/>
              </a:ext>
            </a:extLst>
          </p:cNvPr>
          <p:cNvCxnSpPr>
            <a:cxnSpLocks/>
          </p:cNvCxnSpPr>
          <p:nvPr/>
        </p:nvCxnSpPr>
        <p:spPr>
          <a:xfrm>
            <a:off x="5973989" y="1851549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528272-2683-C747-9652-AB581F7A6B74}"/>
              </a:ext>
            </a:extLst>
          </p:cNvPr>
          <p:cNvCxnSpPr>
            <a:cxnSpLocks/>
          </p:cNvCxnSpPr>
          <p:nvPr/>
        </p:nvCxnSpPr>
        <p:spPr>
          <a:xfrm>
            <a:off x="5973989" y="1848838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0561E7C0-EA4E-8B4E-8004-3F8616CF9161}"/>
              </a:ext>
            </a:extLst>
          </p:cNvPr>
          <p:cNvCxnSpPr>
            <a:cxnSpLocks/>
          </p:cNvCxnSpPr>
          <p:nvPr/>
        </p:nvCxnSpPr>
        <p:spPr>
          <a:xfrm flipH="1">
            <a:off x="5566951" y="1851549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9D27CF3C-20B6-2A42-A255-D9A679297D7D}"/>
              </a:ext>
            </a:extLst>
          </p:cNvPr>
          <p:cNvCxnSpPr>
            <a:cxnSpLocks/>
          </p:cNvCxnSpPr>
          <p:nvPr/>
        </p:nvCxnSpPr>
        <p:spPr>
          <a:xfrm flipH="1">
            <a:off x="5833046" y="1846483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Rechte verbindingslijn 162">
            <a:extLst>
              <a:ext uri="{FF2B5EF4-FFF2-40B4-BE49-F238E27FC236}">
                <a16:creationId xmlns:a16="http://schemas.microsoft.com/office/drawing/2014/main" id="{4FF8F7D1-91DC-144A-8154-50FA98088CF8}"/>
              </a:ext>
            </a:extLst>
          </p:cNvPr>
          <p:cNvCxnSpPr>
            <a:cxnSpLocks/>
          </p:cNvCxnSpPr>
          <p:nvPr/>
        </p:nvCxnSpPr>
        <p:spPr>
          <a:xfrm>
            <a:off x="5683106" y="1861810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B5A1B146-51E7-B245-9B2F-341218D2EC6F}"/>
              </a:ext>
            </a:extLst>
          </p:cNvPr>
          <p:cNvCxnSpPr>
            <a:cxnSpLocks/>
          </p:cNvCxnSpPr>
          <p:nvPr/>
        </p:nvCxnSpPr>
        <p:spPr>
          <a:xfrm>
            <a:off x="5683106" y="1859099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029B296-4594-4F43-89C5-20F48273D995}"/>
              </a:ext>
            </a:extLst>
          </p:cNvPr>
          <p:cNvCxnSpPr>
            <a:cxnSpLocks/>
          </p:cNvCxnSpPr>
          <p:nvPr/>
        </p:nvCxnSpPr>
        <p:spPr>
          <a:xfrm flipH="1">
            <a:off x="5276068" y="1861810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Rechte verbindingslijn 165">
            <a:extLst>
              <a:ext uri="{FF2B5EF4-FFF2-40B4-BE49-F238E27FC236}">
                <a16:creationId xmlns:a16="http://schemas.microsoft.com/office/drawing/2014/main" id="{07B5292B-BE76-1449-B238-39018ACCEA89}"/>
              </a:ext>
            </a:extLst>
          </p:cNvPr>
          <p:cNvCxnSpPr>
            <a:cxnSpLocks/>
          </p:cNvCxnSpPr>
          <p:nvPr/>
        </p:nvCxnSpPr>
        <p:spPr>
          <a:xfrm flipH="1">
            <a:off x="5542163" y="1856744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Rechte verbindingslijn 166">
            <a:extLst>
              <a:ext uri="{FF2B5EF4-FFF2-40B4-BE49-F238E27FC236}">
                <a16:creationId xmlns:a16="http://schemas.microsoft.com/office/drawing/2014/main" id="{1F1ECCE4-A980-B743-B631-804943E5ADE3}"/>
              </a:ext>
            </a:extLst>
          </p:cNvPr>
          <p:cNvCxnSpPr>
            <a:cxnSpLocks/>
          </p:cNvCxnSpPr>
          <p:nvPr/>
        </p:nvCxnSpPr>
        <p:spPr>
          <a:xfrm>
            <a:off x="5400652" y="1851549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674F0DCA-3FAE-4049-BF65-880BC422D844}"/>
              </a:ext>
            </a:extLst>
          </p:cNvPr>
          <p:cNvCxnSpPr>
            <a:cxnSpLocks/>
          </p:cNvCxnSpPr>
          <p:nvPr/>
        </p:nvCxnSpPr>
        <p:spPr>
          <a:xfrm>
            <a:off x="5400652" y="1848838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Rechte verbindingslijn 168">
            <a:extLst>
              <a:ext uri="{FF2B5EF4-FFF2-40B4-BE49-F238E27FC236}">
                <a16:creationId xmlns:a16="http://schemas.microsoft.com/office/drawing/2014/main" id="{B0EE458F-B836-BE47-B3F0-1ACDFCA57553}"/>
              </a:ext>
            </a:extLst>
          </p:cNvPr>
          <p:cNvCxnSpPr>
            <a:cxnSpLocks/>
          </p:cNvCxnSpPr>
          <p:nvPr/>
        </p:nvCxnSpPr>
        <p:spPr>
          <a:xfrm flipH="1">
            <a:off x="4993614" y="1851549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echte verbindingslijn 169">
            <a:extLst>
              <a:ext uri="{FF2B5EF4-FFF2-40B4-BE49-F238E27FC236}">
                <a16:creationId xmlns:a16="http://schemas.microsoft.com/office/drawing/2014/main" id="{A9DB96C8-84CE-DA48-AEA2-FE54B31405D7}"/>
              </a:ext>
            </a:extLst>
          </p:cNvPr>
          <p:cNvCxnSpPr>
            <a:cxnSpLocks/>
          </p:cNvCxnSpPr>
          <p:nvPr/>
        </p:nvCxnSpPr>
        <p:spPr>
          <a:xfrm flipH="1">
            <a:off x="5259709" y="1846483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170">
            <a:extLst>
              <a:ext uri="{FF2B5EF4-FFF2-40B4-BE49-F238E27FC236}">
                <a16:creationId xmlns:a16="http://schemas.microsoft.com/office/drawing/2014/main" id="{2DEAC16D-8A0D-194A-92FF-BCEFDCA21135}"/>
              </a:ext>
            </a:extLst>
          </p:cNvPr>
          <p:cNvCxnSpPr>
            <a:cxnSpLocks/>
          </p:cNvCxnSpPr>
          <p:nvPr/>
        </p:nvCxnSpPr>
        <p:spPr>
          <a:xfrm>
            <a:off x="5113215" y="1860499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echte verbindingslijn 171">
            <a:extLst>
              <a:ext uri="{FF2B5EF4-FFF2-40B4-BE49-F238E27FC236}">
                <a16:creationId xmlns:a16="http://schemas.microsoft.com/office/drawing/2014/main" id="{07944469-F44E-914A-BF78-7D8CC6941BF9}"/>
              </a:ext>
            </a:extLst>
          </p:cNvPr>
          <p:cNvCxnSpPr>
            <a:cxnSpLocks/>
          </p:cNvCxnSpPr>
          <p:nvPr/>
        </p:nvCxnSpPr>
        <p:spPr>
          <a:xfrm>
            <a:off x="5113215" y="1857788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F3560469-4CF0-0F40-9299-948719496CDD}"/>
              </a:ext>
            </a:extLst>
          </p:cNvPr>
          <p:cNvCxnSpPr>
            <a:cxnSpLocks/>
          </p:cNvCxnSpPr>
          <p:nvPr/>
        </p:nvCxnSpPr>
        <p:spPr>
          <a:xfrm flipH="1">
            <a:off x="4706177" y="1860499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8B3B0DE7-649F-F743-A3F5-DE4487A573C3}"/>
              </a:ext>
            </a:extLst>
          </p:cNvPr>
          <p:cNvCxnSpPr>
            <a:cxnSpLocks/>
          </p:cNvCxnSpPr>
          <p:nvPr/>
        </p:nvCxnSpPr>
        <p:spPr>
          <a:xfrm flipH="1">
            <a:off x="4972272" y="1855433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006511D1-B41C-DD4A-895D-5D78423D0869}"/>
              </a:ext>
            </a:extLst>
          </p:cNvPr>
          <p:cNvCxnSpPr>
            <a:cxnSpLocks/>
          </p:cNvCxnSpPr>
          <p:nvPr/>
        </p:nvCxnSpPr>
        <p:spPr>
          <a:xfrm>
            <a:off x="4832155" y="1855562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92969B08-501D-5644-877D-F644D74A6B2B}"/>
              </a:ext>
            </a:extLst>
          </p:cNvPr>
          <p:cNvCxnSpPr>
            <a:cxnSpLocks/>
          </p:cNvCxnSpPr>
          <p:nvPr/>
        </p:nvCxnSpPr>
        <p:spPr>
          <a:xfrm>
            <a:off x="4832155" y="1852851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176">
            <a:extLst>
              <a:ext uri="{FF2B5EF4-FFF2-40B4-BE49-F238E27FC236}">
                <a16:creationId xmlns:a16="http://schemas.microsoft.com/office/drawing/2014/main" id="{6B08DE32-86CE-4A4E-B4BA-E199116696C7}"/>
              </a:ext>
            </a:extLst>
          </p:cNvPr>
          <p:cNvCxnSpPr>
            <a:cxnSpLocks/>
          </p:cNvCxnSpPr>
          <p:nvPr/>
        </p:nvCxnSpPr>
        <p:spPr>
          <a:xfrm flipH="1">
            <a:off x="4425117" y="1855562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D123290A-B49A-1D46-BDBD-BD8F84041C4A}"/>
              </a:ext>
            </a:extLst>
          </p:cNvPr>
          <p:cNvCxnSpPr>
            <a:cxnSpLocks/>
          </p:cNvCxnSpPr>
          <p:nvPr/>
        </p:nvCxnSpPr>
        <p:spPr>
          <a:xfrm flipH="1">
            <a:off x="4691212" y="1850496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24A755D9-5AB3-EC41-B7B6-F54F9D3F9D2A}"/>
              </a:ext>
            </a:extLst>
          </p:cNvPr>
          <p:cNvCxnSpPr>
            <a:cxnSpLocks/>
          </p:cNvCxnSpPr>
          <p:nvPr/>
        </p:nvCxnSpPr>
        <p:spPr>
          <a:xfrm>
            <a:off x="4551382" y="1853285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179">
            <a:extLst>
              <a:ext uri="{FF2B5EF4-FFF2-40B4-BE49-F238E27FC236}">
                <a16:creationId xmlns:a16="http://schemas.microsoft.com/office/drawing/2014/main" id="{81824C1F-F15C-494C-B76E-BCEBEAEF8DCE}"/>
              </a:ext>
            </a:extLst>
          </p:cNvPr>
          <p:cNvCxnSpPr>
            <a:cxnSpLocks/>
          </p:cNvCxnSpPr>
          <p:nvPr/>
        </p:nvCxnSpPr>
        <p:spPr>
          <a:xfrm>
            <a:off x="4551382" y="1850574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180">
            <a:extLst>
              <a:ext uri="{FF2B5EF4-FFF2-40B4-BE49-F238E27FC236}">
                <a16:creationId xmlns:a16="http://schemas.microsoft.com/office/drawing/2014/main" id="{4CA73A9D-A48B-3648-91FA-9138C8A5633C}"/>
              </a:ext>
            </a:extLst>
          </p:cNvPr>
          <p:cNvCxnSpPr>
            <a:cxnSpLocks/>
          </p:cNvCxnSpPr>
          <p:nvPr/>
        </p:nvCxnSpPr>
        <p:spPr>
          <a:xfrm flipH="1">
            <a:off x="4144344" y="1853285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9995D639-B144-854D-A64F-0641E31FA50A}"/>
              </a:ext>
            </a:extLst>
          </p:cNvPr>
          <p:cNvCxnSpPr>
            <a:cxnSpLocks/>
          </p:cNvCxnSpPr>
          <p:nvPr/>
        </p:nvCxnSpPr>
        <p:spPr>
          <a:xfrm flipH="1">
            <a:off x="4410439" y="1848219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Rechte verbindingslijn 182">
            <a:extLst>
              <a:ext uri="{FF2B5EF4-FFF2-40B4-BE49-F238E27FC236}">
                <a16:creationId xmlns:a16="http://schemas.microsoft.com/office/drawing/2014/main" id="{3331B7E1-39BA-4044-9485-02DD03FEB1BB}"/>
              </a:ext>
            </a:extLst>
          </p:cNvPr>
          <p:cNvCxnSpPr>
            <a:cxnSpLocks/>
          </p:cNvCxnSpPr>
          <p:nvPr/>
        </p:nvCxnSpPr>
        <p:spPr>
          <a:xfrm>
            <a:off x="4266015" y="1852253"/>
            <a:ext cx="414026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DDD8B896-0AB7-EF45-8B44-329ABCC0DBFF}"/>
              </a:ext>
            </a:extLst>
          </p:cNvPr>
          <p:cNvCxnSpPr>
            <a:cxnSpLocks/>
          </p:cNvCxnSpPr>
          <p:nvPr/>
        </p:nvCxnSpPr>
        <p:spPr>
          <a:xfrm>
            <a:off x="4266015" y="1849542"/>
            <a:ext cx="142887" cy="20048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184">
            <a:extLst>
              <a:ext uri="{FF2B5EF4-FFF2-40B4-BE49-F238E27FC236}">
                <a16:creationId xmlns:a16="http://schemas.microsoft.com/office/drawing/2014/main" id="{A55F6EF4-11C0-694B-B0A8-8E0250AD7A2F}"/>
              </a:ext>
            </a:extLst>
          </p:cNvPr>
          <p:cNvCxnSpPr>
            <a:cxnSpLocks/>
          </p:cNvCxnSpPr>
          <p:nvPr/>
        </p:nvCxnSpPr>
        <p:spPr>
          <a:xfrm flipH="1">
            <a:off x="3858977" y="1852253"/>
            <a:ext cx="41390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185">
            <a:extLst>
              <a:ext uri="{FF2B5EF4-FFF2-40B4-BE49-F238E27FC236}">
                <a16:creationId xmlns:a16="http://schemas.microsoft.com/office/drawing/2014/main" id="{514328A9-A05A-7A44-BCCC-1FC4B5BF6A76}"/>
              </a:ext>
            </a:extLst>
          </p:cNvPr>
          <p:cNvCxnSpPr>
            <a:cxnSpLocks/>
          </p:cNvCxnSpPr>
          <p:nvPr/>
        </p:nvCxnSpPr>
        <p:spPr>
          <a:xfrm flipH="1">
            <a:off x="4125072" y="1847187"/>
            <a:ext cx="140944" cy="202485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Rechte verbindingslijn 186">
            <a:extLst>
              <a:ext uri="{FF2B5EF4-FFF2-40B4-BE49-F238E27FC236}">
                <a16:creationId xmlns:a16="http://schemas.microsoft.com/office/drawing/2014/main" id="{86D78DF2-E105-A341-8455-DCDFCAAAB41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10787" y="2245271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>
            <a:extLst>
              <a:ext uri="{FF2B5EF4-FFF2-40B4-BE49-F238E27FC236}">
                <a16:creationId xmlns:a16="http://schemas.microsoft.com/office/drawing/2014/main" id="{4B46427D-B831-1C49-8937-CEEA941E05DF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 flipH="1">
            <a:off x="6117028" y="2242748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Rechte verbindingslijn 188">
            <a:extLst>
              <a:ext uri="{FF2B5EF4-FFF2-40B4-BE49-F238E27FC236}">
                <a16:creationId xmlns:a16="http://schemas.microsoft.com/office/drawing/2014/main" id="{09DFBDA4-EE77-3D42-80E7-EFDDFED7A7B2}"/>
              </a:ext>
            </a:extLst>
          </p:cNvPr>
          <p:cNvCxnSpPr>
            <a:cxnSpLocks/>
            <a:stCxn id="13" idx="4"/>
            <a:endCxn id="37" idx="0"/>
          </p:cNvCxnSpPr>
          <p:nvPr/>
        </p:nvCxnSpPr>
        <p:spPr>
          <a:xfrm flipH="1">
            <a:off x="6117028" y="2242748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189">
            <a:extLst>
              <a:ext uri="{FF2B5EF4-FFF2-40B4-BE49-F238E27FC236}">
                <a16:creationId xmlns:a16="http://schemas.microsoft.com/office/drawing/2014/main" id="{DBEABB28-F620-CD4F-8905-57FEB520687C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117028" y="2242748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837EA688-F56F-D843-B872-6CE60DB94871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 flipH="1">
            <a:off x="6117028" y="2242749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>
            <a:extLst>
              <a:ext uri="{FF2B5EF4-FFF2-40B4-BE49-F238E27FC236}">
                <a16:creationId xmlns:a16="http://schemas.microsoft.com/office/drawing/2014/main" id="{E58EF8DF-0583-0E4E-B95F-6FCEBE27D302}"/>
              </a:ext>
            </a:extLst>
          </p:cNvPr>
          <p:cNvCxnSpPr>
            <a:cxnSpLocks/>
            <a:stCxn id="10" idx="4"/>
            <a:endCxn id="37" idx="0"/>
          </p:cNvCxnSpPr>
          <p:nvPr/>
        </p:nvCxnSpPr>
        <p:spPr>
          <a:xfrm flipH="1">
            <a:off x="6117028" y="2242748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192">
            <a:extLst>
              <a:ext uri="{FF2B5EF4-FFF2-40B4-BE49-F238E27FC236}">
                <a16:creationId xmlns:a16="http://schemas.microsoft.com/office/drawing/2014/main" id="{9921DBD2-0ECB-CF45-AEA2-1570B310CF18}"/>
              </a:ext>
            </a:extLst>
          </p:cNvPr>
          <p:cNvCxnSpPr>
            <a:cxnSpLocks/>
          </p:cNvCxnSpPr>
          <p:nvPr/>
        </p:nvCxnSpPr>
        <p:spPr>
          <a:xfrm>
            <a:off x="5826182" y="2244174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2E8CAD70-A063-B740-A3AB-3921D9B8D7F2}"/>
              </a:ext>
            </a:extLst>
          </p:cNvPr>
          <p:cNvCxnSpPr>
            <a:cxnSpLocks/>
          </p:cNvCxnSpPr>
          <p:nvPr/>
        </p:nvCxnSpPr>
        <p:spPr>
          <a:xfrm flipH="1">
            <a:off x="5832423" y="2241651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C6E559D9-30F0-A845-AA96-CC5D4D345227}"/>
              </a:ext>
            </a:extLst>
          </p:cNvPr>
          <p:cNvCxnSpPr>
            <a:cxnSpLocks/>
          </p:cNvCxnSpPr>
          <p:nvPr/>
        </p:nvCxnSpPr>
        <p:spPr>
          <a:xfrm flipH="1">
            <a:off x="5832423" y="2241651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9ED2F30E-07DD-584B-8E46-840E4BCBB2B8}"/>
              </a:ext>
            </a:extLst>
          </p:cNvPr>
          <p:cNvCxnSpPr>
            <a:cxnSpLocks/>
          </p:cNvCxnSpPr>
          <p:nvPr/>
        </p:nvCxnSpPr>
        <p:spPr>
          <a:xfrm flipH="1">
            <a:off x="5832423" y="2241651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22027A5F-4EAC-3D4F-A73C-5CB2A24929CC}"/>
              </a:ext>
            </a:extLst>
          </p:cNvPr>
          <p:cNvCxnSpPr>
            <a:cxnSpLocks/>
          </p:cNvCxnSpPr>
          <p:nvPr/>
        </p:nvCxnSpPr>
        <p:spPr>
          <a:xfrm flipH="1">
            <a:off x="5832423" y="2241652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9E728167-D11F-E944-B596-31C82F9B6ED0}"/>
              </a:ext>
            </a:extLst>
          </p:cNvPr>
          <p:cNvCxnSpPr>
            <a:cxnSpLocks/>
          </p:cNvCxnSpPr>
          <p:nvPr/>
        </p:nvCxnSpPr>
        <p:spPr>
          <a:xfrm flipH="1">
            <a:off x="5832423" y="2241651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198">
            <a:extLst>
              <a:ext uri="{FF2B5EF4-FFF2-40B4-BE49-F238E27FC236}">
                <a16:creationId xmlns:a16="http://schemas.microsoft.com/office/drawing/2014/main" id="{511AB008-2A8E-C84A-8638-926033FA7BBE}"/>
              </a:ext>
            </a:extLst>
          </p:cNvPr>
          <p:cNvCxnSpPr>
            <a:cxnSpLocks/>
          </p:cNvCxnSpPr>
          <p:nvPr/>
        </p:nvCxnSpPr>
        <p:spPr>
          <a:xfrm>
            <a:off x="5543419" y="2241835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54BB8B14-FB80-5D48-99FA-D7A9AFBD58A0}"/>
              </a:ext>
            </a:extLst>
          </p:cNvPr>
          <p:cNvCxnSpPr>
            <a:cxnSpLocks/>
          </p:cNvCxnSpPr>
          <p:nvPr/>
        </p:nvCxnSpPr>
        <p:spPr>
          <a:xfrm flipH="1">
            <a:off x="5549660" y="2239312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72D1F4F7-E661-5F45-A6C0-E1257E0A9382}"/>
              </a:ext>
            </a:extLst>
          </p:cNvPr>
          <p:cNvCxnSpPr>
            <a:cxnSpLocks/>
          </p:cNvCxnSpPr>
          <p:nvPr/>
        </p:nvCxnSpPr>
        <p:spPr>
          <a:xfrm flipH="1">
            <a:off x="5549660" y="2239312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201">
            <a:extLst>
              <a:ext uri="{FF2B5EF4-FFF2-40B4-BE49-F238E27FC236}">
                <a16:creationId xmlns:a16="http://schemas.microsoft.com/office/drawing/2014/main" id="{E92A55F0-C03A-B14A-B893-1A0C820A5289}"/>
              </a:ext>
            </a:extLst>
          </p:cNvPr>
          <p:cNvCxnSpPr>
            <a:cxnSpLocks/>
          </p:cNvCxnSpPr>
          <p:nvPr/>
        </p:nvCxnSpPr>
        <p:spPr>
          <a:xfrm flipH="1">
            <a:off x="5549660" y="2239312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Rechte verbindingslijn 202">
            <a:extLst>
              <a:ext uri="{FF2B5EF4-FFF2-40B4-BE49-F238E27FC236}">
                <a16:creationId xmlns:a16="http://schemas.microsoft.com/office/drawing/2014/main" id="{CC6D9C73-8A8B-7B45-B1D9-461185CD6777}"/>
              </a:ext>
            </a:extLst>
          </p:cNvPr>
          <p:cNvCxnSpPr>
            <a:cxnSpLocks/>
          </p:cNvCxnSpPr>
          <p:nvPr/>
        </p:nvCxnSpPr>
        <p:spPr>
          <a:xfrm flipH="1">
            <a:off x="5549660" y="2239313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0A6EF582-9E49-064E-82BF-57692993483C}"/>
              </a:ext>
            </a:extLst>
          </p:cNvPr>
          <p:cNvCxnSpPr>
            <a:cxnSpLocks/>
          </p:cNvCxnSpPr>
          <p:nvPr/>
        </p:nvCxnSpPr>
        <p:spPr>
          <a:xfrm flipH="1">
            <a:off x="5549660" y="2239312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Rechte verbindingslijn 204">
            <a:extLst>
              <a:ext uri="{FF2B5EF4-FFF2-40B4-BE49-F238E27FC236}">
                <a16:creationId xmlns:a16="http://schemas.microsoft.com/office/drawing/2014/main" id="{4F8CE4A9-7D4B-4841-9DDA-1F1B3697D5B5}"/>
              </a:ext>
            </a:extLst>
          </p:cNvPr>
          <p:cNvCxnSpPr>
            <a:cxnSpLocks/>
          </p:cNvCxnSpPr>
          <p:nvPr/>
        </p:nvCxnSpPr>
        <p:spPr>
          <a:xfrm>
            <a:off x="5250859" y="2249818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Rechte verbindingslijn 205">
            <a:extLst>
              <a:ext uri="{FF2B5EF4-FFF2-40B4-BE49-F238E27FC236}">
                <a16:creationId xmlns:a16="http://schemas.microsoft.com/office/drawing/2014/main" id="{E9DEE823-55EF-564F-A01C-DCF7E8DC9E96}"/>
              </a:ext>
            </a:extLst>
          </p:cNvPr>
          <p:cNvCxnSpPr>
            <a:cxnSpLocks/>
          </p:cNvCxnSpPr>
          <p:nvPr/>
        </p:nvCxnSpPr>
        <p:spPr>
          <a:xfrm flipH="1">
            <a:off x="5257100" y="2247295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FCCFD428-BB6F-D14D-A50C-6E6FFAB57A19}"/>
              </a:ext>
            </a:extLst>
          </p:cNvPr>
          <p:cNvCxnSpPr>
            <a:cxnSpLocks/>
          </p:cNvCxnSpPr>
          <p:nvPr/>
        </p:nvCxnSpPr>
        <p:spPr>
          <a:xfrm flipH="1">
            <a:off x="5257100" y="2247295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B5365FC8-3D1A-0A4C-913A-2B29FAD3598C}"/>
              </a:ext>
            </a:extLst>
          </p:cNvPr>
          <p:cNvCxnSpPr>
            <a:cxnSpLocks/>
          </p:cNvCxnSpPr>
          <p:nvPr/>
        </p:nvCxnSpPr>
        <p:spPr>
          <a:xfrm flipH="1">
            <a:off x="5257100" y="2247295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Rechte verbindingslijn 208">
            <a:extLst>
              <a:ext uri="{FF2B5EF4-FFF2-40B4-BE49-F238E27FC236}">
                <a16:creationId xmlns:a16="http://schemas.microsoft.com/office/drawing/2014/main" id="{C89334F5-A16D-754E-88D5-04D35B6F850A}"/>
              </a:ext>
            </a:extLst>
          </p:cNvPr>
          <p:cNvCxnSpPr>
            <a:cxnSpLocks/>
          </p:cNvCxnSpPr>
          <p:nvPr/>
        </p:nvCxnSpPr>
        <p:spPr>
          <a:xfrm flipH="1">
            <a:off x="5257100" y="2247296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Rechte verbindingslijn 209">
            <a:extLst>
              <a:ext uri="{FF2B5EF4-FFF2-40B4-BE49-F238E27FC236}">
                <a16:creationId xmlns:a16="http://schemas.microsoft.com/office/drawing/2014/main" id="{941E4647-CDB6-CB4E-A19C-B47FA7621E2F}"/>
              </a:ext>
            </a:extLst>
          </p:cNvPr>
          <p:cNvCxnSpPr>
            <a:cxnSpLocks/>
          </p:cNvCxnSpPr>
          <p:nvPr/>
        </p:nvCxnSpPr>
        <p:spPr>
          <a:xfrm flipH="1">
            <a:off x="5257100" y="2247295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Rechte verbindingslijn 210">
            <a:extLst>
              <a:ext uri="{FF2B5EF4-FFF2-40B4-BE49-F238E27FC236}">
                <a16:creationId xmlns:a16="http://schemas.microsoft.com/office/drawing/2014/main" id="{EB49ED25-A900-3643-99AC-E03E58EBF67D}"/>
              </a:ext>
            </a:extLst>
          </p:cNvPr>
          <p:cNvCxnSpPr>
            <a:cxnSpLocks/>
          </p:cNvCxnSpPr>
          <p:nvPr/>
        </p:nvCxnSpPr>
        <p:spPr>
          <a:xfrm>
            <a:off x="4969770" y="2243351"/>
            <a:ext cx="6241" cy="194896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Rechte verbindingslijn 211">
            <a:extLst>
              <a:ext uri="{FF2B5EF4-FFF2-40B4-BE49-F238E27FC236}">
                <a16:creationId xmlns:a16="http://schemas.microsoft.com/office/drawing/2014/main" id="{31E64775-AABB-1747-A5DD-72D9CA3078C6}"/>
              </a:ext>
            </a:extLst>
          </p:cNvPr>
          <p:cNvCxnSpPr>
            <a:cxnSpLocks/>
          </p:cNvCxnSpPr>
          <p:nvPr/>
        </p:nvCxnSpPr>
        <p:spPr>
          <a:xfrm flipH="1">
            <a:off x="4976011" y="2240828"/>
            <a:ext cx="283375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B832376D-F87D-C246-A017-4B2760880E5A}"/>
              </a:ext>
            </a:extLst>
          </p:cNvPr>
          <p:cNvCxnSpPr>
            <a:cxnSpLocks/>
          </p:cNvCxnSpPr>
          <p:nvPr/>
        </p:nvCxnSpPr>
        <p:spPr>
          <a:xfrm flipH="1">
            <a:off x="4976011" y="2240828"/>
            <a:ext cx="56920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>
            <a:extLst>
              <a:ext uri="{FF2B5EF4-FFF2-40B4-BE49-F238E27FC236}">
                <a16:creationId xmlns:a16="http://schemas.microsoft.com/office/drawing/2014/main" id="{2FC72557-C8CE-9146-B09A-2A2926CB4CB2}"/>
              </a:ext>
            </a:extLst>
          </p:cNvPr>
          <p:cNvCxnSpPr>
            <a:cxnSpLocks/>
          </p:cNvCxnSpPr>
          <p:nvPr/>
        </p:nvCxnSpPr>
        <p:spPr>
          <a:xfrm flipH="1">
            <a:off x="4976011" y="2240828"/>
            <a:ext cx="85502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79C69796-4813-5444-B545-09A66BCF1C23}"/>
              </a:ext>
            </a:extLst>
          </p:cNvPr>
          <p:cNvCxnSpPr>
            <a:cxnSpLocks/>
          </p:cNvCxnSpPr>
          <p:nvPr/>
        </p:nvCxnSpPr>
        <p:spPr>
          <a:xfrm flipH="1">
            <a:off x="4976011" y="2240829"/>
            <a:ext cx="1140853" cy="197418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Rechte verbindingslijn 215">
            <a:extLst>
              <a:ext uri="{FF2B5EF4-FFF2-40B4-BE49-F238E27FC236}">
                <a16:creationId xmlns:a16="http://schemas.microsoft.com/office/drawing/2014/main" id="{A776CC20-38A6-C84E-99B5-96D6CA103CA2}"/>
              </a:ext>
            </a:extLst>
          </p:cNvPr>
          <p:cNvCxnSpPr>
            <a:cxnSpLocks/>
          </p:cNvCxnSpPr>
          <p:nvPr/>
        </p:nvCxnSpPr>
        <p:spPr>
          <a:xfrm flipH="1">
            <a:off x="4976011" y="2240828"/>
            <a:ext cx="1426679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Rechte verbindingslijn 216">
            <a:extLst>
              <a:ext uri="{FF2B5EF4-FFF2-40B4-BE49-F238E27FC236}">
                <a16:creationId xmlns:a16="http://schemas.microsoft.com/office/drawing/2014/main" id="{6F708EBD-9E97-E14E-99F0-06DD9C81D426}"/>
              </a:ext>
            </a:extLst>
          </p:cNvPr>
          <p:cNvCxnSpPr>
            <a:cxnSpLocks/>
            <a:stCxn id="40" idx="0"/>
            <a:endCxn id="19" idx="4"/>
          </p:cNvCxnSpPr>
          <p:nvPr/>
        </p:nvCxnSpPr>
        <p:spPr>
          <a:xfrm flipH="1" flipV="1">
            <a:off x="3547039" y="2242748"/>
            <a:ext cx="1712511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Rechte verbindingslijn 217">
            <a:extLst>
              <a:ext uri="{FF2B5EF4-FFF2-40B4-BE49-F238E27FC236}">
                <a16:creationId xmlns:a16="http://schemas.microsoft.com/office/drawing/2014/main" id="{FF7C19F3-FBE4-604B-A946-4C8D108C9804}"/>
              </a:ext>
            </a:extLst>
          </p:cNvPr>
          <p:cNvCxnSpPr>
            <a:cxnSpLocks/>
            <a:stCxn id="39" idx="0"/>
            <a:endCxn id="19" idx="4"/>
          </p:cNvCxnSpPr>
          <p:nvPr/>
        </p:nvCxnSpPr>
        <p:spPr>
          <a:xfrm flipH="1" flipV="1">
            <a:off x="3547039" y="2242748"/>
            <a:ext cx="199833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1330F0A4-9FBF-9A40-A074-7DC22EE65395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3833208" y="2235433"/>
            <a:ext cx="1712168" cy="204734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85B6D26D-3873-5340-9F28-25F1DC1709B7}"/>
              </a:ext>
            </a:extLst>
          </p:cNvPr>
          <p:cNvCxnSpPr>
            <a:cxnSpLocks/>
            <a:stCxn id="37" idx="0"/>
            <a:endCxn id="17" idx="4"/>
          </p:cNvCxnSpPr>
          <p:nvPr/>
        </p:nvCxnSpPr>
        <p:spPr>
          <a:xfrm flipH="1" flipV="1">
            <a:off x="4118691" y="2242748"/>
            <a:ext cx="1998337" cy="197419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Rechte verbindingslijn 220">
            <a:extLst>
              <a:ext uri="{FF2B5EF4-FFF2-40B4-BE49-F238E27FC236}">
                <a16:creationId xmlns:a16="http://schemas.microsoft.com/office/drawing/2014/main" id="{B920D996-EB1F-8848-812D-A7663711137C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 flipH="1">
            <a:off x="5831202" y="2242748"/>
            <a:ext cx="1712505" cy="1974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65B22F3B-5DA7-3C4F-8513-91286AD1BBE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550944" y="2242748"/>
            <a:ext cx="1992763" cy="1890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Rechte verbindingslijn 222">
            <a:extLst>
              <a:ext uri="{FF2B5EF4-FFF2-40B4-BE49-F238E27FC236}">
                <a16:creationId xmlns:a16="http://schemas.microsoft.com/office/drawing/2014/main" id="{7A1C6CBE-A1DA-5B41-86AF-C7C1AA3181EA}"/>
              </a:ext>
            </a:extLst>
          </p:cNvPr>
          <p:cNvCxnSpPr>
            <a:cxnSpLocks/>
          </p:cNvCxnSpPr>
          <p:nvPr/>
        </p:nvCxnSpPr>
        <p:spPr>
          <a:xfrm flipH="1">
            <a:off x="5253802" y="2245706"/>
            <a:ext cx="1992763" cy="189020"/>
          </a:xfrm>
          <a:prstGeom prst="line">
            <a:avLst/>
          </a:prstGeom>
          <a:ln>
            <a:solidFill>
              <a:srgbClr val="4472C4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ep 309">
            <a:extLst>
              <a:ext uri="{FF2B5EF4-FFF2-40B4-BE49-F238E27FC236}">
                <a16:creationId xmlns:a16="http://schemas.microsoft.com/office/drawing/2014/main" id="{18F13F3B-852D-504C-8148-11B3177928B9}"/>
              </a:ext>
            </a:extLst>
          </p:cNvPr>
          <p:cNvGrpSpPr/>
          <p:nvPr/>
        </p:nvGrpSpPr>
        <p:grpSpPr>
          <a:xfrm>
            <a:off x="1400050" y="3429000"/>
            <a:ext cx="7868128" cy="2689578"/>
            <a:chOff x="1400050" y="3429000"/>
            <a:chExt cx="7868128" cy="2689578"/>
          </a:xfrm>
        </p:grpSpPr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D9F2657A-CE33-3941-8689-280328A673B7}"/>
                </a:ext>
              </a:extLst>
            </p:cNvPr>
            <p:cNvCxnSpPr/>
            <p:nvPr/>
          </p:nvCxnSpPr>
          <p:spPr>
            <a:xfrm>
              <a:off x="3535749" y="3429000"/>
              <a:ext cx="0" cy="268957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Rechte verbindingslijn 225">
              <a:extLst>
                <a:ext uri="{FF2B5EF4-FFF2-40B4-BE49-F238E27FC236}">
                  <a16:creationId xmlns:a16="http://schemas.microsoft.com/office/drawing/2014/main" id="{3B99CDBF-797C-4942-8391-C6C0F4E98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3689" y="5892800"/>
              <a:ext cx="783448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4" name="Inkt 233">
                  <a:extLst>
                    <a:ext uri="{FF2B5EF4-FFF2-40B4-BE49-F238E27FC236}">
                      <a16:creationId xmlns:a16="http://schemas.microsoft.com/office/drawing/2014/main" id="{148CD361-0D63-A44B-A9E4-6442D17B8241}"/>
                    </a:ext>
                  </a:extLst>
                </p14:cNvPr>
                <p14:cNvContentPartPr/>
                <p14:nvPr/>
              </p14:nvContentPartPr>
              <p14:xfrm>
                <a:off x="1400050" y="4808555"/>
                <a:ext cx="1422360" cy="1019880"/>
              </p14:xfrm>
            </p:contentPart>
          </mc:Choice>
          <mc:Fallback>
            <p:pic>
              <p:nvPicPr>
                <p:cNvPr id="234" name="Inkt 233">
                  <a:extLst>
                    <a:ext uri="{FF2B5EF4-FFF2-40B4-BE49-F238E27FC236}">
                      <a16:creationId xmlns:a16="http://schemas.microsoft.com/office/drawing/2014/main" id="{148CD361-0D63-A44B-A9E4-6442D17B82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1410" y="4799555"/>
                  <a:ext cx="1440000" cy="10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1" name="Inkt 240">
                  <a:extLst>
                    <a:ext uri="{FF2B5EF4-FFF2-40B4-BE49-F238E27FC236}">
                      <a16:creationId xmlns:a16="http://schemas.microsoft.com/office/drawing/2014/main" id="{B8869FF0-FA2F-784D-B4A2-C7CDEDFFF708}"/>
                    </a:ext>
                  </a:extLst>
                </p14:cNvPr>
                <p14:cNvContentPartPr/>
                <p14:nvPr/>
              </p14:nvContentPartPr>
              <p14:xfrm>
                <a:off x="2967850" y="3712800"/>
                <a:ext cx="579600" cy="707400"/>
              </p14:xfrm>
            </p:contentPart>
          </mc:Choice>
          <mc:Fallback>
            <p:pic>
              <p:nvPicPr>
                <p:cNvPr id="241" name="Inkt 240">
                  <a:extLst>
                    <a:ext uri="{FF2B5EF4-FFF2-40B4-BE49-F238E27FC236}">
                      <a16:creationId xmlns:a16="http://schemas.microsoft.com/office/drawing/2014/main" id="{B8869FF0-FA2F-784D-B4A2-C7CDEDFFF7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8850" y="3704160"/>
                  <a:ext cx="59724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5" name="Inkt 244">
                  <a:extLst>
                    <a:ext uri="{FF2B5EF4-FFF2-40B4-BE49-F238E27FC236}">
                      <a16:creationId xmlns:a16="http://schemas.microsoft.com/office/drawing/2014/main" id="{5402BBD7-605E-E948-B26F-5026A6EEDA86}"/>
                    </a:ext>
                  </a:extLst>
                </p14:cNvPr>
                <p14:cNvContentPartPr/>
                <p14:nvPr/>
              </p14:nvContentPartPr>
              <p14:xfrm>
                <a:off x="2823850" y="4421280"/>
                <a:ext cx="145080" cy="387000"/>
              </p14:xfrm>
            </p:contentPart>
          </mc:Choice>
          <mc:Fallback>
            <p:pic>
              <p:nvPicPr>
                <p:cNvPr id="245" name="Inkt 244">
                  <a:extLst>
                    <a:ext uri="{FF2B5EF4-FFF2-40B4-BE49-F238E27FC236}">
                      <a16:creationId xmlns:a16="http://schemas.microsoft.com/office/drawing/2014/main" id="{5402BBD7-605E-E948-B26F-5026A6EEDA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14850" y="4412640"/>
                  <a:ext cx="162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662F605B-FD6C-2344-AB8B-151248FDEB97}"/>
                    </a:ext>
                  </a:extLst>
                </p14:cNvPr>
                <p14:cNvContentPartPr/>
                <p14:nvPr/>
              </p14:nvContentPartPr>
              <p14:xfrm>
                <a:off x="3546010" y="3713160"/>
                <a:ext cx="531720" cy="537120"/>
              </p14:xfrm>
            </p:contentPart>
          </mc:Choice>
          <mc:Fallback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662F605B-FD6C-2344-AB8B-151248FDEB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7370" y="3704520"/>
                  <a:ext cx="549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30D84A36-0108-B542-B6F1-7BBA158E8094}"/>
                    </a:ext>
                  </a:extLst>
                </p14:cNvPr>
                <p14:cNvContentPartPr/>
                <p14:nvPr/>
              </p14:nvContentPartPr>
              <p14:xfrm>
                <a:off x="4081690" y="4251000"/>
                <a:ext cx="249120" cy="725760"/>
              </p14:xfrm>
            </p:contentPart>
          </mc:Choice>
          <mc:Fallback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30D84A36-0108-B542-B6F1-7BBA158E80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2690" y="4242000"/>
                  <a:ext cx="2667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116BACCE-D701-1E40-92BF-B219CB775307}"/>
                    </a:ext>
                  </a:extLst>
                </p14:cNvPr>
                <p14:cNvContentPartPr/>
                <p14:nvPr/>
              </p14:nvContentPartPr>
              <p14:xfrm>
                <a:off x="4331170" y="4965385"/>
                <a:ext cx="1479960" cy="905400"/>
              </p14:xfrm>
            </p:contentPart>
          </mc:Choice>
          <mc:Fallback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116BACCE-D701-1E40-92BF-B219CB7753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22530" y="4956745"/>
                  <a:ext cx="14976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73299E37-E213-BA4B-A526-3B51163BA347}"/>
                    </a:ext>
                  </a:extLst>
                </p14:cNvPr>
                <p14:cNvContentPartPr/>
                <p14:nvPr/>
              </p14:nvContentPartPr>
              <p14:xfrm>
                <a:off x="5812120" y="5867905"/>
                <a:ext cx="404640" cy="7920"/>
              </p14:xfrm>
            </p:contentPart>
          </mc:Choice>
          <mc:Fallback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73299E37-E213-BA4B-A526-3B51163BA3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03480" y="5859265"/>
                  <a:ext cx="42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9F0E83E3-92BA-364E-A12C-ACDFF6BDBDC3}"/>
                    </a:ext>
                  </a:extLst>
                </p14:cNvPr>
                <p14:cNvContentPartPr/>
                <p14:nvPr/>
              </p14:nvContentPartPr>
              <p14:xfrm>
                <a:off x="6216040" y="5872385"/>
                <a:ext cx="241920" cy="3240"/>
              </p14:xfrm>
            </p:contentPart>
          </mc:Choice>
          <mc:Fallback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9F0E83E3-92BA-364E-A12C-ACDFF6BDBD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07400" y="5863385"/>
                  <a:ext cx="25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0352FE32-2CA9-784B-9D08-9AF49D9FC5D9}"/>
                    </a:ext>
                  </a:extLst>
                </p14:cNvPr>
                <p14:cNvContentPartPr/>
                <p14:nvPr/>
              </p14:nvContentPartPr>
              <p14:xfrm>
                <a:off x="6468040" y="5870225"/>
                <a:ext cx="426600" cy="8640"/>
              </p14:xfrm>
            </p:contentPart>
          </mc:Choice>
          <mc:Fallback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0352FE32-2CA9-784B-9D08-9AF49D9FC5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59040" y="5861585"/>
                  <a:ext cx="444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9157ED32-8928-0D45-901C-28651FE25CAA}"/>
                    </a:ext>
                  </a:extLst>
                </p14:cNvPr>
                <p14:cNvContentPartPr/>
                <p14:nvPr/>
              </p14:nvContentPartPr>
              <p14:xfrm>
                <a:off x="6899115" y="5867705"/>
                <a:ext cx="695520" cy="20160"/>
              </p14:xfrm>
            </p:contentPart>
          </mc:Choice>
          <mc:Fallback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9157ED32-8928-0D45-901C-28651FE25C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90475" y="5858705"/>
                  <a:ext cx="71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276E286B-DE8A-EB40-9008-6711E243CAB1}"/>
                    </a:ext>
                  </a:extLst>
                </p14:cNvPr>
                <p14:cNvContentPartPr/>
                <p14:nvPr/>
              </p14:nvContentPartPr>
              <p14:xfrm>
                <a:off x="7594275" y="5873825"/>
                <a:ext cx="879120" cy="12960"/>
              </p14:xfrm>
            </p:contentPart>
          </mc:Choice>
          <mc:Fallback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276E286B-DE8A-EB40-9008-6711E243CA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85275" y="5865185"/>
                  <a:ext cx="89676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84516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</Words>
  <Application>Microsoft Macintosh PowerPoint</Application>
  <PresentationFormat>Breedbeeld</PresentationFormat>
  <Paragraphs>27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Isabel Postmes</dc:creator>
  <cp:lastModifiedBy>Isabel Postmes</cp:lastModifiedBy>
  <cp:revision>13</cp:revision>
  <dcterms:created xsi:type="dcterms:W3CDTF">2021-06-06T14:33:58Z</dcterms:created>
  <dcterms:modified xsi:type="dcterms:W3CDTF">2021-06-06T16:55:15Z</dcterms:modified>
</cp:coreProperties>
</file>