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14.2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2630 251 24575,'-50'0'0,"6"0"0,-45-10 0,21-1 0,-24-1 0,23-23-921,16 32 0,-1 0 921,8-20 0,1 0 0,-11 20 0,-1 2 25,-35-36-25,0 32 0,11-12 0,-11 0 0,0 13 0,11-14 0,1 18 0,6 0 439,9 0-439,0 0 0,3 0 0,12 0 921,0 0-921,10 0 457,-8 0-457,18 0 0,-18 0 0,8 0 0,0 0 0,-7 0 0,16 0 0,-6 7 0,9 0 0,0 13 0,0 2 0,-12 18 0,9-9 0,-12 19 0,12-11 0,-2 11 0,2-10 0,-2 8 0,3-8 0,-1 0 0,7-3 0,4-9 0,-1 0 0,7-8 0,-6 6 0,9-13 0,3 13 0,-2-13 0,4 5 0,0 1 0,-5-6 0,10 5 0,-4-6 0,-1 6 0,4-5 0,-4 11 0,6-5 0,-5-1 0,4 1 0,-4-8 0,5 0 0,0 0 0,0 0 0,0 1 0,0-1 0,0 0 0,0 0 0,0 0 0,0 0 0,5 1 0,2 6 0,6 3 0,9 16 0,0-7 0,9 8 0,10 3 0,-10-10 0,23 23 0,-23-22 0,42 26 0,-37-26 0,34 15 0,-30-16 0,9 2 0,1-7 0,0 5 0,12-3 0,-9 6 0,9-6 0,-13 4 0,1-14 0,0 14 0,0-7 0,-1 1 0,1 6 0,0-14 0,0 13 0,-1-12 0,1 5 0,0-8 0,0 1 0,0-1 0,-1-6 0,13-3 0,3-7 0,1 0 0,-4 0 0,-13 0 0,1 0 0,0 0 0,0 0 0,12 0 0,-10 0 0,23-9 0,-10-1 0,0-8 0,9-2 0,-21-4 0,21 3 0,-22-3 0,23-4 0,4-3 0,-10 1 0,20-8 0,-24 9 0,-9 6 0,2 0 0,28-18-312,-28 22 1,-2 1 311,9-16-47,9 13 47,-21-11 0,-1 13 0,-5-12 0,-7 14 0,0-6 621,-2 2-621,-1-3 49,-14 3-49,13-8 0,-16 15 0,2-12 0,-3 11 0,-12-11 0,-2 6 0,-5-1 0,0-5 0,0 13 0,0-13 0,0 6 0,0-8 0,0 0 0,0-10 0,-15-2 0,-8-22 0,-12 9 0,-3-10 0,5 13 0,-11-3 0,10 12 0,-20-14 0,9 11 0,-9 4 0,0-2 0,4 16 0,0 0 0,0-5 0,-12 11 0,9-12 0,-9 5 0,12 1 0,10-3 0,2 13 0,10-11 0,1 6 0,-1-1 0,-5-9 0,11 15 0,-2-3 0,13 9 0,0 4 0,-1-5 0,1 4 0,0 2 0,-1 0 0,1 4 0,0-4 0,-1 5 0,1 0 0,5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18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1638 24575,'0'-62'0,"0"9"0,0-9 0,0 12 0,0-12 0,0-3 0,0 0 0,0 3 0,0 0 0,0 19 0,0-17 0,0 20 0,0 0 0,0 2 0,0 17 0,0-5 0,0 13 0,0-6 0,0 8 0,0 0 0,0-1 0,0 1 0,0 0 0,0 0 0,0-1 0,0 1 0,0 0 0,0-1 0,0 1 0,0 0 0,0-1 0,0 1 0,4 0 0,-2-1 0,8 1 0,-4 0 0,5-1 0,0 1 0,0 5 0,0-4 0,8 8 0,-6-8 0,13 9 0,-6-4 0,8 5 0,10-7 0,-8 5 0,17-5 0,5 7 0,1 0 0,21 0 0,-9 0 0,12 0 0,1 0 0,-1 0-458,15 0 458,-11 0 0,-29 0 0,2 0 0,41 0 0,-40-5 0,1 0-471,-2 3 1,2 1 470,7-3 0,1-2 0,-7 1 0,0 1 0,7 2 0,-1 1 0,-7-4 0,-2 0 0,1 5 0,0 0 0,1-5 0,-2 0-241,42 3 241,-4-17 0,-15 9 0,0-1 0,0-6 0,0 6 0,-12 0 0,10-6 0,-23 7 431,23 0-431,-10-6 0,12 14 0,0-15 0,0 14 489,15-5-489,-11-1 0,-29 8 0,2 0 0,42-8 0,-42 4 0,2 1 0,9 3 0,0-1 0,-14-7 0,-2 0 0,50-1 253,-37 0-253,-22-4 0,-2 13 0,11-6 0,-23 7 0,32 0 467,-13 0-467,20 0 0,12 0 0,15-10-644,-27 9 0,2 0 644,-17-3 0,4-2-761,17 1 1,10 1-1,-7-2 761,-7-1 0,-1 0 0,30-1 0,5-2 0,-29 1 0,1 0 0,-8 2 0,-7 4 0,1 2 0,21-4 0,10-1 0,-13 2 0,19 4 0,-20-4 0,13-2 0,-7 2 0,-5 2 0,-1 0 0,1-3 0,5-1 0,-2 2 0,17 4 0,-2 0 0,0 0 0,2 0 0,-25 0 0,1 0 0,-4 0 0,12 0 0,-1 0 0,-12 0 0,3 0 0,-5 0 0,3 0 0,-1 0-678,15 0 1,2 0 677,-10 0 0,-2 0 0,-7 0 0,-1 0 0,9 0 0,-4 0-418,30 0 418,-45 0 0,-1 0 0,23 0 0,-22-4 0,-1-3 0,9-2 0,-5-2 0,2 0 0,13 2 0,-18 4 0,1 0 0,39 5 0,-42 0 0,0 0 0,43 0 0,-34 0 0,3 0-291,9 0 1,3 0 290,7 6 0,5 1 0,-19-3 0,4 1 0,-4 2 0,10 5 0,1 1 8,2-3 0,7 0 0,-12 1-8,-19 0 0,-2 0 0,10-2 0,6 0 0,-6 0 96,-8 2 1,-2 1-97,16 1 0,3-2 0,-2-3 0,0-2 0,-1 0 0,2-1-633,20 2 1,0-1 632,-15-5 0,-1 2 0,16 9 0,0 0 0,-9-11 0,-4 1 0,-22 7 0,1 1 0,5-4 0,5-2 0,-6 2 345,-10 5 1,0-1-346,28-1 0,2-2 0,-20 4 0,-3-1 0,-5-4 0,1 0 0,6 6 0,-1 0 1636,32 0-1636,-3-2 0,-27-3 0,9-5 1154,-21 5-1154,9 1 2104,-12-7-2104,-1 14 1064,-9-7-1064,8 1 323,-8-3-323,0 0 0,-3-4 0,-9 4 0,9 1 0,-6-5 0,16 13 0,-17-13 0,17 13 0,-7-14 0,10 7 0,0-1 0,0-5 0,0 13 0,2-7 0,-12 1 0,1-3 0,-4 1 0,-7-5 0,8 5 0,-10-7 0,-1 6 0,1-4 0,10 12 0,-8-13 0,7 7 0,-9-2 0,10-5 0,-8 6 0,7-7 0,-9 0 0,0 0 0,0 0 0,-1 0 0,-6 4 0,5-2 0,-6 3 0,8-5 0,14 0 0,-10 0 0,10 0 0,-21 0 0,4 0 0,-4 0 0,7 0 0,-1 0 0,-6 0 0,5 0 0,-13 0 0,5 0 0,-7 0 0,0 0 0,1 5 0,-6 1 0,4 5 0,-9 0 0,9 0 0,-9 1 0,9-1 0,-9 7 0,10 3 0,-3 6 0,0 11 0,4-8 0,-10 30 0,11-17 0,-3 31 0,7-21 0,2 21 0,-2-21 0,2 21 0,-3-31 0,1 16 0,-3-29 0,-5 1 0,-3-13 0,-1-7 0,-3-17 0,-4-4 0,-12-12 0,0 8 0,0 8 0,9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23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24575,'0'11'0,"0"10"0,0 15 0,0 11 0,0-17 0,0 17 0,0 6 0,0 12 0,0 0 0,0 9 0,0-21 0,0 8 0,0-11 0,0-10 0,0 8 0,0-18 0,0 7 0,5-16 0,3 5 0,3-13 0,3 12 0,-2-4 0,2 7 0,-1-8 0,0 6 0,-1-13 0,0 5 0,7 1 0,-6-6 0,13 7 0,-13-9 0,22 4 0,-12-8 0,24 7 0,-7-12 0,10 13 0,0-13 0,0 13 0,12-14 0,3 15 0,12-14 0,15 7-577,-11 0 577,-29-8 0,2 0 0,41 7 0,-23-2 0,1-2 0,-21-3 0,0 0 0,12 4 0,-2 0 0,15 4 0,-12-7 0,9 6 0,-21-8 0,9 0 0,-12 0 0,0 0 577,-1 0-577,-9 0 0,-2 0 0,-1 0 0,-6 0 0,6 0 0,-9 0 0,0 0 0,-1 0 0,1-6 0,0-1 0,-8-6 0,6-1 0,-13 2 0,13-1 0,-13 1 0,11 0 0,-12 0 0,-1 1 0,-6 0 0,0-1 0,1 1 0,1 0 0,2 0 0,-7-1 0,8 1 0,-9 0 0,9-1 0,-4 1 0,0-8 0,4 6 0,-3-13 0,5 13 0,-5-6 0,4 0 0,-3-1 0,5-1 0,0-5 0,-1 13 0,0-6 0,5-4 0,-4 8 0,-1-16 0,-2 18 0,-4-6 0,7 1 0,-7 5 0,6-13 0,-5 12 0,0-4 0,4-1 0,-9 6 0,4-6 0,-1 8 0,-4-1 0,4 1 0,-5-8 0,0 6 0,0-5 0,0-1 0,0-2 0,0-7 0,0 1 0,0-1 0,0-5 0,0 4 0,0 3 0,0 7 0,0 8 0,0 0 0,0-1 0,0 1 0,0 0 0,0-1 0,0 6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26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2720 1 24575,'0'20'0,"0"-6"0,0 29 0,0-5 0,0-8 0,0 29 0,-6-26 0,5 39 0,-20-29 0,8 31 0,-21-9 0,13 13 0,-16-1 0,7 0 0,2-22 0,-5 5 0,15-20 0,-13 9 0,13 1 0,-6 0 0,0 0 0,5 0 0,-10-10 0,11 7 0,-11-7 0,4 10 0,-9-1 0,-1 13 0,-10-5 0,-4 9-289,11-21 1,-1-3 288,-10 10 0,-3 0 0,2-2 0,11-14 0,-16 10 0,-3-1 0,10-15 0,0 8 0,-4 0 0,-29-4 0,31-8 0,0 2 0,2-7 0,0-1 0,-6 3 0,1-2 0,-28 9 0,30-13 0,-4-2 0,-10 1 0,0-3 0,13-5 0,0-2 0,-13 5 0,3-3 0,-15-8 0,0 0 0,11 0 0,4 0 0,0 0 0,9-8 0,1 0 577,4-15-577,18 7 0,0-6 0,4 2 0,13 7 0,-6-5 0,8 11 0,4-3 0,2 4 0,5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27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662 0 24575,'-11'0'0,"-8"0"0,6 0 0,-13 0 0,13 0 0,-23 0 0,3 0 0,-7 0 0,3 6 0,-14 2 0,18 12 0,-27-11 0,36 16 0,-12-16 0,14 11 0,2-7 0,-6 6 0,12-6 0,-12 7 0,13-8 0,-7 7 0,1-5 0,4 13 0,-4-13 0,11 4 0,-2-6 0,4-1 0,0 0 0,1 0 0,10-5 0,1-1 0,5-5 0,0 0 0,0 0 0,0 0 0,1 0 0,-1 0 0,0 5 0,0 1 0,1 13 0,7 1 0,-3 8 0,5 10 0,2 2 0,-6 0 0,5-3 0,-8-9 0,0 0 0,0-1 0,-1 1 0,0-8 0,1 6 0,-8-13 0,5 6 0,-10-1 0,9-5 0,-8 6 0,7-8 0,-7 0 0,8 0 0,-9 1 0,9-1 0,-4-5 0,0 4 0,4-9 0,-9 4 0,4-5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31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1 391 24575,'28'21'0,"-8"-2"0,33 28 0,-26-20 0,13 8 0,1 1 0,-13-4 0,19 6 0,2 1 0,-3 10 0,1-16 0,1 1 0,12 22 0,3-18-689,-21-2 0,2 2 689,-1-11 0,-1 1 0,5 10 0,-1 1 147,32 11-147,-13-3 0,-9-2 0,20-5 0,-3 20 0,-7-21 0,1 9 0,-17-15 0,-1-7 0,1 5 0,0-13 1032,0 14-1032,26-2 0,-19-3 0,-6-6 0,1-1-260,17 10 260,-16-14 0,0 1 0,28 20 0,-28-25 0,1 0 0,26 25 0,-27-25 0,1 0 0,27 16 0,-28-17 0,0 0 0,28 8 0,-28-8 0,0 0 0,43 10-495,-33-9 1,1-1 494,-15-5 0,2 0 0,41 7 0,-3-1 0,-5-9 0,1 3 0,9 1 0,-10-1 0,2-1 0,-19 0 0,3 1 0,-1-1-880,0 0 0,0-1 1,1 2 879,7 3 0,1 1 0,-6-3 0,-1-5 0,0 0-484,-3 5 1,6 4 0,-7-4 483,-6-5 0,-1-1 0,30 6 0,0-1 0,-30-6 0,2 0 0,12 0 0,9 0 0,-7 0 0,-9 0 0,-1 0 0,2 0 0,5 0 0,-7 0 0,-8 0 0,0 0 0,37 0 0,0 0 0,-38 0 0,1 0 0,22 0 0,10 0 0,-15 0 0,2 0 0,-8 0 0,13 0 0,-10 0 0,20 0 0,-12 0 0,4 0 0,-18 0 0,-1 0-324,0 0 0,1 0 324,5 0 0,2 0 0,12 0 0,3 0 0,-19 0 0,1 0 0,-1 0 0,16-4 0,0-1 0,13 0 0,-7-3 0,-40-2 0,-2-1 0,23-2 0,0 1 0,-14 1 0,-1 0 0,7-1 0,-1 0 508,32-9-508,-3 1 0,-15 0 0,0 1 0,1 8 0,-1-6 0,0 6 0,0-8 0,0-1 0,1 1 0,-1 0 0,0-1 0,0-8 0,0 7 0,1-7 0,-13 10 0,9-1 0,13-7 0,-4 5 0,4-5 0,-13-1 0,-9 6 0,12-15 0,-12 15 0,9-15 2384,-21 17-2384,9-15 1667,-12 16-1667,-10-5 1307,7 7-1307,-17 1 319,8 0-319,-17-5 0,6 5 0,-6-5 0,7-1 0,-8 7 0,6-6 0,-5 7 0,-1 1 0,6-2 0,-7-10 0,1 8 0,5-8 0,-12 12 0,13-2 0,-12-5 0,12 4 0,-4-12 0,5 6 0,1-7 0,0 0 0,0 0 0,-7 0 0,5 0 0,-4 0 0,8-9 0,1-4 0,2-8 0,0-1 0,11-4 0,-8 3 0,8-2 0,-10 3 0,-1 0 0,-3 10 0,3-8 0,-5 6 0,2 1 0,-9 8 0,-1 7 0,-9 13 0,2-13 0,-1 12 0,0-4 0,1-1 0,-2 6 0,1-6 0,-5 8 0,3 0 0,-4-1 0,0 1 0,-1 0 0,-5-1 0,5 6 0,-4 1 0,4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33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24575,'0'21'0,"0"14"0,0-12 0,0 24 0,0-16 0,0 16 0,0-7 0,0 22 0,0 3 0,0 12 0,0-12 0,0 9 0,0-9 0,0 12 0,0-12 0,0-3 0,0-22 0,0-2 0,0-10 0,0-8 0,0-1 0,0-1 0,0-5 0,0 6 0,0-1 0,0-5 0,5 6 0,-3-8 0,2 7 0,1-5 0,-3 6 0,3-8 0,-5 0 0,5 0 0,-4 1 0,4-1 0,-5 0 0,0 0 0,0 0 0,0 0 0,0 1 0,0 6 0,0 3 0,0 6 0,0 1 0,6 0 0,-5 0 0,6 9 0,-7-7 0,0 18 0,0-18 0,0 7 0,0 1 0,0-8 0,0 0 0,6-4 0,-5-13 0,5 6 0,-6-8 0,0 0 0,0 0 0,5 0 0,-3 0 0,3 1 0,-28-14 0,18 6 0,-17-12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3T22:17:35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 24575,'19'0'0,"-6"5"0,5 1 0,-6 12 0,7 3 0,-5-1 0,12 6 0,-3 4 0,5-6 0,12 14 0,-7-6 0,15 3 0,-6-1 0,12 8 0,-4-14 0,4 17 0,-1-1 0,-2-16 0,2 15 0,-3-18 0,3 19 0,-2-8 0,-8 6 0,5-9 0,-18-5 0,21 16 0,-20-20 0,10 16 0,-13-18 0,-8-2 0,-1-2 0,-7 1 0,-1-6 0,2 6 0,-2-8 0,0-5 0,0 4 0,0-9 0,-4 9 0,3-9 0,-9 9 0,9-9 0,-9 9 0,4-21 0,-5 8 0,0-16 0,0 8 0,0-8 0,0 6 0,0-6 0,0 1 0,0-3 0,0-16 0,0-16 0,6 10 0,3-17 0,14 20 0,2-10 0,20-3 0,-9 2 0,8-3 0,-14 14 0,1 3 0,-4 9 0,4-10 0,-3 8 0,2-8 0,11-3 0,-16 9 0,15-9 0,-19 13 0,1 0 0,-3 8 0,-7 1 0,-1 13 0,0-4 0,0 9 0,-4-9 0,-3 3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DEA0-D548-D140-9173-D8CB68E0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BECC15-1CB3-CB42-BB51-2E6DC6A2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4ADA81-C87C-274B-A28D-7CF7B0BE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804A31-FE82-6542-8231-88B9BF02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630FC7-56BC-2542-AF50-C29A740D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6E964-38B3-524E-A22A-380A42DF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DB3D14A-46A0-7B41-A7F3-B82B39684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CBDEA5-9340-8B41-A1D3-F8E62790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82E333-8EEC-7F4B-97A9-63C792F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FA2D49-3038-934E-9795-7B54885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7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E31A2D6-5C8C-DE48-BEEB-2B372EA36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EE091C-2D84-714D-B638-0079D843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C72FFC-CCDF-D04F-910A-487A2E67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FA7BDA-49C4-414A-B985-6F3F489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0F5626-7BBC-DE43-BAFC-88D30FC5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6E7AA-5DA0-FA4C-8AA3-88918D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EC994-D54B-E244-A4E5-23BA252C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3BD921-6044-A64F-8055-C6523B7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1BDEB9-3384-4544-8BBC-93AF3E9B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0A6B60-BAFF-B442-B193-4EEAACCF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E970B-7D99-9F44-8734-49519F00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6D4D41-77A2-2345-B336-C64CC3B5A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681E91-6DAB-5248-829B-D43DCF9B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D70709-355A-1D42-9378-DDDAA647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7F5D7-6C6A-7E40-8283-695BBB9C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3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149B-738B-524F-9B2E-804648FB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D6EE5C-242B-3942-8479-2FC16AE29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EFFE0F-C98D-664C-81B0-BFBA5598D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68466D-AFF7-9F4F-BF9E-4003EA75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E24B46-9EFB-8744-B2D8-B713FA3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0BC629-421D-1047-B1E2-57E8135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1009C-8DF6-7D40-B90F-ACE67968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EA2D3B-60AC-D54C-BC7D-7E798B58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527FD3-73F9-A54E-B06B-DA9D9D3D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654E1ED-A02E-2D4F-B54E-5457352D5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0EB5A1-B55F-2649-A7C0-A9BDFF8A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77B1C11-8518-F940-A406-3B5F10F3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CA1969-3ACD-A346-BD44-40A98770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21527E-E737-3046-8AF9-75AA7DA3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5ADA4-29DE-294E-BA6C-555D63D6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F95147-F551-2041-A4A8-C10BB28E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C1D19-AB50-F74F-A6D4-850DE50D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E8684F-E7C0-DF43-8E0A-389D1A6E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5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1A88FC-CDF8-0A4D-B97E-CA0A7546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66BA0C0-B528-7F41-875C-9295865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C11428-31F8-AA4C-9DD1-20CDC142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6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9809A-FDB9-5B4B-8DB2-B4C5C56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FC2631-6531-2149-A773-E223CAC8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1E9C6A3-774F-CB49-A272-E86DCD26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5B3AD2-27E8-CB45-B553-ADC62126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9C7B7E-07AD-7440-B1B6-1D3FC64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50A258-0475-6744-B736-56AE8DA4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B6D5-946F-2E4D-A1B6-491757F5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E32C01-E66C-6C4A-972B-10B4C753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153D143-B0FE-8345-B706-E2AA35F1F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834AB0-0121-184A-A4D3-419B917E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8B6388-E774-9E47-AD1C-EA810E6A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0004E7E-04AC-8248-897F-8F3345B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2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B52BB19-FDDF-4A45-9A56-ED028D0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10CFDD-5FE8-8241-8B72-2F996F0E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A1CD66-9777-3345-8801-6B9CB8CA0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D01B-E1BA-B948-867F-F58CC30AAA2D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11DE4B-F9BC-ED4D-BBA9-5DEE12133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6EE34F-0062-8741-B484-495089030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3F32-2096-8842-AD8A-8E7E94DE1F0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emf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3.emf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7DB72-E76F-514C-A87F-DCC1D79A2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Surface scattering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D30202-1E4E-C74E-AAB5-4F2AADAA5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071D3-2FBE-0849-926E-B12F3BF3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surface/bulk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E93FDC-F258-7642-9862-AA7A8222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839912"/>
            <a:ext cx="5629275" cy="4351338"/>
          </a:xfrm>
        </p:spPr>
        <p:txBody>
          <a:bodyPr/>
          <a:lstStyle/>
          <a:p>
            <a:r>
              <a:rPr lang="en-GB" dirty="0"/>
              <a:t>Initial surface: thinnest non-vacuum cluster</a:t>
            </a:r>
          </a:p>
          <a:p>
            <a:r>
              <a:rPr lang="en-GB" dirty="0"/>
              <a:t>Input IEELS: thickest cluster</a:t>
            </a:r>
          </a:p>
          <a:p>
            <a:endParaRPr lang="en-GB" dirty="0"/>
          </a:p>
          <a:p>
            <a:r>
              <a:rPr lang="en-GB" dirty="0"/>
              <a:t>Normalisation: integral over ZLP (in accordance with normal KK analysis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BBA7CC-3D42-E94E-AEA2-F5B4B90F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82" y="1523999"/>
            <a:ext cx="5995518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7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FE156-C19D-C848-AF12-76B52272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negative-corrected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BA7175-9877-354F-B433-ACC73EF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D44AB0-5783-9D4C-BFF2-E3104E01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69" y="1571625"/>
            <a:ext cx="6773862" cy="47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E103F-B940-3046-BA16-6EFB400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not negative corrected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7E61CA-053B-7243-A93B-00BCE962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1A26DF-6232-FD42-90D5-86A8EFB2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56" y="1825625"/>
            <a:ext cx="6288087" cy="41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341EA-245B-CF4F-8468-7793005D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it become negative??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8A6154-8893-244D-86CC-787B589E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1488"/>
            <a:ext cx="9885608" cy="191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1AF386AC-6612-F547-A992-496D0F0DEEAB}"/>
                  </a:ext>
                </a:extLst>
              </p14:cNvPr>
              <p14:cNvContentPartPr/>
              <p14:nvPr/>
            </p14:nvContentPartPr>
            <p14:xfrm>
              <a:off x="3407062" y="1779885"/>
              <a:ext cx="1365840" cy="699120"/>
            </p14:xfrm>
          </p:contentPart>
        </mc:Choice>
        <mc:Fallback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1AF386AC-6612-F547-A992-496D0F0DEE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1422" y="1743885"/>
                <a:ext cx="143748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F7A99ADF-ECD6-3949-8979-7AF529AF5896}"/>
                  </a:ext>
                </a:extLst>
              </p14:cNvPr>
              <p14:cNvContentPartPr/>
              <p14:nvPr/>
            </p14:nvContentPartPr>
            <p14:xfrm>
              <a:off x="5154142" y="2051325"/>
              <a:ext cx="5592240" cy="59004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F7A99ADF-ECD6-3949-8979-7AF529AF5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8502" y="2015685"/>
                <a:ext cx="5663880" cy="66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ep 16">
            <a:extLst>
              <a:ext uri="{FF2B5EF4-FFF2-40B4-BE49-F238E27FC236}">
                <a16:creationId xmlns:a16="http://schemas.microsoft.com/office/drawing/2014/main" id="{52A56787-CA29-EF4E-AB2E-4298D457F9DD}"/>
              </a:ext>
            </a:extLst>
          </p:cNvPr>
          <p:cNvGrpSpPr/>
          <p:nvPr/>
        </p:nvGrpSpPr>
        <p:grpSpPr>
          <a:xfrm>
            <a:off x="4516222" y="3003885"/>
            <a:ext cx="6065280" cy="1719360"/>
            <a:chOff x="4516222" y="3003885"/>
            <a:chExt cx="6065280" cy="17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14A14B95-B8CB-8D46-AF41-9DEE0F6DBA0F}"/>
                    </a:ext>
                  </a:extLst>
                </p14:cNvPr>
                <p14:cNvContentPartPr/>
                <p14:nvPr/>
              </p14:nvContentPartPr>
              <p14:xfrm>
                <a:off x="5155942" y="3003885"/>
                <a:ext cx="966960" cy="432720"/>
              </p14:xfrm>
            </p:contentPart>
          </mc:Choice>
          <mc:Fallback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14A14B95-B8CB-8D46-AF41-9DEE0F6DBA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46942" y="2995245"/>
                  <a:ext cx="9846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AFF69460-C3C1-144C-97C9-6CACB6A705F2}"/>
                    </a:ext>
                  </a:extLst>
                </p14:cNvPr>
                <p14:cNvContentPartPr/>
                <p14:nvPr/>
              </p14:nvContentPartPr>
              <p14:xfrm>
                <a:off x="4594702" y="3438765"/>
                <a:ext cx="979560" cy="831600"/>
              </p14:xfrm>
            </p:contentPart>
          </mc:Choice>
          <mc:Fallback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AFF69460-C3C1-144C-97C9-6CACB6A705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5702" y="3430125"/>
                  <a:ext cx="99720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9236EDB0-654E-0342-8691-755565E5241B}"/>
                    </a:ext>
                  </a:extLst>
                </p14:cNvPr>
                <p14:cNvContentPartPr/>
                <p14:nvPr/>
              </p14:nvContentPartPr>
              <p14:xfrm>
                <a:off x="4516222" y="4090725"/>
                <a:ext cx="238680" cy="314280"/>
              </p14:xfrm>
            </p:contentPart>
          </mc:Choice>
          <mc:Fallback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9236EDB0-654E-0342-8691-755565E524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07582" y="4081725"/>
                  <a:ext cx="256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C98F2035-5E86-C944-9784-B630385D8B96}"/>
                    </a:ext>
                  </a:extLst>
                </p14:cNvPr>
                <p14:cNvContentPartPr/>
                <p14:nvPr/>
              </p14:nvContentPartPr>
              <p14:xfrm>
                <a:off x="6276982" y="3116565"/>
                <a:ext cx="4304520" cy="775440"/>
              </p14:xfrm>
            </p:contentPart>
          </mc:Choice>
          <mc:Fallback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C98F2035-5E86-C944-9784-B630385D8B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68342" y="3107925"/>
                  <a:ext cx="432216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9284E80C-9B8F-6448-8A96-0EB315FD7176}"/>
                    </a:ext>
                  </a:extLst>
                </p14:cNvPr>
                <p14:cNvContentPartPr/>
                <p14:nvPr/>
              </p14:nvContentPartPr>
              <p14:xfrm>
                <a:off x="7851262" y="3915765"/>
                <a:ext cx="26280" cy="659160"/>
              </p14:xfrm>
            </p:contentPart>
          </mc:Choice>
          <mc:Fallback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9284E80C-9B8F-6448-8A96-0EB315FD71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262" y="3906765"/>
                  <a:ext cx="439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t 15">
                  <a:extLst>
                    <a:ext uri="{FF2B5EF4-FFF2-40B4-BE49-F238E27FC236}">
                      <a16:creationId xmlns:a16="http://schemas.microsoft.com/office/drawing/2014/main" id="{CC29F053-4D38-8C4B-9BE4-CAB46E93D8AA}"/>
                    </a:ext>
                  </a:extLst>
                </p14:cNvPr>
                <p14:cNvContentPartPr/>
                <p14:nvPr/>
              </p14:nvContentPartPr>
              <p14:xfrm>
                <a:off x="7652182" y="4348485"/>
                <a:ext cx="654840" cy="374760"/>
              </p14:xfrm>
            </p:contentPart>
          </mc:Choice>
          <mc:Fallback>
            <p:pic>
              <p:nvPicPr>
                <p:cNvPr id="16" name="Inkt 15">
                  <a:extLst>
                    <a:ext uri="{FF2B5EF4-FFF2-40B4-BE49-F238E27FC236}">
                      <a16:creationId xmlns:a16="http://schemas.microsoft.com/office/drawing/2014/main" id="{CC29F053-4D38-8C4B-9BE4-CAB46E93D8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43182" y="4339845"/>
                  <a:ext cx="672480" cy="392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066C8E5A-5954-784C-92ED-50EA115E858D}"/>
              </a:ext>
            </a:extLst>
          </p:cNvPr>
          <p:cNvSpPr txBox="1"/>
          <p:nvPr/>
        </p:nvSpPr>
        <p:spPr>
          <a:xfrm>
            <a:off x="2394578" y="3876020"/>
            <a:ext cx="232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Strictly positive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C5E08B3-7F43-4A49-A48C-A3CDB8A50866}"/>
              </a:ext>
            </a:extLst>
          </p:cNvPr>
          <p:cNvSpPr txBox="1"/>
          <p:nvPr/>
        </p:nvSpPr>
        <p:spPr>
          <a:xfrm>
            <a:off x="5781004" y="4873083"/>
            <a:ext cx="28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Negative if: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79A02C5B-05EE-CE42-B4E2-A13EC70046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14841" y="4873082"/>
            <a:ext cx="3470161" cy="915737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B7BAC538-8D65-B04A-8282-13ED32076634}"/>
              </a:ext>
            </a:extLst>
          </p:cNvPr>
          <p:cNvSpPr txBox="1"/>
          <p:nvPr/>
        </p:nvSpPr>
        <p:spPr>
          <a:xfrm>
            <a:off x="9355872" y="5069340"/>
            <a:ext cx="37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11829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7D4C3-B816-6E43-8FCC-9DB0CDE4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what values is that term negative?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ACB13B-55AB-9646-A2AD-0739A0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Note, you can rewrite: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Circle centre: [</a:t>
            </a:r>
            <a:r>
              <a:rPr lang="el-GR" dirty="0"/>
              <a:t>ε1,</a:t>
            </a:r>
            <a:r>
              <a:rPr lang="en-US" dirty="0"/>
              <a:t> </a:t>
            </a:r>
            <a:r>
              <a:rPr lang="el-GR" dirty="0"/>
              <a:t>ε2]</a:t>
            </a:r>
            <a:r>
              <a:rPr lang="en-US" dirty="0"/>
              <a:t> = [0.33, 0]</a:t>
            </a:r>
          </a:p>
          <a:p>
            <a:r>
              <a:rPr lang="en-US" dirty="0"/>
              <a:t>Radius: 0.66</a:t>
            </a:r>
          </a:p>
          <a:p>
            <a:r>
              <a:rPr lang="en-US" dirty="0"/>
              <a:t>Does this have physical meaning?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FBDA1CA-C640-E243-929F-1B931F77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2" y="2354766"/>
            <a:ext cx="5494416" cy="183147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40A317D-2410-684D-AFBA-A34940E5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3" y="1663699"/>
            <a:ext cx="4713287" cy="46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10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Macintosh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Surface scattering</vt:lpstr>
      <vt:lpstr>Initial surface/bulk </vt:lpstr>
      <vt:lpstr>Results: negative-corrected</vt:lpstr>
      <vt:lpstr>Results: not negative corrected</vt:lpstr>
      <vt:lpstr>Why does it become negative??</vt:lpstr>
      <vt:lpstr>For what values is that term negative?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scattering</dc:title>
  <dc:creator>Isabel Postmes</dc:creator>
  <cp:lastModifiedBy>Isabel Postmes</cp:lastModifiedBy>
  <cp:revision>5</cp:revision>
  <dcterms:created xsi:type="dcterms:W3CDTF">2021-05-03T21:13:19Z</dcterms:created>
  <dcterms:modified xsi:type="dcterms:W3CDTF">2021-05-03T22:46:15Z</dcterms:modified>
</cp:coreProperties>
</file>